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70" r:id="rId11"/>
    <p:sldId id="264" r:id="rId12"/>
    <p:sldId id="265" r:id="rId13"/>
    <p:sldId id="272" r:id="rId14"/>
    <p:sldId id="274" r:id="rId15"/>
    <p:sldId id="275" r:id="rId16"/>
    <p:sldId id="266" r:id="rId17"/>
    <p:sldId id="269" r:id="rId18"/>
    <p:sldId id="268" r:id="rId19"/>
    <p:sldId id="267" r:id="rId20"/>
    <p:sldId id="276" r:id="rId21"/>
    <p:sldId id="27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662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1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5145,'31'3'1936,"0"0"0,0 2 0,33 9 0,157 59 2031,-115-35-2970,19 5-274,196 70 445,-5 23-425,268 199 177,-412-230-777,97 67 295,255 214 0,-304-198 334,279 307-1,-384-366-608,-5 5 0,-6 5-1,-6 4 1,-7 5 0,107 233-1,-43 8-87,-19 5-39,-31-85-24,-86-255-24,120 313-1034,-118-318 402,36 56 0,-33-69 209,34 38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252 3233,'-33'309'9640,"8"-1"-5173,3-36-3211,20-252-1210,-1 20 62,-11 51 1,7-63-75,7-28-34,0 0 1,0 0-1,0 0 0,0 0 0,0 0 0,0 1 0,-1-1 0,1 0 0,0 0 0,0 0 0,0 0 1,0 0-1,0 1 0,0-1 0,0 0 0,0 0 0,-1 0 0,1 0 0,0 0 0,0 0 0,0 0 0,0 0 1,0 1-1,-1-1 0,1 0 0,0 0 0,0 0 0,0 0 0,0 0 0,-1 0 0,1 0 0,0 0 1,0 0-1,0 0 0,0 0 0,-1 0 0,1 0 0,0 0 0,0 0 0,0 0 0,0-1 0,0 1 0,-1 0 1,1 0-1,0 0 0,0 0 0,0 0 0,0 0 0,0 0 0,0 0 0,-1 0 0,1-1 0,0 1 1,0 0-1,0 0 0,0 0 0,0 0 0,0 0 0,0-1 0,0 1 0,0 0 0,0 0 0,0 0 0,-1 0 1,1 0-1,0-1 0,0 1 0,0 0 0,0 0 0,-2-7 0,-1 1 0,1-1 0,0 1 0,0-1 0,1 0 0,0 1 0,0-1 0,0-9 0,-2-10 0,-45-327-89,-5-27-526,44 304 388,5 57 175,4 19 52,0 0-1,0 0 1,0 0 0,0-1 0,0 1 0,0 0 0,0 0 0,0 0 0,0 0 0,0 0 0,0 0 0,0 0 0,0 0 0,0-1 0,0 1 0,0 0 0,-1 0 0,1 0 0,0 0 0,0 0 0,0 0 0,0 0 0,0 0 0,0 0 0,0 0 0,0 0 0,0 0 0,0-1 0,0 1 0,0 0 0,0 0 0,-1 0 0,1 0 0,0 0 0,0 0 0,0 0 0,0 0 0,0 0 0,0 0 0,0 0 0,0 0 0,-1 0 0,1 0 0,0 0 0,0 0 0,0 0 0,0 0 0,0 0 0,0 0 0,0 0 0,0 0 0,0 0 0,-1 0 0,1 0 0,0 0 0,0 1 0,0-1 0,0 0-1,0 0 1,0 0 0,0 0 0,0 0 0,-6 29 105,-16 352 1323,8-93-538,-7-65-417,12-165-394,3-38-58,2-17-17,0-12-5,-3-21-30,-4-54 0,-15-413-801,4 33-351,19 437 1075,-8-38-1,11 62 101,-1 0 0,0 0-1,0 0 1,0 0 0,-1 0 0,1 1 0,0-1 0,-1 0-1,0 1 1,0-1 0,-2-2 0,3 4 6,1 1 1,-1 0-1,1-1 0,-1 1 1,0 0-1,1 0 1,-1-1-1,1 1 0,-1 0 1,0 0-1,1 0 1,-1 0-1,0-1 0,1 1 1,-1 0-1,1 0 0,-1 0 1,0 1-1,1-1 1,-1 0-1,0 0 0,-1 1 0,1 0-1,-1-1 0,1 1 1,-1 0-1,1 0 0,-1 0 1,1 0-1,0 1 1,0-1-1,-1 0 0,0 2 1,-15 23 3,2 0 1,-21 46 0,18-36 9,-121 244-63,132-266-118,-7 26 0,13-38 131,1-1 0,-1 0 1,1 0-1,0 1 0,0-1 1,0 0-1,0 1 1,0-1-1,0 0 0,0 1 1,0-1-1,0 0 0,0 0 1,2 3-1,-2-4 11,0 0 0,1 1 0,-1-1 0,1 0 0,-1 1 0,0-1 0,1 0 0,-1 0 0,1 0 0,-1 1 0,1-1 0,-1 0 0,1 0 0,-1 0 0,1 0 0,-1 0 0,1 0 0,-1 0 0,1 0 0,-1 0 0,1 0 0,-1 0 0,1 0 0,-1-1 0,1 1 0,-1 0 0,1 0 0,-1 0 0,1-1 0,-1 1 0,0 0 0,1-1 0,-1 1 0,1 0 0,0-1 1,7-5-350,0 0 1,0-1 0,-1 0-1,0 0 1,0-1 0,9-12 0,34-59-1818,-39 61 1767,129-255-1177,-133 256 2763,-13 29 349,0-3-916,-199 327 4829,-151 135-4855,337-449-582,13-18-10,8-9-58,187-299-334,-157 257 371,328-520-116,-351 553 170,88-139 333,-78 128 46,-32 53 209,-215 372 1604,181-320-2016,-251 375 205,184-311-424,216-272-720,335-444-545,-251 346 1251,-179 218 58,0 1 0,0 1-1,0-1 1,1 1-1,-1 1 1,14-8 0,-20 12-4,0 1 1,0 0 0,0 0 0,0-1 0,-1 1 0,1 0 0,0 0 0,0 0-1,0 0 1,0 0 0,0 0 0,-1 0 0,1 1 0,0-1 0,0 0-1,0 0 1,0 1 0,-1-1 0,1 0 0,0 1 0,0-1 0,-1 1-1,1-1 1,0 1 0,-1-1 0,1 1 0,0 0 0,-1-1 0,1 1-1,-1 0 1,1-1 0,-1 1 0,1 0 0,-1 0 0,0-1 0,1 1 0,-1 0-1,0 0 1,0 0 0,1-1 0,-1 1 0,0 0 0,0 0 0,0 1-1,1 5 42,-1 1-1,0-1 1,0 1-1,0-1 1,-1 0-1,0 1 1,-1-1-1,-3 12 1,-49 131 586,-351 722 1586,295-671-2056,-108 144-264,199-323-89,17-23 40,3-6-17,24-54-377,102-192-308,19 2 370,-94 163 324,22-45-71,-73 131 214,-1 3 7,-2 8 6,-9 24 22,-130 267 464,86-192-243,-64 176 1,115-270-252,0-1-1,-4 23 1,8-35 1,0-1 1,0 1 0,0 0-1,0 0 1,0 0 0,0 0-1,0 0 1,0-1 0,0 1 0,1 0-1,-1 0 1,0 0 0,1 0-1,-1-1 1,0 1 0,2 1-1,-2-2 3,0 1-1,1-1 1,-1 0-1,0 0 0,1 1 1,-1-1-1,1 0 1,-1 0-1,1 0 1,-1 0-1,0 0 1,1 0-1,-1 1 0,1-1 1,-1 0-1,1 0 1,-1 0-1,0-1 1,1 1-1,-1 0 0,1 0 1,-1 0-1,1 0 1,2-2-45,0 1-1,-1 0 1,1-1 0,0 0 0,-1 1 0,0-1 0,1 0-1,3-4 1,20-27-904,-2 0 0,38-66 0,5-35-103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146 149 12515,'-5'-2'6297,"-8"-3"-3968,-1-2-977,3 2-616,-5-1-360,-5-3-224,4 2-120,1-2-200,3-3-112,6 1-480,0-3-312,5-5-1017,-1-1-3128,3-3 2512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3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2825,'26'23'992,"20"2"-680,22 7 0,56 24 64,28 17 176,87 30 304,23 8 329,59-1 783,8-2 152,13 5-559,7-3-417,-9 2-816,0-2-456,-28-27-2208,-13-5-2105,-24-13 2896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5513,'205'55'3473,"40"5"-2777,1-3 200,-14-6 249,0 1 295,-21-15-224,-9-5-384,-75-25-288,-63-4-200,0 3-1304,178-3-3681,-22-3 3001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5297,'-4'-5'4305,"9"14"-2064,15 1-321,35 21-640,3 8-584,50 12-352,16 0 41,29-1 63,15-4 0,25-4-56,19-3-56,31 6-128,16-3-64,3-14-64,-7 1-104,-30-15-1600,-15-10 1216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2626 1490 3801,'-123'-39'3184,"-34"-14"-1887,-15-5 399,-14-24 145,-14-3-121,-11-5-552,-3-4-504,-22-11-168,-1-12-128,0-38-272,4-24-96,16-30-1496,15-14 920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1866 7610,'-154'-181'4953,"-25"-28"-3881,-31-30-1072,-12-37 24,-10-32-816,4-4-505,24-28 745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2345,'-28'154'3503,"-9"180"0,26 157 2517,99 623-2632,22-451-2908,-31-329-358,-32-186-300,6-3-1,6-2 0,7-2 1,88 138-1,-4-50-2355,-7-24 979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2385,'6'98'1360,"2"26"1504,21 35-367,10 27 488,10 28-241,13 27-1232,14 39-751,10 12-281,18 33-280,13 2-80,28 1-504,6-16-1057,-6-40 977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3272 3337,'-20'-198'2848,"10"-61"-399,8-28-1105,23-28-200,22-7-151,40 36 231,34 19 232,35 39-424,11 24-159,39 13-553,10 10-208,17 9-848,13-7-3049,1-3 2320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1349 7682,'88'-59'5657,"45"-19"-4161,27-14-520,26-3-464,5-6-111,4 1-49,-6 5-16,4-13-192,0-11-72,-1-7-112,-3-6-272,-6 6-4201,-10 9 2896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0 676 3985,'59'5'4409,"11"2"-1337,31-7-903,16-7-241,14-12-1087,-1-17-153,-1-21-328,-2-10-152,13-23-136,-3-6-32,-15-5-240,-10-5-632,-26-2 560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14035,'-10'0'5361,"-4"6"-3929,-1-1-135,-4 4-553,3 5-240,0-5-376,0 1-104,7-4-16,2-5-88,7-2-456,0-1-400,0 0 528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6113,'52'0'4265,"27"3"-2872,17 4-1345,58 2 176,27-5 248,31-15 104,24-10-8,14-17-168,-6 1-224,-3 14-128,-2 7-624,-42 38-4497,-8 20 3849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0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2401,'58'0'1216,"22"7"552,12-2 129,34 23-321,5 11 16,5 14-376,0-1-391,-13 4-425,-1 1-648,5-7-2865,-3 14-872,-19-4 2241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1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3305,'30'110'3080,"-1"5"-679,1 2-417,2 14-391,3 9-393,-3 5-432,2 5-232,-3 8-480,1-6-72,0 2-1552,-4-3-2441,-3-16 2649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1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1976,'25'53'1025,"-2"23"63,5 9 392,8 18 105,-2 12-257,8 25-384,-1 7-168,-2 19-304,-4 6-896,-6 16-96,-5 3-200,-4 0-592,-10-7-33,-4-8 817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1216,'-62'211'688,"-7"17"-223,-2 2-25,4-19-704,7-13 208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1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1 3193,'23'281'5673,"19"478"2294,-76-42-5740,6-482-2030,-63 244 1,-96 180-159,-39-14-9,108-342-132,-24-15-425,48-143 308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1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1640,'41'-22'777,"14"5"-345,25 2 336,24 8 1040,34 7 137,22 9-33,24 9-1096,12 3-440,17 25-328,-2 13 32,-2 29 368,-4 18 0,-21 24 1,-7 4-153,-30 12-1465,-19-8-999,-25-11 1344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1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1 3337,'-23'25'2848,"-9"8"-935,-7 12-105,-5 8 281,-13 9 47,-8 5-528,-10 9-663,-19-1-233,-23 11-280,-8 8-112,-24 12-96,-2 10-56,-12 18-64,-7 4-24,-8-10-128,7-9-256,21-42-2969,6-18 2033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5513,'23'26'3913,"20"17"-3289,3-6 0,14 2-56,11-9-15,23-25 367,26-8 72,55-24-344,11 2-152,18 15-528,-13 12-1224,-21 42 880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1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6969,'36'12'4850,"42"4"-3858,12 5-168,34 9-224,7 2-184,11 5-112,12 2-72,12 9 72,6-2 72,-5 18 48,-6 5-15,2 0-441,-4 11-345,-15-9-3919,-15-2 2775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215 522 3513,'-10'-92'2931,"-21"-337"6128,29 523-7082,-18 864 344,20-937-2296,-11 134 61,4-119-76,7-36-11,0 0 1,0 0 0,0 0 0,0 0 0,0 1 0,0-1-1,0 0 1,0 0 0,0 0 0,0 1 0,0-1-1,0 0 1,0 0 0,0 0 0,0 0 0,0 1 0,0-1-1,0 0 1,0 0 0,0 0 0,0 0 0,-1 0 0,1 1-1,0-1 1,0 0 0,0 0 0,0 0 0,0 0-1,0 0 1,-1 0 0,1 0 0,0 0 0,0 1 0,0-1-1,0 0 1,-1 0 0,1 0 0,0 0 0,0 0 0,0 0-1,0 0 1,-1 0 0,1 0 0,0 0 0,0 0 0,0 0-1,-1 0 1,1 0 0,0 0 0,0 0 0,0-1-1,0 1 1,-1 0 0,1 0 0,0 0 0,0 0 0,0 0-1,0 0 1,0 0 0,-1 0 0,1-1 0,0 1 0,0 0-1,0 0 1,0 0 0,0 0 0,0-1 0,-1-1-7,0-1 1,0 0 0,0 1 0,1-1 0,-1 0 0,1 0-1,-1-3 1,-2-248-349,4 166 273,9-244-75,-1-19 155,-9 346 10,0-20 31,0 25-38,0 0 0,0 0 0,0 0 1,0 0-1,0 0 0,-1 0 0,1 0 0,0 0 0,0 0 1,0 1-1,0-1 0,0 0 0,0 0 0,0 0 0,0 0 0,0 0 1,0 0-1,0 0 0,0 0 0,0 0 0,0 0 0,0 0 0,0 0 1,0 0-1,0 0 0,0 0 0,-1 0 0,1 0 0,0 0 1,0-1-1,0 1 0,0 0 0,0 0 0,0 0 0,0 0 0,0 0 1,0 0-1,0 0 0,0 0 0,0 0 0,0 0 0,0 0 1,0 0-1,0 0 0,0 0 0,0 0 0,0 0 0,0 0 0,-4 15 115,-44 288 495,20-120-498,14-96-140,-18 125 537,22-84-284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1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2417,'75'106'1528,"8"23"712,20 29-871,0 7-465,-10 24 192,-1 10 448,-17 1 297,-2 2-49,-3 3-1176,-8-3-368,-5 3-208,-9 1-40,-13 1-232,-5-5-464,-10-16 320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2849,'-130'31'9140,"130"-31"-9089,0 0 0,0 0-1,-1 0 1,1 0 0,0 0 0,0 0 0,-1 0-1,1 0 1,0 0 0,0 0 0,-1 0-1,1 0 1,0 1 0,0-1 0,-1 0-1,1 0 1,0 0 0,0 0 0,-1 0-1,1 0 1,0 1 0,0-1 0,0 0-1,-1 0 1,1 0 0,0 1 0,0-1-1,0 0 1,0 0 0,0 0 0,-1 1-1,1-1 1,0 0 0,0 0 0,0 1-1,0-1 1,12 4 765,9-3-621,-1 0 0,22-3 0,-20 1-186,0 1 0,26 3 0,-29 0-2,0 0-1,1 2 1,-2 0 0,1 2-1,32 14 1,-25-7 24,-1 1 0,-1 1 1,29 25-1,8 14 123,96 115 0,-134-144-127,258 314 195,-32 22-168,60 232-70,-279-533-28,169 366-2308,-112-216 1304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2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4913,'5'-3'3598,"4"2"-2946,-3 1-229,197-10 1017,-143 10-456,85 11 1,-77 1-423,0 2 0,-1 4 1,104 41-1,-70-16-218,147 88-1,-44 2-83,-18 18-102,-131-103-118,57 54-5,128 145-29,2 43-254,-38-11-1134,-164-213-421,38 85 0,14 47-381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2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0 2561,'-119'149'2280,"-8"2"849,-20-3-945,0 3-447,3-9-2234,10-6-1271,11-16 1072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2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2675 0 2897,'-62'43'1088,"-20"-2"-1112,-13 3-192,-19 14 144,-2 3 72,-14 4 544,-6 4 512,-18 7 697,-15 8 255,-11 25-48,-6 12-391,-14 15-817,-6 9-360,-5-1-840,-10-2-816,12-1-3673,5-4 3448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2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0 2240,'-75'108'1961,"-11"34"2272,-8 5 320,-9 25-1657,-16 5-1271,-3 14-793,-2 7-352,11 11-328,14 16-80,17 16-40,8 13-24,30 31-8,10 9-8,34 12-472,25-1-1216,24-36 1103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2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3249,'-3'0'257,"0"1"1,0-1 0,1 1-1,-1-1 1,0 1 0,1 0-1,-1 0 1,1 0 0,-1 0 0,1 1-1,-1-1 1,1 1 0,0-1-1,0 1 1,0 0 0,0 0-1,0 0 1,-2 2 0,-4 6 173,1 1 1,-11 19-1,8-13-284,-24 45 884,3 1 0,-30 87 1,-23 144 2574,68-208-2928,3 0-1,-2 106 1,28 177 177,108 357-513,-55-436-422,12-4 0,13-3-1,13-5 1,186 357 0,-131-356-951,5-41-1688,14-43 917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2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2793,'-32'63'1008,"14"10"-480,10 0 16,8 6 1168,16 1 713,24 16 856,24 24-489,76 47-1688,41 26-463,63 44-481,36 13-88,5 12-184,-3-2-272,3 6-1345,-18-17-3304,-29-20 3185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4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2919 8 2737,'-2'-1'299,"0"0"0,0 0 0,0 0 0,0 0 0,0 1 0,-1-1 0,1 1 0,0-1 0,0 1 0,-1 0 0,1 0 0,0 0 1,-1 0-1,1 0 0,-3 1 0,-36 11 2788,31-9-2486,-31 10 1179,-44 8 0,-108 7-920,-10 2-867,-145 67 105,280-75-78,-459 171 131,8 34-372,477-209 159,-10 5-80,-435 210-5003,223-77 3073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4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3880 1 2168,'-392'224'10776,"-106"43"-8249,308-164-2308,41-17-117,4 7 0,-235 198 1,-223 278-57,108-25-82,-177 380-3575,483-613 13,23-6 1609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1139 2913,'2'13'4797,"-8"13"-1885,2-10-1457,-4 17-35,-1-1 0,-18 40 1,16-43-1107,-8 15-47,-1-1 0,-2-1 0,-2 0 0,-1-2 0,-3-1 0,-51 57 0,73-90-294,0 0-1,0 0 1,-13 8-1,18-14 19,0 1-1,1-1 1,-1 0 0,0 1 0,1-1 0,-1 0-1,0 1 1,1-1 0,-1 0 0,0 0-1,0 0 1,1 0 0,-1 0 0,0 0 0,0 0-1,1 0 1,-1 0 0,0 0 0,-1 0-1,2-1-3,-1 1 0,1-1-1,-1 1 1,1-1-1,0 1 1,-1-1 0,1 0-1,-1 1 1,1-1 0,0 0-1,0 1 1,-1-1-1,1 0 1,0 0 0,0 1-1,0-1 1,0 0-1,0 1 1,0-1 0,0 0-1,0 0 1,0 1 0,0-1-1,1-1 1,2-17-179,1 0 1,1 0-1,1 0 1,1 1-1,0 0 0,17-28 1,-9 14-75,38-73-511,-14 30 217,38-107 0,-16-24 1371,-58 184-425,-3 22-373,0 0 0,0 0-1,0 0 1,0-1-1,0 1 1,0 0-1,0 0 1,0 0-1,0 0 1,0-1-1,0 1 1,0 0-1,0 0 1,0 0-1,-1 0 1,1 0-1,0-1 1,0 1-1,0 0 1,0 0-1,0 0 1,0 0-1,0 0 1,0-1-1,0 1 1,-1 0-1,1 0 1,0 0 0,0 0-1,0 0 1,0 0-1,0 0 1,-1 0-1,1 0 1,0 0-1,0 0 1,0 0-1,0 0 1,-1 0-1,1 0 1,0 0-1,0 0 1,0 0-1,0 0 1,-1 0-1,1 0 1,0 0-1,0 0 1,0 0-1,-4 2 121,1 1-1,0 0 0,0 0 0,0 0 0,0 1 1,0-1-1,-2 6 0,-79 125 1077,-10 14-627,-37 18-226,117-151-352,14-15-5,0 0 1,0 0-1,0-1 1,0 1 0,0 0-1,0 0 1,0 0-1,0 0 1,0 0-1,-1 0 1,1 0-1,0 0 1,0 0 0,0 0-1,0 0 1,0-1-1,0 1 1,0 0-1,0 0 1,0 0-1,0 0 1,0 0 0,0 0-1,0 0 1,0 0-1,-1 0 1,1 0-1,0 0 1,0 0-1,0 0 1,0 0 0,0 0-1,0 0 1,0 0-1,0 0 1,0 0-1,0 0 1,-1 0 0,1 0-1,0 0 1,0 0-1,0 0 1,0 0-1,0 0 1,0 0-1,0 0 1,0 0 0,0 0-1,0 0 1,0 0-1,-1 0 1,1 1-1,0-1 1,0 0-1,0 0 1,0 0 0,0 0-1,0 0 1,0 0-1,0 0 1,0 0-1,0 0 1,0 0-1,0 0 1,0 1 0,17-36-162,32-47-300,79-146-1385,32-152 180,-148 337 1899,-10 30 9,-5 8 41,2 6-224,-1-1 0,0 1 0,1 0 0,-1-1 0,1 1 0,-1 0 0,1 0 0,-1 0 0,1 0 0,-2 2 0,-20 17 302,1 1-1,0 1 0,2 0 0,-18 29 1,-1-2-52,-24 29 6,-182 209 85,243-285-401,1-1-1,0 1 0,-1-1 1,1 0-1,0 0 1,-1 0-1,1 0 1,-1 0-1,-2 1 1,3-2 0,1 0 1,0 0 0,0 0-1,-1 0 1,1 0 0,0 0-1,0 0 1,0 0 0,-1 0 0,1 0-1,0 0 1,0-1 0,0 1-1,0 0 1,-1 0 0,1 0 0,0 0-1,0 0 1,0-1 0,0 1-1,0 0 1,0 0 0,0 0-1,-1-1 1,1 1 0,0 0 0,0 0-1,0 0 1,0-1 0,0 1-1,0 0 1,0 0 0,0 0 0,0-1-1,0 1 1,0 0 0,0 0-1,0 0 1,0-1 0,0 1-1,0 0 1,0 0 0,1 0 0,-1-1-1,2-8-35,0 1 0,1-1 0,5-11 0,199-377-1318,-103 209 994,-85 145 407,-16 32 78,-5 9 23,-13 12 179,-198 195 1203,153-144-1287,21-24-120,38-36-119,0 0 0,0 0 0,0-1 0,0 1-1,0 0 1,0-1 0,-1 1 0,1-1 0,0 1 0,0-1 0,-1 1-1,1-1 1,0 0 0,-3 1 0,4-2-3,-1 1 0,1 0 0,-1-1 1,1 1-1,-1 0 0,1-1 0,-1 1 1,1-1-1,-1 1 0,1 0 0,0-1 0,-1 1 1,1-1-1,0 1 0,-1-1 0,1 0 0,0 1 1,0-1-1,0 1 0,-1-1 0,1 1 0,0-1 1,0 0-1,0 1 0,0-1 0,0 1 0,0-1 1,0 0-1,0 1 0,0-1 0,0 1 0,1-2 1,1-17-35,1 1 1,1 0-1,1-1 1,0 1-1,16-34 1,52-88-382,-71 135 397,109-168-600,-20 30 257,-73 110 379,-15 22 64,-5 8 37,-14 12 177,-37 37 356,36-29-485,-1-2-1,-21 16 0,25-25-131,14-6-35,0 0 1,-1 0-1,1 0 1,0 0 0,0 0-1,0 0 1,-1 0-1,1 0 1,0 0 0,0-1-1,-1 1 1,1 0 0,0 0-1,0 0 1,0 0-1,-1 0 1,1 0 0,0 0-1,0-1 1,0 1-1,-1 0 1,1 0 0,0 0-1,0 0 1,0-1-1,0 1 1,0 0 0,-1 0-1,1 0 1,0-1 0,0 1-1,0-3 1,0 1 0,0-1-1,0 1 1,0-1 0,0 1-1,1 0 1,-1-1 0,1 1 0,1-4-1,38-91-108,-33 79 1,1 1-1,0 0 1,1 1-1,1 0 0,1 1 1,0 0-1,1 0 1,20-19-1,-17 24 12,-15 11 95,0-1 0,0 0 0,0 0 0,0 0 0,0 0 0,0 0 0,0 0 0,1 0 1,-1 0-1,0 0 0,0 0 0,0 0 0,0 1 0,0-1 0,0 0 0,0 0 0,0 0 1,0 0-1,0 0 0,0 0 0,0 0 0,0 1 0,0-1 0,0 0 0,0 0 0,0 0 1,0 0-1,0 0 0,0 0 0,0 1 0,0-1 0,0 0 0,0 0 0,0 0 0,0 0 0,0 0 1,0 0-1,0 0 0,0 1 0,0-1 0,0 0 0,0 0 0,0 0 0,0 0 0,0 0 1,0 0-1,-1 0 0,1 0 0,0 0 0,0 1 0,0-1 0,0 0 0,-20 26-7,9-16-59,9-8-39,-1 0 0,1 0 0,-1 0 0,1 0-1,0 0 1,0 0 0,0 1 0,0-1 0,1 1 0,-1 0 0,1-1 0,-1 1-1,1 0 1,0 0 0,0 0 0,-1 5 0,4-3-688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4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2388 0 1568,'-43'39'485,"-178"178"1899,-48 129 472,102-124-1975,-279 397 1255,122-84-715,37 18-217,147-226-577,-36 220 257,35 20-365,30 25-1019,52 5-3100,56-225 1945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5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1780 76 2032,'1'-11'337,"0"5"149,0-1 0,-1 1 0,0-1-1,0 1 1,-2-12 0,2 18-379,0-1 1,0 0-1,-1 0 1,1 1-1,0-1 1,0 0-1,-1 0 1,1 1-1,-1-1 1,1 1-1,-1-1 0,1 0 1,-1 1-1,1-1 1,-1 1-1,1-1 1,-1 1-1,0-1 1,1 1-1,-1-1 1,0 1-1,1 0 1,-1-1-1,0 1 1,0 0-1,1 0 0,-1 0 1,0 0-1,0-1 1,0 1-1,1 0 1,-1 0-1,0 0 1,0 0-1,0 1 1,1-1-1,-1 0 1,0 0-1,0 0 1,0 1-1,-3 0 146,-1 1 0,1 0 0,0 0-1,0 0 1,0 1 0,-6 3 0,-24 24-28,2 2 1,1 1-1,-30 39 1,60-70-220,-62 80 69,4 3 0,3 3 1,5 1-1,-58 140 0,10 16 72,-8 52 126,-13 45 195,-35 80 339,-79 221 207,23 2-564,91-214-1330,19-30-1175,24-41 705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5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2240,'-25'106'817,"4"29"-537,0 8 8,1 12 760,-1 0 408,0 8 441,-4 2 399,11 16 49,5 14-233,14 47-1168,16 38-215,29 81-369,17 45-112,52 60-320,17 21-104,29-2-769,5-26-1287,14-57 1264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5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2529,'-18'113'912,"14"54"-608,13 36 392,37 74 536,22 45 377,80 87 319,37 45-40,71 70-567,38 9-425,27 18-1120,23-13-648,4-56-969,10-20-287,4-77-1305,4-31 2305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4:5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5201,'134'161'3281,"43"21"-3225,13 2-32,19 2 320,19 4 232,40-1 240,15 15 160,59 5-207,16-5-201,28-2-240,12-13-176,4-8-104,6-6-48,-17-21-576,-3-16-1409,-18-24 1361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0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6937,'25'89'4882,"-14"-59"-4303,1 0 1,22 40 0,331 579 2606,-109-216-2579,167 304-378,-257-400-527,-15 7 1,-15 6 0,-16 5-1,84 416 1,-149-487-2506,-13-29 1035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0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2328,'60'92'1049,"41"29"-297,19 12 664,29 24 24,7 8 113,5 12 487,-3 0-55,-1 11-289,1 10-728,-16 34-648,1 22-176,-5 31-520,0 23-784,6 23-3937,-6 0 3481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1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3017,'39'131'3568,"5"16"897,13 39-2480,1 14-369,1 27-1416,-3 8-128,-8 29 72,-11 18 192,-3 33 176,-13 27 9,-19 26-113,-11 4-120,-28-4 32,-5-15 0,-10-41 0,1-22-232,1-51-3041,-3-21 1985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1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1 2953,'-14'157'2616,"-7"20"273,-1 13-377,-13 10-391,-11 2-457,-23 19-800,-20 1-47,-17 6-89,-16 8-120,-22 1-200,-8-1-48,-34 3-176,0 3-40,-7-10-112,5-7-208,20-12-3249,9-11 2233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1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3350 1 8538,'-117'141'6241,"-9"14"-4761,-31 15-943,-19 16-225,-17 21 48,-19 5 136,-26 26 192,-3-5-80,-37 5-168,-1 3-128,9-25-320,-13-4-224,16-22-616,10-11-1480,2-25 1487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 1784,'-4'-44'1057,"4"24"-65,4 17 720,8 29-432,2 1-295,8 38-257,4 26 40,15 31-72,0 27-120,10-10-304,-1-20-128,-1-18-288,1-18-208,-8-22-296,-4-1-248,-15-30-576,-4-9-385,-14-21 1145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1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2815 8 5145,'1'-1'1421,"7"-5"1751,-8 6-2968,1 0-1,-1 0 0,0 0 0,1 0 1,-1 0-1,0 0 0,1 0 1,-1 1-1,0-1 0,0 0 0,1 0 1,-1 0-1,0 1 0,1-1 1,-1 0-1,0 0 0,0 1 0,1-1 1,-1 0-1,0 0 0,0 1 1,0-1-1,0 0 0,1 1 1,9 21 399,-2 0 1,0 0 0,-1 1 0,7 45 0,-11-53-515,13 75-24,-5 1-1,-3 0 0,-4 0 1,-12 134-1,-3-124 177,-4-1 1,-5-1-1,-61 183 0,50-201 58,-70 128 1,-68 68 235,-82 90 190,-361 408 1,39-152-1464,302-334-2045,4 4-3586,-74 122-2023,172-190 7218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1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2218 0 9754,'-199'216'6433,"17"13"-7591,36-44 1435,-5-10 1221,-325 289 1,-20-54-124,429-359-1406,-233 171-3156,99-98 1770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3270 1 7082,'12'16'9156,"-4"-7"-7282,-4-5-1942,0 0 1,0 1-1,-1-1 1,5 9-1,-6-11 142,-1 0-1,1 1 1,-1-1-1,1 0 1,-1 1-1,0 0 1,0-1-1,0 1 1,-1 0-1,1-1 1,-1 1-1,1 0 1,-1 0-1,0 0 1,0-1-1,0 1 1,0 0-1,-1 0 1,1-1-1,-1 1 1,0 0-1,1 0 1,-1-1-1,-1 1 1,1-1-1,0 1 0,0-1 1,-1 1-1,-3 3 1,-21 28 68,-1-2-1,-55 51 1,48-50-146,-191 201-116,-130 122 79,85-131 88,-441 283-1,187-180 2,-307 205-1352,605-374 880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3132 0 6913,'-50'57'6206,"2"3"-3318,6-7-1847,-56 56 0,62-77-638,-2-1-1,-77 47 1,-93 36 187,47-28-237,-216 147 450,-1 1-3,262-170-507,-170 67 0,166-88-339,-245 53 1,-133-23-1730,302-53 1216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4257,'117'-2'3209,"21"-5"-2353,33-11-912,10-5-16,18-9 72,2-12 128,14-13 360,8-8 32,16-10-24,-2-3-144,-6-7-328,6 0-448,-12-3 296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1727 1664,'167'-106'841,"3"-9"-81,12-23-616,-1-9 32,-1-35 96,1-8 144,5-21-176,2-7-208,-8 8-1328,3 1 1072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2258 2681,'124'-207'960,"14"-19"-744,6-1-112,-2-5-48,-10-4 216,5 6 736,3-2-24,1 4-55,3 3-785,-17 10-288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4129,'444'132'2995,"-349"-97"-2995,-1 4 0,137 80 0,-124-50 495,-3 4 0,-3 5 0,-4 4 0,152 166 0,26 83 296,-20 20-711,360 674 322,-583-964-437,220 430-2192,-116-212 1371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1256,'137'152'424,"10"14"-512,7 11-232,0 25 216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4913,'30'128'3241,"4"21"-3025,12 28-216,-2 18-16,7 33 648,-5 8 560,-1 29 577,2 3 95,-15 15-704,-7 8-680,-18 15-368,-7 13-8,-9 10 56,-3 6 0,-4-7-16,-3-8-144,-12-15-5033,-4-13 3537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1883 2473,'6'31'559,"8"28"4816,12 120 0,-25-179-5330,-1 1 0,0-1 0,0 0 0,0 1 0,0-1 0,0 1 0,0-1 0,0 1 0,0-1 1,0 1-1,0-1 0,0 1 0,0-1 0,0 1 0,0-1 0,-1 1 0,1-1 0,0 0 0,0 1 1,0-1-1,-1 1 0,1-1 0,0 0 0,0 1 0,-1-1 0,0 1 0,1-1-9,-1-1 0,0 1 1,0 0-1,1-1 0,-1 1 0,0-1 0,0 1 0,1-1 0,-1 1 0,1-1 0,-1 1 0,0-1 0,1 0 0,-1 1 1,0-2-1,-12-18 128,1 1-1,0-2 1,-9-22 0,5 10-86,-22-47 14,-52-154-1,79 199-91,2-1-1,2 1 1,1-1 0,2 0-1,1-1 1,2 1 0,4-45-1,5 37-19,-8 41 17,1 1 1,0-1 0,-1 1-1,1-1 1,0 1-1,0 0 1,1-1 0,-1 1-1,0 0 1,1 0-1,1-3 1,-2 5 2,0 0 1,0 0-1,-1 0 1,1 0-1,0 0 1,0 0-1,-1 0 1,1 0-1,0 0 1,0 0-1,-1 1 1,1-1-1,0 0 1,-1 0-1,1 1 1,0-1-1,-1 1 1,1-1 0,0 0-1,-1 1 1,1-1-1,-1 1 1,1-1-1,-1 1 1,1 0-1,-1-1 1,1 1-1,-1-1 1,0 1-1,1 0 1,-1 0-1,17 27 77,33 100 472,-2-3 92,-40-106-516,2 0-1,1-1 1,0 0-1,17 21 1,-16-27 40,-12-12-162,0 0 0,1 0 0,-1 0 0,0 0 0,0 0 0,0 0 0,0 0 0,0 0 0,0 0 0,0 0 0,0 0 0,0 0 0,1 0 0,-1 0 1,0 0-1,0 0 0,0 0 0,0 0 0,0 0 0,0 0 0,0 0 0,0 0 0,1 0 0,-1 0 0,0 0 0,0 0 0,0 0 0,0 0 0,0 0 0,0 0 0,0 0 0,0 0 0,0 0 1,0 0-1,1 0 0,-1 0 0,0 0 0,0-1 0,0 1 0,0 0 0,0 0 0,0 0 0,0 0 0,0 0 0,0 0 0,0 0 0,0 0 0,0 0 0,0-1 0,0 1 0,0 0 1,0 0-1,0 0 0,0 0 0,0 0 0,0 0 0,0 0 0,0 0 0,0-1 0,-1-2 27,1-1 0,-1 0 0,0 0 0,-1 1 0,-2-6 0,-21-48 10,-70-165 21,72 161-294,-25-107-1,39 118-86,10 30 106,2 16 98,4 9-27,-1 6 142,0 1-1,8 22 1,0-2 57,20 46 343,4-2 1,67 101 0,-118-208 93,-14-29-317,-41-84-74,58 126-100,-82-168-2,67 131-53,-24-85 1,27 58-38,4-2 0,4 0 0,-4-99 0,18 177 80,0-1 1,0 1-1,0 0 0,2-7 1,-2 13 9,0 0-1,0 0 1,0 0 0,0-1-1,0 1 1,0 0 0,0 0 0,0 0-1,0-1 1,0 1 0,0 0 0,0 0-1,0 0 1,1 0 0,-1-1-1,0 1 1,0 0 0,0 0 0,0 0-1,0 0 1,0 0 0,1-1 0,-1 1-1,0 0 1,0 0 0,0 0 0,0 0-1,1 0 1,-1 0 0,0 0-1,0 0 1,0 0 0,1 0 0,-1 0-1,0 0 1,0 0 0,0 0 0,0 0-1,1 0 1,-1 0 0,0 0 0,0 0-1,0 0 1,1 0 0,-1 0-1,0 0 1,0 0 0,0 0 0,1 0-1,-1 0 1,0 0 0,0 1 0,0-1-1,0 0 1,0 0 0,1 0 0,-1 0-1,0 0 1,0 1 0,0-1-1,0 0 1,0 0 0,0 0 0,0 1-1,5 4 11,0 1 0,-1 0-1,0 0 1,0 0 0,-1 1-1,4 8 1,2 4 42,-7-15-41,36 72 329,46 129-1,-70-153-111,-13-31-41,-1-21-181,0 1 1,-1-1 0,1 0-1,0 1 1,0-1 0,0 0-1,0 0 1,0 1-1,0-1 1,-1 0 0,1 0-1,0 1 1,0-1-1,0 0 1,-1 0 0,1 1-1,0-1 1,0 0-1,-1 0 1,1 0 0,0 0-1,0 0 1,-1 1 0,1-1-1,0 0 1,0 0-1,-1 0 1,1 0 0,0 0-1,-1 0 1,1 0-1,-2 0 13,0-1-1,0 0 1,1 1-1,-1-1 1,0 0-1,1 0 1,-1 0-1,1 0 1,0-1-1,-1 1 1,1 0-1,0 0 1,-3-4-1,-10-13 28,1-1-1,1 0 1,-12-25-1,-26-67-34,36 79-2,-17-44-254,4-1 1,3-1-1,3-1 1,4-1-1,-9-95 1,25 146 127,2 27 95,1 7 20,9 48 114,-6-30-42,33 141 378,18 91 282,-65-276-652,-1 1 0,-19-27 0,25 41-71,-5-9-77,-1 1 0,-12-15-1,21 29 59,1-1 0,-1 0-1,0 0 1,0 1-1,1-1 1,-1 0-1,0 1 1,0-1 0,0 1-1,1-1 1,-1 1-1,0 0 1,0-1-1,-2 0 1,3 1 3,-1 1 1,1-1-1,-1 0 1,1 0-1,0 0 0,-1 0 1,1 0-1,-1 0 1,1 0-1,0 1 0,-1-1 1,1 0-1,0 0 1,-1 1-1,1-1 0,0 0 1,-1 0-1,1 1 1,0-1-1,-1 0 1,1 1-1,0-1 0,0 0 1,-1 1-1,0 3-45,-1 1 0,1-1-1,0 0 1,0 0 0,0 1-1,0 5 1,-2 36-893,2 0 0,7 58 0,2-32-60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3249,'176'358'4736,"67"144"502,-37 17-3147,-135-279-1862,70 433-1,-36 263 86,-28 567-588,-49-773-3560,-12-391 2131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2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0 6353,'10'293'4145,"-10"15"-3049,-3 14-351,-11 8 527,-8 3 40,-18 1-496,2-4-87,-6-4-321,-7-4-104,-8-9-208,1-8-48,-18-18-312,3-18-312,-21-23-4137,-7-5 2968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1832,'152'159'937,"-7"18"-169,9 14-560,4 8-24,1 4 160,-6 17 56,-1 0 0,0 12 0,-3 7-176,-9 3-408,-14 8-872,-13-7 688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2809,'51'251'1048,"-14"18"-776,-6 2-240,-14 2 168,-6 5 184,-20-7 272,-7 0 40,-14 0-136,-7 5-159,-13 4-321,-12-5-761,-10 10 505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0 992,'170'103'416,"4"3"-232,3 18-120,-4 0 8,-2 5-56,-1 11-16,0 14-264,8 6-176,0 17 264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3217,'41'358'2936,"-9"14"193,-15 10-1289,-6 10-695,1 6-425,-13-6-2241,-5-8-2319,-8-30 2639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2640 1 9010,'-69'41'6001,"-15"5"-4592,-4 5-1017,-13 8 32,-14 1 8,-25 2 152,-7 0-88,-11 5-176,-8 6-80,-17 17-168,-10 7-32,-9 24-40,2 5-56,11 21-352,6 19-280,24 31-1377,12 12-1271,32 10 1767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2489 1 8954,'-102'62'4704,"-27"15"-3965,-125 99-1,-163 196 1112,292-255-1242,-36 40 466,-212 267-1,-85 219-230,115-38-3956,314-550 2133,-68 128-755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1582 1 7682,'-170'184'5081,"-4"22"-3889,4-3-224,2 26-64,3 6 25,6 11-145,5 9-232,24 4-376,14-7-264,18-12-1536,20 3 1151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2096 0 3513,'-20'15'3619,"-34"19"0,31-22-2576,-33 12 1,22-13-1068,-1-1 0,-68 10 1,89-18 31,-83 12 159,-137 36 0,-442 187 559,269-53-794,255-112-714,-38 17 240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4401,'-18'153'8177,"12"1"-3878,7-70-4076,4 0 0,4 0-1,3 0 1,4-2 0,4 1-1,41 108 1,-53-169-237,1-1-1,2-1 1,0 0 0,1 0 0,25 31 0,-33-46 0,0 0 0,0 0 0,0-1 1,1 0-1,0 0 0,0 0 0,0-1 1,0 1-1,0-1 0,1-1 0,-1 1 1,9 2-1,-13-5 10,0 1 1,0-1-1,-1 0 1,1 0-1,0 0 1,0 0-1,0 0 1,0 0-1,-1 0 0,1 0 1,0 0-1,0 0 1,0 0-1,0 0 1,-1-1-1,1 1 1,0 0-1,0-1 1,0 1-1,-1-1 0,1 1 1,0 0-1,-1-1 1,1 0-1,0 1 1,0-2-1,0 1-13,-1 0 0,0 0 0,1-1 0,-1 1 0,0 0 0,1-1 0,-1 1-1,0 0 1,0-1 0,0 1 0,0 0 0,-1-1 0,1 1 0,-1-3 0,-1-3-139,0-1 1,-1 1-1,-1 0 1,-5-11-1,-38-49-1172,33 48 445,-1-1 0,2 0 0,-20-44-1,33 63 854,0 0-1,-1 0 1,1 1-1,0-1 1,0 0-1,0 0 1,-1 0-1,1 1 1,0-1-1,-1 0 1,1 1-1,-1-1 1,1 0-1,-1 1 1,1-1-1,-1 0 1,0 1-1,1-1 1,-1 1-1,0-1 1,0 0 0,0 3 30,1-1 1,-1 1 0,1 0 0,-1-1 0,1 1 0,0 0 0,0-1 0,0 1-1,0-1 1,0 1 0,0 2 0,0 25 72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2994 0 10202,'-142'34'5250,"2"9"-3525,-135 57-1154,201-72 480,-550 245-18,464-187-719,-262 186 0,252-138-581,6 7-1,7 7 0,-251 305 0,271-280-362,17-21 267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 0 9530,'-110'137'5609,"-1"13"-4977,-1 13-592,1 12 32,4 17 336,10 10 129,19 17 223,16 13 8,25 25-304,10 9-136,36 47-160,18 17-64,29-58-496,-27-135-2825,-1-1 2241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11795,'56'234'5321,"33"30"-4609,19 19-608,21 16-72,2 9 8,4 2-24,8-3-16,29-22-264,4-18-1161,10-24 1009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3284 2622 12835,'-13'15'835,"-1"1"0,-1-2 1,0 0-1,0-1 0,-2 0 0,-33 19 1,35-24-761,-1-1 1,1-1-1,-1 0 1,-1-1-1,1-1 1,-1 0-1,0-1 1,-33 1-1,15-4 108,-1-2-1,1-1 1,0-2-1,-57-15 0,43 5 46,1-2 0,-75-38 0,-84-68 185,10-15-314,-130-115-136,-313-315 0,468 401-457,-178-227 0,92 44-1456,36-26-3147,82 76 2259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3596 9906,'-3'-234'5457,"12"-14"-5049,31-18-296,24 1 104,23-5 137,17 3 79,31 8 8,17 1-96,47 12-136,17 7-96,32 15-96,14 21-16,-4 26 0,-3 10-256,4 29-3065,-18 3 1985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3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1725 3689,'95'-71'3224,"33"-37"-1679,5-16-1961,12-28-617,-7-16-63,-10-18 56,-8-18 480,4-19 536,0-11-208,-11-21 160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5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9954,'51'-13'4281,"0"-8"-5425,15-4-801,24 13 601,4 1 1248,28 18 296,9 9 168,23 15 576,4 7 233,24 16 239,20 9-232,13 17-672,17 5-192,19 21-48,4 4-48,2 14-168,3 4-192,-28 4 24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5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10994,'77'66'4423,"48"20"-5199,-117-80 770,299 161-794,-180-103 728,-17-8 76,249 132 42,-3 20 4,-161-78-3,340 296-1,-262-160 48,314 393 0,-402-429-854,-7-8 315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5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7954,'52'53'4761,"19"16"-4761,14 14-824,23 27-49,10 18 105,8 31 200,2 24 368,-4 38 648,5 16 472,18 40 225,-4 9-1,6 39-448,-11 8-400,-14 3-192,-5-1-56,-11-43-1464,-2-21-2217,-21-53 2393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5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7210,'56'213'8454,"87"274"-7190,49 310 1852,-19 149-1014,-125-656-1973,21 547-1,-114 28-99,-86-6-150,71-563-1569,-121 352 0,83-386 459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1360 2969,'-19'-58'2359,"3"-1"1,3 0-1,-11-104 1,9-182-253,12 244-2053,4-32 297,0 127 76,0 10-227,0 18 128,-29 357 2364,2-79-1726,19-96-690,6-192-261,1-12-4,-1-22 5,15-271-87,-2 94-66,-4-266-167,-5 176 213,-3 217 99,-2 56 29,2 16-36,0 0-1,0 0 1,0 0 0,0 0-1,0 0 1,0 0 0,0 0-1,0 0 1,0 0-1,0 0 1,0 0 0,0 0-1,0 0 1,0 0-1,0 0 1,0 0 0,0 0-1,0 0 1,0 0-1,-1 1 1,1-1 0,0 0-1,0 0 1,0 0-1,0 0 1,0 0 0,0 0-1,0 0 1,0 0-1,0 0 1,0 0 0,0 0-1,0 0 1,0 0-1,0 0 1,0-1 0,0 1-1,0 0 1,-1 0-1,1 0 1,0 0 0,0 0-1,0 0 1,0 0 0,0 0-1,0 0 1,0 0-1,0 0 1,0 0 0,-5 28 51,4-23-44,-58 542-1902,49-390 1033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5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2133 1 10474,'-60'113'5657,"-11"18"-4480,2 11-985,-7 24-136,-6 13-24,-3 28-32,-5 16-32,-4 25 16,-11 16 16,-20 21 48,-8 11 8,-18 27 88,-8-8 88,-8-2 56,-6-12-48,3-35-136,0-9-312,17-45 120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5:5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2735 1 12587,'-126'143'5145,"0"-3"-4521,-7-3-888,2 4 0,4 8 24,-11 5 16,-15 4 224,-10 7 88,-14 10 72,-16 7 32,-25 15 144,-14-4 72,-37-4-64,7-3-72,-25-12-176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2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2783 1 1752,'0'0'95,"0"0"0,0 1-1,0-1 1,1 0 0,-1 1-1,0-1 1,0 0 0,0 1-1,0-1 1,0 0 0,0 1-1,0-1 1,0 0-1,0 0 1,-1 1 0,1-1-1,0 0 1,0 1 0,0-1-1,0 0 1,0 1 0,0-1-1,-1 0 1,1 0 0,0 1-1,0-1 1,0 0 0,-1 0-1,1 0 1,0 1-1,0-1 1,-1 0 0,1 0-1,0 0 1,-1 0 0,1 1-1,0-1 1,0 0 0,-1 0-1,1 0 1,0 0 0,-1 0-1,-23 11 2982,3 0-498,-39 26 760,-44 30-2831,73-46-417,-41 30 363,-2-3-1,-104 50 1,-430 218 147,-229 117-2115,558-302 619,-19 10-2359,108-43 1826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3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2053 29 2240,'4'-24'4558,"-4"24"-4457,0 0 0,0-1 0,-1 1 0,1 0 1,0 0-1,0 0 0,0 0 0,0-1 0,0 1 0,0 0 0,0 0 0,0 0 0,0-1 0,-1 1 0,1 0 0,0 0 0,0 0 0,0 0 0,0 0 0,0 0 0,-1-1 0,1 1 1,0 0-1,0 0 0,0 0 0,-1 0 0,1 0 0,0 0 0,0 0 0,0 0 0,-1 0 0,1 0 0,0 0 0,0 0 0,-1 0 0,-12 7 2668,4 0-2220,2 0 0,-1 0 0,1 1 0,-9 12 0,-7 8-33,-25 24-52,-62 51 0,-63 36-398,-30 28-45,-217 265 198,260-240-696,8 7 0,-220 383 0,204-280-2639,6-4 1013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4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8066 3388 1944,'5'5'468,"1"-1"0,-1 1 0,1-1-1,0 0 1,0 0 0,0 0 0,0-1-1,1 0 1,-1 0 0,10-1 2160,-26-12-1277,-106-92-318,-65-92-1009,16 17-571,-16 13-306,106 106 635,7 8 131,3-4 0,-72-75-1,135 127 88,-191-203 4,144 159-29,-1 2-1,-67-46 0,-78-34-126,-175-128 60,61 39-1889,293 203 1924,-144-90-199,-119-79 351,235 153-83,-58-27 0,39 22-3,-26-13-7,-208-118 1,209 108 44,-1 5 1,-2 4-1,-3 4 0,-167-51 0,71 50 92,45 12-67,-167-53-25,217 61-40,-107-8 0,115 18-5,-599-88 0,137-19 1199,92 15 1440,-111 32-1752,-7 58-4917,256 28 2450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4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2865,'83'-25'1320,"31"2"-704,68 3 152,34 6 160,64 11 17,28 3-17,41 23-344,25 10-184,42 24-152,11 7-96,28 12-1224,9 7 824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4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1408,'335'23'696,"7"25"-207,8 23 47,-1 12 24,-5 29 96,-8 5-416,8 39-240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2457,'317'71'848,"37"24"-728,18 40-120,-9 14-16,-32 12-16,-40 14-552,-35 8 440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3465,'282'112'2376,"49"43"-2064,37 3-664,27 40 248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3146 1888 2104,'-50'-60'1025,"-17"-11"-465,-9-5 312,-15-18-504,-6-16-280,-24-12-832,-8-5-104,-30 6 192,-17 4 7,-40-16 433,-25-1 328,-49-19 377,-27-1 47,-41 14-48,-8 1-16,-26 2-312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2010 3449,'-11'10'858,"1"1"1,0 0-1,1 1 1,0 0-1,1 1 1,-9 17-1,-31 83 1787,41-93-1973,-60 154 2982,67-172-3579,-9 18 289,5-16-134,3-9 189,1-3-366,0 1-1,1-1 0,0 1 1,1-1-1,0 1 1,2-8-1,3-7-14,121-402 91,-114 379-93,10-54 1,-20 63 148,-4 35-174,0 1 0,0-1 0,0 0 0,-1 1 0,1-1 0,0 1 0,0-1-1,0 1 1,0-1 0,0 0 0,-1 1 0,1-1 0,0 1 0,0-1 0,-1 1 0,1 0-1,0-1 1,-2 0 0,-5 2 143,-12 18 122,18-18-253,-126 175 1512,91-120-1025,-3-2-1,-48 52 1,48-70-258,38-35-248,0 0 0,0-1 0,1 1 1,-1-1-1,0 1 0,0 0 0,0-1 1,0 0-1,0 1 0,0-1 0,0 0 0,0 1 1,0-1-1,0 0 0,0 0 0,0 0 1,0 0-1,0 0 0,0 0 0,0 0 1,0 0-1,-1-1 0,1 1-3,1-1-1,-1 1 1,0-1 0,1 0-1,-1 0 1,1 1 0,-1-1-1,1 0 1,-1 0 0,1 0-1,0 0 1,-1 1 0,1-1-1,0 0 1,0 0 0,0 0-1,-1 0 1,1 0 0,0 0-1,0 0 1,0 0 0,0 0-1,1-1 1,1-14-35,2-1-1,-1 1 1,2 0-1,9-22 1,-4 13-30,213-611-1454,-220 629 1509,7-21-24,-1-1 1,-1 0-1,4-32 0,-11 59 34,-1 0-1,1 0 1,-1 0-1,0 0 1,0 0-1,0 0 0,0 0 1,0 0-1,-1 0 1,1 0-1,-2-4 1,2 6-1,0-1 1,-1 1 0,1 0 0,0 0 0,0 0-1,0 0 1,-1 0 0,1-1 0,0 1-1,-1 0 1,1 0 0,0 0 0,0 0-1,-1 0 1,1 0 0,0 0 0,0 0 0,-1 0-1,1 0 1,0 0 0,-1 0 0,1 0-1,0 0 1,0 0 0,-1 0 0,1 0 0,0 0-1,-1 1 1,-14 8 39,0 6 41,0 0 1,1 0-1,1 2 0,-18 28 0,-23 43 458,-61 138-1,63-119-335,69-154-250,100-177-710,-6 9-354,-79 148 604,27-83 0,-37 67 246,-20 73 236,0 1-1,-1-1 1,0 1-1,0-1 0,-2-15 1,1 25 28,0-1 0,0 0 0,0 0 0,-1 0 0,1 1 0,0-1 0,0 0 0,0 1 0,-1-1 0,1 0 0,0 1 0,-1-1 0,1 0 0,-1 1 0,1-1 0,-1 0 0,1 1 0,-1-1 0,1 1 0,-1-1 0,1 1 0,-1-1 0,0 1 0,1 0 0,-1-1 0,0 1 0,1 0 0,-1-1 0,0 1 0,1 0 0,-1 0 0,0 0 0,0 0 0,1-1 0,-1 1 0,0 0 0,0 0 0,1 1 0,-3-1 0,0 1 25,0 0 1,-1 0-1,1 0 0,0 1 1,0-1-1,-1 1 0,-3 3 0,-13 11 225,2 0 0,-30 33 0,-14 13 286,54-54-460,-1-1-1,1-1 0,-1 0 0,-1 0 0,-15 7 0,23-12-64,-1 0-1,1 0 0,-1 0 0,1-1 0,-1 1 0,0-1 0,1 1 0,-1-1 1,0 0-1,-4-1 0,6 1-10,0 0 0,-1-1 0,1 1 0,0-1 0,0 1 0,0-1 0,0 1 0,0-1 0,0 0 0,0 1 0,0-1 0,0 0 0,0 0 0,1 0 0,-1 0 0,0 0 0,1 0 0,-1 0 0,0 0 0,1 0 0,-1 0 0,1 0 0,-1 0 0,1 0 0,0-1 0,0 1 0,-1-2 0,0-10-4,0 1 0,1-1 1,0 1-1,1-1 0,0 0 1,6-24-1,29-80-90,-27 89 55,74-194-368,-64 175 294,-12 30 71,-4 12 28,-1-1-1,1 1 0,-1-1 1,0 0-1,-1 0 0,0 0 0,0 0 1,1-9-1,-2 15 13,0 0 1,-1-1-1,1 1 1,0 0-1,0 0 0,-1-1 1,1 1-1,0 0 0,-1 0 1,1-1-1,0 1 1,0 0-1,-1 0 0,1 0 1,0-1-1,-1 1 0,1 0 1,-1 0-1,1 0 0,0 0 1,-1 0-1,1 0 1,0 0-1,-1 0 0,1 0 1,-1 0-1,1 0 0,0 0 1,-1 0-1,1 0 1,0 0-1,-1 1 0,1-1 1,0 0-1,-1 0 0,1 0 1,0 0-1,-1 1 1,1-1-1,0 0 0,0 0 1,-1 1-1,-18 11 107,-4 7 56,17-14-93,0 1 1,-1-1-1,1 0 1,-1 0-1,-1-1 0,-8 5 1,16-9-70,0 0 0,0 0 0,0 0 0,0 0-1,-1 0 1,1 0 0,0 0 0,0 0 0,0 0 0,0 1 0,0-1 0,-1 0 0,1 0 0,0 0 0,0 0-1,0 0 1,0 0 0,0 0 0,-1 0 0,1 0 0,0 0 0,0 0 0,0 0 0,0 0 0,0 0 0,-1 0-1,1 0 1,0 0 0,0 0 0,0-1 0,0 1 0,0 0 0,-1 0 0,1 0 0,0 0 0,0 0 0,0 0-1,0 0 1,0 0 0,0 0 0,0-1 0,0 1 0,-1 0 0,1 0 0,0 0 0,0 0 0,0 0 0,0 0-1,0-1 1,0 1 0,0 0 0,0 0 0,0 0 0,0 0 0,0-1 0,0 1 0,0 0 0,0 0 0,0 0-1,0 0 1,0 0 0,0-1 0,0 1 0,0 0 0,0 0 0,0 0 0,4-11 8,-1 0-1,1 0 1,9-17 0,-2 5-18,26-56-72,116-263-938,-143 318 848,-10 23 135,-2 2 4,-6 13-20,-12 21-29,-73 143 282,54-91-64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4147 552 2513,'2'-3'197,"1"0"0,-1 0 0,0 1 0,0-1 0,0-1 0,0 1 0,0 0 0,-1 0 0,1-1 0,-1 1 0,0-1 0,0 1 0,0-1 0,-1 1 0,1-1 0,-1 1 0,0-1 0,0 0 0,0 1 0,-1-1 0,1 0 0,-1 1 0,-1-6 0,-1 1-123,1 1 0,-1 0 0,0 1 0,0-1-1,-1 0 1,0 1 0,0 0 0,0 0 0,-1 0 0,0 0 0,-6-5 0,-4 0-60,0 0 0,-1 2-1,0-1 1,0 2-1,-28-10 1,-19-5 11,-2 2 0,-120-20 0,128 29 2,-559-101 808,-247 24 603,-214 72-2380,342 49-2704,402-8 2362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3065 114 952,'-23'-6'456,"-18"-4"-96,-21-6-64,-32 3 57,-21 1 39,-52-4 48,-26 4-16,-64-3 416,-17 7-56,-66 4-296,-9 2-160,-32 9-312,-10 4-344,14 8 240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5815 304 1096,'-102'-39'557,"-3"4"0,-171-33 0,-226-10 486,467 74-953,-956-75 1446,-9 88 278,-90 70 606,8 85-3799,743-85-745,124-17 1148,138-39 698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4807 1 2256,'-136'9'905,"-9"7"-481,-9 3 464,-32 20 608,-9 5-79,-41 27 7,-29 20 168,-45 38-472,-30 21-247,-48 20-553,-9 13-248,-3 19-48,15-2-24,45 5 0,29 6-144,75-7-1425,23 1-1095,43 13 1728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3393,'150'87'4630,"79"43"-3800,-92-56 224,3-6 1,269 90 0,307 24 4252,18-43-3115,-554-107-1970,847 135 209,-2-53-5210,-686-90 2528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2528 0 1240,'-281'82'560,"-24"6"-184,-51-5-328,-25-12-64,-21-23-104,-3-16-64,8-28 96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5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907 169 1832,'-444'-69'184,"-19"-31"-96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0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5953,'82'96'8510,"58"37"-6307,-71-75-2002,2-4 0,147 86 0,173 60 391,-130-77-145,248 83 210,16-19-327,568 144-3167,-793-251 1670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0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3409,'25'21'620,"0"-1"-1,1-1 1,1-2 0,30 15 0,120 48-416,-169-76-141,151 58 469,51 6 822,46 4 775,58-1 500,56-4-427,1076 68 335,4-161-2287,-1002-13-502,-50-11-972,-79-8-2360,-49 3 1230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1256 1240,'126'22'504,"28"-12"32,16-8-111,33-9 47,19-7 40,33-7 544,16-4 384,28-12 809,27-11 439,41-32-695,31-21-625,48-46-1000,18-12-224,38-43-160,-10-20-1352,-14-4 944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1929 2793,'-2'3'458,"-1"1"541,0 1 1,1-1-1,-1 1 0,-2 9 0,4-12-742,1 1 0,0-1 0,-1 0 0,1 1 0,0-1 0,0 0 0,1 1 0,-1-1 0,0 0 0,1 1 0,-1-1 0,1 0 0,0 1 1,1 2-1,6 9 328,0-1 0,1 0 0,1 0 0,0-1 0,13 13 0,11 13 175,-5 0-37,-17-22-352,0 0 1,24 23 0,-28-36-36,-7-10-171,-8-16-54,6 20-71,-62-168 256,24 73-271,-62-201-77,74 203-102,-15-109 0,39 189 125,1-1 0,1 0 0,0 0 0,1 0 0,1 0 0,5-31 0,-6 46 30,1 0 0,-1 0-1,1 0 1,0 0 0,-1 0-1,1 0 1,0 1 0,0-1-1,0 0 1,1 0 0,-1 1-1,3-3 1,-4 3 3,1 1 1,0-1-1,-1 1 1,1 0-1,0 0 1,-1-1-1,1 1 1,0 0-1,-1 0 1,1-1-1,0 1 1,0 0-1,-1 0 1,1 0-1,0 0 1,0 0-1,-1 0 1,1 1-1,0-1 1,0 0-1,-1 0 1,2 1-1,2 1 28,-1 0-1,1 0 0,-1 1 0,0-1 0,0 1 1,0 0-1,-1 0 0,1 0 0,3 6 0,10 17 140,-1 0 0,-1 0 0,-2 2 0,9 28 0,-4-11-41,-2-7-24,-22-54-123,1 0-1,0-1 0,-4-20 0,0 0-56,-26-81-220,-80-302-1236,112 401 1374,0-1 1,2 0 0,0 0 0,1-27-1,3 39 78,1 13 129,3 23 226,8 74 619,-5-28-364,16 68 385,-9-63-304,5 84 0,-21-158-585,0-1 0,0 1 0,0 0 0,0-1 0,-2 6 0,2-9-26,0-1 0,0 0-1,0 0 1,0 1 0,0-1-1,-1 0 1,1 0 0,0 1-1,0-1 1,0 0 0,-1 0-1,1 1 1,0-1 0,0 0-1,-1 0 1,1 0 0,0 0 0,0 1-1,-1-1 1,1 0 0,0 0-1,0 0 1,-1 0 0,1 0-1,0 0 1,-1 0 0,1 0-1,0 0 1,-1 0 0,1 0-1,0 0 1,-1 0 0,1 0-1,0 0 1,0 0 0,-1 0 0,1 0-1,0 0 1,-1-1 0,1 1-1,0 0 1,0 0 0,-1 0-1,1 0 1,0-1 0,0 1-1,-1 0 1,1 0 0,0-1-1,0 1 1,0 0 0,0 0-1,-1-1 1,1 1 0,0 0 0,0 0-1,0-1 1,-13-19 32,-66-177 26,41 94-52,-19-53-144,7-3-1,-45-254 1,69 242-55,23 155 171,2 27 47,1 1 7,-10 258 689,9-262-716,1 0-1,1-1 0,-1 1 1,1 0-1,1-1 0,-1 1 1,5 12-1,-6-20-7,1 1 0,-1-1 0,0 1 1,0-1-1,0 0 0,1 1 0,-1-1 0,0 0 0,1 1 0,-1-1 0,0 0 1,1 1-1,-1-1 0,0 0 0,1 1 0,-1-1 0,1 0 0,-1 0 1,1 0-1,-1 1 0,0-1 0,1 0 0,-1 0 0,1 0 0,-1 0 0,1 0 1,-1 0-1,1 0 0,-1 0 0,1 0 0,-1 0 0,1 0 0,-1 0 1,1 0-1,-1 0 0,0-1 0,1 1 0,-1 0 0,1 0 0,-1 0 0,1-1 1,-1 1-1,0 0 0,1 0 0,-1-1 0,0 1 0,1 0 0,-1-1 0,0 1 1,1-1-1,-1 1 0,0-1 0,13-20-113,-6-3-62,-2 0 0,0 0 1,-1-1-1,-2 1 0,-1-1 0,-1-28 1,0 16-228,5-46 1,-1 69 273,-4 14 128,0-1-1,0 1 1,0 0 0,0 0-1,1 0 1,-1 0 0,0 0-1,0 0 1,0 0-1,0 0 1,0-1 0,0 1-1,0 0 1,0 0 0,0 0-1,0 0 1,1 0-1,-1 0 1,0 0 0,0 0-1,0 0 1,0 0-1,0 0 1,0 0 0,0 0-1,1 0 1,-1 0 0,0 0-1,0 0 1,0 0-1,0 0 1,0 0 0,0 0-1,1 0 1,-1 0-1,0 0 1,0 0 0,0 0-1,0 0 1,0 0 0,0 0-1,0 0 1,1 0-1,-1 0 1,0 0 0,1 2-1,0 0 1,0 0 0,0 0 0,0 0 0,0 0-1,-1 0 1,1 0 0,-1 0 0,1 0 0,-1 2-1,3 20 101,-2-1 0,-3 43 0,0-32 43,-4 85 417,-1 70 441,7-172-922,-4 122 436,3-137-497,-1-5-4,-1-9-11,0 0 0,0 0 0,2 0 1,-1-1-1,2 1 0,-1-1 0,3-13 1,-2-9-21,-3-90-445,-6 0 0,-25-124 0,33 244 433,0 0-1,0 0 0,0 0 1,-4-8-1,0 11-8,0 8 18,2 4 19,0 0 1,1 0-1,0 1 0,1-1 0,0 0 1,1 19-1,0-14 3,3 104 32,28 172-1,-23-226-27,-1-14-16,41 252 76,-38-264-114,1 1 0,2-1 0,1-1 1,2-1-1,30 52 0,-26-56-442,1 0 0,2-2 0,2 0 0,0-1 0,33 28 0,-56-56 122,0 0 0,0 0 0,1 0 0,-1 0 0,0 0-1,1-1 1,-1 1 0,1-1 0,-1 0 0,1 1 0,0-1 0,0 0 0,-1-1 0,1 1 0,0-1-1,3 1 1,-5-1 222,0 0 0,0-1 0,-1 1 0,1 0 0,0-1 0,0 1 0,-1 0 0,1-1 0,0 1 0,-1-1 0,1 1 0,-1-1 0,1 0 0,-1 1 0,2-2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0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92 2064,'-14'2'368,"9"-1"-165,0-1-1,0 1 1,-1-1-1,1 1 1,0-1-1,0-1 1,-1 1-1,1-1 1,0 0-1,0 0 1,-9-4-1,14 5-99,-1 0 1,1-1-1,-1 1 0,1-1 0,0 1 0,-1 0 0,1-1 0,0 1 0,0-1 0,-1 1 1,1-1-1,0 1 0,0-1 0,-1 1 0,1-1 0,0 1 0,0-1 0,0 1 0,0-1 0,0 1 1,0-1-1,0 1 0,0-1 0,0 1 0,0-1 0,0 0 0,0 1 0,0-1 0,1 1 1,-1-1-1,0 1 0,0-1 0,0 1 0,1-1 0,-1 1 0,0 0 0,1-1 0,-1 1 0,0-1 1,1 1-1,-1 0 0,1-1 0,-1 1 0,1 0 0,0-1 0,19-15 2043,-6 9-1720,0 1 0,0 0 1,0 0-1,1 2 1,-1 0-1,29-4 1,0 3-201,51 1-1,-28 5 83,105 17-1,66 26 61,-173-32-325,173 36 67,453 87-399,-354-68-6811,-187-33 4463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1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3481,'71'3'2960,"11"4"-1991,28 7 703,6 6 544,28 15-527,3 8-73,7 22-1208,9 8-320,5 15-88,-3 13-32,-9 18-608,-15 5-128,-29 2-224,-13-4-505,-21-16-1919,-14-5 2471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1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2345,'63'92'1120,"26"21"584,8-3 265,11 9-1,4 5-80,3 7-639,13 11-353,1-3-152,-5 5 80,-13 14-432,-11 12-88,-21 26-160,-6 8-168,-25 5-600,-13 0-1688,-17-14 1448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1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1504,'67'176'1089,"2"8"-41,-10 21 552,-2 10 56,-6 11-911,-3 1-377,-2 5-312,-7-9-40,-13-16-1089,-4-3 793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1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3553,'-4'204'3505,"-3"6"-1329,-4 14-984,-3-1-248,-3 16-648,1 7-119,-9-3-153,-2 6-321,-17-4-2767,0-17 2328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1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2016,'0'0'2,"189"465"5977,-39 14 402,-97-245-5243,44 475 0,-89-557-801,-7 2-1,-7-1 0,-7-1 1,-39 189-1,20-205-229,-7-1 0,-59 139-1,29-117-249,-117 196-1,77-170-455,9-17 257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1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1736 0 2048,'-43'71'1009,"-24"-5"63,-9 6 824,-23 8 713,-18 5 327,-7 30-423,-7 0-913,-11 7-936,-12-5-287,-13-3-521,-3-1-321,0-3-1639,2 0-2377,60-43 2777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1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0 5753,'-175'159'4873,"-6"8"-1936,7 12-3137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1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1344,'156'36'496,"15"8"-184,1 9 185,5 6 215,-3 3 456,5 10 0,-2 8-480,-9 16-1288,-8 3-1328,-13 9 1552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2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0 1024,'-33'25'408,"-4"-2"-232,-6 4-160,-3 3 24,-16 2 240,-9 8 161,-19 13 143,-11 8-24,0 17-184,-2 10-152,0 24-264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416 314 4801,'-41'62'7335,"-10"36"-4934,33-61-1796,-82 168 108,-33 66-531,128-261-180,-17 29-2,21-37-3,-1 0 0,1 0-1,0 0 1,-1 0 0,0-1-1,1 1 1,-1 0 0,0-1-1,0 1 1,1-1 0,-5 3-1,6-4 4,0 0-1,-1 0 0,1 0 1,0 0-1,0 0 0,0 0 1,0 0-1,0 0 0,0 0 1,-1 0-1,1 0 0,0 0 1,0 0-1,0 0 0,0 0 1,0 0-1,0 0 0,0 0 1,-1-1-1,1 1 0,0 0 1,0 0-1,0 0 0,0 0 1,0 0-1,0 0 0,0 0 1,0 0-1,0 0 0,0-1 1,-1 1-1,1 0 0,0 0 1,0 0-1,0 0 0,0 0 1,0 0-1,0 0 0,0-1 1,0 1-1,0 0 0,0 0 1,0-12-33,2-9 12,0 1-1,2 0 1,1 0 0,11-31 0,-13 40 15,25-66-114,63-126-1,57-63-291,23-46 86,-168 306 351,0-1-1,0 1 0,3-14 1,-6 20-23,0 0 0,0 0 0,0 0 0,1 0 1,-1 0-1,0 0 0,0 0 0,0-1 0,0 1 1,0 0-1,0 0 0,0 0 0,0 0 1,0 0-1,0 0 0,0-1 0,0 1 0,0 0 1,0 0-1,-1 0 0,1 0 0,0 0 0,0 0 1,0 0-1,0-1 0,0 1 0,0 0 0,0 0 1,0 0-1,0 0 0,0 0 0,0 0 1,-1 0-1,1 0 0,0 0 0,0 0 0,0-1 1,0 1-1,0 0 0,0 0 0,0 0 0,-1 0 1,1 0-1,0 0 0,0 0 0,0 0 1,-11 8 157,-17 23 307,-32 47-1,34-42-224,-300 435 1538,323-465-1778,-29 51 19,29-52-51,1 0 1,0 0-1,0 0 1,0 0-1,0 0 1,1 0-1,-1 6 1,2-11 25,0 0 0,0 0 0,0 1 1,0-1-1,0 0 0,0 0 1,0 0-1,0 0 0,0 0 0,0 0 1,0 0-1,0 0 0,0 0 1,0 0-1,0 0 0,0 0 0,0 0 1,1 1-1,-1-1 0,0 0 1,0 0-1,0 0 0,0 0 1,0 0-1,0 0 0,0 0 0,0 0 1,0 0-1,0 0 0,0 0 1,0 0-1,0 0 0,0 0 0,1 0 1,-1 0-1,0 0 0,0 0 1,0 0-1,0 0 0,0 0 1,0 0-1,0 0 0,0 0 0,0 0 1,0 0-1,0 0 0,0 0 1,0 0-1,1 0 0,-1 0 0,0 0 1,0 0-1,0 0 0,0 0 1,0 0-1,0 0 0,0-1 0,0 1 1,0 0-1,0 0 0,0 0 1,0 0-1,0 0 0,0 0 1,0 0-1,0 0 0,9-8-354,-7 6 294,100-103-4556,-22 20 52,181-171-2237,-199 196 6654,-59 57 199,1 0 0,-1 0 0,1 0 0,0 1-1,0 0 1,5-3 0,-8 5-24,0-1-1,0 1 1,-1 0-1,1 0 1,0 0 0,-1 0-1,1-1 1,0 1-1,0 0 1,-1 0 0,1 0-1,0 0 1,0 1-1,-1-1 1,1 0 0,0 0-1,0 0 1,-1 1-1,1-1 1,0 0-1,-1 1 1,1-1 0,0 0-1,-1 1 1,1-1-1,-1 1 1,1-1 0,-1 1-1,1-1 1,-1 1-1,1 0 1,-1-1 0,1 1-1,-1 0 1,0-1-1,1 1 1,-1 0 0,1 0-1,0 5 164,1 0 1,-1 0-1,0 0 0,0 0 1,-1-1-1,0 11 0,-5 43 1292,4-43-1057,-8 63 851,-8 154 1618,17-221-3124,0 0-1,1 0 0,0 1 0,6 18 0,-7-30 103,0 0 0,0 0 0,1 0 0,-1-1 0,0 1 0,1 0 0,-1 0 0,1-1 0,-1 1 0,1 0 0,-1-1 0,1 1 0,-1 0 0,1-1 0,-1 1 0,1-1 0,0 1 0,-1-1 0,1 1 0,0-1 0,0 0 0,-1 1 0,1-1 0,0 0 0,0 0 0,0 1 0,-1-1 0,1 0 0,0 0 0,0 0 0,0 0 0,0 0 0,-1 0 0,2 0 0,8-13-857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7714,'-13'80'6169,"6"39"-3977,7 17-815,13 4-689,-1-13-304,2-26-296,4-10-24,-13-40-56,1-8-16,-6-35-168,-8-16-184,-2-17-488,-4-12-401,-6-11-1431,2-5-1401,-6-15-728,-1 1 3529</inkml:trace>
  <inkml:trace contextRef="#ctx0" brushRef="#br0" timeOffset="1">20 434 1576,'5'18'1553,"-3"17"1743,-2 34 657,-5 8-152,-4 4-2025,0-3-695,6-23-721,3-18-320,14-30-1433,2-14 1001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2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0 1784,'-74'76'761,"-15"23"-481,1 11-64,-1 21-80,4 11-80,16 30 248,7 14 432,14 26 760,13 27 49,16 41-689,4 39-264,15 72-1184,13 29-641,3 39-1919,3-15 2568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7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3017,'86'135'2280,"31"31"-295,13 11 191,11 27-168,20 12-335,13-2-529,8-3-368,15-2-432,7-3-80,12 4-192,2 1-120,0-7-960,1-13-1728,-13-23 1639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0 1712,'-68'103'633,"-15"18"-521,-9 3-40,-13 3-8,-1 8-24,7-1-8,7 4-16,18-17-168,8-18 112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2073 0 2192,'-45'86'1695,"-3"-3"0,-4-2 0,-4-2 0,-113 123-1,-88 110 3,19 16-1211,79-112-420,26-36-46,-8 27-12,-60 66 28,105-144-24,-179 193-1791,167-202-1725,14-24 1637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1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2411 1 2753,'-133'182'3912,"-14"-14"-953,54-63-1649,-271 355 1382,-34 55-1461,88-122-269,245-305-774,-285 357 505,197-276-540,-118 144-1403,173-184-5552,70-96 4554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1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0 2769,'-46'82'2872,"-8"11"1537,-18 24-1992,-10 11-233,-24 10-1184,-9 7-111,-7 4-153,-1 1-64,19-10-264,5-9-184,19-26-208,7-15-184,13-26-1536,9-13-3354,19-28 2818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1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3105,'0'0'40,"0"0"-1,0 0 1,0 0 0,0 0 0,0-1 0,0 1 0,0 0 0,0 0-1,-1 0 1,1 0 0,0 0 0,0-1 0,0 1 0,0 0 0,-1 0-1,1 0 1,0 0 0,0 0 0,0 0 0,0 0 0,-1 0 0,1 0 0,0 0-1,0 0 1,0 0 0,0 0 0,-1 0 0,1 0 0,0 0 0,0 0-1,0 0 1,-1 0 0,1 0 0,0 0 0,0 0 0,0 0 0,0 0 0,-1 0-1,1 0 1,0 0 0,0 0 0,0 1 0,0-1 0,-1 0 0,1 0-1,0 0 1,0 0 0,0 0 0,0 1 0,0-1 0,0 0 0,0 0-1,-1 0 1,1 0 0,0 1 0,0-1 0,0 0 0,0 0 0,0 0 0,0 1-1,4 17 998,5 0-5,1-1 0,21 30 0,75 102 2251,111 170-664,22 122-1659,-49-84-757,43 27-73,102 187-685,-167-289-5314,-90-163 3351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1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2080,'70'181'817,"23"4"-465,23 9-192,20 2-32,4 2-40,-9 6-200,-14 3-48,-7 2-104,-1-16-400,-1-12 503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1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3641,'347'6'4410,"-3"-27"-3011,-20-9 358,142-11 919,-19 20-829,815 69 0,-757 8-1404,411 36 229,-648-77-902,374-28 0,-386-14-14,-255 27 244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1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4657,'275'20'4553,"35"-11"-1816,-14-4-329,51-10-1472,-2-10-272,15-1-63,6-5-137,-2 0-264,-5 0-144,-24 1-1553,-4 3 1105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1169 7482,'-15'-181'7243,"19"4"-5236,37-173-1578,20 34 814,-56 300-1002,-3 15-91,-1 10 120,-29 279 375,18-220-540,-35 311 673,19-156-190,15-137-376,23-152-207,14-234 9,-18 162-5,11-76 3,11-225-6,-30 415-34,0 24 27,0 0 0,0 0 1,-1 0-1,1 0 0,0 0 0,0 1 1,0-1-1,0 0 0,0 0 1,0 0-1,0 0 0,0 0 0,0 0 1,0 0-1,0 0 0,0 0 0,0 0 1,0 0-1,0 0 0,0 0 1,0 0-1,0 0 0,0 0 0,0 0 1,0 0-1,0 0 0,0 0 0,0 0 1,0 0-1,-1 0 0,1 0 1,0 0-1,0 0 0,0 0 0,0 0 1,0 0-1,0 0 0,0 0 0,0 0 1,0 0-1,0 0 0,0 0 1,0 0-1,0 0 0,0 0 0,0 0 1,-3 14-70,-29 204-965,17-70-2412,13-60 1809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1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4945,'106'-21'2964,"465"-84"-651,131 29-2334,-549 63 22,803-67 42,8 35 1528,-56 49 1742,2 29-1360,-185-5-2139,-346-17-2583,-23 0 1005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8:2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4837 1163 2208,'-11'-6'343,"0"0"0,1-1 0,0 0 0,-16-15 0,-18-11-113,-43-16 62,-12-7 587,90 49-488,0 1 0,0 0 0,-1 1 0,0 0 0,0 0 0,-1 1 0,1 1 0,-1 0 1,0 0-1,0 1 0,0 0 0,0 1 0,0 0 0,0 1 0,-20 2 0,-6 4 498,0-1 0,-1-2 0,0-1 0,-71-7 0,29-4-465,-94 3-1,161 5-385,1-1 0,-1 0 0,1-1 0,0 0 0,-1-1 0,1 0 0,-15-9 0,14 7-24,1 1 1,-1 0-1,0 1 1,0 0-1,0 1 1,-22-2-1,-32-3 335,53 5-238,0 1 0,-1 0 0,1 1 0,-1 1 0,-24 2 0,5 4-56,0-2 0,-53 0 1,63-5-52,-28-1 68,0 3 1,-58 8-1,78-5-50,0 0 1,-1-3-1,1 0 0,-1-2 1,1-2-1,0-1 0,-40-9 1,55 9-21,-1 2 0,0 0-1,0 2 1,0 0 0,-31 4 0,-2-1 9,-4 2-6,-56 12 1,-2 0-6,95-16 0,-1-1 0,1-1 0,-1-1 0,-34-8 0,16 4 0,-34-8 2,-72-8-4,-35-2-38,133 18 40,0 1 0,-1 3 0,0 1 0,-52 7 0,72-6 2,-1 0 1,-27-6-1,-29 0 6,32 6-6,-194-5 13,215 1-15,1-1 0,-1-2 1,1-1-1,1-1 0,-40-18 0,-8-3 7,40 20-7,28 8 0,0 0 0,0-1 0,0 0 0,1 0 0,-1 0 0,-12-9 0,10 5-2,-12-9-1,-33-17 0,48 29 3,-1 1 0,1-1 0,-1 1 0,0 1 0,0 0 0,0 0 0,-1 0 0,-15 0 0,-79-4 0,-6 0 0,98 6 0,0-2 0,1 1 0,-1-2 0,1 1 0,-12-5 0,-6-1 0,17 4-4,1-1 0,-1 0 0,-18-11 0,27 15 4,2 1-1,-1-1 0,1 1 1,-1 0-1,1 0 0,-1-1 0,1 1 0,-1 0 1,1 0-1,-1-1 0,1 1 0,0 0 0,-1-1 1,1 1-1,0-1 0,-1 1 0,1 0 0,0-1 1,-1 1-1,1-1 0,0 1 0,0-1 0,0 1 1,-1-1-1,1 1 0,0-1 0,0 1 0,0-1 1,0 1-1,0-2 0,1 1-1,0 0 1,-1 0-1,1 1 1,0-1-1,0 0 0,0 0 1,1 0-1,-1 1 1,0-1-1,0 0 0,0 1 1,0-1-1,1 1 1,1-1-1,16-5-3,0 0 0,0 1 0,0 1 0,1 1-1,25-1 1,186 18-9,-138-5 11,-60-9 3,-1 0 0,61-11 0,8 0 0,-85 11 0,1 0 0,-1 0 0,0 2 0,19 3 0,-32-4 0,66 14 0,99 10 0,-153-24 0,22 2 0,0 0 0,49 13 0,-75-13 0,-1-1 0,1 0 0,0 0 0,0-1 0,0 0 0,0-1 0,0-1 0,0 0 0,0 0 0,20-6 0,15-5-9,-22 6-5,-1-1 0,25-11 0,-30 10-17,0 1 0,1 1 0,0 1 0,33-5 1,79-1-15,-16 3 47,90-4-2,-194 12 0,7-2 0,-1 0 0,1-1 0,25-8 0,-21 5 0,37-6 0,358-40 0,-382 48 0,45 1 0,-52 4 0,0-2 0,0-2 0,40-8 0,-47 8 1,-1 0 0,1 1-1,-1 1 1,29 3 0,-18-1 1,36-3 0,75-19 1,25-2 2,-138 19 2,38-9-1,15-3 5,-39 9-11,66-19 0,-21 3 0,36 3 0,32-8 0,-97 15 3,82-8 1,-119 18-3,28 0-1,-36 2 0,1 0 0,-1 0 0,0-1 0,0-1 0,23-7 0,11-11 9,-28 12 26,1 0-1,0 2 1,0 0-1,36-6 0,-45 10 41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4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9210,'5'1'5919,"6"-4"-5306,-5 1-144,-1 2-334,1-2-28,0 1 0,0 0 1,1 0-1,-1 0 1,0 1-1,1 0 1,-1 1-1,1-1 1,-1 1-1,0 0 1,1 1-1,8 2 0,0 3-38,0 1-1,0 0 1,-1 1 0,0 0-1,0 2 1,-1-1-1,0 1 1,15 18-1,-3 1-40,0 1 1,29 50-1,-25-30-10,-3 1 0,37 105 1,-56-134-16,0 2 0,-2-1 0,-1 1 1,-1-1-1,-1 1 0,-3 38 0,-24 150-167,6-72-224,15-102 234,2 0-1,2-1 1,2 1-1,6 42 1,0-24-312,0 99 0,-16 59-4453,5-103 2270,-6 59 1927,1-65 1537,5 126 0,3-83-433,8 26 1640,-1 13 780,-16 7-1951,-1 37-668,12-143-169,5 0 0,20 99 0,-17-125-4,3 83-8,-6-35-2,-7-81 0,1-1 0,2 1 0,1 0 0,13 50 0,4 3-13,-15-51 10,0 0 6,-3-1 0,1 47 0,2 28 7,-4-93-9,2 18 2,1 0 0,1-1 0,18 51 0,-18-64-56,-1-1-1,0 1 1,-2 1-1,1-1 0,0 23 1,-4 89-652,1 12-50,-1-126 201,0-1 1,-1 0-1,0 1 1,-1-1 0,-5 16-1,-1 15 1201,7-39-797,0-1 1,-1 0 0,0 0-1,-3 9 1,0-4-2373,1 1 1028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4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4977 2296,'5'-34'849,"-1"0"0,-1-36-1,-1 12-34,47-494 6314,-28 384-6067,25-174-256,111-933 459,-150 1108-1205,-7-1 0,-37-277 0,25 344 41,4-1 0,5 0 0,12-135-1,0 158-92,4 1-1,43-146 1,-34 161-10,3 2 1,2 0 0,65-104 0,61-56-1319,-70 105-5113,-46 62 4473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1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1242 0 6113,'-62'52'5305,"-21"-1"-2368,-9 4-1001,-2-2-831,-7 0-281,10-3-440,3-4-176,-1 0-168,-1-5-24,-9 3-40,-2-2-96,5-6-320,8-4-408,20-11 520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3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0 4401,'-78'59'4081,"-5"5"-2041,-4 15-367,2 10-329,3 7-704,4 8-112,4 18-400,0 18-80,5 39-48,14 19-48,16 49-1176,7 15-616,27 14-2089,6 4 2456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1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0 480,'1'0'192,"-2"4"-136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5:4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2240,'-1'-5'1550,"1"-5"1043,7-1 3597,-6 10-6127,3-6 132,1 1 1,0 0-1,0 0 1,1 1-1,-1 0 0,1 0 1,1 0-1,-1 0 0,8-3 1,35-11-85,1 2 0,70-13 0,-29 8-107,125-24 8,187-42-1,-337 71-8,-10 5-43,0 2 0,1 2 0,-1 3 1,108 3-1,-63 9-126,-25-1-252,0-4 0,98-8 0,51-8-2121,49-7 919,-153 2 1586,194-5-1,-288 24 35,627-9 0,-403 11 9,-29 1-113,-8-2-1342,36-1 258,121-5 607,-287 0 130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6:5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2 864,'-11'-1'1259,"10"1"-1117,-1 0 0,1-1 0,-1 1 0,1 0 0,-1 0 0,1 0 0,-1 0 0,1 1 0,-1-1 0,1 0 0,-1 1 0,-2 0 0,-11 5 4,4-2 35,1 0 1,0 1-1,0 0 1,0 0-1,-12 11 1,-3 1 25,-42 22 1,-52 24-116,100-54-84,0 1 0,1 0 0,0 2 0,-32 27 0,39-29-5,0 1-1,1 1 1,0 0 0,1 0-1,0 1 1,1 0-1,-10 23 1,-14 42-671,-33 125 1,49-137 159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6:5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21 1944,'0'-1'262,"0"-1"0,0 1 0,-1 0 0,1-1 0,0 1 0,-1 0 0,1 0 0,-1-1 0,0 1 0,1 0 0,-1 0 0,0 0 0,0 0 0,-1-2 0,2 3-166,0 0 0,-1 0 1,1 0-1,0 0 0,0 0 1,-1 0-1,1 0 1,0 0-1,0 0 0,-1 0 1,1 0-1,0 0 0,0 0 1,-1 0-1,1 0 0,0 0 1,0 1-1,-1-1 0,1 0 1,0 0-1,0 0 0,-1 0 1,1 0-1,0 1 0,0-1 1,0 0-1,0 0 1,-1 0-1,1 1 0,0-1 1,-9 18 527,6-10-538,-15 39 296,3 2 1,-10 51-1,-3 146-302,24-181-438,11 118 0,14-8-4097,-7-89 2773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1818 8634,'-9'31'8147,"-14"43"-6463,4-17-901,-43 87 0,50-120-582,-2 0 0,-1-1 0,0 0 0,-2-2 1,-36 38-1,37-43-92,13-12-88,-1 0 1,0 0 0,1-1 0,-1 1-1,-1-1 1,1 0 0,-8 4 0,9-7-15,3-6-5,5-6-13,0 1 0,11-15 0,1-4-40,234-493-1430,-179 365 1160,-52 111 264,-18 37 116,-8 10 3,-12 12 116,-6 12 125,1 1 1,-23 32-1,-39 66 412,29-42-365,-72 93 46,88-129-348,25-35-41,15-10-7,0 0 0,0 0 0,0 0 0,0 0 0,0 0 0,0 0 0,-1 0 0,1 0 0,0 0 0,0 0 0,0 0-1,0 0 1,0 0 0,0 0 0,-1 0 0,1 0 0,0 0 0,0 0 0,0 0 0,0 0 0,0 0 0,0 0 0,0 0 0,-1 0 0,1 0 0,0-1 0,0 1 0,0 0 0,0 0 0,0 0 0,0 0 0,0 0 0,0 0 0,0 0 0,0-1 0,0 1 0,0 0-1,0 0 1,0 0 0,0 0 0,0 0 0,0 0 0,0-1 0,0 1 0,0 0 0,0 0 0,0 0 0,0 0 0,0 0 0,0 0 0,0-1 0,0 1 0,10-29-28,179-344-1099,10-24-389,-192 379 1437,8-32-1,-12 29 69,-3 20 13,0 1 1,0 0 0,0-1 0,0 1-1,0-1 1,0 1 0,0-1 0,0 1 0,0-1-1,0 1 1,0 0 0,0-1 0,-1 1 0,1-1-1,0 1 1,0 0 0,0-1 0,-1 1-1,1-1 1,-1 1 0,1-1 3,0 1-1,-1 0 1,1 0-1,-1 0 1,1 0 0,0 0-1,-1 0 1,1 0 0,-1 0-1,1 0 1,-1 0-1,1 1 1,0-1 0,-1 0-1,1 0 1,0 0 0,-1 0-1,1 1 1,0-1-1,-1 0 1,0 1 0,-14 12 178,-103 123 987,18-18-388,83-100-678,9-8-39,-1-1 0,0 0 1,0 0-1,-1-1 0,-12 7 0,11-11 2,11-4-67,0 0-1,0 0 0,-1 0 1,1 0-1,0 0 1,0 0-1,0 0 1,0 0-1,0 0 1,0 0-1,0 0 1,0 0-1,-1 0 1,1 0-1,0 0 1,0-1-1,0 1 1,0 0-1,0 0 1,0 0-1,0 0 1,0 0-1,0 0 1,0 0-1,0 0 1,0 0-1,0-1 1,0 1-1,0 0 1,0 0-1,0 0 1,0 0-1,0 0 1,0 0-1,0 0 0,0-1 1,0 1-1,0 0 1,0 0-1,0 0 1,0 0-1,0 0 1,0 0-1,0 0 1,0-1-1,11-18-28,-10 17 24,84-131-506,94-140-498,-163 252 959,-12 16 47,-6 9 50,-118 179 798,88-135-553,385-641-5708,-352 590 5402,15-25-308,-14 22 424,-10 11 508,-13 17 399,-27 39 1,26-33-528,-53 69 801,-43 55-109,113-146-1132,-29 33 104,33-37-141,-1 0-1,1-1 0,-1 1 0,1-1 0,-1 1 0,0-1 0,0 0 0,0 0 0,1 0 1,-1 0-1,0 0 0,0 0 0,-1 0 0,-2 0 0,4-1-5,1 0 1,0 0-1,0 0 0,-1 0 0,1 0 1,0-1-1,0 1 0,-1 0 0,1 0 1,0 0-1,0 0 0,-1-1 0,1 1 0,0 0 1,0 0-1,0-1 0,-1 1 0,1 0 1,0 0-1,0-1 0,0 1 0,0 0 1,0-1-1,0 1 0,-1 0 0,1-1 1,0 1-1,-1-16-16,3-2-63,0 0 0,2 0 0,0 0 1,0 0-1,9-18 0,-8 20 5,36-101-560,-4 13-332,23-113-1,-56 202 867,-2 0 1,2-24-1,-4 37 101,0 1 1,0-1-1,0 1 1,0-1-1,0 1 0,0-1 1,-1 1-1,1-1 0,-1 1 1,1-1-1,-1 1 1,1 0-1,-1-1 0,0 1 1,0 0-1,0-1 1,0 1-1,0 0 0,0 0 1,0 0-1,-1-1 0,1 1 14,-1 1 0,1-1 0,-1 1 0,1-1 0,-1 1 0,1-1 0,-1 1-1,1 0 1,-1 0 0,1 0 0,-1 0 0,1 0 0,-1 0 0,0 1 0,1-1 0,-1 0-1,1 1 1,0-1 0,-2 1 0,-7 4 125,0 0 1,1 0-1,0 1 0,-16 13 1,-36 34 654,50-43-630,5-5-59,-11 11 115,12-16-98,5-9 44,4-4-164,0 1 0,1 0 0,0 1 0,1-1 0,7-10 0,5-9-77,162-276-2705,-122 215 1807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1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2953,'7'83'2776,"-5"2"401,-6 9 32,-6 0-897,-3 3-1056,-26 2-632,-1-6-231,-24 0-249,-5-6-128,7-7-1257,-2-6-4056,15-17 3345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2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1228 700 3361,'-7'12'3496,"-9"-8"-351,-2-4-312,-8-6-529,-8-6-1120,-14-4-271,-3-5-145,-20-2-288,-7-4-144,-10-3-216,-8-5-48,-3-18-48,-4-8-16,-17-25-264,-3-8-312,-4-30-2017,5-4 1705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2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1998 2849,'-51'-101'3080,"-8"-12"521,-6-45-1489,-6-5-47,14-34-1617,11-15-224,32-17-96,23 3 16,37 10-88,23 10-456,18 29 296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1928 505 13859,'-124'41'5329,"-14"-4"-4201,-13-21-488,-3-16-95,-5-21-313,-6-20-80,-5-33-304,2-9-192,6-20-465,14 0-247,6 25-1192,9 11-2217,20 39 2424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2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17 2264,'-3'-2'291,"0"0"0,-1 0 0,1 0 0,-1 0 0,1 1 0,-1-1 0,0 1 0,0 0 0,-4-1 0,5 2-96,1 0 0,-1 0 1,1 1-1,-1-1 0,1 1 0,0-1 0,-1 1 1,1 0-1,0 0 0,0 0 0,-1 0 0,1 0 1,0 0-1,0 0 0,0 1 0,-2 1 0,-11 11 762,1 0-1,1 1 1,0 0-1,-15 24 1,-4 5 178,-88 118 1625,91-117-1811,-44 87 0,48-74-704,3 0 0,2 1 1,3 1-1,-17 117 0,27-122-244,4-1 1,1 1 0,3-1-1,3 1 1,19 103-1,-9-98-273,34 91-1,-36-120-461,2-1-1,1-1 0,1-1 0,33 45 1,30 19-1116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3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1824 0 3393,'-51'25'3560,"-20"9"65,-9 8-720,-5 8-473,-7 1-935,-19 6-465,-15-9-376,-16-2-288,-5-2-88,-1-3-176,6 5-72,-5 23-200,0 16-152,16 42-424,12 19-1008,34 2 1111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5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1 570 3409,'2'-1'934,"1"0"0,-1 0 0,1-1 0,-1 1 0,0 0 0,0-1 1,3-2-1,9-5 624,344-194 2037,9-4-2940,-318 182-598,0 2 1,2 2-1,66-18 0,-81 30-134,0 2 1,0 1-1,0 1 1,1 2-1,64 4 1,-3 13-93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5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 6241,'-13'11'5898,"13"1"-1313,2-3-3625,16 0-184,3-2-264,13-9-264,10-3-80,20-13-128,10-5-16,18 5-8,6 4-16,-1 20 24,0 15 8,-10 27-24,-5 10 0,-11 16-440,-8 4-320,-4 2 360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39:5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6553,'31'43'4384,"43"42"-1,-42-52-4097,1-2-1,2-1 1,53 35-1,-20-19-118,-1 3 0,-3 3 0,91 94 0,214 187-263,-324-296 82,36 37-31,116 137 0,-98-99 49,-68-80-2,1-2-1,2-1 1,68 44-1,122 55-4578,-160-97 3064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1633 2726 3873,'-3'-1'551,"1"-1"0,-1 1 0,1-1 1,-1 0-1,1 0 0,-1-1 0,-3-3 1,-10-23 579,10 14-1155,1 0 0,-4-18-1,9 31 111,-8-39 182,-4-52-1,9 58 173,-1 0 0,-16-58-1,-62-155 955,66 204-1080,-3 0 0,-38-67 0,-63-77 1197,28 46-749,-76-150 160,61 102-558,77 140 54,-2 1 0,-2 2 0,-3 1-1,-76-74 1,42 55 120,27 28-351,2-3 1,2-1 0,-39-53 0,51 50-165,-39-79-1,48 84-146,-1 1 0,-2 1-1,-34-44 1,42 66-590,0 0 0,-2 1 0,0 0 1,-18-11-1,-3 3-368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1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1821 3689,'-2'-24'3766,"1"23"-3651,1 1 0,0 0 0,0-1 0,0 1 0,0-1 0,0 1-1,0 0 1,0-1 0,0 1 0,0 0 0,1-1 0,-1 1 0,0 0 0,0-1 0,0 1 0,0 0 0,0-1 0,1 1 0,-1 0 0,0-1 0,0 1 0,0 0-1,1 0 1,-1-1 0,0 1 0,0 0 0,1-1 0,0 1-14,-1 1 1,1-1-1,-1 0 0,1 0 0,-1 0 0,0 1 0,1-1 1,-1 0-1,1 0 0,-1 1 0,0-1 0,1 0 0,-1 1 1,0-1-1,1 1 0,-1-1 0,0 0 0,0 1 1,1-1-1,-1 1 0,0-1 0,0 0 0,0 1 0,11 26 1165,-1 0 0,9 39-1,-4-14-617,46 119 663,-48-141-1146,2 0 1,1-1-1,27 38 1,-33-56-79,-10-11-86,0 0 1,0 0-1,0 0 1,0 0 0,0 0-1,0 0 1,0 0 0,0 0-1,0 0 1,0 0-1,0 0 1,0 0 0,0 0-1,0 0 1,0 0 0,0 0-1,0 0 1,0 0-1,0-1 1,0 1 0,0 0-1,0 0 1,1 0 0,-1 0-1,0 0 1,0 0-1,0 0 1,0 0 0,0 0-1,0 0 1,0 0 0,0 0-1,0 0 1,0 0 0,0 0-1,0 0 1,0 0-1,0 0 1,0 0 0,0 0-1,0 1 1,0-1 0,0 0-1,0 0 1,1 0-1,-1 0 1,0 0 0,0 0-1,0 0 1,0 0 0,0 0-1,0 0 1,0 0-1,0 0 1,0 0 0,-8-19 110,6 14-114,-28-68 53,-32-115 1,1-85-254,30 52-163,27 168 242,3 0 0,6-62-1,-4 105 116,0 0 0,0 1-1,5-15 1,-6 24 11,0 0 0,0-1 0,0 1 0,0-1 0,1 1 0,-1 0 0,0-1 0,0 1 0,0 0-1,1-1 1,-1 1 0,0 0 0,0 0 0,1-1 0,-1 1 0,0 0 0,1 0 0,-1-1 0,0 1 0,1 0 0,-1 0 0,0 0 0,1-1 0,-1 1 0,0 0-1,1 0 1,-1 0 0,0 0 0,1 0 0,-1 0 0,1 0 0,-1 0 0,0 0 0,1 0 0,-1 0 0,1 0 0,-1 0 0,0 0 0,1 0 0,-1 1 0,0-1 0,1 0-1,-1 0 1,0 0 0,1 0 0,-1 1 0,0-1 0,1 0 0,-1 0 0,0 1 0,0-1 0,1 0 0,-1 1 0,3 2 34,0 0 1,-1 0-1,1 0 1,-1 1 0,0-1-1,0 1 1,0-1-1,-1 1 1,2 4-1,10 41 281,-8-29-178,35 174 878,-2-7-422,-35-170-559,0-5-15,-1-1 0,1 0 1,1 0-1,7 16 0,-3-19-1,-4-12-9,-2-19 3,-4-43 18,-19-123 0,15 148-32,-36-210-201,-6-47-405,45 270 554,2 15 32,-1 0 0,0 0 0,0 0 0,-8-23 0,10 36 21,0 0 1,0 0 0,0-1-1,0 1 1,0 0-1,0 0 1,0-1-1,-1 1 1,1 0 0,0 0-1,0-1 1,0 1-1,0 0 1,0 0-1,0 0 1,0-1 0,-1 1-1,1 0 1,0 0-1,0 0 1,0-1 0,0 1-1,-1 0 1,1 0-1,0 0 1,0 0-1,0 0 1,-1-1 0,1 1-1,0 0 1,0 0-1,-1 0 1,1 0 0,0 0-1,0 0 1,-1 0-1,1 0 1,0 0-1,0 0 1,-1 0 0,1 0-1,0 0 1,0 0-1,-1 0 1,1 0-1,0 0 1,0 0 0,0 1-1,-1-1 1,1 0-1,0 0 1,0 0 0,-1 0-1,1 0 1,0 0-1,0 1 1,0-1-1,0 0 1,-1 0 0,1 1-1,-3 5 61,0-1 0,1 1 0,0 0 0,0 1 0,1-1 0,-1 0 1,1 1-1,0-1 0,1 8 0,-2 2 68,-4 28 229,3 1 0,1 0 0,8 80 0,-2-108-295,-3-16-64,-1-1 0,0 0 1,0 0-1,0 1 1,0-1-1,0 0 1,0 0-1,1 0 0,-1 1 1,0-1-1,0 0 1,0 0-1,0 0 1,1 0-1,-1 1 0,0-1 1,0 0-1,1 0 1,-1 0-1,0 0 1,0 0-1,0 0 0,1 0 1,-1 0-1,0 0 1,0 1-1,1-1 1,-1 0-1,0 0 0,0 0 1,1-1-1,0 0 1,1 0 0,-1 0 0,0 0 0,0 0 0,0-1 0,0 1 0,0-1 0,0 1 1,0 0-1,-1-1 0,1 0 0,-1 1 0,1-1 0,-1 1 0,1-3 0,7-27 8,-1-1 0,-2 0 1,-1 0-1,0-54 0,-17-135 18,9 171-22,-5-42 3,1 9 3,4-166-1,5 238-5,1 0 0,1 0 0,-1 0 0,2 1 0,5-14 0,-2 6-2,3-21-545,-9 35 480,-1 0-1,1 0 0,1 0 1,-1 0-1,0 0 1,1 0-1,0 0 1,0 1-1,0-1 0,0 1 1,0-1-1,1 1 1,3-4-1,46-45-1964,-20 20 1430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0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656 539 5113,'-9'6'4058,"8"-5"-3851,0-1 0,0 1 0,0 0 1,1-1-1,-1 1 0,0-1 0,0 1 0,0-1 0,0 1 0,0-1 0,0 1 0,0-1 0,0 0 0,0 0 0,0 1 0,0-1 1,-1 0-1,1 0 0,0 0 0,0 0 0,0 0 0,0-1 0,0 1 0,0 0 0,0 0 0,0-1 0,0 1 0,0-1 0,0 1 1,0-1-1,0 1 0,-1-2 0,-2-2-36,0 0 1,0 0-1,1 0 0,0-1 1,0 1-1,-5-10 1,6 10-88,0-1 0,0 1 0,-1 0 0,0 0 1,0 0-1,0 0 0,0 1 0,-1-1 0,-7-5 1,0 3 77,-1 0 0,1 1 0,-1 1 0,-1 0 0,-23-5 0,24 7-142,1 0 0,0-1 1,0-1-1,0 0 0,0 0 0,1-1 0,-18-11 0,-4-10-6,23 18-10,1 1-1,-2 0 1,1 0-1,-1 1 1,1 1-1,-17-8 1,8 7 18,0-2-1,1 0 1,0-1 0,-25-18 0,33 21-36,0-1 0,1 0 0,0-1 0,1 0-1,0 0 1,0-1 0,0 0 0,1 0 0,-7-15 0,5 7-684,1 0 0,1-1 0,1 0 0,-5-31 0,5 12-716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0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8 493 2417,'-4'-53'6581,"0"-9"-3371,4 54-3217,1-1 0,-1 1 0,2-1 0,-1 1 0,1-1 0,0 1 0,1 0 0,0 0 0,0 0 0,1 0 0,0 0 0,0 1 0,1 0 0,-1 0 0,12-12 0,0 1-298,130-138-778,-111 125-160,-2-2 540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0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4201,'5'-14'3769,"13"-4"-2057,3 0-720,9-1-168,13-2-231,8-1-121,6-6-344,12 7-3441,-4-2 2369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2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801 910 1840,'-6'0'741,"0"1"0,1 0-1,-1 0 1,0 1 0,0-1-1,1 1 1,-8 4-1,9-4-398,-1 0 1,1 0-1,-1 0 0,1-1 0,-1 1 0,0-1 0,0 0 0,1-1 0,-1 1 0,0-1 0,0 0 0,0 0 0,0 0 0,-9-3 0,-7-4 177,-36-19-1,3 2-311,44 20-167,-74-32 444,73 30-427,0-1 0,0 0 0,0 0-1,1-1 1,-11-11 0,-47-53 46,-44-42-58,91 97-42,7 5 2,0 0-1,1-1 0,0-1 1,1 0-1,0 0 1,-16-28-1,18 22-213,1-1-1,1 0 0,1 0 1,0-1-1,2 0 1,-5-41-1,7 18-809,2 0-1,7-65 1,1 41-937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2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1087 2513,'2'-16'1376,"5"-13"720,0-10-255,12-5-361,10-6-88,10-4-367,8 0-161,12-6-168,5 2-272,10-2-96,7-2 96,22-13-16,0-5-136,5-3-136,-2-5-272,-12 4-2088,0 5-2425,-4 8 3096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1320 2561,'158'-183'7455,"-102"128"-6038,68-52 1,-6 18-1201,78-64-174,-86 56-34,-30 25 0,134-93 1,88-4-1716,-10 6-880,-192 96 1253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1286 2369,'44'-26'3797,"73"-56"0,-27 16-2475,150-73 185,-109 67-1116,168-108 77,27-6-392,-21 14-40,-154 75-489,183-109-2124,-228 146 1398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0 739 1096,'4'-3'929,"1"0"-1,-1-1 1,1 2 0,0-1-1,8-4 1,18-10 2037,47-41 241,38-36-2724,-83 67-372,47-33-74,119-68 0,68-49-385,-144 73-4411,-64 53 3142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2167 6 3089,'2'-5'7635,"-19"8"-3871,10-1-4445,-31 7 1130,-50 11 521,58-14-881,1 2 0,-54 20 1,-2 2-90,8-5 17,1 3 1,-86 46-1,-73 39-38,-15 7-377,-348 239-217,338-203-1886,127-80 1508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3229 0 2529,'-8'7'143,"0"0"0,-1-1 1,1 0-1,-1 0 0,-1-1 1,1 0-1,-1-1 1,-16 6-1,-14 6-89,-28 22-39,-83 59-1,97-60-11,-84 59 99,-190 115 888,136-111 1870,-203 111 4413,52-23-5533,-43 24-974,8-22-583,137-75-229,33 7-988,99-54-1222,8-9 712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2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98 142 8762,'24'-121'8823,"-32"215"-7575,5-54-1028,-10 239 897,-5 59 204,-21-1-215,18-225-942,19-101-176,2-11 11,0 0 0,0 0 0,0 0 0,0-1 0,0 1 0,0 0 0,0 0-1,0 0 1,-1 0 0,1 0 0,0 0 0,0 0 0,0 0 0,0 0 0,0 0 0,0 0 0,0 0-1,0 0 1,0 0 0,0 0 0,0 0 0,0 0 0,0 0 0,0 0 0,0 0 0,2-19-92,40-477-953,-28 4 926,-13 457 124,-1-19 37,10-68-1,-7 110 30,-1 12 9,-2 9 71,-20 401 1129,-39 382-638,48-650-1382,10-117 521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1462 0 2224,'-3'0'1350,"-15"6"5970,-150 74-2725,108-44-3906,-74 41 319,-250 99 165,304-145-1052,-85 21-1,-84 8-739,128-32-1149,42-9 870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613 527 6257,'-30'3'4913,"-2"-3"-2968,0 0-1,-3-3-1016,-3-6-175,1-11-129,-2-5-72,-3-12-96,1-7-136,-7-11-168,4-3-128,0-11-344,-8 0-408,6-1-3185,-7 0 2121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1522 1488,'-10'-9'1276,"0"1"0,0-1 1,1-1-1,0 0 0,1 0 0,-14-22 0,-61-104-97,6-3 1,-61-155-1,111 225-1399,3-1 0,3-1 0,3 0 1,4-2-1,2 1 0,-3-127 0,17 155-2677,11-70 1,-1 32 1038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2345 2369,'-2'0'99,"1"0"1,-1 1 0,1-1 0,-1 0 0,0-1 0,1 1 0,-1 0-1,1 0 1,-1-1 0,1 1 0,-1-1 0,1 1 0,-1-1 0,1 0 0,0 1-1,-1-1 1,1 0 0,0 0 0,0 0 0,-1 0 0,1 0 0,0 0 0,0-1-1,0 1 1,0 0 0,0 0 0,1-1 0,-1 1 0,0 0 0,1-1 0,-1 1-1,1-1 1,-1 1 0,0-3 0,-2-8 48,1 1 1,0-1-1,-1-19 0,1 16 40,-24-184 714,16 113-586,-3 0 0,-41-138 0,12 66 321,-23-175 0,38 179 614,-33-86 1015,8 40-1502,-43-263-2497,79 372 1058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1946 1096,'-2'0'98,"0"-1"-1,0 0 1,0 0-1,0 1 0,0-2 1,0 1-1,1 0 1,-1 0-1,0 0 1,1-1-1,-1 1 1,1-1-1,-1 0 1,1 1-1,0-1 0,0 0 1,0 0-1,0 1 1,-2-4-1,0-5 324,0 1 0,-5-20 1,7 22-203,-7-33 832,1-1 1,3 1 0,1-1-1,3-49 1,2 30-364,2-271 359,-48-27 256,32 265-115,-1-149 0,25-94-1537,-8 257-1257,-4 59-1108,-5-37-1,-4 23 796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16 1768,'2'-11'2522,"-2"11"-2287,0-1 0,0 1 0,0 0 0,-1 0 0,1-1 0,0 1 235,-1-1-235,1 1 0,0 0 1,0 0-1,-1 0 0,1-1 0,0 1 0,-1 0 0,1 0 0,0 0 0,-1 0 0,1 0 0,0-1 0,-1 1 0,1 0 0,-1 0 0,1 0 0,0 0 0,-1 0 0,1 0 0,0 0 0,-1 0 0,-7 11 283,3-4-426,1 0-19,-1 0 1,1 0 0,1 1-1,-1-1 1,1 1 0,0 0-1,-2 14 1,-9 78 646,-1 117-1,8-77-494,-44 487 202,43-517-332,-21 304-2708,-4-1-3976,14-204 4562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2016,'-16'539'5280,"9"-152"-4300,-72 498-1580,-51-7 762,76-580-3215,28-165 1941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 3193,'-23'85'2152,"-2"5"-1312,-2 1-16,-1 4-119,-2 1-281,-4 1 48,-3 1 0,-9-6-48,2 2-80,-9-13-1384,-2-8-2145,0-18 2161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3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0 3833,'-50'48'3993,"-8"-2"-473,-4 4-2471,-2-1 119,-9 3-304,-3-5-280,-9 8-424,-12 0-104,-18 2-112,-4-1-384,-5-4 240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4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1233 0 6281,'-39'21'4961,"0"4"-2616,-14-5-1177,-2-3-312,-3-3-232,-8-1-47,0 3 23,-6-2 24,-8 4-24,0-1-160,-15 6-200,-3 6-96,-3-1-136,-3 2-80,19 0-368,5-7-232,18-1 304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2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1694 9306,'-10'13'7198,"-6"3"-4688,-9 10-2375,-3 14 195,-32 63-1,42-69-197,-1-1 1,-2-1-1,-35 42 1,45-64-89,10-10-45,1-1 1,0 1-1,0 0 1,-1-1-1,1 1 1,0-1-1,0 1 1,0 0 0,-1-1-1,1 1 1,0-1-1,0 1 1,0-1-1,0 1 1,0-1 0,0 1-1,0-1 1,0 1-1,0-1 1,0 1-1,0 0 1,0-1-1,0 1 1,1-1 0,-1 1-1,0-1 1,4-16-43,0 0 0,1 1 0,0-1 0,2 1 0,0 0 0,9-14 0,1-3-60,87-200-628,-81 175 607,-3-1-1,13-64 0,-27 82 115,-7 33 44,-4 8 30,2 2-36,1 0 0,0 0 0,0 0 0,-1 0 0,1 1-1,1-1 1,-4 4 0,-128 209 1394,63-97-751,-72 107 139,128-203-800,12-21-27,4-6-11,23-42-162,63-104-496,51-96-232,-46 29 438,-72 162 320,24-109-1,-44 161 162,-1 0-1,1 0 0,-1 0 0,1 0 0,-1 0 1,-1-8-1,1 12 2,0 0 1,0-1-1,0 1 1,0 0-1,0-1 0,0 1 1,0 0-1,0 0 1,-1-1-1,1 1 1,0 0-1,0-1 1,0 1-1,0 0 0,0 0 1,-1-1-1,1 1 1,0 0-1,0 0 1,0 0-1,-1-1 1,1 1-1,0 0 0,0 0 1,-1 0-1,1 0 1,0-1-1,-1 1 1,1 0-1,0 0 1,0 0-1,-1 0 0,1 0 1,0 0-1,-1 0 1,1 0-1,0 0 1,-1 0-1,1 0 0,0 0 1,0 0-1,-1 0 1,1 0-1,0 0 1,-1 0-1,1 0 1,0 1-1,0-1 0,-1 0 1,1 0-1,0 0 1,-1 1-1,-4 2 48,0 0 0,1 1 0,-1 0 1,1 0-1,0 0 0,-4 6 0,-28 36 353,33-42-371,-220 298 1981,191-261-1885,21-29-104,6-11-18,5-4-9,0 1-1,0-1 1,1 1 0,-1-1-1,1 1 1,-1-1 0,3-3-1,9-30-108,2 1 0,27-51 0,47-65-317,-66 115 323,-5 9 25,34-62-131,-42 73 177,-2 0 0,0 0 0,7-27 0,-14 42 32,1-1 1,-1 1-1,0-1 0,0 1 1,1-1-1,-1 1 0,0-1 1,-1 1-1,1-1 1,0 0-1,-1-2 0,1 4 3,-1-1-1,1 1 0,0 0 1,0-1-1,-1 1 0,1 0 1,0 0-1,-1-1 0,1 1 1,0 0-1,-1 0 0,1 0 1,0-1-1,-1 1 0,1 0 1,0 0-1,-1 0 0,1 0 1,-1 0-1,1 0 0,0 0 1,-1 0-1,1 0 0,-1 0 1,1 0-1,0 0 0,-1 0 1,1 0-1,-1 0 0,1 0 1,0 0-1,-1 0 0,1 1 1,0-1-1,-1 0 0,1 0 1,0 0-1,-1 1 0,1-1 1,0 0-1,-1 0 0,1 1 1,0-1-1,-1 1 1,-10 8-5,1 1 0,0 0 0,1 1 1,-9 11-1,7-9 5,-232 294 126,241-306-125,-7 11-20,16-28-79,117-187-978,-30 57 297,-18-1 183,-66 123 526,-1 0 1,-1-1-1,-1 1 1,4-32-1,-11 54 73,1 1 1,-1-1-1,0 1 1,0-1-1,0 0 1,0 1-1,0-1 1,0 1-1,-1-1 1,1 1-1,0-1 1,-1 1-1,1-1 1,-2-1-1,2 2 2,0 1 0,-1 0 0,1-1-1,-1 1 1,1 0 0,-1-1 0,1 1-1,0 0 1,-1-1 0,1 1 0,-1 0-1,1 0 1,-1 0 0,1 0 0,-1-1-1,0 1 1,1 0 0,-1 0 0,1 0-1,-1 0 1,1 0 0,-1 0 0,1 0-1,-1 1 1,1-1 0,-2 0-1,-2 2 37,1-1-1,-1 1 1,0 0-1,1 0 0,-1 0 1,1 1-1,0-1 1,-5 5-1,-98 102 1099,103-107-1106,1 1 0,-1-1 0,0 0 0,0 0 1,0 0-1,0-1 0,-4 3 0,7-4-31,-1 0 0,1 0 0,0 0-1,0 0 1,0 0 0,0 0 0,0 0 0,-1 0 0,1 0 0,0 0 0,0 0 0,0 0-1,0 0 1,-1 0 0,1 0 0,0 0 0,0 0 0,0 0 0,0 0 0,0 0 0,-1 0-1,1 0 1,0 0 0,0 0 0,0 0 0,0 0 0,0-1 0,-1 1 0,1 0 0,0 0-1,0 0 1,0 0 0,0 0 0,0 0 0,0-1 0,0 1 0,0 0 0,0 0 0,0 0-1,-1 0 1,1 0 0,0-1 0,0 1 0,0 0 0,5-16 15,45-87-698,43-135 0,-98 258 557,-31 88 340,3-39-68,-5 12 11,35-64-112,3-17-46,0 0 0,0 0 0,0 0 0,0 1 0,0-1 0,0 0 0,0 0 0,0 0 0,0 0 0,0 1 0,0-1 0,0 0 0,0 0 0,0 0 0,0 0 0,0 1 0,0-1 0,0 0 0,0 0 0,0 0 0,0 0 0,0 1 0,1-1 0,-1 0 0,0 0 0,0 0-1,0 0 1,0 0 0,0 0 0,0 0 0,1 1 0,-1-1 0,0 0 0,0 0 0,0 0 0,0 0 0,1 0 0,-1 0 0,0 0 0,0 0 0,0 0 0,0 0 0,1 0 0,-1 0 0,0 0 0,0 0 0,0 0 0,0 0 0,1 0 0,-1 0 0,0 0 0,0 0 0,0 0 0,0 0 0,1 0 0,-1 0 0,0-1 0,0 1 0,0 0 0,0 0 0,0 0 0,1 0 0,-1 0 0,0 0 0,0-1 0,0 1 0,0 0 0,0 0 0,6-7 7,0 1 0,0-1 0,-1 0 0,0-1 1,7-14-1,-7 13-5,18-38 17,32-93 0,-44 110-16,11-35 16,14-79 0,-34 137 2,-1 1 0,-1-1 0,1 1 0,-2-10 0,1 16-13,0-1-1,0 0 1,0 0 0,0 1 0,0-1-1,0 0 1,-1 1 0,1-1 0,0 0-1,0 1 1,-1-1 0,1 0-1,0 1 1,-1-1 0,1 1 0,-1-1-1,0 0 1,0 1 3,1 0-1,-1 0 1,1 0-1,-1 0 1,1 0-1,-1 0 1,1 0-1,-1 0 1,1 0-1,-1 0 1,1 0-1,-1 0 1,1 0 0,-1 1-1,1-1 1,-1 0-1,1 0 1,-1 1-1,1-1 1,-1 0-1,1 0 1,-1 1-1,1-1 1,0 1-1,-1-1 1,0 1-1,-19 22 264,0 1 0,2 1 0,1 0 0,-15 29 0,26-45-209,0 1 0,1 0 0,1 0 0,-6 18 0,9-17-30,6-8-14,-4-3-21,0-1-1,0 1 1,0-1 0,0 0 0,0 1 0,0-1 0,0 0 0,0 0 0,0 1-1,-1-1 1,1 0 0,0 0 0,-1 0 0,1 0 0,0-2 0,96-154-275,-90 145 97,0 1-1,-2-2 1,1 1-1,-2-1 1,0 0-1,5-25 0,-1-25-1930,-7 37 1284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4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1837 1476 3073,'-4'2'443,"0"0"1,0 0 0,0-1-1,0 1 1,0-1-1,0 0 1,0 0 0,-1 0-1,1 0 1,0-1 0,-1 0-1,1 0 1,0 0 0,-1 0-1,1-1 1,-9-2-1,-5-2 316,1-1 0,-30-14 0,12 5 616,0 0-1193,1-1 1,1-2-1,0-1 1,1-2-1,2-1 1,-56-51-1,-6-11-334,-52-49-37,108 96 159,-56-74 0,-21-64 27,-18-24 9,112 175 2,-2 0 1,0 2 0,-1 0 0,-41-30 0,-111-59 12,93 65-78,-200-123-2540,214 122 1563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4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1872,'12'22'223,"2"-1"0,0 0 0,2 0 0,20 20 0,78 68 877,-66-66-67,266 217 4455,-84-91-4928,101 97-284,-178-116-66,-66-61-89,294 252-468,-256-234-1851,-8-3 1066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4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3361,'83'73'2952,"-7"12"-1383,9-2 199,5 9-344,6-7-359,19 0-369,-10-3-120,-4-13-352,-8-2-176,-15-7-248,2-5-1464,-5-3 1215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4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2240,'17'34'9969,"-2"-8"-8998,32 41 0,179 178-132,-71-83-480,106 157 404,-122-141-526,-80-107-189,203 280-559,-173-196 308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4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1200,'23'44'440,"5"13"-296,2 3 32,4 13 249,-2 7 119,-2 15 168,-2 6 704,-16 9-192,-3 0-191,-9 9-321,0 6-32,11 6-280,-27 4-200,-12-13-1808,-11-10-1345,-20-22 1897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2168,'-23'70'801,"-6"12"-537,-4-2 88,-10 1 680,-3 4 320,-7 0-151,1 0-217,-8-9-1800,4-10 648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4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1306 0 3129,'-32'27'3656,"0"1"753,-9 6-2320,-5 7-361,-14 3-1000,-11 2-47,-16 7 15,-5-5-24,-2 0-176,-1-4-136,-3-10-184,1-4-72,-17 0-232,-6-2-184,3 8-1768,7-1 1415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5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1272,'19'22'720,"6"4"57,-4 13-121,13 9 664,-2 3 248,0 17-439,3 1-273,-5 12 0,2 11 40,-5 11 0,-3 2-71,-8 3-481,-5 0-216,-13-6-80,-7-1-48,-14-2-1297,-3-1-2103,-3-4 2359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5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2566 1 2897,'-2'6'231,"1"1"0,-1-1 0,0 1 0,-1-1 0,1 0 0,-1 0 0,0 0 0,-1 0 0,1-1 0,-1 1 0,0-1 0,-1 0 0,-5 5 0,-9 12 321,-42 49 511,-17 20-499,35-37-435,-58 57 0,-57 40 190,52-52 285,-155 163 3215,-10 10-835,-298 294-1900,273-266-1093,-19 21-1262,185-175-503,21-3 541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5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1595 3569,'13'-4'699,"0"0"0,0-1 0,-1 0 0,1-1 0,-1-1 0,0 0 0,16-12 0,5-8-843,31-33-1,-52 48 359,86-78 438,4 5-1,162-105 1,717-406 4121,-375 236-10267,-420 243 3456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2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1863 3625,'-2'-9'961,"-1"3"-472,1 0-1,1 0 1,-1-1-1,1 1 0,0 0 1,0-1-1,1 1 1,0-1-1,0 1 0,1-1 1,0 1-1,2-10 1,-3 16-444,0-1 0,0 1 1,0 0-1,0-1 0,0 1 0,0 0 1,0-1-1,0 1 0,0 0 1,0 0-1,0-1 0,0 1 0,1 0 1,-1-1-1,0 1 0,0 0 1,0 0-1,1-1 0,-1 1 0,0 0 1,0 0-1,1-1 0,-1 1 1,0 0-1,0 0 0,1 0 0,-1 0 1,0-1-1,1 1 0,-1 0 1,0 0-1,0 0 0,1 0 0,-1 0 1,0 0-1,1 0 0,-1 0 1,0 0-1,1 0 0,-1 0 0,0 0 1,1 0-1,-1 0 0,0 0 1,1 0-1,-1 0 0,0 1 0,1-1 1,-1 0-1,0 0 0,0 0 1,1 0-1,-1 1 0,14 19 1270,-4 4-569,-1 0 0,8 33 0,-11-32-412,26 93 902,-8-26-302,36 91 0,-46-153-784,-13-29-142,-1 0 0,1 1 0,0-1 0,0 0 0,0 0-1,-1 0 1,1 1 0,0-1 0,1 0 0,-1 0 0,0-1 0,0 1 0,0 0 0,2 1-1,-2-2-5,-1 0 0,0 0 0,1 0 0,-1 0 0,0 0-1,1-1 1,-1 1 0,0 0 0,1 0 0,-1 0 0,0 0 0,1-1-1,-1 1 1,0 0 0,0 0 0,1 0 0,-1-1 0,0 1-1,0 0 1,1 0 0,-1-1 0,0 1 0,0 0 0,0-1-1,0 1 1,1 0 0,-1-1 0,0 1 0,0 0 0,0-1 0,0 1-1,0 0 1,0-1 0,0 1 0,0 0 0,0-1 0,0 1-1,0-1 1,0 1 0,-2-22 30,-8-23-19,-30-77 0,7 26-107,-49-236-963,70 254 571,3-1-1,1-102 0,11 137 180,-3 41 298,0 1 0,0 0 0,1 0-1,-1 0 1,1 0 0,-1 0 0,1 0 0,0 0 0,0 0 0,0 0 0,0 1 0,0-1 0,2-2-1,-2 4 14,-1 0 0,0 0 0,1 0 0,-1 0 0,1 0 0,-1 0 0,0 0 0,1 0 0,-1 0 0,1 0 0,-1 0 0,0 1 0,1-1 0,-1 0 0,0 0 0,1 0 0,-1 1 0,1-1 0,-1 0 0,0 0 0,0 1 0,1-1 0,-1 0 0,0 1 0,0-1 0,1 0 0,-1 1-1,0-1 1,0 0 0,0 1 0,1-1 0,-1 1 0,0-1 0,0 0 0,0 1 0,0-1 0,0 1 0,9 21 219,-1 0-1,-2 1 0,0 0 1,4 33-1,-3-15 0,9 42 102,29 141 273,-45-223-593,0 0 0,0 0 0,0 0 0,1 0 0,-1-1 0,0 1 0,0 0 0,1 0 0,-1 0-1,1 0 1,-1-1 0,1 1 0,-1 0 0,1 0 0,-1-1 0,1 1 0,0-1-2,-1 0-1,1-1 1,-1 1-1,0-1 1,1 1 0,-1-1-1,0 1 1,0-1 0,1 1-1,-1-1 1,0 1 0,0-1-1,0 0 1,0 1 0,0-1-1,0 1 1,1-1-1,-1 1 1,-1-1 0,1 0-1,0 0 1,1-36 18,-2 0 0,-7-51 0,-19-76 2,26 155-21,-17-85 8,-19-112-51,32 164 5,2-1 0,3-75 0,1 111 30,-1 0 0,1 0 1,1 0-1,1-7 0,-3 14 8,0 0-1,1-1 1,-1 1-1,0 0 1,0 0-1,0-1 0,0 1 1,0 0-1,0-1 1,0 1-1,0 0 1,1 0-1,-1 0 1,0-1-1,0 1 0,0 0 1,0 0-1,1-1 1,-1 1-1,0 0 1,0 0-1,1 0 1,-1 0-1,0 0 0,0-1 1,1 1-1,-1 0 1,0 0-1,0 0 1,1 0-1,-1 0 1,0 0-1,1 0 1,-1 0-1,0 0 0,0 0 1,1 0-1,-1 0 1,0 0-1,1 0 1,-1 0-1,0 0 1,0 0-1,1 0 0,-1 1 1,0-1-1,0 0 1,1 0-1,-1 0 1,0 0-1,0 1 1,1-1-1,-1 0 0,0 0 1,0 0-1,0 1 1,0-1-1,1 0 1,-1 0-1,0 1 1,0-1-1,0 0 0,0 0 1,0 1-1,0-1 1,0 0-1,1 1 1,8 22 80,4 39 179,-2 1 1,3 95-1,-10-107-196,-8-125-43,-3-43-8,-42-159 9,7 61-140,41 209 112,-2-7-16,2-1 0,-1 1 0,2 0 0,1-19 0,-1 32 22,0-1 0,0 1 0,0 0 0,-1 0 0,1-1 0,0 1 0,0 0 0,0 0 0,0 0-1,0-1 1,0 1 0,1 0 0,-1 0 0,0 0 0,0-1 0,0 1 0,0 0 0,0 0 0,0 0 0,0-1 0,0 1 0,0 0 0,1 0 0,-1 0 0,0 0-1,0-1 1,0 1 0,0 0 0,0 0 0,1 0 0,-1 0 0,0 0 0,0 0 0,0-1 0,1 1 0,-1 0 0,0 0 0,6 8 47,5 19 88,-11-26-129,8 23 120,28 74 247,-31-87-352,1 0 0,0 0-1,0 0 1,1-1 0,0 0 0,11 11 0,-11-16 4,-5-9-10,-4-9 0,-11-24 3,6 19-43,0-1 0,1-1 1,1 1-1,1-1 0,1 0 1,-1-21-1,7-6-246,2-1 1,16-71-1,1-8-144,-19 103 354,-1-1 1,-1 0-1,-3-27 0,-3 31 36,5 20 25,-1 1 0,1 0 0,0-1 0,0 1 0,0 0 0,0 0 0,0-1 0,-1 1 1,1 0-1,0 0 0,0-1 0,-1 1 0,1 0 0,0 0 0,0 0 0,-1-1 0,1 1 0,0 0 1,-1 0-1,1 0 0,0 0 0,0 0 0,-1-1 0,1 1 0,0 0 0,-1 0 0,1 0 0,0 0 0,-1 0 1,1 0-1,0 0 0,-1 0 0,1 0 0,0 1 0,-1-1 0,1 0 0,0 0 0,-1 0 0,1 0 1,0 0-1,0 0 0,-1 1 0,1-1 0,0 0 0,0 0 0,-1 0 0,1 1 0,0-1 0,0 0 1,-1 0-1,1 1 0,0-1 0,0 0 0,0 1 0,0-1 0,-1 0 0,1 1 0,-8 12 33,1 0-1,0 1 0,0 0 0,2 1 0,-5 16 1,-9 32 44,4 1 0,2 1 1,3 0-1,3 1 0,2 84 1,5-149-78,0 27 9,5 31-1,-4-52-7,0 0 0,0 0 0,1 0 0,0-1 0,1 1 0,-1-1 0,1 1 0,0-1 0,8 11-1,-10-16-1,-1 0 0,0-1 0,1 1 0,-1-1 0,0 1 0,1-1 0,-1 0 0,1 1 0,-1-1 0,1 1 0,-1-1 0,1 0 0,-1 1 0,1-1 0,-1 0 0,1 0 0,0 1 0,-1-1 0,1 0 0,-1 0 0,2 0 0,-2 0-1,1 0-1,-1 0 1,0-1-1,1 1 1,-1 0-1,0 0 1,0-1-1,1 1 1,-1 0-1,0-1 1,0 1-1,1 0 1,-1-1-1,0 1 1,0-1-1,0 1 1,0 0-1,1-1 1,-1 1 0,0-1-1,0 1 1,0-1-1,-1-26-152,1 26 148,-23-113-1039,20 93 639,1 0 0,0 0 0,3-30 0,4 27-32,-5 24 435,0 0-1,0 0 1,0-1 0,0 1-1,0 0 1,1 0-1,-1 0 1,0 0-1,0-1 1,0 1-1,0 0 1,0 0-1,0 0 1,1-1-1,-1 1 1,0 0 0,0 0-1,0 0 1,0 0-1,1 0 1,-1 0-1,0 0 1,0-1-1,0 1 1,1 0-1,-1 0 1,0 0-1,0 0 1,1 0 0,-1 0-1,0 0 1,0 0-1,0 0 1,1 0-1,-1 0 1,0 0-1,0 0 1,0 0-1,1 0 1,-1 1-1,1-1 7,0 1 0,-1 0 0,1-1-1,-1 1 1,1 0 0,-1 0-1,1 0 1,-1 0 0,1-1 0,-1 1-1,0 0 1,1 0 0,-1 0-1,0 1 1,9 47 429,5 79 0,-8-49-55,35 243 569,-2-9-979,-38-286-66,-1-21-41,0 0 0,0-1 1,1 1-1,1 6 1,-8-39-751,2 1 0,0-1 0,1-31 1,1 6-942,1 46 1618,-4-61-1906,5-125 0,1 181 2219,0 0-1,5-15 1,-6 25-52,0 0 0,1 0 0,-1 1 0,0-1 0,0 0 0,0 0 0,1 1 0,-1-1 0,0 0 0,1 1 0,-1-1 0,1 0 0,-1 1 0,1-1 0,-1 1 0,1-1 0,-1 1 0,1-1 0,0 1 0,-1-1 0,1 1 0,0-1 0,-1 1 0,1 0 0,0 0 0,-1-1 0,2 1 0,-1 0 37,0 1 0,0-1 0,0 0 0,0 1 1,0-1-1,-1 1 0,1 0 0,0-1 0,0 1 0,0 0 1,-1-1-1,1 1 0,0 0 0,-1 0 0,1 0 0,-1 0 0,1-1 1,-1 1-1,1 0 0,-1 0 0,1 2 0,7 21 957,-1 1 0,-1 0 0,3 30 0,-5-33-650,60 376 2975,-63-390-3346,4 18 40,-2 0 1,1 28-1,-4-52-57,0-1 0,0 1 0,0 0 1,0 0-1,0 0 0,-1 0 0,1-1 0,-1 1 0,1 0 0,-1-1 1,1 1-1,-1 0 0,0-1 0,0 1 0,0 0 0,0-1 0,-2 2 1,3-2-3,-1-1 0,1 0 0,-1 0 0,1 0 0,-1 1 0,1-1 0,0 0 0,-1 0 0,1 0 0,-1 0 0,1 0 0,-1 0 0,1 0 0,-1 0 0,1 0 0,-1 0 0,1 0 0,-1 0 0,1 0 0,-1 0 0,1 0 0,-2-1 0,1 0 0,-1 0 0,1 0 0,-1 0 0,1 0 0,0 0 0,-1 0 1,1-1-1,0 1 0,-2-2 0,-8-15-29,0 1 0,2-1 0,-1-1 0,2 0 0,-7-23 0,5 15-42,-9-32-214,2-1 0,2-1-1,-11-106 1,7-190-896,19 337 1105,-3-412-1672,14 147-3506,-5 226 3483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0:5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20 271 3409,'-12'0'3560,"5"-3"17,12-4-1952,11-9-33,18-20-704,14-5-480,28-12-760,9-5-1544,12 1 1280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1:0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0 342 1976,'18'-10'1305,"5"-4"1495,5-8-175,18-6-89,6-6-319,12-6-969,6-3-656,7-1-384,8 3-240,8 6-2576,1 5 1832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1:0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3673,'11'7'4137,"9"0"-425,11 9-1423,19-3-873,8 3-776,13-2-432,2-9-152,-2-5-944,-4-5-3633,-1-8 2953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1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2457,'11'19'1040,"10"13"-152,1 2 40,4 9 416,4 6-47,6 1-241,3 6-112,7 8-600,3 2-168,1 12-152,-2 0 0,-2 10-24,-2 8 0,-3 15 0,1 8-168,-10 3-1080,-5 0-921,-11-8 1385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1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2168,'21'102'1209,"2"13"911,4 2-63,-2 9-329,-2-4-184,0 1-728,-4 4-215,4-5-129,-1 4-24,-12 2-72,4-3-104,-12-1-272,-4-3-352,-3-10-3305,-9-6 2641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1097 1 3513,'-16'39'3969,"-9"0"-153,-2 0-959,-8 9-1273,-8-2-511,-8 5-217,-7 0-168,-12 4-360,-9 4-128,-20-3-168,-4 13-56,-5-3-144,3-6-176,10-1-760,3-6-1713,1-9 1417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2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0 1840,'-13'6'1057,"-4"2"375,-6-4 280,-2 7-215,-3-1-81,-6 6-544,6 13-248,-10 8-400,3 11-128,-4 17-96,0 4-24,2 13-48,-2 6-104,11 20-224,1 11-16,18 24 64,6-3-520,11-7 712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2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2929,'14'16'1928,"2"5"-360,25 16 49,12 11 367,14 18-544,6 12-511,12 7-833,3 2-296,6 5-1321,5-2-1095,1-1 1728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2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0 2296,'-3'51'1289,"-3"15"1311,-4-4 25,-4 7-137,-4 4-647,-9 3-1297,-6 9-368,-17 0-152,-10 2 24,-15-8 8,-2-4-136,2-8 80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2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0 4113,'-20'22'4769,"4"1"480,-8 0-4121,-3 3-240,-14 6-223,-7 2-113,-14 8-248,-5-1-64,-6 9-96,-3 5-32,2 5-344,-4 2-424,0-13 416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2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2999 635 2937,'-5'3'921,"0"0"1,-1 0-1,1-1 1,-1 0 0,1 0-1,-1 0 1,0-1-1,1 0 1,-10 1-1,4 0 279,4-2-838,1 1 0,-1-1 0,1 0-1,-1 0 1,1-1 0,-1 1 0,-11-4 0,-43-18 264,34 12-358,-19-9-163,0-2 0,0-2 0,2-2 0,-55-41 0,-47-28-93,113 76 2,0 2-1,-62-21 0,-235-43 62,176 46-51,-136-36-14,-85-20 29,218 64 133,128 24-39,0 1 0,0 2 0,-42 5 1,-4 10 454,-136 46 0,121-27-237,-111 60-1,145-70-377,51-23-51,0 0-1,0-1 0,-1 0 0,1 0 0,0 0 1,-1-1-1,1 1 0,-10-2 0,13 1-30,1 0 0,-1-1 0,1 1 0,-1 0 0,1-1-1,-1 1 1,1-1 0,0 0 0,-1 1 0,1-1 0,-2-1 0,-7-13-754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2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1107 1 9010,'-37'25'6337,"-14"1"-4360,-10 1-1209,-4-1-88,-15 6-232,-1-2-40,-10 1-184,-2-5-72,-14-10-256,-8-2-200,0-10-432,2 3-2673,15-2 2113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2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2066 1768,'-36'-92'1073,"-3"-27"1103,2-19 73,4-20 191,1-19 97,9-26-1097,8-13-520,26-23-640,12-11-168,41 7-2120,7 13 1464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2:2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2085 2969,'60'-184'2472,"16"-25"241,29-23-1961,8-6-32,27 4-496,16 4-144,23 35 16,-2 16-24,4 32-168,-6 18-2312,8 21 1799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3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2577,'18'43'1480,"3"14"520,5 3-15,1 5-177,-1 4-192,6-3-415,-7 3-209,0 4-472,2 3-144,-10 19-224,1 5-104,-9 13-72,-9 7-448,-6-3-2913,-6 5 2385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3:2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2064,'0'90'1097,"-2"4"-73,-5-2 504,-4 7-304,-6 0-479,-4-3-329,-10 12-704,-4-3-496,-9-1-1145,-4 2-7,-12-8 1464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3:2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1 2929,'-19'55'1816,"-4"10"-648,-9 6-272,-7 11-567,-7 3-153,-5 7-176,-6 3-48,-10 8-176,-1 2 7,-10 8 33,-5 4 56,-9 9 16,-11-1-1144,1-6 928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3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0 2176,'-22'19'4254,"16"-15"-3242,0 0 0,1 1 0,-8 8 0,-50 68 4011,-23 46-3615,36-54-1492,-3-3-1,-3-1 1,-3-4 0,-100 87 0,73-81-321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3:4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4857,'-10'29'3849,"8"12"-1705,0-1-503,7 8 127,4-4-752,7 1-672,7-3-24,22 4 120,15 7 57,37 25 39,24 13 16,33 15-176,14 9-112,11-9-224,5 1-216,2-5-2769,-7-3 2073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3:4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1480,'2'5'257,"-1"0"0,2 0-1,-1-1 1,0 1 0,1-1-1,0 1 1,0-1-1,0 0 1,8 7 0,36 29 936,-45-38-1089,50 34 1523,100 52 0,256 118 1145,-368-187-2529,0 3-1,-1 2 1,48 37-1,-65-43-182,-2 1 0,0 1-1,-1 1 1,-1 0 0,-1 1 0,24 40 0,-17-16-51,-2 1 0,-3 1 1,17 59-1,28 156-1533,-53-215 881,17 81-136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4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3305,'20'7'3809,"5"-4"896,19-4-3137,4-13-56,15-11-1168,10-5-240,14-8-88,10 3-8,22 0 24,1 8-32,6 2-112,3 8-1272,-6 13 912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2161 273 7954,'-9'-7'5012,"3"1"-3286,-12-10-1096,2 7-411,0 0-1,0 1 1,-1 1-1,0 1 1,0 1-1,-33-7 1,-115-7 948,109 15-810,-735-119 419,708 107-610,0 4 1,-121-2-1,138 15-80,0 2-1,0 4 1,-103 22 0,149-24-118,-10 2 75,-41 5-1,63-11-114,0 0 1,0-1 0,0 0-1,1-1 1,-1 1-1,0-2 1,0 1 0,0-1-1,0 0 1,-9-4-1,4-3-185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4:1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5729,'14'16'4369,"11"-2"-2897,21 0-623,16-3 15,23-6-584,21 0-208,29-1-48,10 3 24,27 9-24,0 5 8,-4 16-536,-5 7-808,-18 20 831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4:3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5241,'35'-14'4961,"15"0"-1504,31-7-2017,20-4-408,27 7-639,5 0-249,0 10-128,5 4 24,-4 8-112,1 4-201,0 17-2543,-11 2 1744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4:3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3105,'53'34'3376,"5"5"1161,17 16-2416,-3 3-121,12 10-1040,-3 2-271,1 8-153,-1 6-32,0 11-208,5 10-112,-3 17-120,0 4-152,-12 8-1776,-4 1 1383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5:1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60 1112,'-4'-8'403,"1"-1"1,0 1-1,-2-10 0,1 3 1034,4 15-1351,1 0 0,-1-1 0,0 1 0,0 0 0,0 0 0,1 0 0,-1 0 0,0 0 0,0 0 0,0 0 0,1 0 0,-1 0 0,0 0 0,0 0 0,1 0 1,-1 0-1,0 0 0,0 0 0,0 0 0,1 0 0,-1 0 0,0 0 0,0 0 0,0 0 0,1 0 0,-1 0 0,0 1 0,0-1 0,0 0 0,1 0 0,-1 0 0,0 0 0,0 0 0,0 1 0,0-1 0,0 0 0,1 0 0,-1 0 0,0 1 0,0-1 0,0 0 0,0 0 0,0 1 0,97 150 5966,36 85-4278,-10-15-1190,163 251 158,-175-291-748,60 117-2401,-102-169 1180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5:1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1784,'0'5'833,"6"4"-185,2-5-80,-4 1 512,3 4-64,13 10-32,3 15 57,14 28 383,12 14 168,17 29-143,10 10-233,23 18-472,7 5-256,8 7-376,1 0-80,-18-7-1584,-12-1-2281,-21-11 2473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5:3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1800,'54'15'1431,"1"-2"0,109 10 1,113-12 1937,-62-5-1639,-3 19-955,-24 17-571,-6-1-191,233 38-151,121 18 199,2-18-2206,-440-66 1019,92 14 115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6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1064,'57'2'600,"12"10"32,18-3-311,10 9-25,13 7 216,2-6 392,17 6 352,16-6 16,36 3-647,8-3-465,6-5-2505,5 1 1721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6:1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2737,'48'14'2192,"22"0"489,12-1-113,31-4-1056,22 1-559,28 5-705,16-8-152,14 9-216,7-4-184,9-1-2577,0 6-1128,-11-4 2465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6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4057,'71'30'4113,"34"-2"-1137,20 4-783,26 5-929,16-5-728,24 4-416,7-4-80,8-6-136,-3 10-352,3-4-3137,-8-1 2465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6:2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3657,'62'23'4537,"19"0"-616,38 0-1553,15 3-1072,21-1-800,6-2-175,7-3-129,9-8-168,0-5-3401,-12-5 2233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240 525 2425,'-23'-524'2591,"22"542"-2597,-6 33 0,0 2 118,-4 63 322,-37 268 2074,8-190-1532,24-132-1526,-26 64 1,40-119 263,-1 1-1,0-2 1,-1 1-1,-6 9 1,9-15 232,0 0 0,0 0 1,0 0-1,0 0 0,-1 0 1,1 0-1,0 0 0,-1 0 0,1-1 1,-1 1-1,1 0 0,-1-1 1,1 1-1,-3-1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46:2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3085 1 1832,'-45'0'2382,"-185"1"6058,-4 7-5383,-248 6-1379,275-15-1270,-518 9 310,-32 38-1597,555-32-1443,-1 0 667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1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95 879 1232,'22'-44'250,"2"2"0,2 0-1,2 2 1,1 1 0,2 2-1,2 1 1,1 1 0,58-45-1,-40 42-124,2 3 0,1 2-1,80-35 1,-12 11-22,92-39 247,-143 68-80,80-21 1,169-11 761,-279 54-796,11-1 416,0 3-1,0 1 1,0 3-1,92 12 1,285 82 2839,-245-48-2873,-143-35-606,0 2 0,-1 2-1,-1 2 1,43 24 0,-7 3 7,72 56-1,-73-41 14,75 79 0,-118-108-32,-6-3 4,0 1 1,-2 0-1,-1 2 0,-1 1 1,-1 1-1,-2 0 0,-2 2 1,-1 0-1,-1 1 1,10 39-1,40 160 84,-58-205-86,-2 0 0,0 1-1,-2 0 1,-1 42 0,-15 120-28,4-89-100,-47 325-6015,26-252 5520,-9 44-2129,25-172 2427,-1-2 0,-24 49 1,11-27 125,-68 142-580,27-64 679,60-126 99,-1-1 0,-2 0 0,1-1 0,-2-1 0,-1 0 0,0 0 0,-1-2 0,-24 21 0,-2-4 2,-1-2 1,-64 33-1,54-33 8,-94 48 14,-4 4 117,10-5 600,113-65-597,-1-2 0,0 0 0,0-2 0,-52 8 0,-124 5 994,143-17-635,-17 8 790,52-8-579,-42 4 1,59-8-648,0 0 0,0-1 0,0 0 0,1 0 0,-1-1 0,0 0 0,0-1 0,-13-5 1,-31-18 88,13 7 49,-1 1 1,-1 1-1,-44-10 0,40 16 399,0-3 0,1-1 0,-74-37 0,79 33 74,-65-19 1,65 25-287,-62-30 0,1-16 114,-24-12 72,74 48-480,20 10-67,-34-20-1,54 26-25,0 0-1,1-1 0,0 0 0,0-1 0,1 0 0,-13-16 1,3 1-1,-5-5 6,2-1 0,-33-59 0,24 30-8,16 34-1,1-1 0,2 0 0,1-1 1,1-1-1,-10-43 0,-14-104-2,28 139 0,5 24 0,-1 0 0,0 1 0,-1-1 0,-7-17 0,-3-1 4,2 1 0,0-2 0,3 0-1,-10-54 1,16 75-1,-1 0 0,0-1 0,0 1-1,-7-13 1,6 14-3,0-1 0,0 1 0,1-1 0,0 0 0,-1-12-1,-2-16 1,-1 0 0,-13-38 0,8 33 0,8 24 0,1-1 0,0 1 0,1-1 0,2 1 0,1-27 0,18-101 0,-11 101 0,-3 7 0,3-17-1,2 1 1,21-67-1,-22 95-3,27-71-6,-21 62 4,-2-1 0,16-70-1,-1-79-186,-21 135-225,1-1 192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1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2544 1392,'164'-156'1574,"-5"6"-879,-25 8-169,98-95 260,14 16 409,-2 4 749,-95 75-345,199-181 1310,-265 250-2519,161-147 100,-114 92-416,244-215 47,-326 306-144,79-63-2565,-64 45 1458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1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2647 2032,'78'-145'3495,"138"-197"0,123-181-1107,-175 212-2073,15-28-262,14 15-16,-126 227-33,-19 28-4,40-78 0,-27 22-224,22-42-3881,-49 110 2728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1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1116 3229 1064,'-16'-81'1435,"-3"1"0,-3 0-1,-56-129 1,-65-140 1039,49 102-2175,-56-167 443,-95-470-386,238 856-355,-64-242 20,47 190-12,-47-101 0,-59-73-2304,84 183 1430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1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3450 2914 1168,'-32'-22'555,"2"-1"-1,0-1 1,-47-51-1,-68-96 1307,140 164-1784,-509-604 3118,424 506-2580,-215-228 1243,18 80-667,69 63-867,62 57-291,-214-142 1,-205-64 3,289 184-534,98 44-2568,46 24 1698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1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4438 648 1640,'-98'-3'3633,"0"-4"-1,-179-36 1,-180-89 263,-88-17-2327,174 63-1204,-96-20-241,314 79-96,-170-8 0,-95 19 33,99 5-29,-290-18-426,467 25-1073,50 4-2342,88 0 3581,-60 0-1993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1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3431 1 1656,'-260'139'3662,"36"-20"543,8 17-1759,45-4-1106,-12 7-599,21-26-405,-235 184 636,-3 74 790,-6 77 51,17 8-536,375-442-1240,-161 178 364,16 13-239,-67 108-478,178-254-2110,48-59 2411,0 0 0,0 0 0,0 0 0,0 0 0,0 0 0,1 0 0,-1 0-1,0 0 1,0 0 0,0 0 0,0 0 0,0 0 0,0 0 0,0 0 0,0 0 0,0 0 0,0 0 0,0 0 0,0 0 0,0 1 0,0-1 0,0 0 0,0 0 0,0 0 0,1 0 0,-1 0 0,0 0 0,0 0-1,0 0 1,0 0 0,0 0 0,0 1 0,0-1 0,0 0 0,0 0 0,0 0 0,0 0 0,0 0 0,-1 0 0,1 0 0,0 0 0,0 0 0,0 0 0,0 0 0,0 1 0,0-1 0,0 0 0,0 0-1,0 0 1,0 0 0,0 0 0,0 0 0,0 0 0,0 0 0,0 0 0,0 0 0,-1 0 0,1 0 0,0 0 0,0 0 0,0 0 0,0 0 0,0 0 0,0 0 0,0 0 0,0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2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1163 3 1240,'0'0'11,"2"-1"46,0 1 1,0-1-1,0 1 0,1 0 1,-1 0-1,0 0 1,0 0-1,4 1 1,-5-1-51,0 0 0,-1 1 1,1-1-1,-1 1 0,1-1 1,-1 1-1,1-1 0,-1 1 1,1 0-1,-1-1 1,1 1-1,-1 0 0,0-1 1,0 1-1,1 0 0,-1-1 1,0 1-1,0 0 0,0-1 1,1 1-1,-1 0 0,0 0 1,0-1-1,0 1 1,0 0-1,0 0 0,-1-1 1,1 1-1,0 0 0,0 0 1,-1 0-1,-2 18 132,-2-1 1,0 1-1,-10 22 0,-3 8 112,-53 154 573,-29 92 757,-100 329-20,-33-54-879,10-26 862,138-296-973,-55 279 0,119-421-554,-30 139-2327,29-150 1395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2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1 848,'192'355'1011,"36"79"-575,-162-275-228,57 208 0,86 429 4703,-111-390-5153,-59-243-2245,-18-77 1451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3041,'-13'68'3968,"-4"50"2058,-5 22-2858,-1 30-1903,7-7-465,7-7-584,6-12-360,14-33 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1816,'-2'46'937,"-3"69"-121,-2 19 472,-5 26 168,-6 3-127,-7-16-465,-1-9-160,-1-30-536,7-18-40,5-49-104,4-21-176,2-38-640,0-18-240,2-40-1153,4-16 97,3-16 1632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2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1696,'13'8'461,"0"0"1,-1 1-1,0 0 0,-1 1 0,14 15 0,5 4-68,229 172 601,2 2 21,-91-38-543,33 30-265,-80-88-187,242 230 10,-252-217-28,120 123 9,-144-157-1,320 325 1418,-182-184 1436,322 249-1,-256-282-2552,-141-99-2801,-115-70 1491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5:2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2897,'36'8'1993,"0"-2"0,72 4 1,769 0 105,-237 44-1292,-251-13 325,242-6 1004,3-19-4292,-481-13-142,28 1 583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1408,'-30'118'1017,"-2"-8"87,1 2 224,-3-6 216,0-3-263,4-1-153,0-2-312,2-1-216,-2-3-400,-4-3-200,-5-8-1616,-4-5-1281,-6-2 1841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1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1392,'404'-87'890,"4"22"-895,-307 50 43,217-22 593,-237 33 731,-1 3 1,82 11 0,197 44 2889,125 11-835,-158-39-2969,-3 26-769,-210-25 174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1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87 1144,'1'-9'206,"-1"-1"0,2 1 0,-1 0 0,1 0 0,0 0 1,1 0-1,6-14 0,-11 49 73,2-3-217,-52 279 1872,26-173-162,-42 185 2162,-30-4-785,-89 106-1882,67-161-1090,25 3-305,63-147-3236,16-55 1787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1240,'-15'42'632,"-4"17"-135,6 5-57,1 14 112,0 10 176,-1 18 400,-8 6-48,-6 17-319,-1 9-193,-2 13-296,-2 1-232,6-5-40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1 166 880,'234'0'2859,"-142"-5"-1700,121-11 1327,-36-6-132,137-13 901,324 28-1098,67 17-522,256-61-365,-536 16-1556,-314 31 145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0 1328,'6'1'648,"-9"1"-64,-3 4-314,3 1-198,0 0 0,1 0 1,0 1-1,1-1 0,0 1 0,-1 11 0,-4 27 192,-3 0 0,-14 48-1,15-65-60,-107 307 1576,64-199-1398,-97 281 11,-55 213-391,170-520-456,1-8 157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2705,'58'-9'1152,"24"-9"-280,13 0 184,22-6 297,7-1-153,-5 4 40,-4-6-344,-5 7-496,-4 5-552,9 7 56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3689,'39'12'4353,"12"-1"-1497,23-9-247,18-6-1049,29-14-1168,6-3-144,8-11-232,-2-3-568,-9 6 392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906 480 2345,'-25'131'1240,"-3"-7"888,1-7-832,-1-23-495,5-25-273,7-44-496,7-22-208,7-40-936,2-18-601,0-30-583,2-12 1712</inkml:trace>
  <inkml:trace contextRef="#ctx0" brushRef="#br0" timeOffset="1">688 0 2312,'-35'124'1137,"-6"25"-25,-3-4-160,1-3-664,-1-11-288,-2-32-504,5-9-536,9-54-320,4-26 952</inkml:trace>
  <inkml:trace contextRef="#ctx0" brushRef="#br0" timeOffset="2">203 301 2617,'-32'142'1712,"-3"16"800,1 4-1559,7-18-577,3-11-192,1-46-240,8-36-400,7-51-1473,4-23-607,8-37 1968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3057,'87'-14'2512,"9"-9"-183,28 0-1593,7 0 136,3 3-600,-10 3-144,-19 1-184,-8 3-784,-14-1 616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3873,'31'15'4585,"12"-3"-1377,14-1-223,5-4-1489,5-7-711,9 0-217,18-7-320,11-1-136,22-2-216,4-10-288,2 4 264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5241,'5'10'4441,"-12"13"-2481,11 18 81,-13 10-929,-16 6-536,-7 14-80,-9 3-40,1 17-63,1 2-65,-2 3-104,2 2-80,3-6-104,-1-7-128,9-9-1497,5-14-3248,11-20 2841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4529,'9'3'4057,"0"12"-2017,9-1-127,-18 19-793,2 1-424,-4 12-296,-9 11-248,6 8 8,-6 3 0,-10 8-16,0 5-24,-11 10-64,-3 3-24,-3-4-32,3-3-640,5-17 456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2953,'7'17'2392,"-5"22"-223,-6 11 23,-6 28-432,-3 2-263,-8 8-257,-2 4-360,-2-10-512,-1-1-128,3-14-152,3-6-288,11-8-5105,8-9 3793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3945,'10'0'4153,"8"-3"-1505,3-5 169,6-4-1153,6 0-760,8-2-279,5-1-145,13 1-216,1-2-48,14 6-104,6-1-32,1 4-72,3 3 8,-12-1-192,-3 0-240,-5-2-2617,-5-6 1689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3745,'48'11'3937,"25"-6"-1241,7-5-831,22-4 23,5-3-1040,-5-7-656,5 2-64,-14-2-80,1-4-80,4 2-2968,-8 0 2151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5769,'51'-9'5473,"7"2"-2160,24-2-2001,1 3-279,6 1-625,5-2-88,-1-2-160,7 0-88,6 6-144,7-3-264,-5 5-3705,-9-3 2497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15 2929,'0'-14'4513,"-2"21"-2697,0 21-80,-7 11-167,-3 20-1169,-4 12-80,-14 10 104,2 1 128,-11 4 24,-2-1-200,0-12-216,2-8-648,7-13 312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2849,'-21'44'1568,"-9"14"-288,-4 12 233,-5 18 607,2-5-32,-4 8-319,2-5-425,4-13-864,3-2-264,9-22-1112,5-6-3137,17-29 2721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3321,'-42'149'2720,"-1"1"-1079,4 22-1057,-5-5-264,-4-6-272,-3-14 0,-1-69-248,8-34-384,26-67-2241,6-36 1913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2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1712,'-13'27'817,"-6"15"-289,-1 6 104,-3 14 696,-2 11-88,-1-1-255,-3 8-185,-1-11-280,2-7-128,7-7-760,3-9-1649,7-19 1377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1320,'-18'66'640,"2"-1"-71,0 6 7,-2-2 8,1-1 544,-3-1-448,1 0-248,1-12-1592,2-4 864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1640,'-2'55'817,"-1"12"-217,-1 17-16,-1 16 664,1 1 48,-1 7-127,-2-3-41,3 1-184,-4 4-192,4-7-352,-3 3-152,0-7-552,2-3-1408,-2-8 1200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0 720,'0'50'248,"0"16"-208,0 4 32,-1 24 48,-3 4 24,-3 19 0,-4 3-8,3 18-48,-5 6-16,1 6 0,-1 8-16,5-18-8,-1-6-64,3-20 16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1112,'5'128'424,"-3"8"-336,1 6-32,-3 28-40,-1 3 0,-7 13-16,-2 9 0,-3 3 0,3 11 0,-4 16 0,1 0 16,1-7-48,-2-12-288,5-31 232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1680,'-12'200'881,"1"20"-193,-5 12 96,6 5 696,-3 11-152,1-13-215,7-17-161,5-35-528,7-17-328,7-37-2312,2-24 1663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1640,'0'0'16,"0"0"-1,0 0 0,0 1 0,0-1 0,0 0 1,0 0-1,0 0 0,0 1 0,0-1 0,0 0 1,0 0-1,0 0 0,0 1 0,0-1 0,0 0 1,0 0-1,-1 0 0,1 0 0,0 1 0,0-1 1,0 0-1,0 0 0,0 0 0,0 0 0,0 0 0,-1 1 1,1-1-1,0 0 0,0 0 0,0 0 0,0 0 1,-1 0-1,1 0 0,0 0 0,0 0 0,0 0 1,0 1-1,-1-1 0,1 0 0,0 0 0,0 0 1,0 0-1,-1 0 0,1 0 0,0 0 0,0 0 1,0 0-1,-1-1 0,1 1 0,0 0 0,0 0 1,0 0-1,0 0 0,-1 0 0,1 0 0,0 0 1,0 0-1,0 0 0,0 0 0,-1-1 0,1 1 1,0 0-1,0 0 0,0 0 0,0 0 0,0-1 1,0 1-1,-1 0 0,-1 22 187,2-18-151,0 168 76,2-56-107,-24 458 629,-17 0 538,4-79-603,-13 398-2710,40-705 1552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1448,'0'184'832,"-2"4"-247,-1 10-113,-2 2-24,3 7 80,-2 2-96,-3-1-176,0-7-88,-7-15-168,0-8-1008,-2-24 736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1640,'74'19'953,"4"-8"-9,4-6 776,12-7 361,7-6-17,26-8-144,13-2-231,9-3-665,1 3-264,-4-3-472,11 5-232,15 0 80,2 0-24,-6 5-48,-16 1 80,-10 3-144,-2 1-384,-23 4 288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1559 25 1640,'0'-3'-51,"2"-16"3167,-2 19-3048,0 0 0,0 0 0,0 0 0,0-1 0,0 1 0,0 0-1,0 0 1,0 0 0,0 0 0,-1 0 0,1 0 0,0 0 0,0-1 0,0 1-1,0 0 1,0 0 0,-1 0 0,1 0 0,0 0 0,0 0 0,0 0 0,0 0 0,0 0-1,-1 0 1,1 0 0,0 0 0,0 0 0,0 0 0,0 0 0,0 0 0,-1 0-1,1 0 1,0 0 0,0 0 0,0 0 0,-1 0 0,-11 8 1816,-5 8-872,0 1 0,1 0 1,-21 31-1,-4 4-679,-57 58-46,-95 120-146,34 2-64,-50 67 291,-80 65 475,32-41-464,110-142-971,83-102 337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1075 109 2192,'-32'39'1249,"-16"72"967,-6 29 265,-10 30 103,-2 14-367,4-3-953,6-9-560,6-38-584,6-27-120,12-67-1416,11-27-1345,12-56 1641</inkml:trace>
  <inkml:trace contextRef="#ctx0" brushRef="#br0" timeOffset="1">585 1 2473,'-22'24'1152,"-13"58"224,-6 35-336,-14 37-352,0 12-279,-14 27-321,-2 4-32,2 7-24,4-2 8,12-36-553,3-31 401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1056,'6'11'453,"0"-1"0,1 1 0,0-2-1,1 1 1,0-1 0,1 0 0,10 8-1,369 385 4565,-240-208-4432,-13 12-342,-12-16-140,139 178-704,-185-251 330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1389 0 1744,'0'2'422,"0"3"79,-4 6 2487,-1 6-2473,0-1 1,-2 0 0,-10 19 0,-47 102 205,19-38-632,0-16-56,-67 95 0,-69 68 53,118-164-75,-54 85 1160,-107 202 0,121-196-362,-236 301 0,281-404-1121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1712,'39'58'777,"5"8"-353,21 12 16,12-2 40,15 9 488,7-6 0,-5 12-280,-2 3-87,-16 7-177,2 8-96,-7 3 32,-2-2 232,2 8 224,-9-6 32,1-6-256,-9-3-240,2-23-3016,-11-11 2056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3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2633,'156'0'2008,"14"0"465,16-7-9,8-7-47,10-2-649,2 0-472,1-3-832,-2 1-232,-12 0-296,-16 1-456,-21 10-2704,-25 5 2103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3353,'-14'5'3200,"5"4"-623,0 0 64,15 5-753,4-5-464,19 5-856,13 0-216,34 4-256,11 3-64,23-5-32,0 0-48,7-14-2424,8-4 1648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0 832,'-9'9'456,"-5"2"-64,-2 1-80,0 11 24,3 9 17,-4 2 39,-1 8-40,-5 8-136,-5-3-40,3 17-424,-11-4-512,-10 4 512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2224,'32'33'817,"3"10"-625,4 3-208,2 5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1256,'4'21'760,"-2"11"-175,3 16-113,-2 18 24,3 33 424,3 16 288,-6 30-136,4 15-71,-5 29-233,1 11 24,-3 9-144,0 7-224,0-7-248,0-17-104,4-22-968,3-30-1144,-3-40 1408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0 808,'4'94'584,"-1"16"-72,6 23-15,0 14 15,3 23-72,4 3-8,-5 22 472,-1 7-96,-4 14-264,-1 9-88,-3 2-296,-2-2-88,-4-16-144,-1-9-200,-2-21 200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1768,'-5'118'1025,"0"1"-289,1 7 320,1-13 112,3 9-536,0 4-176,2 0-239,3 5-137,2-3-80,-2-5-129,-1 1-1079,-4-8-992,-4-19 1792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1034 5113,'-5'-11'524,"1"1"-1,0-1 1,0 0 0,1-1-1,1 1 1,0-1-1,1 1 1,-1-15 0,3-11-718,7-48 1,-6 71 376,63-349-139,-40 267 411,64-158 0,-85 242-321,13-23 368,-16 33-426,0 0 0,0 0-1,0 0 1,0 1 0,1-1 0,-1 0 0,1 1-1,-1-1 1,1 1 0,0 0 0,-1-1-1,3 0 1,-3 2-47,-1 0-1,1-1 0,-1 1 0,0 0 1,1 0-1,-1 0 0,1 0 1,-1 0-1,1 0 0,-1 0 1,0 0-1,1 0 0,-1 0 0,1 1 1,-1-1-1,0 0 0,1 0 1,-1 0-1,1 0 0,-1 1 0,0-1 1,1 0-1,-1 0 0,0 1 1,1-1-1,-1 0 0,0 1 1,1-1-1,-1 0 0,0 1 0,0-1 1,1 0-1,-1 1 0,0-1 1,0 0-1,1 1 0,2 7 169,0-1 0,-1 0 0,1 1 0,-1 0 0,-1-1 0,0 1 0,1 15 0,1 1 70,13 182 798,-10-109-825,19 102 0,-24-191-244,1 0-1,0 0 1,0 0 0,1-1 0,0 1 0,0-1 0,1 0 0,0 0 0,8 11 0,-11-17-18,1 1-1,-1-1 0,1 0 1,-1 1-1,1-1 1,0 0-1,-1 0 0,1 0 1,0 0-1,0 0 1,0 0-1,0-1 0,0 1 1,0 0-1,0-1 1,3 1-1,-2-2-37,0 1-1,0 0 1,0-1-1,0 0 1,0 1-1,0-1 1,0 0 0,0-1-1,-1 1 1,1 0-1,0-1 1,-1 1-1,1-1 1,2-3 0,6-4-96,-1-2 1,11-12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0 336,'-7'98'232,"2"33"64,-1 8 40,-1 7-48,0 6-32,2-9-112,1-8-88,-1-13-392,1-10 248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1360,'0'47'632,"0"14"-312,6 25-71,-1 15-17,-2 22-56,3 4-32,-6 6-64,1 2-72,-1-11-80,-5-4-368,2-19 328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2136,'-2'4'881,"0"10"-545,6 9-32,3 21 24,-2 20 88,6 41-72,3 22-48,0 24-80,4 6-48,0-1-96,-2-11 0,-4-1-72,-3-10 0,-6-15-1240,-3-11 0,0-32 872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2601,'-9'26'1104,"-2"31"-224,8 14-96,1 28-296,4 16-32,9 29 128,-1 10 73,13 19-113,0-4-56,2 4-240,-2 8-96,-3 8-784,-8-1-1113,-10-11 1161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1608,'-3'42'865,"-3"31"-137,1 14-216,2 29 592,3 14-168,-4 17-232,4 7-79,2 7-337,1-2-48,6 3-224,-4 8-616,-5 1 431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2136,'2'21'1057,"-9"29"-345,-2 21 128,2 46-416,-7 19-248,3 43-152,-7 17-8,-5 26-16,2 15 0,-9 0-240,3-6-544,1-12 536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1256,'-23'147'512,"2"32"-320,-4 12-120,-3 23-88,-1 6-248,-1-13 192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1184,'-3'65'720,"-11"45"-47,-1 25-121,0 30 48,6 12 656,2 0-40,1 5-63,8 6-313,-2-4-48,0 7-296,-3 8-128,-6 8-288,-2 9-104,-3 4-1528,0-4-1017,-6-18 1585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1752,'-6'8'1025,"-1"19"-113,-3 37 72,2 23-72,1 38-272,0 22-136,7 39-95,0 9-49,0 32 96,4 19 0,-4 21-8,-4 19-128,-1-8-192,-6-20-104,1-45-3569,1-34 2705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1944,'-7'184'1169,"0"18"207,-2 21-224,2 5-336,-2 15-560,-5-7-144,0-6-80,-4-3-32,1-26-760,1-16-1208,0-31 1456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0 688 7954,'22'-25'4809,"6"-49"-5233,7-31-345,12-38-703,-5-20-488,9-14 1360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3057,'-2'219'2528,"-3"1"-231,-4-8-25,-2-11-736,-1-8-463,3-25-673,0-19-280,4-31-1937,5-22-2167,3-38 2687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4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2064,'2'31'1025,"-2"28"-209,1 38-264,5 24-96,4 43 304,5 21 248,-7 29 465,-2 7 223,-6 1-496,-6-17-255,3-35-673,-1-19-1193,3-40 649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7:5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1656,'-9'47'849,"2"21"-241,4 11-64,-1 28 400,4 11-160,-5 21-256,-1 6-200,-4 5-256,-1 11 0,2 4-232,2-7-1552,2-20 1232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0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4089,'2'2'415,"0"0"1,0 0 0,0 0-1,0 0 1,1-1-1,-1 1 1,0-1-1,1 1 1,-1-1-1,1 0 1,0 0-1,-1 0 1,1 0-1,0 0 1,5 0 0,46 5 2129,-50-6-2226,192 2 2853,-9-1-2452,184 37 109,-224-20-799,-37-10 50,130-7 1,-32-2 16,-62-2-48,167-24 0,-125 7-13,-82 14 128,177 12 0,66 6-112,-74-4-37,-215-3-15,85 17 0,57 26 2,116 19 20,-227-57-19,0-4 0,139-10 0,-199 1-17,1-1 0,-1-2 0,0 0 0,0-3 0,-1 0-1,0-2 1,46-24 0,-76 34 13,101-48-3060,-75 40 1986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0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2745 1 2168,'-66'61'2089,"3"4"-1,-86 112 1,-93 107-2089,-46 59 0,92-62 63,-74 98 135,168-253 220,-94 120 1000,18 13-575,86-95-424,-59 92 1496,-137 163 859,117-125-2201,118-194-528,-71 103 0,85-152 63,-2 3-1034,17-17-4335,12-14 2653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1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1904,'34'78'1446,"79"129"-1,65 60-78,-12-21-598,-118-167-220,45 103 1,102 270 4855,-83-231-2685,-22-49-1533,-58-103-913,4-2-1,47 70 1,-59-109-225,0 0 0,2-2 0,41 34 0,-32-28-40,-2 3 1,-2 1-1,50 73 1,13 14-14,-29-43-38,-4 2 1,88 157-1,-130-209 42,0-1 0,34 38 0,-31-40 0,0 1 0,24 43 0,27 67-139,-27-54-1313,-27-44 890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1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1912,'68'11'4713,"-55"-12"-4075,0 0-1,-1-1 1,1 0 0,23-7-1,51-24 1011,-55 20-1054,35-10 0,-32 15-46,-1 2 0,2 1 0,68 0 0,104 18 615,-161-9-1041,182 1 234,-14-1-46,-80 9 20,43 2-110,-129-13-194,81-7-1,-86 0-8,141-11-17,-144 14 102,0 3 0,64 9 0,-49-1 82,-7 0 9,79 4-1,147-26 310,-93 1-173,215 4 87,75-4-374,-39 17 45,-44 3 35,-385-8-119,296-5 351,-3 23-131,-235-10-175,0-3-1,0-2 1,121-12 0,-25-9-918,-141 17 566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1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2168,'16'23'2613,"15"28"-1,11 17 517,50 44-848,17 23-769,113 200-216,-120-137-1014,-1-1-49,175 236-140,-214-345-93,-27-40 0,-1 3 0,34 69 0,22 100 7,32 66 4,-60-172-8,62 122 0,-96-180-3,1-1 0,3-1 0,3-2 0,74 87 0,87 90 0,-165-192 0,100 144 6,29 34 10,-147-199-10,190 204 275,-196-213-277,39 38 60,63 78 0,-99-110-228,57 80 427,-27-29-3603,-26-38 1788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3001 0 992,'-122'178'2453,"18"-29"-2284,38-54-277,-142 156 0,154-188-150,-88 133 0,-20 82 890,129-220-234,-11 17 930,-3-2 0,-87 101 0,86-117-1065,2 3 0,2 1 0,-37 72-1,-284 560 4486,311-595-4290,-4-3 0,-5-2 0,-131 150 0,135-179-310,3 2-1,-63 96 1,100-131-73,-128 194 931,103-163-790,-80 86 1,52-66-119,3 4 1,-76 124 0,133-192-110,-36 52-1457,31-51 818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2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5273,'2'3'608,"0"0"-1,0 0 0,0 0 1,1 0-1,-1-1 0,1 0 1,0 1-1,0-1 1,0 0-1,4 2 0,-2-1-213,1-1 0,-1 0 0,0-1 0,1 1 0,-1-1 0,6 1-1,8-1-297,0-1 0,-1 0 0,22-4 0,-12 1 334,23-1-207,130-5 259,49-4-362,-144 6-104,172 7 0,68 51 327,-312-49-301,-1 0 1,0 0 0,0-2-1,1 0 1,13-1-1,65-14 89,-62 9-53,59-4 1,-65 11-10,0 0 0,0 2 0,-1 1 0,1 1 0,-1 1 0,0 0 0,-1 2 0,29 14 0,-22-10-18,1-2 0,0-1-1,0-1 1,1-2 0,31 3-1,-28-3-39,0 2 0,34 12 0,-43-12-4,1 0 0,-1-2 0,1-1 0,0 0 0,29-1 0,-13-4-7,0-3 0,73-14 0,-87 10 5,1 2 1,-1 1 0,1 2-1,0 0 1,56 5-1,-53 1-3,34-1 1,-52-4-3,-1 0 0,1-1 1,-1 0-1,0 0 1,17-7-1,12-7 1,-26 9 1,-1 1-1,1 1 1,1 0-1,-1 1 1,1 1-1,-1 1 1,21-1-1,-15 4 7,32 7-1,-39-5-3,1 0 0,0-2 0,0 0 0,31-1 0,8-11-1526,-41 8 601,-1 0 0,0 1 0,1 0 0,0 1 0,-1 1-1,17 1 1,-20 1-1655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173 319 3905,'-2'85'3771,"-16"93"1,-25 80-307,28-171-2572,-77 551 2181,90-619-2986,1 0-1,2 19 1,-1-37-84,0 0 1,0 1-1,0-1 1,0 0-1,0 0 1,0 0-1,1 0 1,-1 0-1,0 0 1,1 0-1,-1 0 0,1 0 1,-1 0-1,1 0 1,-1 0-1,1 0 1,0 0-1,-1 0 1,1 0-1,0 0 1,0-1-1,0 1 1,0 0-1,0-1 1,-1 1-1,1 0 1,2 0-1,-1-1-2,0 0-1,-1 0 1,1-1-1,-1 1 1,1 0-1,-1-1 1,1 1-1,0-1 1,-1 0 0,0 1-1,1-1 1,-1 0-1,1 0 1,-1 0-1,0 0 1,0 0-1,0 0 1,2-3-1,6-5-5,-1-1 0,0-1 0,0 0 0,8-16 0,27-67-101,72-220-506,-14-16-618,-64 205 534,59-226-3333,-41 113-1906,-27 105 3372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3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1448,'14'14'459,"1"-1"-1,1 0 1,33 19-1,19 16 965,-36-18-357,-2 1-1,35 45 1,6 7 162,78 107-181,-127-163-987,1-1 1,1-1-1,1-1 1,38 28-1,-16-13 34,3 3-9,83 74 101,-103-88-166,-3 1-1,33 43 0,-1 12-2,106 133 38,59 13 413,-212-219-802,0 1-1,-1 0 0,18 25 0,-21-27-438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3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1701 2256,'18'-8'1215,"0"-1"0,-1-1 0,32-22 0,43-45 283,-23 18-1026,131-128-331,-159 146-303,-16 16-8,1 2 0,1 1-1,52-32 1,23-8-25,140-110 0,-197 131 182,79-92 0,23-58-28,-127 165 37,32-44-19,199-253 43,-226 295-202,57-45 0,-72 64 6,21-16-66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3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2593,'4'8'343,"0"0"0,0-1 1,1 0-1,0 0 0,1 0 1,-1 0-1,1-1 1,1 0-1,6 6 0,-8-9-51,0 1-1,-1-1 0,1-1 0,0 1 0,0-1 0,1 1 0,-1-1 1,0-1-1,1 1 0,-1-1 0,1 0 0,-1 0 0,1-1 1,0 0-1,6 0 0,199-17 4238,91-9-3770,-52-23-326,-113 18-27,-101 25-345,0 2 0,47 0 0,73 8 31,-54 1-38,-21-7-32,101-15-1,-47 3-9,-92 12 16,82 6 1,43 18 85,49 2-16,-77-20-45,-66-4 255,126 17-1,-114-2-161,97 4 0,-150-18-127,26 2 22,1-2 1,83-10-1,-87 4 127,1 2-1,0 2 1,88 11 0,-93-4-125,-1-4 0,0-1 1,1-3-1,-1-1 0,62-14 1,-88 12-56,22-6-1527,-34 7 859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3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2649,'23'21'2728,"29"34"0,-10-9-1184,7 4-628,162 176 1267,-54-50-789,7 9-226,-16 11-649,-74-81-254,83 121 46,37 43-138,-98-142-156,38 49 146,26 36 801,-122-164-761,-9-15-147,-1 1 1,31 70 0,-30-37-1145,-14-25-2996,-9-29 1883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3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2094 1 1112,'-118'116'2396,"7"-4"-1116,-61 62-85,15 14 3329,6-7-1076,91-119-3143,-133 106-1,166-146-289,-6 6 364,2 1 0,0 1-1,-46 61 1,63-73-255,-274 316 1402,134-176-1208,-65 62 21,188-188-199,0 0 0,3 2-1,1 1 1,1 2 0,2 0-1,2 1 1,-24 57 0,29-43-464,13-45-742,2-7 437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4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1168,'10'45'1043,"-6"-27"-601,0-1 0,2 28 0,-6 557 1984,-1-582-2420,20 374-2276,0-86 422,-18-254 1413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0 616,'-18'115'716,"10"-79"-639,-4 60 1,-26 338 1949,-2 38-1248,26-294-528,1-38 617,-36 373 1329,9-126 547,33-37-1247,7-166-1264,-7 201-201,5-311-32,-15 91 0,8-79-209,2 87 0,5-97 82,-10 186-122,-1 91 2,-23 367 247,23-542-5,-25 210-14,17-107 119,13-114 14,5-47 611,4-78-1498,-2-1 0,-8 48 0,7-71-391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5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2577,'4'69'2311,"-2"124"2724,2 61-4385,-3-173-648,-4-1 0,-18 118 0,-3 39-3,22-202-35,-2 47-675,3 0 1,11 94-1,39 274-5903,-45-404 6372,1 20-40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5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1152,'-2'44'420,"1"101"535,14 349-931,-12-290 283,1-71-40,8 136-195,-15-47 1073,10-5 982,1-104-1226,15 328 3758,-19-419-4612,4 100 68,-6-111-130,-8 257 1706,3-113-524,4-94-1144,-13 110 1,11-159-289,-25 126 520,10-80-4898,10-39 2609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4:5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2088,'5'503'7793,"-8"-337"-6797,6 154-472,-1-15-527,6 421 51,-7-43 2361,-1-22 618,9 547-2632,-13-805-28,1-59-298,-1-31-53,-2 109 11,-7 42-27,13 154 16,2-175 0,-6-213-10,2-90 4,-3 480 263,16-224-242,-5-101-21,-1-99-4,-24 188-6,12-242-539,2-30-158,2-79 245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2793,'-23'154'2096,"0"23"313,-5 5-105,-13 8-87,17-13-105,4-36-728,6-31-552,16-85-575,15-46-282,26-87-2271,5-39 1448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2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2906 10 2969,'3'-10'10526,"-9"22"-10254,0 0-1,-1-1 1,-1 0 0,-11 14 0,-201 249 76,109-106-245,-38 49 373,10-53 42,13-16-309,78-85-192,-59 104 1,-24 76-5,122-225-13,-20 34 6,-1-2 1,-3-2 0,-60 70-1,15-30 8,-111 136-12,37-8 1,81-111-22,19-37 42,-105 109 0,70-74 82,-53 69 876,118-145-815,-19 25 44,12-16-130,-38 61-1,5-2-58,-16 31 69,-36 77 190,103-182-216,-2 6 13,-2 0 1,-36 47 0,40-60 2,1 1 1,-14 27-1,-8 10 231,8-7-106,21-38-178,0 1 0,0-1 0,-1 0 0,0-1 0,-1 1 1,1-1-1,-1 0 0,0 0 0,-1 0 0,-7 6 0,7-9-23,0 2 1,-1-1-1,2 1 0,-1 0 0,0 0 0,-7 10 1,9-8 41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2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1640,'49'87'1508,"86"165"2767,-96-179-4001,4-3 0,79 102-1,105 96 2255,-193-231-2516,-1 1 1,-2 2 0,33 55-1,39 90 28,-67-117-24,44 55 35,-27-46 10,-40-57-34,2-1 0,0-1 0,28 27 0,58 41 23,-28-26-28,-54-41 99,0 1 0,-2 1 0,0 1 0,-2 0 0,19 35 0,-27-47-4,8 13 87,2-1 0,1 0 0,23 21-1,21 26 116,-31-25 104,-1 1 1,-3 1 0,21 51-1,-15-31-289,74 159 1623,-62-126-917,-26-59-558,8 20 66,48 75-1,0-30-137,-11-16-77,-26-29-101,-19-28-161,32 38-1,-30-45-2382,-8-17 1530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2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2176,'17'27'4832,"19"9"-2026,-21-21-2288,-9-9-472,0-1 1,0 0-1,0 0 1,1-1-1,-1 1 1,1-1-1,0-1 1,0 0-1,0 0 1,1 0 0,-1-1-1,1 0 1,0 0-1,-1-1 1,1 0-1,0 0 1,0-1-1,0 0 1,0 0 0,12-3-1,107-18 48,-2 1-79,-6 10 102,184 7 0,-216 2 124,131-18 1,-85 5-208,595-30 3223,-625 41-3152,126-19-1,47-16 84,-223 34 33,-1 2-1,1 3 0,64 8 1,-84-2-46,1 1 0,60 23 1,-63-19-125,1-2 0,0-1-1,36 6 1,297 60 1320,-181-35-1269,-164-36-94,18 3-5,1-2 1,0-1-1,1-2 0,-1-2 1,0-1-1,49-9 1,321-26 35,-347 33-24,172 3 270,-94 2-236,-56-2-62,207 4-240,-278-4 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6057,'-1'35'4417,"-3"-1"-3425,6 5-167,0-2-529,1-5-520,2-2-1417,-3-9-1327,-2-6 1927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4257,'3'33'4041,"-3"3"-1097,0-20-3336,2-4-2792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1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3337,'31'13'1600,"1"-2"0,1-2 1,0-1-1,0-1 0,63 5 1,136 2 1295,84 4-1394,-205-13-850,202-19-1,-246 5-512,214-22 378,-202 26-297,127 8 0,96 28 17,-80-8-167,-158-17-57,401 24 31,-284-31-39,288 7 0,129 14 1,-292-33 11,-82 1-12,2 19 23,-182-2-26,2 0 4,87-1 0,-80-7 2,-2-1 18,1 2-1,90 8 0,-138-5-27,24 5-258,-21-1 158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1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2844 1 1656,'-14'24'2007,"-2"-2"-1,-1 1 1,-1-2-1,-21 21 1,-17 18 647,-175 245-570,130-166-1394,2-4 67,-196 240 590,-59 35 283,196-200-1108,-75 95-184,175-233-286,-99 126 89,14 10-32,67-75-47,-91 137 82,152-250-141,-195 245 12,152-204-11,-78 108 0,-23 50-4,155-214-371,0 0 0,1 0 0,0 0 0,-1 0 0,1 1 0,1-1 0,-1 1 0,1 0 0,0-1 0,1 1 0,-2 7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1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2937,'11'37'2567,"2"-1"1,1 0 0,34 60-1,74 90-857,9-23-1608,-36-50 208,320 482 1769,-213-301-1993,-79-121-54,213 281 302,-335-453-334,56 72 20,2 1 57,68 112-1,-16 21-11,-45-81-52,5 9-3,97 163 782,10-27-186,-167-255-1309,1 0-1,21 21 1,-7-17-198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1 672,'-15'24'176</inkml:trace>
  <inkml:trace contextRef="#ctx0" brushRef="#br0" timeOffset="1">77 222 1784,'-2'25'897,"0"1"-313,-3 4-384,0-1-96,-2-3-104</inkml:trace>
  <inkml:trace contextRef="#ctx0" brushRef="#br0" timeOffset="2">18 764 3449,'-9'30'1752,"1"-5"-1880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2345,'0'40'1152,"-1"-1"448,-7-1-1968,1-5-1096,0-10 1128</inkml:trace>
  <inkml:trace contextRef="#ctx0" brushRef="#br0" timeOffset="1">30 532 6553,'-7'43'4345,"-2"-8"-3801,2-1-840,0-6 272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36 971 5169,'-9'-156'4681,"0"-5"-2240,-1 2-529,10 5-1120,-7 19-576,8 34-872,3 25-1608,-4 48 1471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7242,'0'46'5945,"0"-7"-3465,-4-1-1231,4-5-641,-2-3-328,-1-10-576,3-6-352,-2-10 416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2825,'0'1'1288,"0"3"-360,2 10-3120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7754,'-1'38'5881,"-3"-5"-4201,-1-8-688,1-7-719,2 1-209,2-6-625,0 1-1759,0-4 1320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3449,'-7'182'12862,"1"-103"-11688,6-55-2160,4 10-6433,1-5 1333,-4-7 5268,-3 67 3264,1-61 844,-2 1 1,-11 47 0,4-38-1535,-13 56 594,20-78-2273,1 0 1,0 0-1,2 30 0,0-44-464,0-1 0,0 1 0,0-1 0,1 1 0,-1-1 0,0 0 0,1 1 0,-1-1 0,1 1 0,1 1 0</inkml:trace>
  <inkml:trace contextRef="#ctx0" brushRef="#br0" timeOffset="1">61 1081 5585,'2'37'5089,"-2"-1"-2056,1-8-1817,-1-5-792,2-3-1640,2-4-2337,-4 0 2257</inkml:trace>
  <inkml:trace contextRef="#ctx0" brushRef="#br0" timeOffset="2">95 1628 4545,'1'52'4137,"-8"-6"-1873,2-4-447,1-4-945,1-8-472,1-7-1720,-1-2-1641,-10 0 1865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5017,'-2'50'4465,"-3"-4"-2401,5 2-495,0-11-1897,2-9-2081,-2-8 1609</inkml:trace>
  <inkml:trace contextRef="#ctx0" brushRef="#br0" timeOffset="1">34 581 2953,'-1'37'2344,"-5"-1"297,1-1-2145,-2 1-96,3-4-696,-1-4-600,2-2-1705,3 3 1673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1480,'-5'84'3522,"-8"54"7811,-6-39-8317,-10 58-1529,29-155-1500,-1 2-35,0 0-1,1 1 0,0-1 1,-1 0-1,2 1 1,-1-1-1,0 0 1,1 1-1,0-1 0,0 0 1,0 0-1,4 8 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3857,'-2'26'3201,"0"-1"-2249,-1-4-952,-5 2-2865,5-7 2081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4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6129,'-1'35'6066,"-3"4"-2506,4-5-2359,-7-9-441,5 3-728,2-7-328,0-12-3817,0-4 2569</inkml:trace>
  <inkml:trace contextRef="#ctx0" brushRef="#br0" timeOffset="1">66 461 8634,'2'45'6577,"-8"-10"-4464,-2 0-665,-5-1-896,-3-4-232,4 0-576,3-12-408,5-13-3681,4-1 2209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4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5953,'-3'55'5545,"-1"-4"-2016,-1 1-2136,-1-13-809,5-6-312,-3-8-672,6-4-2569,-2-1 1753</inkml:trace>
  <inkml:trace contextRef="#ctx0" brushRef="#br0" timeOffset="1">14 797 8026,'0'46'5881,"-3"-7"-4425,-1-4-600,4-3-567,0-3-305,5-10-913,-3 2-1247,2-1-2553,-4 1 32,-2 6 3753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5:4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2016,'-2'41'1481,"-3"0"1775,6-2 665,3-7-760,-2-4-1473,3-7-1256,-5-3-216,5 0-384,-1 1-824,-2-5 632</inkml:trace>
  <inkml:trace contextRef="#ctx0" brushRef="#br0" timeOffset="1">82 581 7338,'-7'34'5649,"0"-4"-3433,-2-5-1736,-2 1-512,8 1-40</inkml:trace>
  <inkml:trace contextRef="#ctx0" brushRef="#br0" timeOffset="2">20 1196 5969,'-9'35'3409,"-1"2"-3457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1010 5785,'-5'-129'4713,"-1"-8"-2944,6-20-601,0 1-472,4 2-1936,-2 1-1745,-2 29 1889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2150 2468 2401,'0'0'75,"0"-1"0,1 1 0,-1 0 0,0 0 0,0 0 0,1 0 0,-1-1 0,0 1 1,0 0-1,0 0 0,1-1 0,-1 1 0,0 0 0,0 0 0,0-1 0,0 1 1,0 0-1,1 0 0,-1-1 0,0 1 0,0 0 0,0-1 0,0 1 0,0 0 1,0 0-1,0-1 0,0 1 0,0 0 0,0-1 0,0 1 0,0 0 0,0 0 1,-1-1-1,1 1 0,0 0 0,0-1 0,0 1 0,0 0 0,0 0 0,-1-1 1,1 1-1,-5-14 3820,2 5-3484,0 0 0,0-1 0,-1 1 0,0 1 0,-1-1 0,0 1-1,0-1 1,-1 1 0,0 1 0,0-1 0,-8-6 0,-2 1-260,0 2-1,-1 0 1,-1 1 0,1 0 0,-1 2 0,-1 0 0,-32-9 0,34 12-148,0 1 0,-1 1 0,0 1-1,1 0 1,-1 2 0,0 0 0,1 0 0,-1 2 0,-18 4 0,5 2 1,1 1 0,1 2 1,-40 20-1,-78 52-6,102-55-64,1 1 0,2 3 0,1 2 0,1 1 0,2 2 1,2 2-1,-54 73 0,75-88 63,1 0 1,1 1-1,1 0 0,2 1 0,-14 49 1,14-35 26,3 0 0,1 0 0,0 56 0,5-76-11,2 0 0,0 0 0,2-1 0,0 1 0,1-1 0,7 22 1,-7-31-11,-1-1 1,2 1 0,-1 0 0,1-1 0,1 0 0,0 0-1,0-1 1,1 0 0,0 0 0,0 0 0,1-1 0,-1 0-1,13 8 1,-3-5 3,0-1 0,0-1-1,1-1 1,0 0-1,1-1 1,-1-1 0,21 3-1,11-1 86,75 0 1,-62-7 12,-1-4 1,-1-2-1,1-3 1,114-32-1,-95 16 10,0-4 0,-3-4 1,79-44-1,-118 53-52,-1-1 1,-1-2 0,-2-1-1,0-2 1,45-52-1,134-186 100,-198 245-155,25-33 75,-3-3-1,44-89 1,-64 108 71,-1-1 0,-2 0 0,-2-1 0,-2 0 0,5-46 0,-13 70-78,-2 0 1,0 0-1,-2 0 0,1-1 0,-2 1 0,-1 0 1,0 1-1,-11-35 0,6 32-40,-1 0 0,-1 0-1,0 0 1,-2 1 0,0 1 0,-29-33-1,6 15-18,-1 2-1,-2 2 1,-2 1-1,0 2 1,-82-43-1,91 57-12,0 1-1,-1 2 0,0 1 1,-1 2-1,0 1 1,0 1-1,-1 2 0,-45-1 1,-180 3 12,191 7-7,-124 24 0,-168 61-129,272-61-114,2 3 1,-85 44-1,61-18-155,-120 83-1,185-108 232,1 1 0,2 3 0,2 1-1,1 2 1,-36 46 0,28-18-219,2 1 1,4 3-1,2 1 0,4 1 1,-33 101-1,56-134 358,2 0 0,2 0 0,1 1 0,2 1 0,2-1 0,2 0 0,2 1 0,9 69 0,6-22 19,3-1 1,60 165 0,-59-200 3,2-2 0,30 53 0,-35-76-2,1-1 0,1-1 0,1 0 0,1-2 0,27 24 0,-9-14-8,2-3 1,75 45-1,100 39-20,-116-64 21,-45-23 30,2-2-1,1-3 1,1-2 0,0-3-1,99 17 1,-75-24 25,1-2 0,0-5 1,0-3-1,-1-4 0,1-3 0,-1-4 0,95-24 1,-102 15 61,-1-3 1,140-63 0,61-63 11,-207 109-97,162-108 82,-182 110 7,-1-3 1,62-65 0,-26 7 423,-4-4-1,-4-3 1,112-209 0,-138 214-370,64-182 1,-5-120 275,-58 134-175,-12-3 0,7-543 0,-65 486-236,10 261-18,-3 1 0,-38-118 0,-63-156-883,92 274 630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7082,'0'11'5977,"21"-4"-3113,15-2-1535,17 7-297,21-3-456,27 5-264,4-3-80,10-6-112,-7 2-32,-5-12-48,-1-6-40,-2-6-480,-7 1-656,-2 2 640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5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1 699 3409,'19'-7'4145,"13"-6"96,23-19-1553,14-10-1216,30-22-583,11-7-73,1-14-352,-1 7-144,-26 0-232,-12-1-48,-15 22-104,-15-3-424,-13 28 344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5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3529,'10'9'4225,"3"3"-409,6 18-1775,11 5-745,4 19-1064,1 6-56,6 11-120,1 5-8,5 0-16,0 0-8,3-2-2360,-6-4 1640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5:4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1 455 2681,'0'2'294,"0"0"0,0 0 1,0 0-1,0 0 0,0 1 1,0-1-1,1 0 0,-1 0 1,1 0-1,0 0 0,0 0 1,1 2-1,-1-3-182,0 0 0,0 0 1,0 0-1,0 0 0,0-1 0,1 1 0,-1 0 0,0-1 0,1 1 0,-1-1 1,1 0-1,-1 1 0,0-1 0,1 0 0,-1 0 0,1 0 0,-1 0 0,1 0 1,-1 0-1,2 0 0,16-2 743,-1-1 0,23-5 0,25-5 118,-22 11-491,69 5 0,-70 0-237,81-6 0,117-38 731,-108 16-297,-6 0-105,38-6-97,-126 26-425,0 2-1,54 2 0,133 21 62,89 1 84,-166-26-32,133 4 39,-98 23-179,0 0-8,-139-19-12,1-2 1,47-4 0,-55-1-7,203-10 180,-126 19-24,96-1 24,-189-6-167,0-1 0,0-1 1,28-8-1,64-28 86,13-3 26,-29 19-90,1 5 0,1 3 1,166-3-1,-176 13-48,120-22 0,-34 2-11,-126 21 20,76 2-1,-95 6 13,0 1 0,0 2-1,37 12 1,-29-8 5,52 9 0,-38-16-4,1-2 0,-1-3 0,66-9 0,31-2-3,229 5 9,-340 7-15,14-1-8,83-14-1,52-23-7,32-5 24,-37 20 1,265-3 0,-297 22-4,106 5 11,-202 1-5,105-9-1,-6-1 1,-130 10-10,-1 2 0,36 7 0,-41-6 0,0 0 0,0-1 0,1-2 0,-1 0 0,24-1 0,9-8 8,-28 4 2,-1 1-1,43 0 1,-46 5-9,1 0-1,-1 2 1,1 0-1,-1 1 1,26 11-1,-34-13 0,1 1 0,-1-2 0,1 0 0,0 0 0,0-1 0,-1 0 0,22-2 0,-3 0 0,-22 2 2,0 0 1,0 0-1,-1 1 0,1 0 1,0 0-1,12 6 1,-14-5-4,0-1 1,1 1 0,-1-1-1,1 0 1,-1-1 0,1 0-1,0 0 1,0 0 0,0-1 0,9 0-1,28-13-13,-36 10 14,0 0 0,1 1 1,-1 0-1,16-2 0,4 3-1,-13 1-2,1 0-1,-1-2 1,1 0-1,-1-1 1,0 0-1,20-7 1,-12 1-1,0 1 1,1 0-1,0 2 1,1 1 0,0 1-1,-1 1 1,1 1-1,47 3 1,-60-1-36,-1 0 1,1-1 0,0 0-1,0-1 1,12-3-1,-1 7-736,-13-2 517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5:4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5710 1 1520,'0'2'86,"0"0"0,0 0-1,0 1 1,0-1-1,-1 0 1,1 0 0,-1 1-1,0-1 1,1 0-1,-1 0 1,-2 3 0,-1 5 71,-6 15 33,-1 0 0,-18 29 0,2-4-147,-111 182-8,65-116-35,-29 45 0,68-111 5,-2-2 0,-2-2 1,-2-1-1,-53 46 0,39-39 44,2 1-1,-65 90 1,89-106-161,-185 239 1399,151-203 260,-119 106 1,110-117-951,1-4-183,3 4 1,-70 82-1,-122 151 2162,101-146-1091,-20 20-923,98-76-500,-80 121 1,109-138-36,-119 132-1,143-180-7,-180 193 396,16 12 72,-36 55-193,124-160-58,37-42-33,-320 410 741,154-145-581,168-247-310,31-54-23,-1-1 0,-66 70 0,48-63-2,-95 102 28,105-108-45,-47 71 0,-55 117 19,-37 57 110,100-155-54,3-4 165,20-49-14,-123 200 60,154-240-280,15-27-13,0 1 0,-13 33 0,18-33-42,0-2 0,-1 1 0,-1-1 0,0 0-1,-2-1 1,-15 21 0,8-17-208,6-8-416,0 1 0,-9 16 0,0 7-184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5:5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1288,'57'80'849,"-3"3"0,83 172-1,45 135 1741,36-17-1044,47-16 57,-111-134-1195,-53-70-378,146 153 23,-184-238 1,9 9 359,84 117-1,8 61-107,-10-12 790,88 139 565,-125-194-1607,12 31 546,-8-13 495,92 114-585,-136-204-570,27 34 89,31 33 372,-30-43-202,-30-42-192,-43-49-39,37 79 1,-19-33 18,-2-4 48,-21-39-1,2 0 1,57 75 0,-46-77-68,11 11 28,80 125 0,-85-103-37,-3 3 1,56 158 0,-88-213-1295,29 60 0,-24-62 27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5:5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2489,'192'-2'6097,"-42"3"-4145,64-16-1428,-106 5-207,133 5 0,-149 12-101,0 4-1,-1 5 1,114 34 0,85 14-202,-124-31 4,189 36 1338,-279-59-932,0-4-1,131-4 1,-64-13-241,146-6 81,-166 14-274,297 0-1725,-330 11 954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5:5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1408,'2'1'55,"-1"-1"-1,0 1 1,0 0-1,0 0 0,0 0 1,0 0-1,0 0 1,0 0-1,-1 0 1,1 0-1,0 0 0,0 0 1,-1 0-1,1 1 1,0 1-1,0-1-23,-1 0 0,1 0 0,0-1-1,0 1 1,0 0 0,0-1 0,0 1 0,1 0-1,1 1 1,2 2 66,294 286 3694,-213-199-3100,97 135-1,-127-141-293,67 138-1,-76-131 321,76 113 0,-92-163-630,254 397 104,-75-60 660,-193-350-672,58 103 1263,116 158-1,37-16-122,-165-201-1886,-21-26-2131,-4-9 1140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5:5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2971 2032,'9'-13'620,"1"0"-1,-2-1 0,12-23 0,1-1 460,123-174 3773,18 12-2581,-63 72-1232,163-276-1,-186 283-1014,97-116-1,-54 78-23,158-297 29,-69 98-25,-163 291-10,2 3 0,2 1 0,67-63 0,-8 35-1106,-76 67-1363,-1-2-1,44-46 0,-66 60 1680,14-23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176 641 4185,'3'-4'3616,"-3"8"-2007,-2 14 214,-41 215 3624,-63 283-3308,91-465-2042,8-33-56,3-17-20,3-10 10,2-16-8,7-42 0,-4 35-14,41-235 40,119-400-1,-61 375 28,-98 280-57,24-53 123,-28 61-110,1 0-1,0 1 0,0-1 1,1 1-1,-1 0 0,1-1 1,0 1-1,-1 0 0,1 0 1,6-4-1,-8 7-25,-1 0 0,0 0 0,0 0 0,1 0 0,-1 0 0,0-1 0,0 1 0,0 0 0,1 0 0,-1 0 0,0 0 0,0 0 0,1 0 0,-1 0 0,0 0 0,0 0 0,1 0 0,-1 0 0,0 0 0,0 1 0,1-1 0,-1 0 0,0 0 0,0 0 0,1 0 0,-1 0 0,0 0 0,0 1 0,0-1 0,0 0 0,1 0 0,-1 0 0,0 0-1,0 1 1,0-1 0,0 0 0,1 0 0,3 16 259,-3 57 324,-8 69 29,-86 633 1156,31-318-1305,56-417-447,4-26-17,0 1 0,0 0 1,1 0-1,1 0 0,1 1 0,3 22 1,-4-36-8,1-1 1,-1 1-1,0-1 1,1 0-1,-1 1 1,1-1-1,-1 1 1,1-1-1,-1 0 1,1 1-1,0-1 1,0 0 0,1 2-1,-1-3 1,-1 0 0,0 0-1,1 0 1,-1 1 0,0-1 0,1 0-1,-1 0 1,0 0 0,1 0 0,-1 0-1,0 0 1,1 0 0,-1-1 0,0 1-1,1 0 1,-1 0 0,0 0 0,1 0-1,-1 0 1,0 0 0,1-1 0,-1 1-1,0 0 1,0 0 0,1 0 0,-1-1-1,0 1 1,0 0 0,1-1 0,-1 1-1,0 0 1,0 0 0,0-1 0,1 1-1,2-6-21,0 0 0,0 0 0,0 0 0,-1-1 0,2-7 0,3-16-80,-1 0 1,-2 0-1,-1 0 0,-1-1 0,-4-49 1,-31-153-596,31 224 663,-32-233-1139,31 213 987,2 26 111,0 7 14,-2 51-23,-12 189-213,-7-83-2992,10-101 1801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1456 8042,'-3'-117'5369,"3"-35"-4649,3-17-32,8-13-1080,-4-4-1520,0 11 1312</inkml:trace>
  <inkml:trace contextRef="#ctx0" brushRef="#br0" timeOffset="1">37 1238 4385,'-16'-85'4521,"11"-46"184,2-16-4081,3-30-400,1-9-576,-1 7-2289,-5 2-2240,-4 21 3153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1624,'1'1'39,"-1"-1"-1,1 0 1,-1 1-1,0-1 1,1 1-1,-1-1 1,0 1-1,1-1 1,-1 1-1,0-1 1,0 1-1,1-1 1,-1 1-1,0 0 1,0-1-1,0 1 1,0-1-1,0 1 1,0 0-1,0-1 1,0 2-1,-1 18 183,1-11-36,1 24 1025,7 39 1,0-7 311,16 107 267,-1-16-1373,8 533-103,-58 90-33,-21-69-194,19-353-80,17-196 6,-102 1346 68,66-848-56,-2 489 208,27-463-91,-22-4-958,32-558 445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3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 1040,'-50'-8'1467,"49"8"-1449,1 0 1,0 0-1,-1 0 0,1 0 0,0 0 1,-1 0-1,1 0 0,0 0 0,-1 0 1,1 1-1,0-1 0,-1 0 1,1 0-1,0 0 0,-1 1 0,1-1 1,0 0-1,0 0 0,-1 0 0,1 1 1,0-1-1,0 0 0,0 1 0,-1-1 1,1 0-1,0 1 0,0-1 0,0 0 1,0 0-1,0 1 0,-1-1 0,1 1 1,0-1-1,0 0 0,0 1 0,0-1 1,2 16 336,-2-12-286,8 53 961,11 108 628,20 171-494,5 101-849,-50 304 295,-42 0-2070,-4 78-944,57 2 925,112 668 2284,-94-1261-398,20 231 696,19 372 2531,-35 101 419,-27-777-4643,1-32 84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3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3449,'16'-12'981,"1"1"1,-1 0 0,2 2 0,-1 0-1,2 0 1,-1 2 0,1 0 0,36-7-1,16 0 477,78-4-1,-86 11-993,486-44 1188,358-48-1354,-680 60-310,110-16-364,-181 34 211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3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7 383 3569,'-1'-3'407,"0"1"0,0-1 0,0 1 0,0-1 0,1 0 0,-1 0 0,1 1 0,0-1 0,-1 0 1,1 0-1,1 0 0,-1 1 0,0-1 0,1 0 0,-1 0 0,2-3 0,-1 4-207,1-1 1,0 1-1,-1 0 1,1-1-1,0 1 1,0 0-1,0 0 1,0 0-1,0 0 1,1 0-1,-1 1 0,1-1 1,-1 1-1,1-1 1,4-1-1,17-5 290,0 0-1,1 2 1,-1 1-1,29-3 1,13-3-44,643-134 1183,-203 69-1733,-355 58-429,-39 3 259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0 418 3465,'50'-1'3016,"7"1"-1087,3 1-489,18-8 577,5-9-225,30-8-368,17-6-464,15-1-359,5 3-153,-10-7-232,0 8-96,13-7-80,2-3 0,-2 2-24,-15-2-200,-7-4-1929,-5 6 1465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6369,'1'1'459,"-1"0"-1,1 0 1,1 0-1,-1 0 0,0 0 1,0 0-1,0 0 1,0 0-1,1 0 0,-1-1 1,3 2-1,31 5 1265,-23-5-1128,80 8 731,1-3 0,142-8 0,187-37-1327,-359 32 187,757-125-2536,-711 107 1408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1432,'5'3'297,"1"-1"-1,-1 0 0,0 0 0,1 0 0,-1-1 1,1 0-1,-1 0 0,9 0 0,47-2 1404,-57 0-1601,183-23 1890,-95 10-1455,293-36 1902,8 24 404,151 26-882,31 0-1070,259-41-39,-334 13-574,249 32-2095,-539 14 1073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2599 2561,'75'-52'3193,"56"-45"164,419-361 3259,-173 127-5104,-171 145-1177,450-426-63,-259 249-217,-214 200-51,-135 120-293,1 2 0,2 2 0,2 2 0,81-41 0,-17 26-2691,-2 6 998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4457,'8'7'4613,"3"7"-3908,-5-6-551,25 29 225,68 61 1,47 23 517,-11-10 286,-70-50-131,-3 2-1,-3 3 1,101 147-1,-151-199-977,156 229 770,15-14-521,40 14-217,115 135-32,-9-9-28,-80-157-247,-66-90-4485,-96-71 2374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1320,'237'-37'460,"-139"24"-456,96-12 26,91-13 523,985-92 4620,-1122 121-4907,625-49 1950,464-62 2716,-199 79-6222,-874 35-2375,-22-6 1532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3 897 4969,'-2'-144'3689,"7"-24"-2617,4-27-576,2 6-792,-8-11 192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13 2985,'3'-3'636,"9"-6"1137,-10 8-542,-4 6 344,-169 284 4678,18 12-4175,127-248-1871,-28 56 59,-80 165 497,20 7-1913,97-225-2060,7-15 1125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3073,'2'16'2624,"-2"7"-439,0 14-1233,-2 6-256,-3 12 96,-2 3 184,-5 15 265,-1 10-17,-5 9-504,-3 7-280,-9-1-296,-2-3-40,-3-6-248,5-6-1824,-2-12 1376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7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2088,'-10'62'985,"-8"5"-329,2 13 304,-2 8 208,-6 6 217,2 0 207,-8-7-224,-7-6-376,12-5-2160,-7-8 944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9:4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949 104 2545,'-9'-4'1159,"0"-1"0,0 0 1,0 0-1,0-1 0,1 1 1,-12-12-1,-25-18 428,40 32-1423,0 1 0,0-1 0,0 1 1,0 0-1,0 0 0,-1 1 0,1-1 0,-9 0 0,-2 1 8,0 0-1,0 1 0,0 1 1,0 0-1,-17 4 1,22-2-113,-1 0 0,1 1 0,0 0 0,1 0 0,-1 1 1,1 1-1,-18 12 0,-25 22 129,-54 38-27,79-58-135,1 2-1,1 0 0,1 1 0,0 2 0,-20 28 0,17-15 26,2 1-1,1 0 0,-23 53 0,32-59 4,1 1-1,2 1 0,1-1 1,2 2-1,1 0 0,-5 49 1,12 33 217,-2 53 271,5-152-454,0-1-1,1 1 1,2-1 0,-1 1-1,2-1 1,1 0-1,0-1 1,1 0-1,1 0 1,0 0-1,1-1 1,1 0-1,1-1 1,0 0-1,1 0 1,0-2 0,2 1-1,-1-2 1,22 16-1,-18-15-27,0-2-1,1 0 1,0-1 0,0-1-1,1-1 1,0-1-1,1 0 1,0-1-1,0-2 1,0 0 0,0 0-1,1-2 1,-1-1-1,1-1 1,-1 0-1,1-1 1,27-6 0,-16-1-34,-1-1 0,48-21 1,57-36-580,-37 16-819,-17 14 660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9:4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1504,'1'51'3925,"9"71"0,12 135 2196,-18 3-4759,-2-128-449,-1-69-637,-3 219-133,-1-252-1228,-4-3 493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9:4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71 3617,'4'-14'4879,"6"-15"880,-8 26-5563,-1 1 0,0 0 0,0 0 0,1 0 0,-1-1 0,1 1 0,-1 1-1,1-1 1,3-3 0,-4 5-74,4-3 163,-5 3-236,0 0 0,1 1-1,-1-1 1,0 0 0,0 1 0,0-1 0,0 0 0,0 1 0,0-1 0,0 0 0,0 1 0,0-1 0,0 0 0,0 1 0,0-1 0,0 1 0,0-1 0,0 0 0,0 1 0,0-1 0,0 0 0,0 1 0,-1-1-1,1 0 1,0 0 0,0 1 0,0-1 0,-1 0 0,1 1 0,-3 8 90,-1-1 1,0 1-1,-1-1 0,-10 15 0,8-13-48,1-1-1,0 1 1,1-1-1,0 1 1,1 1-1,-4 12 1,0-6-44,0 0 0,-1-1 0,0 1 0,-2-2 0,-15 20 1,9-13-30,-21 37 0,-51 89 18,-1 2-30,79-127-4,-2-1-1,-1 1 0,-1-2 1,0 0-1,-34 34 0,33-41 0,0 0 0,1 2 1,1 0-1,0 0 0,-17 28 0,19-25-295,0 0 0,-2-1 0,0 0 0,-19 17 0,22-23-155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9:4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2256,'1'11'1164,"-1"0"0,2-1 0,-1 1 0,1 0 0,1-1 0,0 0 0,1 1 0,0-1 0,8 15 0,14 13-62,34 40 0,11 16-352,42 89-54,-46-72-578,-3 5 79,12 16-2261,-69-120 1262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9:4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3233,'4'9'3280,"1"1"-111,5 3-264,6 1-785,-1-3-1104,9-4-343,-4-4-49,3-3-104,5-3-80,8-1-168,3 1-80,12 1-136,2 2-32,4 0-8,5 3-8,-2 1-504,2 1-2417,-5 6 1785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3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 4673,'-6'14'4548,"5"-11"-4427,-1 0 0,1 0 0,0 0 0,0 0 0,0 0 0,0 0 0,1 0 0,-1 1 1,0 5-1,2 9 343,0 0-1,2 0 1,0 1 0,0-2 0,2 1 0,0 0 0,1-1 0,14 28 0,14 9 141,2-2 0,64 73 0,101 83 227,-132-139-592,97 101 221,279 269 368,-337-343-665,3-6-1,167 104 1,-150-122-71,262 108 0,154 3-93,-119-79-937,-222-75 537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3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2282 1 7498,'-3'0'5865,"-39"19"-3769,-16 4-671,-13 29-305,-13 12-384,-3 27-304,-13 22-32,-29 38-104,-13 17 16,-46 39-24,-18 15-56,-27 11-80,11 6-80,18-20-152,30-16-208,39-19-616,18-32-1952,30-23 1799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1222 8354,'-15'-47'5505,"14"-37"-4409,6-45-992,6-20-48,3-23-40,-7 2-32,-5-3-1416,-4 10-1873,-21 28 2033</inkml:trace>
  <inkml:trace contextRef="#ctx0" brushRef="#br0" timeOffset="1">43 748 7282,'-24'19'5705,"10"-61"-3129,10-24-2152,9-47-600,1-24-1504,11-13 936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4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1577 1 3873,'-55'110'4297,"-26"32"872,-12 19-3953,-14 42-160,-19 17 105,-25 32-17,-8 6-232,-18-13-448,3-9-128,35-27-248,13-5-64,48-20-368,14-16-80,19-20 232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4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1592,'0'255'913,"0"-4"-81,-3-2-656,0 12-664,-1 7 360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2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1395 1737 2240,'3'-12'884,"-1"-1"-1,-1 0 1,0 0-1,-1 0 0,0 0 1,-1 0-1,0 1 0,-1-1 1,-4-16-1,3 21-564,0-1 1,0 1-1,0 0 1,-1-1-1,-1 2 1,1-1-1,-1 0 1,-1 1-1,1 0 1,-1 0-1,0 1 1,-1 0-1,0 0 1,-9-7-1,-13-7-21,24 15-283,-1 0-1,0 1 0,0 0 0,0 0 0,0 1 1,-1-1-1,1 1 0,-1 1 0,0-1 1,0 1-1,0 1 0,0-1 0,-10 0 1,-2 2-13,0 0 0,1 2 0,-1 0 0,0 1 1,1 1-1,-1 1 0,1 0 0,0 2 1,1 0-1,-1 0 0,1 2 0,1 0 0,0 1 1,-18 15-1,-41 25 5,-2-4-1,-102 46 1,145-75-15,1 1 0,0 1 0,2 2 1,0 1-1,2 2 0,0 1 0,-37 42 0,27-21-4,2 1 0,2 2-1,-55 102 1,80-130 9,1 1 0,0 0 0,2 0 0,-8 44 0,-3 92 9,13-97 3,3-43-8,1-1 1,1 1 0,1 0-1,0 0 1,2-1-1,0 1 1,1-1 0,0 1-1,11 24 1,-3-17-4,1-1-1,1 0 1,1-1 0,1 0 0,25 27-1,-12-17 5,1-1 0,1-1 0,1-2 0,2-1-1,1-1 1,1-2 0,1-2 0,76 35-1,222 96 7,-302-137-4,1-1-1,1-3 0,0 0 0,1-2 0,0-2 0,0-1 0,1-2 0,0-2 0,0-1 0,1-1 0,-1-3 0,0-1 1,0-1-1,0-3 0,58-15 0,183-71 177,-88 26-41,-128 46-106,-1-2 1,73-38-1,-102 42-10,-1-1-1,-1-1 0,-1-1 1,-1-2-1,39-40 0,-41 34 46,-2-1 0,-1-1 1,33-60-1,43-113 131,-11 20-87,-8 23 156,102-290-1,-160 379-253,-3 0 0,14-105 0,0-152 19,-4 19-20,71-427-458,-87 619-5947,-12 86 3570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2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1766 2217 1696,'8'0'446,"0"1"-1,0-1 1,0-1-1,0 0 0,0 0 1,0 0-1,0-1 1,-1 0-1,1 0 0,11-6 1,7-5 379,37-24 0,-39 23-543,21-17 331,67-58 0,-42 31-222,-24 23-145,-2-2 1,-2-2-1,-1-1 1,-3-3-1,55-75 1,-59 60-46,-1-2-1,-3-1 1,-3-1 0,-3-2 0,25-100-1,-39 117 167,-2-1-1,-1 0 1,-3 0-1,-2 0 1,-2 0-1,-2-1 0,-2 1 1,-16-73-1,13 100-241,0 1-1,-1 0 1,0 0-1,-2 1 0,0 0 1,-14-17-1,-81-101 130,93 122-243,-21-24 16,-2 1-1,-1 2 1,-71-55-1,78 71 6,-1 0 0,-1 3 0,-1 0 0,0 2 0,-1 1 0,-39-11 0,31 15 64,0 2-1,-1 2 1,0 2 0,0 1 0,0 2-1,0 2 1,-83 13 0,34 4 58,1 4 1,-133 50-1,154-46-144,0 3 1,2 3-1,2 2 0,1 4 0,2 2 0,-60 51 0,45-24-3,4 5 0,-110 135 1,145-156 2,2 2 0,2 1 1,3 2-1,2 1 1,-33 92-1,24-18 93,5 1 1,5 2-1,7 1 1,-6 172-1,34 548 411,3-556-494,-7-171-1,21 363-3691,1-321 2109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2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3249,'20'30'2656,"27"54"0,10 13-913,-15-42-696,3-2 1,2-3-1,55 46 0,-48-47-348,-2 2-1,69 89 1,-40-24 3,30 42 140,-108-153-809,1 0-1,0-1 1,0 1-1,0-1 1,1 0-1,-1 0 1,1 0-1,0 0 1,7 2 0,-10-5-19,0 0 0,1 0 0,-1-1 0,1 1 0,0-1 0,-1 0 1,1 0-1,-1 0 0,1 0 0,-1 0 0,1 0 0,-1-1 0,1 0 1,-1 1-1,1-1 0,-1 0 0,1 0 0,-1 0 0,0 0 0,0 0 0,1-1 1,-1 1-1,0-1 0,2-2 0,8-7 30,0-1 0,-1-1-1,0 0 1,-1 0 0,-1-1 0,0 0 0,-1 0-1,9-24 1,-9 23-18,11-23 4,181-343 262,-150 295-738,4 2 1,81-95-1,-41 81-111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3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1318 3233,'2'1'4526,"6"-12"-2183,10-20-49,55-136 1579,12-25-3129,-13 58-494,6 4-1,6 3 1,5 4 0,118-126-1,-186 227-225,1 0-1,0 2 0,2 0 1,1 2-1,27-17 0,-48 33-16,-1 0 0,1 0 0,0 0 0,0 0 0,0 1 0,0-1 0,0 1 0,0 0-1,0 0 1,0 1 0,0-1 0,1 1 0,-1 0 0,0 0 0,0 0 0,0 1 0,1 0 0,-1-1-1,0 1 1,0 1 0,0-1 0,0 1 0,-1-1 0,1 1 0,0 0 0,0 0 0,-1 1 0,0-1 0,1 1-1,-1 0 1,0 0 0,4 4 0,4 9 38,0 1 0,-1 0 1,0 0-1,-1 1 0,10 32 0,204 595-814,-188-529 178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4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2953,'49'-19'2904,"34"-8"449,37 2-392,40 0-777,18 1-1048,16 8-464,3-2-63,-6 9-217,18 0-48,46 9-96,9 9-56,4 15-104,-22 13-32,-40 3-24,0-6-16,12-25-424,13-9-1265,-13-30 1145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4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68 7626,'-18'9'5881,"27"-9"-3881,13-6-575,30-10-513,16-5-80,36 5-272,22 1-80,53 12-192,24 3-120,24 15-120,1 10-24,-25-10-256,-3 4-400,12-10 400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4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1 4073,'-13'0'5161,"-30"0"424,3 0-3680,-3 15-537,-9 19-432,0 22-296,-16 20-136,-6 32-240,-3 18-64,-21 28-120,12 3-24,-9 18-80,5-3-304,17 4 232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4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0 6857,'-65'83'5786,"-18"28"-3010,6-9-1295,37-53-665,3 3-192,-135 170-320,9 5-152,0 4-168,68-87-3857,30-8 2401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1870 8298,'-3'-74'5385,"1"-22"-4361,7-33-1024,-1-14-528,3-11-3449,-7 1 2857</inkml:trace>
  <inkml:trace contextRef="#ctx0" brushRef="#br0" timeOffset="1">0 1435 4273,'4'-103'3009,"6"-33"-2881,6-17-96,-5-20 8,-2-6 16,-6-5-40,3 3 24,-6 11-2649,-6 14 1953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4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1302 0 3265,'-46'43'3376,"-16"22"233,-18 15-896,-6 21-433,-12 13-927,-4 28-193,-12 2-200,1 38-296,2-1-80,-3 10-160,6 2-104,16-33-184,12-12-136,28-34-200,9-22 128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4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0 8082,'-37'53'6729,"-6"8"-4320,-28 28-1201,-3 10-488,-27 39-240,-16 22-64,-12 25-128,-19 5-56,19-8-120,6-4-120,31-24-400,18-25-3809,43-34 2857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8:4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1 3985,'-46'129'4625,"-22"7"-624,-2 17-1089,-32 23-1535,-3 11-289,-18 4-512,7-25-592,14-37-24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05:5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2176,'23'5'1145,"-7"-3"423,-3 5 809,-13 0-65,-6 9-47,-11 5-697,-10-3-496,-7-7-672,-3-10-240,5-11-3160,4-10 2199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05:5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34 1728,'-1'2'78,"0"-1"0,0 0 0,-1 0 0,1 0 0,-1 0 0,1 0-1,-1-1 1,1 1 0,-1 0 0,0-1 0,1 1 0,-1-1 0,0 1-1,1-1 1,-1 0 0,0 0 0,1 0 0,-1 0 0,0 0 0,1 0-1,-1 0 1,0-1 0,-2 0 0,-1 0-88,-1 0 0,1 0 1,0-1-1,0 0 0,0 0 0,-7-4 1,11 6 17,1-1 0,-1 1 0,1 0 0,-1-1 0,1 1 0,-1-1 0,1 1 0,-1-1 0,1 1 0,-1-1 0,1 1 0,-1-1 0,1 1 0,0-1 0,-1 0 0,1 1 0,0-1 0,-1 1 0,1-1 0,0 0 0,0 1 0,0-1 0,0 0 0,0 0 0,0 1 0,0-1 0,0 0 0,0-1 0,0 2 68,1-1 0,-1 0 0,1 1 1,-1-1-1,1 0 0,-1 1 0,1-1 1,0 1-1,-1-1 0,1 1 0,0-1 0,-1 1 1,1-1-1,0 1 0,-1 0 0,1-1 1,0 1-1,0 0 0,0-1 0,-1 1 0,1 0 1,0 0-1,0 0 0,0 0 0,1 0 1,2 0 516,0 0 1,0 0 0,0 0 0,0 1 0,0 0 0,0 0-1,0 0 1,0 0 0,0 0 0,0 1 0,0 0 0,-1-1-1,1 2 1,5 3 0,-3-1-240,-1-1 1,0 1-1,0 1 1,-1-1-1,0 1 0,0 0 1,6 11-1,-8-14-414,-2-2-111,1 0-1,-1 0 1,1 0 0,-1 0 0,1 0 0,-1 0-1,1 0 1,0 0 0,-1 0 0,1-1 0,0 1-1,0 0 1,-1 0 0,1-1 0,0 1-1,0-1 1,2 2 0,9-1-1481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06:0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91 185 2561,'-1'-1'182,"0"1"0,1-1 1,-1 1-1,0-1 0,1 0 0,-1 1 1,0-1-1,1 0 0,-1 1 1,1-1-1,-1 0 0,1 0 1,0 1-1,-1-1 0,1 0 1,0 0-1,0 0 0,-1 1 1,1-1-1,0-2 0,-2-19 1582,2 19-1494,-1-2 128,2-1 1,-1 1-1,1-1 0,-1 0 1,1 1-1,1-1 0,2-6 1,-4 10-293,1 0-1,0 0 1,0 0 0,0 0 0,0 1-1,0-1 1,0 0 0,1 0 0,-1 1-1,0-1 1,1 1 0,0-1 0,-1 1-1,1 0 1,0 0 0,-1-1 0,1 1-1,0 0 1,0 1 0,0-1 0,3-1-1,-4 2-68,0 0 0,-1 0-1,1 0 1,-1 0 0,1 0-1,-1 0 1,1 0-1,0 0 1,-1 0 0,1 0-1,-1 0 1,1 0 0,-1 1-1,1-1 1,-1 0 0,1 0-1,-1 1 1,1-1 0,-1 0-1,1 1 1,-1-1-1,1 0 1,-1 1 0,1-1-1,-1 1 1,0-1 0,1 1-1,-1-1 1,0 1 0,0-1-1,1 1 1,-1-1 0,0 1-1,0-1 1,0 1 0,1 0-1,0 21 646,-2-3-317,-1 0-1,-2 0 1,0 0-1,-11 32 1,-37 70 227,47-112-572,2-1-18,-2 1 0,1-1 0,-1 1 0,0-2 1,-1 1-1,-10 11 0,16-19-10,-1 1-1,1-1 1,0 0-1,0 0 1,0 1-1,0-1 1,-1 0 0,1 0-1,0 0 1,0 0-1,0 1 1,0-1-1,-1 0 1,1 0 0,0 0-1,0 0 1,-1 0-1,1 0 1,0 1 0,0-1-1,-1 0 1,1 0-1,0 0 1,0 0-1,-1 0 1,1 0 0,0 0-1,0 0 1,-1 0-1,1 0 1,0 0-1,0 0 1,-1-1 0,1 1-1,0 0 1,0 0-1,-1 0 1,1 0-1,0 0 1,0 0 0,0-1-1,-1 1 1,1 0-1,0 0 1,0 0 0,0 0-1,-1-1 1,1 1-1,0 0 1,0 0-1,0-1 1,0 1 0,0 0-1,0 0 1,0 0-1,0-1 1,-1 1-1,1 0 1,0 0 0,0-1-1,0 1 1,0 0-1,0-1 1,0 1 0,0 0-1,0 0 1,1-1-1,0-19-540,-1 19 523,4-17-858,1 1-1,0-1 1,1 1 0,10-20 0,39-65-6284,-45 83 5863,40-60-942,-43 68 2209,2 0-1,-1 1 1,2 0-1,16-14 1,-6 11 908,-19 13-788,-1 0-1,0 0 1,1 0-1,-1 0 1,0 0 0,1 0-1,-1 0 1,0 0-1,1 0 1,-1 0 0,1 0-1,-1 0 1,0 0 0,1 0-1,-1 0 1,0 1-1,0-1 1,1 0 0,-1 0-1,0 0 1,1 0-1,-1 1 1,0-1 0,0 0-1,1 0 1,-1 1 0,0-1-1,0 0 1,1 1-1,-1-1 1,0 0 0,0 0-1,0 1 1,0-1 0,0 0-1,1 1 1,-1-1-1,0 0 1,0 1 0,0-1-1,0 0 1,0 1-1,0-1 1,0 1 0,0-1-1,0 0 1,0 1 0,0-1-1,-1 0 1,1 1-1,0-1 1,0 0 0,0 1-1,-1 8 1152,0 1 0,-1-1 0,0 1-1,-1-1 1,-5 14 0,-24 43 1049,25-54-2256,0 0 0,1 1 0,0 1 0,1-1-1,0 1 1,2-1 0,-1 1 0,-1 18 0,5-31-36,0 0-1,0 0 1,0 0 0,0 0 0,0-1 0,0 1 0,0 0 0,0 0 0,0 0 0,0 0 0,1 0 0,-1 0-1,0-1 1,1 1 0,-1 0 0,0 0 0,1 0 0,0 0 0,0 0-12,-1-1 0,1 0 0,-1 0 0,1 0 0,-1 1 0,1-1 0,-1 0 0,1 0 0,-1 0 0,1 0 0,-1 0 0,1 0 0,-1 0 0,1 0 0,-1 0 0,1 0 0,-1-1 0,1 1 1,-1 0-1,1 0 0,-1 0 0,0 0 0,2-1 0,1-1-115,1-1-1,0 1 1,-1-1 0,0 0 0,0 0 0,5-5 0,108-145-2220,-36 45 2616,-63 88 349,-17 20-588,1-1 1,-1 1-1,0 0 1,0 0-1,0 0 1,1 0-1,-1-1 1,0 1-1,0 0 1,1 0-1,-1 0 1,0 0-1,0 0 1,1 0-1,-1 0 1,0 0-1,0 0 1,1-1-1,-1 1 1,0 0-1,0 0 1,1 1-1,-1-1 1,0 0-1,0 0 1,1 0-1,-1 0 1,0 0-1,0 0 1,1 0-1,-1 0 1,0 0-1,0 0 1,1 1-1,-1-1 1,0 0-1,0 0 1,0 0-1,1 1 1,-1-1-1,0 0 1,0 0-1,0 0 1,0 1-1,0-1 1,1 0-1,-1 0 1,0 1-1,0-1 1,0 0-1,0 0 0,0 1 1,3 16 404,-4-2-161,-1 0-1,-7 28 1,2-13-96,-66 292 409,67-295-587,-14 34-1,40-122-118,73-203-150,-69 194 299,-18 52 23,-5 15 24,-2 4 17,-9 36 165,-36 181 111,44-207-362,1-9-7,1 0 0,-1 1 1,1-1-1,-1 0 0,1 1 0,0-1 0,0 1 0,0-1 0,0 0 0,0 1 1,1-1-1,-1 1 0,1-1 0,-1 0 0,1 1 0,0-1 0,2 3 0,-3-5 1,0 0 1,0 1-1,0-1 0,1 0 0,-1 0 0,0 0 0,0 0 0,0 1 0,1-1 0,-1 0 0,0 0 0,0 0 1,1 0-1,-1 0 0,0 0 0,0 0 0,1 0 0,-1 0 0,0 0 0,0 0 0,1 0 0,-1 0 1,0 0-1,1 0 0,-1 0 0,0 0 0,0 0 0,1 0 0,-1 0 0,0 0 0,0 0 0,1 0 0,-1-1 1,0 1-1,0 0 0,0 0 0,1 0 0,-1 0 0,0-1 0,0 1 0,1 0 0,7-9-436,0-1-1,-1 1 0,0-1 0,-1-1 1,9-18-1,0 3-822,-7 12 547,25-41-2071,-29 49 2377,0 0 0,0 1 0,1-1 1,0 1-1,0 0 0,7-5 0,-11 9 362,0 1 0,1-1 0,-1 1 0,0-1 1,1 1-1,-1-1 0,0 1 0,1 0 0,-1-1 1,0 1-1,1 0 0,-1 0 0,2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06:0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1 688,'-24'29'344,"1"2"0,1 0 0,2 1 0,1 2 0,1 0 0,2 0-1,-22 73 1,31-77 3,1 0 1,-2 32-1,-4 18 896,-8 56 791,17-121-1857,1-1 1,0 1 0,2 0-1,-1 0 1,2 0 0,0 0 0,5 26-1,6 10-189,2 0-1,2-1 1,2-1-1,2 0 1,2-2-1,3 0 1,1-2-1,3-1 0,60 73 1,-4-31-2315,3 2 1113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06:0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1840,'25'39'913,"-4"-4"-377,7 8-168,1 1 320,-3 9-192,1 9-64,-1 9-136,1 5-80,-9-5-48,-1 5-24,-10 6-88,-5 1-184,-11 20-2280,-10-10 2096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06:0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1712,'-20'5'801,"-10"11"-169,-2 9-176,-9 9 832,-1 10 248,-4 11 121,0 5 263,2 13-400,3 1-327,4 17-569,3 1-256,11 14-64,5-5 64,17 0 64,8 2-160,17-3-128,14 9-160,29-5-8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06:0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1448,'32'46'921,"2"12"63,-2 19 104,0 6 656,-1 5 41,0 6 199,-7 5-496,-4 4-191,-11 2-377,-8-3-248,-9 1-248,-5 0-256,-15-4-2480,1 4 1744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1536 5017,'4'-142'4633,"6"-21"-2312,5-23-337,0-5-432,1-4-1016,0 11-159,0 5-554,4 14-1359,-4 34 840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08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96 2841,'8'-70'6107,"-7"45"354,-8 129-4830,1-45-1546,-61 789 791,46-631-687,-74 320 0,67-426-668,-5-2 0,-5-1 0,-5-2 1,-93 168-1,20-96-351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0:4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1656,'0'-3'489,"1"-6"-21,0 14 2519,-2 5-2811,1 1 0,1-1 0,0 0 0,0 0 0,5 18 0,77 304 4885,13 182-904,29 263-2690,-96-519-4452,-24-211 1959,11 103-910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08:4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2064,'63'165'833,"1"14"-529,-4-2-168,0 5-120,-1 0-16,-4-8-16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0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1272,'-11'14'672,"-3"0"-215,3 10-209,-1 2 0,-2 10-144,-4 11-32,-3 12-40,-6 10-24,-5 25-8,6 17-8,-3 42-40,5 13-200,6 55 176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1 704,'-6'6'63,"1"1"0,-1-1-1,2 2 1,-1-1 0,1 0 0,0 1 0,0 0-1,-2 8 1,-17 69-21,17-54 5,-70 319-45,53-226-2,-34 198-6,24 3-1,31-118 4,7 41 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1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0 904,'0'64'512,"-5"25"16,1 10-216,6 39-55,0 25-49,8 44-64,4 30-40,6 43-32,-2 21-8,3 9-168,-2-3 72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1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2521 1800,'-21'-117'1169,"1"-23"23,8-41 800,1-26-263,6-39-705,5-18-352,2-10-568,3-5-56,2 7-72,2 6-576,-2-8 424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1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385 197 2120,'1'-19'2321,"-4"-37"0,2 44-1785,0 0 0,0 0 0,1 0 1,1 0-1,0 0 0,4-19 1,-4 30-518,-1 0 1,0 1 0,1-1-1,-1 0 1,0 0 0,0 0 0,0 0-1,0 0 1,0 0 0,0 1-1,0-1 1,0 0 0,-1 0-1,1-2 1,0 3-9,-1 0-1,1 0 1,0-1 0,0 1-1,-1 0 1,1 0-1,0-1 1,0 1 0,-1 0-1,1 0 1,0 0 0,-1-1-1,1 1 1,0 0-1,-1 0 1,1 0 0,0 0-1,-1 0 1,1 0 0,0 0-1,-1 0 1,1 0-1,0 0 1,-1 0 0,0 0-1,-1 0 16,0 1 1,0-1-1,-1 1 0,1 0 0,0 0 0,0 0 1,0 0-1,0 0 0,-4 4 0,0 1-14,-1 0 0,1 1 0,0 0 0,0 0 0,0 1 0,1-1 0,-7 15 0,-24 65-21,27-65 11,-24 71-89,4 1 0,4 1-1,-16 119 1,18-19-376,-44 300-2425,30-192 1935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1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1784,'-6'71'809,"1"12"-465,7 41-136,3 19-88,7 40-104,4 17-8,2 27 8,5 12 0,4 19 0,5 4-48,3-1 16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0:5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10 1840,'-3'-9'5574,"-3"16"-1172,-3 10-3771,0-1 1,1 1-1,1 0 0,-7 26 1,-79 316-201,-14 59 678,-30 542 244,121-724-1745,13-20 154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1279 11819,'16'-35'5241,"9"-30"-4849,16-58-216,8-27 16,15-43-80,10-13-184,8 4-3233,-4 13 1985</inkml:trace>
  <inkml:trace contextRef="#ctx0" brushRef="#br0" timeOffset="1">1151 1131 13659,'-14'14'5241,"2"-44"-4425,10-27-216,7-47-392,1-20-104,13-32-64,6-14-152,5-7-728,9 1-1680,7 26 1487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0:5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1408,'-2'12'728,"5"23"-143,-1 13 47,12 37 416,6 20 520,13 47-183,12 18-305,13 39-1800,6 9 632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0:5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1928,'2'22'1041,"7"15"-225,5 16 496,9 23-440,-2 13-128,20 26 57,5 16 119,9 32 248,7 10-144,0 35-528,0 9-568,-7 22-8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0:5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 2441,'0'-7'-171,"-1"-12"7310,-3 28-5240,0 8-1156,0 1 0,1 0 0,1-1-1,0 33 1,10 75-388,-3-70-21,114 915 2592,-118-961-2918,100 618 465,-20 9-984,-59-416-299,-2-21 289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1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5 976,'3'-4'495,"0"5"-218,-2 7 301,5 78 31,22 100 120,-6-49-33,104 1069 4893,-110-955-5097,17 265-2747,-23-383 1279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1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1856,'25'131'937,"7"27"-265,-5 16 336,-1 22-8,1 18-216,-4 10-384,-4 8-120,1-2-208,-8-2 1,4 4-73,-5-1 0,-8-15-497,4-2-1447,-10-7 1320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1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1112,'13'114'600,"-6"38"-160,2 16-87,-2 18 23,2 5 32,1 1 64,1-1 496,-1 2-352,-1 5-160,2 24-256,-8 8-288,-3 14-624,-3-5-88,-13-3-512,-3-15 976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1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3057,'-8'174'2696,"-7"-1"33,3 5 7,0 8-719,-4 0-497,-6 8-1000,-1 6-176,-5 17-112,0-1-56,-1 7-72,1-11-64,1-29-1128,10-15-3417,-3-44 2881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2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1216,'5'57'448,"7"49"-368,4 18-24,7 37-24,-3 24-24,-6 4-344,2 4 248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4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33 441 976,'-5'-8'414,"1"1"1,0-1-1,0-1 0,1 1 0,1 0 1,-1-1-1,1 1 0,-2-18 0,3 3-89,0 1-1,4-30 0,14-60 722,-2 30 393,-15 76-1258,1 1-1,0 0 1,0 0 0,0 0 0,1 0 0,3-8-1,-5 13-171,0-1 0,0 1 0,1 0 0,-1 0 0,0 0 1,0-1-1,0 1 0,0 0 0,0 0 0,1 0 0,-1 0 0,0 0 0,0-1 0,0 1 0,1 0 0,-1 0 0,0 0 0,0 0 0,1 0 0,-1 0 0,0 0 0,0 0 0,0 0 0,1 0 0,-1 0 0,0 0 0,0 0 0,1 0 0,-1 0 0,0 0 0,0 0 0,1 0 0,-1 0 0,0 0 0,0 0 0,0 0 0,1 0 0,-1 0 0,0 1 0,0-1 0,0 0 0,1 0 0,-1 0 0,6 8 60,-2 1-47,-2 0 0,1 0 0,-1 0 1,-1 1-1,0-1 0,0 18 0,1-1 5,30 430 2119,-30-427-1973,2 17 16,-4-48-192,0-1 1,1 1 0,-1 0 0,0-1 0,1 1-1,0-1 1,1-2 0,4-17-4,27-197-66,1-8 4,-22 157 92,-12 69-24,0 1 1,0 0 0,0-1-1,0 1 1,0 0 0,0-1-1,0 1 1,1 0-1,-1-1 1,0 1 0,0 0-1,0-1 1,0 1 0,1 0-1,-1-1 1,0 1 0,0 0-1,1-1 1,-1 1 0,0 0-1,0 0 1,1-1-1,-1 1 1,0 0 0,1 0-1,-1 0 1,1-1 0,5 9 23,3 21 6,58 346 166,-66-366-188,-1-6-7,0-1 0,0 1 1,1 0-1,-1-1 0,1 1 0,0 0 0,-1-1 1,1 1-1,0-1 0,1 1 0,-1-1 1,3 4-1,-4-6-2,0 1 0,0-1 0,1 0 0,-1 0 1,0 0-1,0 0 0,0 1 0,1-1 0,-1 0 0,0 0 1,0 0-1,1 0 0,-1 0 0,0 0 0,0 0 0,1 0 1,-1 1-1,0-1 0,0 0 0,1 0 0,-1 0 0,0 0 1,1 0-1,-1 0 0,0-1 0,0 1 0,1 0 0,-1 0 1,0 0-1,0 0 0,1 0 0,-1 0 0,0 0 0,0 0 0,0-1 1,1 1-1,-1 0 0,0 0 0,0-1 0,9-13-30,0-22-31,11-135-191,-13 90 31,19-82 1,-14 119 201,-11 41 23,0-1 0,0 0 0,1 1 1,0-1-1,0 1 0,0 0 0,0-1 0,4-3 0,-6 7-1,1-1-1,-1 1 1,0 0 0,1-1-1,-1 1 1,1 0 0,-1-1 0,0 1-1,1 0 1,-1 0 0,1-1-1,-1 1 1,1 0 0,-1 0 0,1 0-1,-1 0 1,1 0 0,-1 0-1,1 0 1,-1 0 0,1 0 0,0 0-1,-1 0 1,1 0 0,-1 0-1,1 0 1,-1 0 0,1 1 0,-1-1-1,0 0 1,1 0 0,-1 0-1,1 1 1,-1-1 0,1 1 0,1 1 5,-1-1 0,1 1 0,-1 0 0,1 0 1,-1 0-1,0 0 0,0 0 0,1 3 1,6 15 55,-2 0 1,0 1 0,-2 0 0,4 33-1,1 94-2031,-8-106-246,1 24 600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1:4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1168,'8'14'440,"-8"-7"-296,3 1-128,1 0 689,-4-9-153,0-1 8,0 0 200,44-33-432,-34 13-328,3 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0 921 11723,'6'-35'5425,"1"-31"-4681,9-52-496,5-24-88,9-39-584,6-8-1032,4-1 975</inkml:trace>
  <inkml:trace contextRef="#ctx0" brushRef="#br0" timeOffset="1">640 1236 13187,'12'-28'5257,"11"-55"-4617,2-25 32,5-36-320,2-10-128,-2-18-800,2 2-1464,2 16 1224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2:0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52 2016,'-12'-17'1025,"8"4"-361,4 3 648,5 4-272,6 1-112,3 7-15,9 3 119,14 16-32,6 8-56,12 26-95,1 15-33,8 35 128,0 14 32,-2 13-352,-5 7-216,-10-8-304,-6-9-1392,-11-11 792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12:0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1196 1408,'-1'1'63,"1"0"0,-1-1 0,1 1-1,-1 0 1,0-1 0,0 1 0,1-1-1,-1 1 1,0-1 0,0 0 0,1 1 0,-1-1-1,0 0 1,0 1 0,0-1 0,0 0-1,0 0 1,0 0 0,1 0 0,-1 0 0,0 0-1,-2 0 1,3 0-14,-1-1 0,1 1 0,-1-1 0,1 0 0,-1 1 0,1-1-1,-1 1 1,1-1 0,-1 0 0,1 1 0,0-1 0,-1 0 0,1 1 0,0-1 0,0 0 0,0 0 0,-1 1 0,1-1-1,0 0 1,0-1 0,0-4 272,0-1 0,0 1 0,1 0-1,0-1 1,2-6 0,8-20 1045,3 0-1,0 1 1,2 0 0,20-30-1,-27 47-1076,57-91 1156,99-122-1,101-80-1049,-64 104-1779,-104 114 646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2:0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1703 1 1680,'-5'3'411,"0"1"-1,0 0 1,1 0-1,0 0 1,-8 10-1,8-8-163,-2 0-1,1-1 1,-10 9-1,-203 128-521,-115 70 192,9-3 313,237-159 25,3 4 0,2 3 0,-75 69 0,-14 41 318,66-62-588,29-36-51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3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2128 1932 1656,'-2'-4'325,"-1"-1"0,0 1 0,-1-1 0,-6-6-1,-6-8 33,-18-22 1723,-1 2 0,-72-62 0,23 24-519,-2-3-328,34 33-519,-63-74 0,36 20-669,-58-68 265,116 148-137,0 0-1,-1 1 1,-1 1 0,-1 2 0,-33-20 0,-33-9 444,54 29-496,0-2 0,1-1 0,-36-27 0,32 13-73,1-1 1,-41-50 0,-56-85 83,84 104-120,31 42-6,-1 2 0,-26-22-1,25 24 0,1 0-1,-21-27 1,34 38-2,0-1 0,0 1 0,-1 1 0,-1 0 0,1 0 0,-1 1-1,-1 0 1,1 0 0,-1 1 0,0 1 0,0 0 0,-1 0 0,0 1 0,-20-4 0,22 6 0,0 0 1,0-1-1,0 0 1,0-1-1,1 0 1,-1-1-1,1 0 1,-12-8-1,-4-6-3,-33-31-1,52 44 2,-2-1-24,-1 1 1,-15-9 0,19 12-67,2-1-2110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3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1272 1696,'-11'-2'500,"1"0"0,-1-1 0,1-1 0,-16-7 0,-4-1 630,0 0 103,-1-2 0,-51-32 0,-48-46-655,63 38 399,-115-121 0,84 54 18,22 25-936,7 13-45,-128-143 52,85 96-1279,94 107 640,2-2 1,1 0-1,-23-49 0,22 32-732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3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2411 528,'-9'-8'152,"1"1"1,1-1-1,-1 0 1,1-1-1,0 1 0,1-1 1,0-1-1,-8-18 0,-2-9-27,-12-42-1,18 48-154,-17-56 31,-24-149 0,36 130 38,-3-24 78,9 76 218,-2-105-1,15-58 614,1 40 141,-5 91-752,14-336 2555,5 285-3168,45-169 0,-51 254-29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3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0 225 552,'27'-28'344,"12"0"-8,-4-6 0,8 6-32,-1-4-96,1 5-168,3 4-8,-2 7-80,4 7 32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3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2240,'2'0'215,"-1"0"-1,1 0 1,0 0-1,0-1 0,-1 1 1,1-1-1,0 1 1,-1-1-1,1 0 0,0 1 1,-1-1-1,1 0 0,-1 0 1,1 0-1,-1-1 1,2 0-1,3-2 825,42-30 2711,-27 19-2565,44-26 0,-58 38-1141,0 0 0,0 0 0,0 0 1,0 1-1,1 0 0,-1 1 1,1-1-1,-1 2 0,1-1 0,-1 1 1,10 0-1,2 4 247,0 1 0,-1 0 0,0 2 0,-1 0 0,1 0 0,20 14 0,32 13 318,-35-21-544,1-1 0,46 9 0,78 6 74,-31-6-98,-69-8-1375,-1 1 1,75 30-1,-98-29 201,0 2-1,-1 1 0,0 2 1,52 40-1,-21-3-1120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3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2369,'27'18'1288,"12"7"968,3-1-831,10 8-697,1 2-232,5 0-352,10 1-40,-3 2-80,4-1-24,-3 1 24,-6-3-24,0 3 0,-5-2 24,-3 6 0,-5 1-24,3 10-224,-4 3-504,-2 10 512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3377,'32'30'2648,"2"4"-1535,8 3-81,8-2 8,-6 3 0,6 2 32,-4 1 49,-7 3-249,2-1-232,-8 1-360,3-1-232,-8-10-2488,0 5 1815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1451 11346,'17'36'5658,"-1"-56"-4266,9-31-744,9-57 8,-4-27-136,7-42-216,7-18-128,1-19-200,4-2-232,1 19-392,-4 24 400</inkml:trace>
  <inkml:trace contextRef="#ctx0" brushRef="#br0" timeOffset="1">390 1965 11098,'-2'9'5233,"20"-62"-5040,2-27 7,8-46-24,6-16-32,-6-33-80,11-6-112,-5-6-3449,-3 10 2273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5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0 989 1320,'110'-107'536,"0"-3"-136,9 1-231,5-8-17,-4-5 8,-17 6-128,-13 7-32,-16 8-457,-8 3 337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5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1128 2264,'22'-23'1249,"11"-7"823,6-5 241,13-13-57,4-5-439,6-6-849,4-6-272,10-2-248,-5-8-104,5-8-88,-3 1-128,-8-4-104,1 2-8,-8-1-216,2 0-864,-1 2-3865,-4-2 3569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2809,'15'10'1337,"-1"0"1,-1 1 0,0 0 0,16 18-1,-13-10-523,0 1-1,18 31 1,-8-3-222,-3 1 1,20 54 0,-10-6 249,-4 1-1,30 193 1,-7 211-391,-45-411-421,36 364-1005,-29-311 599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5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2080,'8'50'873,"3"5"-449,-4 14 16,-5 7 584,1 7-64,-3 9 24,-5 2 41,2 5 399,-12 0 168,-8 4-223,-3 2-281,-6-1-712,-5 1-224,0-6-152,-4-5-1248,-2-13 928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5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601 245 2969,'0'-3'869,"1"0"0,-1-1 0,0 1 0,0 0 0,0-1 0,-1 1 0,1-1 1,-1 1-1,1 0 0,-1 0 0,0-1 0,-3-3 0,1 1-339,0 0-1,-1 0 1,1 0-1,-2 1 1,-7-9-1,-3 1-411,0 0-1,0 1 1,-24-14 0,17 13-100,-2 0 0,1 2 0,-2 0 1,0 2-1,0 1 0,0 1 1,-46-7-1,48 11-777,-1 2 0,1 0 0,-1 2 0,0 0 0,-28 6 0,-18 11-1178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5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 1 2208,'-28'3'1073,"-4"4"-225,-2-1 240,-8 1-64,-2 2-256,-9 1-183,-6-1-97,-17 5-272,-6 0-56,-18 6-136,-10 8-24,-2 17 0,1 8-48,4 12-16,3 4-336,-10-1-2073,-4-3 1761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1:5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1685 1 2192,'-245'194'2861,"199"-156"-2787,0-2 1,-77 44-1,39-31 46,-252 158 2678,-131 164 1459,188-96-8138,221-209 2609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9:2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6857,'0'-1'234,"0"1"-1,0-1 1,0 1-1,0-1 1,0 0-1,0 1 1,0-1-1,1 0 1,-1 1-1,0-1 1,0 0-1,0 1 1,1-1-1,-1 1 1,0-1-1,1 0 1,-1 1-1,0-1 1,1 1-1,-1-1 1,1 1-1,-1-1 1,1 1-1,-1 0 1,1-1-1,-1 1 1,1 0-1,-1-1 1,1 1-1,-1 0 0,1-1 1,0 1-1,0 0 1,28-5 737,-24 4-776,81-3 1121,91 7-1,-87 0-873,323 1 290,170 6-699,-207 8 146,230 6 453,307-28 208,-7-58-788,-482 26-246,-238 30 154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9:2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2569 0 1904,'-283'368'8964,"-126"198"-3565,148-217-3728,20 16-493,211-317-1075,-363 587 349,23 41 263,112-195 281,-23-16-2212,239-396 870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9:2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3657,'1'26'1110,"1"0"0,2 0 0,0 0 0,11 34 0,39 96-201,-49-144-697,22 53 461,3-1 0,3-2 1,46 65-1,136 163 732,-153-209-1117,327 462 1169,-18 16-837,-213-327-478,90 186 235,163 345 905,-180-290-802,-180-348-484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1079 8434,'12'69'6897,"-3"-51"-3360,5-29-2897,9-49-120,2-23-128,5-43-160,9-12-104,2-20-232,5-3-168,-2 0-464,-1 9-648,-4 36 768</inkml:trace>
  <inkml:trace contextRef="#ctx0" brushRef="#br0" timeOffset="1">502 1116 11995,'-4'60'5721,"1"-24"-4465,5-43-600,5-27-272,10-49-160,5-29-200,8-40-1616,2-14 1088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2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1809 3729,'-3'-4'1271,"-1"-1"1,1 1 0,-1-1-1,-2-6 1,4 6-844,0 0 0,1 0 1,-1 0-1,1 0 0,0-1 1,0 1-1,1 0 0,-1-7 1,2-20-51,1 0 0,9-54 1,24-66-453,-20 93 140,18-96-51,8-31-19,-27 135-7,32-80 0,-16 67 9,2 1 0,3 2 0,2 1 1,4 2-1,1 2 0,3 2 0,75-71 0,-77 90 104,3 2 0,0 1-1,93-46 1,-100 60-58,1 2-1,1 1 1,70-16-1,128-7-29,-199 35-4,1 1-1,-1 2 1,0 2-1,1 1 1,59 14-1,-99-16-9,123 29 194,-109-25-60,0 0 1,0 2-1,-1-1 1,1 2-1,24 17 1,-15-2 379,0 0-1,-1 1 1,38 54 0,-50-62-382,-7-12-98,106 136 592,-84-110-597,2-2 0,46 38 0,-45-43-27,0 2 0,35 38 1,-53-49-4,1 0 0,-2 1 0,0 0 0,-1 1 0,0 0 0,-1 0 0,5 19 1,-2 0-5,-2 1 1,-1 0 0,-2 1-1,2 48 1,-10 150 231,3 30-3512,5-200 1994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32:4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1605 1608,'-4'-9'781,"1"0"1,0-1-1,0 1 0,1 0 0,0-1 0,1 1 0,0-1 0,0-9 1,7-81 1312,-3 71-1721,34-216 1021,-11 95-1209,-21 115-140,1-1-1,2 1 0,2 1 1,1-1-1,1 2 0,2 0 1,36-61-1,3 5 349,32-45 164,-39 68-290,36-46 305,-66 93-368,1 1-1,0 1 0,35-27 0,-30 28-153,0 1 0,2 1 1,-1 1-1,2 1 0,0 1 0,0 1 0,33-8 0,18 4-42,1 3 0,90 0 0,-96 6-85,-22 2-201,75 5-1,-102 1 257,-1 0 0,1 1 0,-1 1-1,0 1 1,-1 1 0,22 10 0,8 7 110,0 2 1,67 49-1,-89-54 8,-2 1-1,0 1 0,-1 1 1,-1 1-1,26 37 0,84 111 370,-44-59-423,-72-88-36,-1 0 0,24 49-1,18 63 1,-45-103-7,9 29-313,-3 1 0,-2 1 0,-3 1 0,9 101 0,-16-85-229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1849 2080,'116'-24'793,"0"6"0,195-7-1,-305 25-784,9-1 17,-1 1 1,1 0 0,0 1 0,-1 1 0,27 6 0,-41-8-23,1 0 1,-1 0-1,1 1 1,0-1-1,-1 0 0,1 0 1,-1 1-1,1-1 0,-1 0 1,1 1-1,-1-1 1,1 0-1,-1 1 0,1-1 1,-1 1-1,0-1 0,1 1 1,-1-1-1,0 1 1,1-1-1,-1 1 0,0-1 1,0 1-1,0 0 1,1-1-1,-1 1 0,0-1 1,0 1-1,0 0 0,0-1 1,0 1-1,0-1 1,0 2-1,-1-1 2,1 0 0,-1 1 0,1-1 0,-1 0 0,0 0 0,0 0 0,0 1 0,1-1 0,-1 0 0,0 0 0,-1 0 1,1 0-1,0-1 0,-2 3 0,-21 9 14,0-1 1,-1-1 0,-44 12-1,17-5-8,-1-3-1,0-3 1,-1-2-1,-87 4 0,126-13-26,0 0 1,0-2-1,1 1 0,-1-2 0,1 0 0,0-1 0,-15-6 0,21 7-26,-1-2 1,1 1-1,0-1 1,0 0-1,1 0 0,0-1 1,-1 0-1,2-1 1,-1 1-1,1-1 0,0 0 1,-6-10-1,5 3-9,-1 0 1,2 0-1,0-1 0,1 1 0,0-1 1,1 0-1,1-1 0,0 1 0,1-1 0,1 1 1,1-1-1,0 0 0,0 1 0,6-25 1,-2 16 42,1 1 1,2 0 0,0 0 0,1 0-1,2 1 1,0 1 0,1-1 0,27-37-1,-25 43 99,1-1 0,1 2 1,1 0-1,0 0 0,0 2 0,2 0 0,0 1 0,0 0 0,1 2 0,0 0 0,1 2 0,0 0 0,0 1 0,28-6 0,-15 5 199,1 2-1,0 1 1,0 2-1,0 1 1,0 2-1,0 1 1,0 2-1,0 1 1,49 13-1,-67-12-223,0 0-1,0 1 0,-1 0 1,0 1-1,21 14 0,-29-17-45,0 2 1,0-1-1,-1 1 0,0 0 1,0 0-1,0 0 0,-1 1 1,0 0-1,-1 0 0,1 1 1,-1-1-1,5 16 0,-5-12 87,-1 1-1,0-1 0,-1 1 1,-1 0-1,0 0 0,0 0 0,-1 0 1,-3 22-1,-1-13 242,0 0 0,-2-1 0,0 1 0,-10 21 0,9-25-88,-1-1 0,-1 0-1,-1-1 1,0 0 0,0 0 0,-2-1 0,0 0-1,0-1 1,-1-1 0,-1 0 0,0 0 0,-1-1 0,0-1-1,-1-1 1,-29 13 0,17-10-108,0-1 1,-1-1 0,-55 9-1,65-16-157,0 0-1,0-2 1,0 0-1,0-2 1,0 0 0,1-1-1,-26-5 1,37 5-27,-1-1-1,0 1 1,1-1 0,-1 0 0,1-1-1,0 0 1,0 0 0,0 0 0,1-1 0,0 0-1,0 0 1,0-1 0,-8-8 0,9 6-18,0 0-1,0 0 1,1-1 0,0 1 0,0-1 0,1 0-1,0 0 1,1 0 0,-1-1 0,2 1-1,-1-11 1,1 6 7,0 1-1,1 0 1,1 0-1,0 0 1,1 0-1,0 0 1,1 0-1,0 0 0,1 1 1,10-20-1,-10 23 36,1 1 0,0 0 0,0 0 0,1 1 0,0 0 0,0 0 0,1 0 0,-1 0 0,2 1 0,-1 1 0,1-1 0,0 1 0,0 0 0,0 1 0,1 0 0,9-3 0,6-1 61,0 2 0,43-5 0,54 1 247,-61 9-47,0 1 0,1 4 0,91 17 0,-114-14-188,0 3 0,-1 1-1,0 2 1,-1 1 0,0 2 0,48 30 0,-71-38-51,-1 0 1,0 2-1,11 11 1,-19-18-9,-1 0 0,0 1 0,0 0 0,0-1 0,-1 1 0,1 0 0,-1 0 0,0 1 0,0-1 0,0 0 0,-1 1 0,2 8 0,-3-7 4,0 0 1,0 0-1,0 0 1,-1-1 0,0 1-1,0 0 1,-1 0-1,1-1 1,-1 1-1,-6 10 1,1-3 30,-1 0 0,0 0 0,-17 19 0,-18 16 173,-3-3 1,-1-2-1,-3-2 1,-54 35-1,68-53-140,-1-2 0,0-2 0,-1-2 0,-1-1 0,-1-2 0,0-1 0,-1-2 0,-80 9 0,89-17-80,1-2 1,-42-4 0,58 2-7,0-1 1,0-1-1,1 0 1,-1-1-1,1 0 1,-20-10 0,28 10 0,0 1 0,0-1 0,0-1 1,0 1-1,1-1 0,0 0 1,0 0-1,0-1 0,1 0 0,-1 1 1,1-1-1,1-1 0,-1 1 1,1-1-1,0 1 0,1-1 0,-3-9 1,1 1-11,1-2 1,1 1 0,0 0 0,1 0-1,1 0 1,3-26 0,0 21 14,1 0 0,1 0 0,1 1-1,0-1 1,2 1 0,0 1 0,2-1 0,0 1 0,1 1 0,1 0 0,0 1 0,1 0 0,1 1 0,1 0 0,27-22-1,-10 13 0,2 1 0,0 2 0,66-32-1,126-36-4,-154 67 11,1 3-1,1 4 1,0 2-1,1 4 0,1 3 1,84 4-1,-133 2 6,0 2-1,1 1 0,-1 2 0,0 0 0,51 16 0,-73-18 1,1 0 0,0 0-1,-1 1 1,0 0 0,0 0 0,1 0 0,-2 1-1,1 0 1,0 0 0,-1 0 0,0 0-1,5 7 1,-7-8 2,0 1 1,-1-1-1,1 1 0,-1 0 0,0 0 0,0-1 0,0 1 1,0 0-1,-1 0 0,1 0 0,-1 0 0,0 0 0,0 0 1,-1 0-1,1 0 0,-1 0 0,0 0 0,0 0 0,0-1 1,-2 6-1,-4 6 40,0-1 0,-1 0 1,0 0-1,-1 0 0,0-2 0,-1 1 1,-1-1-1,0 0 0,-13 10 0,-12 7 176,-73 48-1,55-45-126,-2-2 0,0-2 1,-2-3-1,-1-2 0,0-3 0,-85 16 0,111-30-156,0-1-1,0-2 1,0-2 0,0-1 0,0-1 0,-57-10 0,73 7-13,0 0 1,0-1-1,0-1 1,1 0-1,0-1 1,0-1-1,1 0 0,0-1 1,0-1-1,1 0 1,0-1-1,1-1 1,1 0-1,-14-16 1,16 14 23,0-1-1,1 0 1,0-1 0,2 0 0,-1-1-1,2 0 1,0 0 0,2 0 0,-1 0-1,2-1 1,0 1 0,2-1 0,0 0 0,1-25-1,2 18 35,1-1 0,1 1-1,1-1 1,1 1 0,1 1 0,1-1-1,2 1 1,0 1 0,19-32 0,-13 31 10,0 1 0,2 0 0,0 1 1,2 1-1,0 0 0,1 2 1,2 1-1,-1 0 0,45-25 0,-43 31 26,0 0 0,0 2 0,1 0 0,0 2 0,1 1 0,0 1-1,0 1 1,0 1 0,1 1 0,47 2 0,-28 5 49,0 2 0,-1 2-1,0 2 1,0 2 0,-1 1 0,62 30-1,-91-37-37,-1 1-1,0 1 0,0 0 0,0 1 1,-1 1-1,0 0 0,20 21 1,-30-27-6,0 0 1,0 0-1,0 1 1,-1-1-1,0 1 0,0-1 1,0 1-1,0 0 1,0 0-1,-1 0 1,1 10-1,-2-10 10,0 1 0,0 0-1,-1-1 1,0 1-1,0 0 1,0-1-1,-1 0 1,1 1 0,-1-1-1,-1 0 1,1 0-1,-6 9 1,-3 1 39,0 0 0,-1-2-1,0 1 1,-19 16 0,-68 47 169,54-46-187,-1-2 0,-59 26-1,73-40-77,-1-2 0,-1-1 0,0-2 0,-50 9 0,61-16-168,1-1-1,-1-1 0,0-1 0,1-1 1,-1-1-1,0-1 0,1-1 0,0-1 1,0-1-1,-42-17 0,40 11-422,0 0 0,1-1 0,1-2 0,0 0 0,0-1-1,2-2 1,0 0 0,-31-37 0,38 39 162,2 0-1,0 0 0,0-1 1,2-1-1,0 1 1,1-2-1,-9-30 1,13 35 359,1-1 0,0 0 0,2 0 0,-1 0 0,2 0 0,0 0 0,1 0 0,0 0 0,1 0 0,7-23 0,-4 23 225,0 1-1,1 0 0,1 0 0,0 1 1,1 0-1,1 0 0,0 1 0,1 0 1,0 1-1,0 0 0,1 0 0,1 1 0,0 1 1,21-14-1,-3 6 515,0 1 0,1 1 0,1 1 0,0 2 0,45-10 0,-35 13-165,1 2 0,0 1 0,1 2 0,-1 3 0,1 1 1,49 7-1,-24 3-276,0 2-1,-1 4 1,67 24 0,-109-32-161,0 2 0,0 0 0,-1 2 0,-1 1 1,44 29-1,-62-37-32,1 1-1,-1-1 1,0 1 0,0 0 0,-1 0 0,0 1 0,0 0 0,-1 0 0,7 12-1,-9-14-2,0 0 0,-1 0 0,0 1 0,0-1-1,0 0 1,0 0 0,-1 1 0,0-1-1,0 0 1,-1 1 0,1-1 0,-1 0-1,0 0 1,0 1 0,-1-1 0,-3 8-1,-3 3 27,0-1-1,-1 0 0,0 0 0,-2-1 0,1 0 1,-2 0-1,0-2 0,-19 17 0,-7 2 100,-76 47 0,26-25 7,-141 63-1,190-99-644,-2-2 0,1-2-1,-2-1 1,0-3 0,0-1 0,-58 3 0,80-11-203,1 0 0,0-2 1,0 0-1,0-1 0,0-1 0,0 0 1,1-2-1,-27-10 0,33 10 317,0 0 0,0-1 0,1 0 0,0 0 0,0-2 0,1 1 0,0-1 0,0-1 0,1 0 0,0 0 0,1 0 0,-10-18 0,13 18 390,0 0-1,1 0 1,0-1 0,1 1 0,0-1 0,1 0-1,0 0 1,0 0 0,1 0 0,1 0 0,0 0-1,0 0 1,1 0 0,1 0 0,0 0 0,0 0 0,1 0-1,1 1 1,-1-1 0,2 1 0,0 0 0,0 0-1,0 1 1,1-1 0,1 1 0,-1 0 0,13-11-1,-5 6 365,0 1-1,1 1 0,1 0 0,0 1 0,1 1 0,0 0 0,24-9 0,-5 5 1139,1 2 0,64-14 0,-32 15-205,1 3-1,1 4 1,93 4-1,-74 4-927,-1 4 0,133 29 0,-199-31-325,32 12 0,-47-14-27,0-1 0,0 1 0,0 1 0,-1-1 0,0 1 0,8 6 0,-13-8 4,0-1 0,0 0 1,0 0-1,0 1 0,-1-1 0,1 1 0,-1 0 0,1-1 1,-1 1-1,0 0 0,0 0 0,0 0 0,0 0 0,-1 0 1,1 0-1,-1 0 0,0 0 0,1 0 0,-1 0 1,-1 0-1,1 0 0,0 0 0,-1 0 0,0 0 0,0 0 1,0 0-1,-1 3 0,-3 4 72,0 1 1,-1-1 0,0 0-1,0-1 1,-13 15-1,-1-3 17,-1-1-1,-1 0 0,-1-2 1,0 0-1,-2-2 0,-33 18 0,12-8-87,-2-3-1,0-1 0,-1-3 0,-1-1 0,-55 10 0,75-22-176,0-1 1,0-2 0,-1-2 0,-34-1-1,43-2-128,0-1 1,1-1-1,-1 0 0,1-2 0,0 0 0,-30-14 0,30 9-231,-1-1 0,2 0-1,0-2 1,0 0 0,-29-28-1,36 28 130,0 0-1,0-1 1,2 0-1,0-1 1,0 0-1,2 0 1,-13-29-1,18 35 365,1 0 1,-1 0-1,2 0 0,-1 0 0,2-1 1,-1 0-1,1 1 0,1-1 0,0 0 0,1 1 1,0-1-1,0 1 0,1-1 0,0 1 0,1-1 1,0 1-1,1 0 0,0 0 0,1 1 0,0-1 1,0 1-1,1 0 0,0 0 0,1 1 0,10-11 1,-4 6 248,1 2 1,0 0-1,0 0 1,1 1 0,1 1-1,-1 1 1,23-9 0,-10 6 261,1 2 1,0 1-1,49-7 1,-40 10-205,0 3 0,0 1-1,53 5 1,110 30 56,-160-25-276,-2 1 0,1 3-1,-2 1 1,45 23 0,-77-34-31,-1 0 0,1 0 0,-1 1 1,0 0-1,0 0 0,0 0 0,0 0 0,-1 1 0,1 0 0,-1 0 0,-1 0 0,1 0 0,-1 1 0,0 0 0,4 9 0,-6-10 10,0 0 1,0 1-1,-1-1 1,0 0-1,0 1 1,0-1-1,-1 0 1,1 1 0,-1-1-1,-1 0 1,1 0-1,-1 0 1,0 0-1,0 0 1,0 0-1,-1 0 1,-4 6-1,-2 3 68,-1 0 0,-1 0 0,0-1 0,-1 0 0,-14 11 0,-70 49 250,81-62-318,-308 203 420,249-171-498,-3-4 1,-122 44 0,158-69-206,-1-1 1,0-3-1,-1-2 0,0-1 1,-59 1-1,80-8-142,-1-1-1,1-1 1,0-1 0,0-1-1,-26-8 1,34 8-96,0-2 0,0 0 0,1 0-1,-1-1 1,1-1 0,1 0 0,-1-1 0,-16-16-1,16 12-55,0-1-1,1-1 0,0 0 0,1 0 1,1-1-1,1 0 0,-11-26 1,16 33 409,1-1 1,0 1 0,1-1-1,0 0 1,0 0 0,0-20-1,3 24 150,-1-1 0,1 0 0,0 1-1,0-1 1,1 1 0,0 0-1,0-1 1,1 1 0,-1 0 0,1 0-1,6-8 1,-3 6 103,0 0 0,1 0 0,0 1 0,0 0 0,1 0 0,0 1 0,9-6 0,3 0 377,0 1 0,26-10 0,11 0 579,1 3 0,1 3 0,73-10 0,53 0 215,374-4 1,-514 29-1259,-1 1 0,0 2 1,83 17-1,-124-19-37,4 1 23,1 0-1,-1 0 1,1 1-1,-1 0 1,0 0 0,7 5-1,-12-6-10,-1-1 0,0 0 1,1 0-1,-1 1 0,0-1 0,0 0 1,0 1-1,0-1 0,0 1 0,0 0 0,0-1 1,-1 1-1,1 0 0,0-1 0,-1 1 0,0 0 1,1 0-1,-1-1 0,0 1 0,0 0 0,0 0 1,0 0-1,0-1 0,0 1 0,-1 0 0,1 0 1,-1 0-1,1-1 0,-1 1 0,-1 3 1,-1 2 48,-1 0 0,1 0 0,-1-1 1,-1 1-1,1-1 0,-1 0 1,0 0-1,-7 6 0,-95 74 596,-32 15-248,-4-6 0,-264 129-1,334-191-517,-139 40 0,167-61-193,-1-3 1,0-1 0,0-2-1,-64 0 1,85-7-185,0-1 0,0-1 0,0 0 0,1-2 0,-1-1 0,-42-17 0,53 17 134,-1-1 0,1-1 0,1 0 1,-1-1-1,2 0 0,-1-1 0,1-1 0,0 1 1,1-2-1,1 0 0,-12-16 0,16 19 262,0 1 0,1-1-1,1 1 1,-1-1 0,1-1 0,1 1 0,0-1-1,0 1 1,1-1 0,0 0 0,1 0 0,0 0-1,0 0 1,1 0 0,0 0 0,1 0 0,0 0-1,1 1 1,0-1 0,0 0 0,1 0 0,5-9-1,0 0 138,0 1-1,2 0 1,0 0-1,1 1 0,1 0 1,0 1-1,2 1 1,28-28-1,-12 18 314,2 1 0,0 1 0,67-35 0,-44 33 252,0 1-1,1 3 1,64-14 0,184-24 1419,-124 36-1361,0 9 0,219 10 0,-390 4-664,96 7 118,-87-5-88,-1 1-1,0 1 1,32 11 0,-45-14-26,-1 1 1,0-1 0,1 1 0,-1 0-1,0 0 1,0 0 0,0 0 0,-1 1-1,1-1 1,2 3 0,-4-3 0,0 0 1,0-1-1,0 1 1,0 0-1,0-1 1,0 1-1,0 0 1,-1 0-1,1 0 1,-1 0-1,0 0 1,1 0-1,-1 0 1,0 0-1,0 2 1,-2 2 23,1-1 0,-1 1 0,0-1-1,0 0 1,0 1 0,-1-1 0,0 0 0,0-1 0,0 1 0,-1 0 0,0-1 0,0 0 0,0 0 0,-5 4 0,-22 19 205,-41 27 1,-254 147 288,26-49-459,244-129-214,-1-3 0,0-2 0,-91 16 0,116-29-63,-1-2-1,0-2 1,-49-3-1,63 1 77,1-1 0,0-1 0,0-1-1,1 0 1,-19-7 0,29 8 70,1 0 1,-1-1-1,0 1 1,1-1-1,0-1 1,0 1-1,0-1 1,1 0-1,0-1 1,-1 1-1,2-1 1,-1 0-1,1 0 1,-7-12-1,7 7 16,-1 1 0,2-1 0,-1 0-1,1 0 1,1 0 0,0 0 0,1-1 0,0 1 0,1 0-1,0-1 1,0 1 0,1-1 0,3-11 0,0 7 25,0 0 0,1 0 1,0 1-1,1 0 1,1 0-1,1 0 0,0 1 1,19-25-1,-11 20 11,2 1-1,0 1 1,1 0 0,0 1-1,2 1 1,0 2-1,0-1 1,28-11 0,1 3 60,0 2-1,98-24 1,231-21 526,5 34 193,-350 29-707,282-9 499,-216 15-413,-86-2-107,1 0 0,-1 1 0,0 1 0,24 9 0,-34-12-23,0 1 1,0 0 0,0 0-1,0 0 1,-1 0 0,1 0-1,0 1 1,-1 0 0,0 0-1,0 0 1,0 0 0,4 5 0,-6-6-4,0 1 1,0 0-1,0-1 1,-1 1-1,1 0 1,-1 0-1,1 0 1,-1-1-1,0 1 1,0 0 0,0 0-1,0 0 1,-1 0-1,1-1 1,-1 1-1,1 0 1,-1 0-1,0-1 1,0 1-1,-2 3 1,-3 6 66,0 0 0,-1-1 1,0 0-1,-1 0 0,-13 15 0,-52 46 282,53-54-286,-87 76 139,-3-5 0,-151 91 0,185-131-454,-115 54 0,162-89-249,-1-3 0,0 0 0,-1-2 0,0-1 0,-1-1 0,1-2 0,-49 2-1,65-7-52,1 0 0,-1-1-1,0-1 1,1 0-1,-1-1 1,1 0-1,0-1 1,0-1-1,0 0 1,1-1 0,0-1-1,0 0 1,0 0-1,1-1 1,0-1-1,1 0 1,-19-19-1,20 18 231,0-1 0,1-1 0,0 1 0,1-1 0,0-1 0,1 1 0,1-1 0,0 0 0,0-1 0,1 0 0,-3-18 0,5 20 284,2 0 0,0-1 0,0 0 1,1 1-1,0-1 0,1 1 0,1-1 0,0 1 1,1 0-1,0 0 0,1 0 0,0 0 1,9-16-1,-4 10 86,2 1 1,0 0-1,1 1 1,1 0-1,0 1 1,1 1-1,1 0 1,21-15-1,-9 9 337,1 2 1,0 1-1,2 1 0,39-15 0,-26 15 376,1 2 0,1 2 0,53-7-1,138-3 1515,103 21 30,-174 13-1260,-142-9-885,-1 2 0,0 0-1,-1 2 1,1 0 0,22 12 0,-38-16-117,-1-1 0,0 1 0,0 0 0,-1 0 0,1 0 0,-1 0 0,1 1 0,-1 0 0,6 8 0,-8-9-14,0 0 0,-1 0-1,1 1 1,-1-1 0,0 0 0,0 1 0,0-1-1,-1 1 1,1-1 0,-1 1 0,0 0-1,0-1 1,0 1 0,0-1 0,-1 1 0,0-1-1,0 5 1,-2 3 78,0 0 1,-1 0-1,0 0 0,-1 0 0,0-1 0,-1 0 0,-7 10 0,-55 65 495,66-82-608,-60 65 267,-3-3 0,-81 64 0,99-92-334,-2-3 1,-1-2 0,-1-3 0,-75 32 0,100-50-88,0-1 0,-1-2-1,-47 9 1,62-15 33,0-1-1,0 0 0,0-1 0,0-1 0,0 0 1,0 0-1,-1-1 0,2 0 0,-1-2 1,-20-6-1,24 6-56,-1-1 0,1 0 0,0 0 0,0 0 1,1-1-1,0 0 0,0-1 0,0 1 0,1-1 0,0-1 1,0 1-1,1-1 0,0 0 0,0 0 0,1-1 0,0 1 1,-5-17-1,4 7-222,0 0 0,2-1 0,0 1 0,1 0 0,1-1 1,1 1-1,0-1 0,4-19 0,-1 18 105,0 1 1,1-1-1,2 1 0,0 1 1,0-1-1,2 1 0,1 0 0,0 1 1,1 0-1,21-27 0,-17 28 382,2 2-1,0 0 1,0 1-1,1 0 1,1 1-1,0 2 1,1-1-1,27-9 1,9-1 924,106-25 0,540-68 3375,-647 107-4102,1 3-1,95 4 0,-145 0-259,3 1 45,0 0 0,0 0 0,0 0 0,0 1 0,8 3 0,-14-4-43,0 0-1,0 0 0,-1 0 1,1 0-1,-1 0 1,1 0-1,-1 0 0,1 0 1,-1 1-1,0-1 1,0 1-1,0-1 0,1 1 1,-1-1-1,-1 1 0,1-1 1,0 1-1,0 0 1,-1 0-1,1-1 0,-1 1 1,1 0-1,-1 0 1,0 0-1,1 0 0,-1 2 1,-1 1 34,1-1 0,0 1 0,-1-1 1,0 1-1,0-1 0,0 1 0,-1-1 0,0 0 1,1 1-1,-2-1 0,1 0 0,0 0 0,-4 4 1,-5 5 80,-1 0 0,-16 15 0,22-23-108,-34 30 141,-1-2 0,-62 39-1,-100 39-120,163-92-193,-1-2 0,-81 23 0,105-36-105,-1 0-1,0-1 0,0-2 0,0 1 0,0-2 0,0-1 0,0 0 0,0-1 1,-32-8-1,36 5-137,-1 0 1,1-1-1,0 0 1,1-1-1,-1-1 1,1 0-1,1-1 1,0 0-1,0-1 0,-12-12 1,17 14 98,0 0 0,1 0 0,0 0 0,0-1 0,1 0 0,0 0 0,0 0 0,1 0 0,0-1 1,1 0-1,0 0 0,1 0 0,0 0 0,0 0 0,0-20 0,3 18 167,1 1 0,0 0-1,0-1 1,1 1 0,0 0 0,1 0 0,1 1-1,9-19 1,-5 14 76,0 1 1,1 0-1,0 1 0,1 0 0,20-19 0,-13 17 75,1 1-1,0 1 1,1 0-1,1 1 1,0 1 0,43-15-1,-32 16 264,0 1 0,1 2 0,0 1 0,48-3 0,-11 7 535,1 2-1,0 3 0,-1 4 0,1 2 0,-2 4 0,125 39 0,-168-43-621,0 1 1,0 1-1,-1 2 1,-1 0-1,26 19 0,-45-29-144,0 1 0,-1 0 0,1 0 0,-1 0 0,0 1-1,0 0 1,0 0 0,-1 0 0,1 0 0,-1 0 0,0 1-1,-1-1 1,1 1 0,-1 0 0,2 8 0,-3-7 2,-1 0 1,0 0 0,0 0 0,0 0-1,-1 0 1,0 0 0,0 0 0,-1 0-1,0 0 1,0 0 0,0-1 0,-1 1-1,-7 11 1,-6 8 258,-38 45 0,-48 44 214,14-35-370,-3-5 0,-3-3 0,-157 90-1,209-139-245,-1-1 0,-1-3 0,-1-1-1,-58 15 1,80-27-54,-1-1 0,1-2 0,-1 0 0,0-1 0,0-1 0,0-2 0,-1 0 0,1-1 0,1-2 0,-32-8 0,36 5-5,1 0 0,-1-1 0,1-2 0,1 1-1,-1-2 1,2 0 0,0-1 0,0-1 0,1-1 0,1 0-1,0 0 1,1-2 0,-14-19 0,22 26 85,1 0 1,0 0-1,0-1 0,1 1 1,0-1-1,1 1 1,0-1-1,0 0 0,0-11 1,2 13 23,0 0 0,0 0-1,1-1 1,0 1 0,0 0 0,1 0 0,0 1 0,0-1 0,1 0 0,0 1 0,5-8-1,-2 6 4,0 1-1,0 0 1,1 0-1,0 1 1,1 0-1,0 0 1,0 0-1,1 1 1,11-6-1,8-3-13,56-22-1,172-42-5,9 18 43,-97 24-5,77-22 27,223-48 70,-399 94-50,94-5-1,-158 17-25,-1 1 1,1 0-1,-1 0 0,1 1 1,-1-1-1,1 1 0,-1 0 0,0 0 1,8 4-1,-11-5-23,-1 0 1,1 0-1,-1 1 1,1-1-1,-1 1 0,1-1 1,-1 0-1,1 1 1,-1-1-1,1 1 0,-1-1 1,0 1-1,1-1 0,-1 1 1,0-1-1,0 1 1,1-1-1,-1 1 0,0 0 1,0 0-1,0 0 4,0 0 0,0 0 0,0 0 0,-1 0-1,1 0 1,0 0 0,-1 0 0,1 0 0,0 0 0,-1 0-1,0 0 1,1 0 0,-1 0 0,1 0 0,-2 1 0,-11 10 172,-27 20 0,26-22-113,-591 415 867,518-373-998,-2-4 0,-116 44 0,167-78-37,0-1 0,-47 10 0,74-21 51,0-1-1,-1 0 1,1-1 0,0 0-1,0 0 1,-22-4 0,28 3 22,1 0 0,0-1 0,-1 1 0,1-1 0,0 0 0,0 0 0,0 0 0,0 0 0,0-1 0,0 0 0,1 0 0,-1 0 0,1 0 0,0 0 0,0-1 0,0 1 0,-4-7 0,4 4 1,0-1-1,1 0 0,0 0 1,0 0-1,0 0 1,1-1-1,0 1 1,0 0-1,1-1 1,0-8-1,1 2-3,1 0-1,0-1 0,1 1 0,7-23 1,-3 20 12,0 0 0,1 0 1,1 1-1,0 0 0,1 1 1,1 0-1,1 1 0,0 0 1,0 1-1,1 0 0,22-16 1,-5 10 2,0 0 0,2 2 0,0 2 1,1 1-1,40-12 0,184-37-10,-67 27 156,319-21 0,-508 57-134,33-2 65,-1 2 0,1 0 0,-1 3-1,58 10 1,-88-12-41,1-1 0,-1 1 0,0 0-1,0 0 1,1 1 0,-1-1 0,0 1 0,0-1-1,0 1 1,0 0 0,0 0 0,-1 0-1,1 1 1,-1-1 0,1 1 0,-1-1-1,0 1 1,0 0 0,0 0 0,0 0-1,2 4 1,-3-4 11,-1 1 0,1-1 0,-1 0-1,1 0 1,-1 0 0,0 0 0,0 0-1,-1 0 1,1 0 0,-2 5 0,0-1 31,0 0 0,0 0 1,-1 0-1,-8 12 0,-2 2 61,-2-1-1,0 0 0,-22 20 0,-69 61 172,8-16-280,-3-4-1,-3-5 0,-122 67 1,182-120-164,-2-1 0,-49 16 0,64-28-34,-1-1 0,-1-2 1,1-1-1,-37 2 1,47-6-10,-1-2 1,0 0 0,1-2-1,-42-8 1,51 7 62,-1-1 1,1-1-1,0 0 1,1-1-1,-1 0 0,1-1 1,0 0-1,-19-16 1,21 14 49,1 0 0,1 0 1,-1 0-1,2-1 0,-1 0 1,1-1-1,1 0 0,0 0 1,0 0-1,1 0 0,1-1 1,0 0-1,-3-14 1,4 8 30,0 0 0,2-1 1,0 1-1,0 0 1,2 0-1,0-1 0,2 1 1,6-28-1,-4 27 24,2 1 0,0 0 0,1 0 1,0 0-1,2 1 0,0 1 0,1 0 0,0 0 0,2 1 0,0 0 0,0 1 0,1 0 1,1 2-1,23-17 0,4 2 8,1 2 1,1 2 0,1 1 0,75-24-1,187-37 255,9 27 236,-60 24 5,-185 26-229,112 8-1,-160-1-161,1 2 0,30 8-1,-44-8-38,-1-1-1,0 2 1,-1-1-1,1 1 1,-1 1-1,1-1 0,12 11 1,-18-13-17,0 1-1,0 0 1,0 0 0,-1 0-1,1 0 1,-1 0-1,0 0 1,0 1 0,0-1-1,0 1 1,0 0 0,-1 0-1,0-1 1,0 1 0,2 8-1,-3-6 14,0 0 0,0 0-1,-1 0 1,1 0-1,-1 1 1,0-1 0,-1 0-1,0 0 1,0-1 0,-3 9-1,-6 7 107,0-1 0,-2 0 0,-25 33-1,-63 60 281,31-43-350,-3-4 1,-3-3-1,-2-3 1,-165 94-1,198-129-197,-2-2 1,-72 25-1,87-39-72,0-2-1,-1 0 1,0-3-1,-42 2 1,54-5 4,0-1 0,-1-1 0,1-1 0,0-1 0,0-1 0,0 0 0,1-2 0,0 0 0,0-2 0,0 0 0,1-1 0,0-1 0,1 0 0,0-2 0,-18-14 0,15 9-32,1 0-1,1-2 0,0 0 1,2-1-1,0-1 0,1-1 1,1 0-1,-22-45 1,31 52 158,0 0 0,1-1-1,0 1 1,1-1 0,1 0 0,-2-29 0,5 32 51,0 1 0,1-1-1,1 1 1,0-1 0,0 1-1,1 0 1,1-1 0,0 1-1,8-17 1,-4 15 37,1 1 0,-1-1 0,2 1-1,0 1 1,1 0 0,0 0 0,0 1 0,1 1 0,1 0 0,0 1-1,18-11 1,2 2 114,1 2 1,1 1-1,63-18 0,-13 14 252,0 3-1,95-5 1,-170 20-368,542-23 1621,-504 24-1497,0 3 0,94 18 1,-132-19-130,1 1 0,-1 0 0,0 0 0,1 1 0,-2 1 1,1 0-1,10 6 0,-18-9-14,1 0 0,-1 0 1,0 0-1,0 0 0,0 1 0,0-1 0,0 0 1,-1 1-1,1 0 0,-1-1 0,1 1 0,-1 0 1,0 0-1,0 0 0,0 0 0,0 0 0,-1 0 1,1 0-1,-1 0 0,0 0 0,0 0 0,0 0 1,0 0-1,-1 0 0,1 0 0,-1 0 0,1 0 1,-1 0-1,0 0 0,-3 4 0,-2 8 49,-1-1-1,-1 1 1,-1-2-1,-17 24 0,-58 56 161,7-18-204,-3-4 1,-3-3-1,-171 106 0,200-142-193,-2-3-1,0-2 0,-2-3 1,-102 29-1,127-45-45,-1-2 0,1-1-1,-1-2 1,-38-1 0,48-3-4,0-1 0,-1-1 0,1-1-1,0-1 1,0-2 0,-31-12 0,39 12 48,0 0 1,0-1 0,1-1-1,0 0 1,-22-18 0,30 20 118,-1-1 1,1 1 0,1-1 0,-1 0-1,1-1 1,1 0 0,-1 0 0,2 0-1,-1 0 1,-4-15 0,7 15 40,0 1 1,0-1-1,0 1 0,1-1 1,1 0-1,0 0 1,0 1-1,0-1 0,1 0 1,0 0-1,1 1 1,0-1-1,1 1 0,-1-1 1,2 1-1,-1 0 0,1 0 1,0 1-1,9-14 1,0 4 18,1 1 0,1 0 0,0 0 0,1 2 0,0 0 0,1 1 0,24-14 0,1 3 111,2 1 1,0 3 0,1 1-1,53-14 1,195-36 669,-226 56-588,334-61 949,4 19-46,-346 49-899,0 3 0,0 2 0,63 7 0,-111-5-124,0 1 1,0 0-1,0 1 0,20 7 1,-28-9-42,0 1 1,-1-1 0,1 1-1,-1-1 1,0 1 0,1 0-1,-1 0 1,0 0-1,0 0 1,0 1 0,0-1-1,-1 0 1,1 1 0,-1-1-1,1 1 1,-1 0 0,0-1-1,0 1 1,0 0-1,0 0 1,-1 0 0,2 5-1,-2-3 21,0-1-1,0 1 1,0 0-1,-1 0 1,1 0-1,-1 0 0,0 0 1,0 0-1,-1-1 1,0 1-1,1-1 1,-1 1-1,-3 4 1,-10 13 126,0-1 1,-1-1 0,-19 20-1,-91 86 396,-26 14-341,-271 192 1,209-197-501,170-114-12,-1-1 0,-70 20-1,87-31 43,-1-2 0,0-1 0,0-1 0,-36 1 0,57-5 138,-1-2 0,1 1 0,-1-1 0,0 0 0,1-1 0,0 0 0,-1 0 0,1-1 1,0 0-1,0 0 0,0-1 0,1 0 0,-1-1 0,1 1 0,0-1 0,0-1 0,1 1 0,0-1 0,0-1 0,-8-9 1,7 6 6,1-1 0,0-1 1,0 1-1,1-1 0,1 0 1,0-1-1,0 1 0,2 0 1,-1-1-1,2 0 0,-1 0 1,2-15-1,0 3 60,2-1-1,1 0 1,1 1 0,2 0 0,0 0-1,1 0 1,2 0 0,0 1-1,2 1 1,0 0 0,2 0-1,0 1 1,2 1 0,0 0-1,1 1 1,35-32 0,-20 26 24,1 1 1,2 2-1,0 1 0,1 1 1,60-24-1,-24 17 55,1 3 1,84-17-1,63 0 466,308-18 1,-499 58-458,1-1 85,-1 2-1,1 0 0,54 7 0,-80-6-108,0 1 1,0-1-1,-1 1 0,1-1 1,0 1-1,0 0 0,-1 0 1,1 0-1,0 1 0,-1-1 1,1 1-1,-1-1 0,4 4 1,-5-3-5,0-1 0,0 1 0,-1 0 0,1 0 1,0 0-1,-1 0 0,1 0 0,-1-1 0,0 1 0,1 0 1,-1 0-1,0 0 0,0 0 0,0 0 0,-1 0 0,1 0 1,0 0-1,-1 0 0,1 0 0,-2 3 0,-2 6 98,0 0 0,-1 0 0,0 0 0,0 0 0,-14 18 0,-45 47 238,57-68-331,-119 121 273,-138 104-147,190-176-332,-147 87 1,176-119-48,-1-2 0,-60 21 1,83-37 66,1-2-1,-1 0 1,0-1 0,0-2 0,-36 1 0,45-3 43,-1-1 1,1 0 0,0-1-1,0 0 1,0-1-1,0-1 1,-17-7-1,24 8 53,0-1 0,0 0-1,0 0 1,0-1-1,0 0 1,1 0 0,0-1-1,0 1 1,1-2-1,-1 1 1,1 0 0,1-1-1,-9-14 1,8 10 24,1 0 0,0 0-1,0-1 1,2 0 0,-1 1 0,1-1 0,1 0 0,0 0 0,0 0-1,1 0 1,1 0 0,0-1 0,1 2 0,0-1 0,1 0 0,5-14-1,2 0 20,0 0 0,2 0-1,1 1 1,1 1 0,1 0-1,20-24 1,-8 16-2,2 0 1,2 2 0,0 1-1,2 2 1,1 1-1,57-33 1,-41 31 37,1 3 1,1 1-1,2 3 0,81-21 1,23 8 325,0 6 0,200-8 0,-334 33-269,1 2 0,0 2 0,0 0 0,-1 1-1,1 1 1,25 7 0,-46-8-35,1 0 0,0-1 0,-1 1 1,1 1-1,-1-1 0,0 1 0,0 0 0,0 0 0,0 0 0,6 6 0,-8-6-12,-1-1-1,1 1 1,-1-1-1,1 1 1,-1 0-1,0-1 1,1 1-1,-2 0 1,1 0-1,0 0 1,0 0-1,-1 0 1,0 0-1,0 0 1,0 0-1,0 0 1,0 0-1,0 0 1,-1 3-1,-4 8 112,1 0-1,-1 0 1,-1-1 0,-15 24 0,-21 29 199,-2-2 0,-67 72 0,-136 126-75,170-191-360,-121 85 0,146-121-264,-82 40 1,104-60 53,0-1-1,-52 15 1,69-26 158,1 0-1,-1-1 1,0 0 0,0-1 0,0-1 0,0 0 0,0 0 0,0-2 0,-20-4 0,24 5 75,1-2 1,-1 1 0,1-1-1,0-1 1,0 1 0,0-1 0,0-1-1,1 0 1,-1 0 0,1 0 0,1-1-1,-1 0 1,1 0 0,0-1-1,0 1 1,1-1 0,0-1 0,0 1-1,0-1 1,1 0 0,0 0 0,1 0-1,0 0 1,0 0 0,1-1 0,0 0-1,1 1 1,-1-1 0,2 0-1,-1 0 1,1 0 0,1 0 0,1-14-1,2 7 51,0 1-1,1 1 0,0-1 1,1 1-1,1 0 0,0 0 1,1 0-1,0 1 0,1 1 1,15-18-1,-4 9 11,0 1 0,1 1 0,1 1 1,1 1-1,25-15 0,-12 12 47,1 1-1,0 2 1,1 2-1,43-12 1,162-27 427,-199 45-371,-10 2-15,292-52 691,-237 47-416,148-1 0,-208 14-220,45 6-1,-67-6-94,0 1 0,1-1 0,-1 1 0,0 1 0,0-1 0,0 1 0,-1 0 0,1 1 1,-1 0-1,8 5 0,-12-7-12,0 0 0,0 0 0,-1 1 0,1-1 0,0 1 0,-1-1 0,0 1 0,1 0 0,-1-1 0,0 1 0,0 0 0,-1 0 0,1 0 0,-1 0 0,1 0 0,-1 0 0,0-1 0,0 1 0,0 0 0,0 0 0,-2 5 0,0 3 60,-1-2 0,0 1 0,-1 0 1,0-1-1,-9 17 0,-8 7 203,-43 52 0,-214 213 279,28-65-537,194-187-263,-2-2 1,-99 56 0,135-89 9,0 0-1,-1-1 1,0-2 0,-42 11 0,56-17 118,0 0 0,0-1 0,0 0 0,0 0 0,0-1 0,0 0 0,0-1 0,0 1 0,0-2 0,0 1 0,-10-4 0,14 2 26,0 0 1,-1 0-1,1 0 0,0 0 1,1-1-1,-1 0 0,1 0 1,0 0-1,0 0 0,0-1 0,0 0 1,1 0-1,-1 0 0,1 0 1,1 0-1,-1 0 0,-3-11 1,1 0-76,0 0 1,1 0 0,1-1 0,0 0 0,1 1 0,1-30 0,2 15 30,2 0 1,12-54 0,-8 58 93,1 1 0,1 0 0,1 1 1,1 0-1,1 1 0,2 0 1,24-34-1,-16 30 11,1 2 1,1 0-1,1 2 0,2 1 1,40-28-1,-22 21 91,3 3-1,0 2 1,1 1 0,2 3-1,0 3 1,1 1-1,92-16 1,-42 17 380,0 5 0,114 2-1,-193 9-210,44 7 0,-64-6-203,1-1 0,-1 1-1,1 0 1,-1 0-1,1 0 1,-1 0 0,1 1-1,-1-1 1,0 1-1,0 0 1,0 0-1,0 0 1,3 3 0,-5-3-9,0 0 1,0 0 0,0 0 0,0 0 0,0 0 0,0 0 0,-1 0-1,1 0 1,-1 0 0,0 1 0,0-1 0,0 0 0,0 0 0,0 1-1,0-1 1,0 0 0,-1 0 0,1 0 0,-1 0 0,1 1 0,-3 2-1,-1 5 76,0 0 0,0 0 0,-2-1 0,1 0 0,-1 0-1,-7 8 1,-82 90 502,-166 150-96,232-229-504,-221 199-33,196-184-221,-1-3-1,-110 61 1,140-89-8,-1 0 1,0-2-1,-48 11 1,61-17 104,0-2 1,-1 0-1,1-1 1,-1 0-1,0-1 1,1 0-1,-1-1 1,-22-5-1,29 4 69,0-1 0,0 0-1,1 0 1,-1 0 0,1-1-1,0 1 1,0-2 0,0 1 0,0-1-1,1 1 1,0-2 0,0 1-1,0 0 1,1-1 0,-1 0 0,1 0-1,1-1 1,-1 1 0,1-1-1,0 1 1,-2-9 0,1 1 5,0-1 0,1 0 0,1-1 0,0 1 0,1 0 0,0-1 0,2 1 0,3-28 0,-1 26 54,1 0 0,0 0 0,2 1 0,0-1 0,0 1 1,2 1-1,10-18 0,-5 13-1,1 1 1,1 0 0,0 1 0,30-26-1,-10 16 19,1 1 0,1 2-1,1 1 1,1 3-1,45-19 1,-11 10 161,2 4 0,0 3 1,110-19-1,-65 24 410,175-4 1,-262 21-429,36 4 1,-60-2-96,0 1 1,1-1-1,-1 1 1,0 1 0,0 0-1,-1 0 1,14 7-1,-19-8-18,0 0-1,-1-1 1,1 1-1,-1 1 1,0-1-1,1 0 1,-1 0-1,0 1 1,0-1-1,-1 1 1,1 0-1,0-1 1,-1 1-1,0 0 1,0 0-1,1 0 1,-2 0-1,2 4 1,-1-1 30,-1 1 0,0-1 1,0 1-1,0-1 0,-1 0 0,1 1 1,-2-1-1,-2 9 0,-2 4 78,-1 0 1,-2-1-1,1 0 0,-17 24 1,-61 75 341,-61 50-283,-180 159 0,275-279-419,-65 44 0,97-77 47,0-1 0,0-1 0,-1-1-1,-1-1 1,0-1 0,0-1 0,-38 8 0,51-14 81,0-1 1,0 0 0,0 0 0,0-1 0,0 0 0,0-1 0,-1 0 0,2-1 0,-1 1 0,0-2 0,0 1 0,0-1 0,1-1 0,0 1-1,0-1 1,0-1 0,0 0 0,0 0 0,1 0 0,0-1 0,-8-8 0,7 5 9,0 0-1,1-1 1,0 0-1,0-1 1,1 1-1,1-1 1,0 0-1,0 0 1,1-1 0,0 0-1,1 1 1,0-1-1,1-1 1,1 1-1,-1-18 1,3 10 52,0 0 0,1 0 1,1 1-1,0-1 0,2 1 1,0-1-1,2 1 0,16-36 0,-6 25 28,1 1-1,1 0 1,1 1 0,2 1-1,37-36 1,-13 20 74,2 3 1,64-42-1,-58 48 140,2 2-1,1 3 0,2 2 1,92-29-1,-53 29 196,0 3 0,105-10 0,-109 24-113,-85 10-251,0 0 0,0 0 0,0 1-1,0 0 1,0 1 0,15 4 0,-22-5-22,1 0 1,-1 0-1,0 0 1,0 0-1,1 0 0,-1 1 1,0-1-1,0 1 1,0 0-1,-1 0 1,1-1-1,0 1 1,-1 0-1,1 0 1,-1 0-1,0 1 1,1-1-1,0 4 1,-1-2 21,0 0 1,0 1-1,0-1 1,-1 1 0,1-1-1,-1 1 1,0 0-1,-1-1 1,1 1 0,-3 6-1,-4 15 85,-1 0-1,-2-1 1,0 0-1,-2-1 1,0 0-1,-2-1 1,-19 25-1,-100 113 144,-140 122-134,186-204-306,-126 91 1,155-132-147,-83 41 0,113-64 152,-1-2-1,0-1 1,-38 10 0,56-19 95,0-1 0,0-1 0,0 1 0,0-2 0,-1 1 0,1-2 0,0 1 1,0-2-1,-1 1 0,1-1 0,0-1 0,-12-5 0,15 5 27,1 0 0,-1-1 0,1 0 0,-1-1-1,1 0 1,0 0 0,1 0 0,0-1 0,-1 0 0,2 0 0,-1-1 0,1 1 0,0-1-1,0 0 1,1-1 0,0 1 0,0-1 0,1 0 0,0 0 0,0 0 0,-2-12 0,2 1 2,1 0 0,0 1 0,1-1 0,1 0 0,1 0 0,1 0 0,1 0 0,0 0 0,6-18 0,1 7 8,1 0 0,1 1-1,1 1 1,2 0-1,0 1 1,35-44 0,-18 31 16,3 1 0,1 2 0,57-45 0,-31 34 30,3 4-1,1 3 0,3 2 1,97-39-1,299-83 236,-384 137-163,135-22 0,-190 43-48,48 1-1,-67 2-19,0 0 1,0 1-1,0 0 1,0 0-1,0 1 0,0-1 1,-1 2-1,1-1 0,0 1 1,7 4-1,-12-5-2,0 0 0,0-1 0,0 1 1,0 0-1,-1 0 0,1 1 0,-1-1 0,1 0 0,-1 0 0,0 1 0,0-1 0,0 1 0,0-1 0,0 1 1,0-1-1,-1 1 0,1 0 0,-1-1 0,0 1 0,0 0 0,0-1 0,0 1 0,0 0 0,-1 4 1,-2 4 54,0 0 0,0 0 0,-1-1 1,0 0-1,-9 16 0,-16 23 216,-2 0 0,-68 79 0,-100 83 97,110-129-438,-186 134 1,104-111-379,152-96 324,-1 0 0,0-1 0,0-2 0,-36 8 0,51-13 73,0 0-1,0 0 1,-1 0 0,1-1 0,-1 0 0,1 0 0,0 0-1,-1 0 1,1-1 0,0 0 0,-1 0 0,1-1 0,0 0-1,-7-2 1,9 1 16,0 0 0,0 0 0,0 0 0,0 0 0,0 0 0,1-1-1,-1 1 1,1-1 0,0 1 0,0-1 0,0 0 0,1 0 0,-1 0 0,1 0-1,0 0 1,0 0 0,1-1 0,-1-3 0,-1-7-4,1 0 1,0-1 0,1 1-1,1 0 1,0 0 0,5-19-1,1 5 3,1-1 1,16-36-1,-9 32 8,1 1-1,2 1 1,1 0 0,2 1 0,42-48-1,-21 33-1,3 3 0,82-63-1,-73 67 9,2 2 1,2 3-1,1 2 1,69-26-1,-84 41 25,0 2 0,1 2 0,1 2-1,0 2 1,1 2 0,81-2 0,-118 9-14,10 0 21,-1 1 0,30 4-1,-43-4-5,-1 0 0,1 1-1,-1 0 1,0 0 0,1 0-1,-1 0 1,0 1 0,0 0-1,-1 0 1,1 0 0,0 1-1,-1 0 1,5 5 0,-6-6 2,0 1 1,-1-1-1,0 0 1,0 1 0,0-1-1,0 1 1,-1 0 0,1 0-1,-1 0 1,0 0-1,0 0 1,0 0 0,-1 0-1,0 0 1,1 0-1,-1 0 1,-1 0 0,1 0-1,-2 6 1,-1 4 62,-1-1 0,0 0 0,-2 0 1,-11 21-1,-14 19 139,-3-3 1,-1 0-1,-69 72 0,20-32-50,-134 112 0,184-175-246,-1-2-1,-53 30 0,63-42-97,-1-1 0,-1-1-1,0-1 1,-43 9 0,53-15 15,1-1 0,-1-1 0,0 0 0,0-1 0,0-1 0,-29-4 0,35 2 31,0-1 0,0 0 1,0-1-1,0 0 1,1 0-1,-1-1 1,1-1-1,1 0 0,-1 0 1,-15-14-1,12 8-17,0-1 1,2 0-1,-1-1 0,2 0 0,0-1 0,0 0 0,2 0 0,-1-1 0,2 0 1,1-1-1,-6-17 0,2-5-13,1-1 0,3-1 0,-4-71 0,8 68 91,2-1 0,2 1-1,1 0 1,3 0 0,12-45-1,-12 67 63,1 0-1,1 0 1,0 1-1,2 1 0,0 0 1,2 0-1,0 1 1,1 0-1,1 1 1,1 0-1,30-27 1,-22 26 56,1 2 1,1 1 0,1 0-1,0 2 1,52-20 0,-14 11 273,102-20 0,-107 31-11,0 4 0,1 2-1,0 2 1,104 8 0,-139-1-107,40 9-1,-57-10-146,-1 0 0,0 0 0,0 0-1,0 1 1,-1 0 0,1 1 0,-1-1-1,0 1 1,8 6 0,-13-8-35,1-1 0,-1 1 1,0-1-1,0 1 0,0 0 0,0-1 1,0 1-1,0 0 0,0 0 0,-1 0 0,1-1 1,-1 1-1,1 0 0,-1 0 0,0 0 1,0 0-1,1 0 0,-2 0 0,1 0 1,0 0-1,0 0 0,0 0 0,-1 0 1,1 0-1,-1 0 0,0-1 0,0 3 1,-3 3 56,0 0 1,0 0-1,0-1 1,0 1 0,-1-1-1,-7 6 1,-30 27 233,-2-1 0,-69 43-1,73-54-320,-1-2 0,-1-2 0,-1-2 0,-1-1 0,0-3 0,-57 15 0,75-26-131,1-1 1,-1-1 0,0-1 0,0-1-1,-1-2 1,1 0 0,0-2 0,0-1 0,0-1-1,1-1 1,-1-1 0,-47-19 0,57 18-7,0 0 0,1-2 0,-1 0 0,2-1 0,-17-13 1,22 14 63,0 0 1,0 0-1,1-1 1,1 1 0,0-2-1,0 1 1,1-1-1,-7-15 1,6 8 29,1 0 1,0 0-1,1-1 1,1 0-1,1 0 0,1 0 1,0-23-1,2 28 37,0-1 0,1 1 0,1 0-1,1 0 1,0 0 0,1 1 0,0-1 0,1 1 0,0 0 0,12-21 0,-9 22-1,0 1 1,1 0 0,0 0-1,1 1 1,0 0-1,1 0 1,0 2 0,13-10-1,-5 7 7,1 0-1,-1 2 1,2 0-1,33-10 1,-4 7 51,1 1 0,0 4 0,85-3 0,-15 9 446,203 26-1,-265-18-131,113 28-1,-163-32-300,0 0 0,0 0 0,0 1-1,0 0 1,9 7 0,-15-10-28,-1 1-1,1 1 0,-1-1 1,0 0-1,0 0 1,1 1-1,-2 0 1,1-1-1,0 1 1,0 0-1,-1 0 0,0 0 1,1 0-1,-1 0 1,0 0-1,-1 0 1,1 0-1,0 5 1,-1-3 12,1 1 1,-2-1 0,1 0 0,-1 0-1,1 0 1,-1 0 0,-1 0-1,1 0 1,-1 0 0,0 0 0,0-1-1,0 1 1,0 0 0,-6 6 0,-4 4 85,0 0 1,-24 21 0,27-27-84,-68 59 214,-113 78 0,-66 18-496,201-135-175,0-2 1,-107 36-1,136-55 183,1-1 0,-1-1 0,-1-2 0,1 0 1,-1-2-1,-31-1 0,48-1 140,1-1 1,0 0 0,-1-1 0,1 0 0,0-1-1,0 1 1,0-2 0,0 1 0,1-1-1,-1 0 1,1-1 0,0 0 0,0-1-1,1 1 1,0-1 0,0-1 0,0 0-1,1 1 1,-10-15 0,8 9 15,1-1 1,1 0-1,0 0 1,1 0-1,0-1 1,1 0-1,1 0 1,0 0-1,1 0 1,1-1-1,0-21 1,1 16 25,1 1 0,2-1 1,0 1-1,1 0 0,0 0 0,2 0 1,15-34-1,-11 33 32,1 2 0,1-1 0,1 1 0,0 1 0,1 1 0,1 0 0,1 0 0,31-23 0,-18 18 41,1 1-1,1 2 1,1 1-1,53-20 0,-27 17 148,2 3-1,0 3 0,1 2 0,67-4 1,247 1 960,-362 14-1107,35 0 95,-16 0 35,1 1 0,63 7 1,-93-6-126,0 0 0,0-1 0,0 1 1,-1 0-1,1 0 0,0 1 0,0-1 0,-1 0 1,1 1-1,0 0 0,4 4 0,-7-5-15,1 0 0,0 0 0,0 0 0,-1 0-1,1 1 1,-1-1 0,1 0 0,-1 0 0,1 1 0,-1-1-1,0 0 1,0 1 0,0-1 0,0 1 0,0-1-1,0 0 1,0 1 0,0-1 0,0 0 0,0 1-1,-1-1 1,1 0 0,-1 1 0,1-1 0,-1 0-1,1 0 1,-1 0 0,-1 2 0,-5 8 95,-1-1 1,0-1-1,0 1 1,-15 12-1,-80 62 387,-33 16-520,-247 139 0,322-208-280,-67 23 1,89-41 0,0-1 0,0-2 0,-44 5 0,62-12 100,-1-1-1,1-1 1,-1 0-1,1-2 0,-1-1 1,1-1-1,-24-5 1,37 6 121,0-1 0,0 0 0,1 0 1,-1 0-1,1-1 0,0 0 1,0-1-1,0 1 0,0-1 0,1-1 1,0 1-1,0-1 0,1 0 0,-1 0 1,1-1-1,1 1 0,-1-1 1,1 0-1,0-1 0,1 1 0,-5-12 1,5 4 21,-1 0 0,2 0 0,-1 0 0,2 0 0,1-27 0,1 19 24,1 1 0,1 0 0,9-30 0,-6 32 17,1 0-1,1 0 0,1 1 0,1 0 0,1 1 1,0 0-1,18-21 0,-9 16 7,1 1 0,0 0 0,2 2 0,36-25 1,3 6 109,2 3 0,1 2 0,99-35 0,110-25 625,-225 81-535,1 1 0,1 3 0,80-4 0,-111 13-88,0 0 0,33 4-1,-47-3-50,0 1-1,1-1 0,-1 1 1,0 0-1,0 1 1,0-1-1,0 1 1,0 1-1,-1-1 0,1 1 1,8 8-1,-11-10-16,-1 1 1,1-1-1,-1 1 0,0 0 0,0 0 0,0 0 1,0 0-1,0 0 0,-1 0 0,0 1 1,1-1-1,-1 0 0,0 1 0,-1-1 0,1 1 1,-1-1-1,1 1 0,-1-1 0,0 1 0,-1 3 1,-1 3 44,0 0 1,-1 0 0,0 0-1,0 0 1,-1-1 0,-6 10 0,-3 6 86,-2-1 1,-1 0-1,-29 34 1,-65 60 127,101-109-285,-84 83-59,-4-4 0,-4-5-1,-4-4 1,-3-4 0,-168 87 0,230-140-378,-91 33 1,112-48 149,0-1 0,0-1 0,-1-1 0,1-1 1,-43 0-1,55-4 108,-1 1 1,1-2-1,-1 1 0,1-2 1,0 0-1,0-1 0,0 0 1,0-1-1,1 0 1,0-1-1,0 0 0,0-1 1,1 0-1,0-1 0,0-1 1,1 1-1,0-2 0,1 1 1,-11-15-1,10 12 84,0-1-1,1 0 1,1 0-1,0-1 1,0 0-1,2 0 1,0-1-1,0 0 1,2 0-1,0-1 1,0 1-1,2-1 1,0 0-1,0 0 1,2 1-1,1-18 1,1 2 76,1 1 0,2 0 0,1 0 0,2 1 0,0 0 0,24-50-1,-7 25 108,4 2-1,52-73 1,-50 84 57,2 1 0,1 1 0,3 2 0,1 2 0,1 1 1,2 2-1,1 2 0,2 2 0,63-31 0,-27 20 305,169-54-1,-184 74-323,1 4-1,1 2 1,83-4-1,-113 15-84,44 3-1,-66 0-16,1 1-1,-1 0 0,0 2 1,0 0-1,19 7 1,-28-8 1,1 0 0,-1 0 0,10 7 0,-14-9-23,-1 1-1,1-1 1,-1 0 0,1 1 0,-1-1 0,0 1 0,1 0-1,-1-1 1,0 1 0,0 0 0,1 3 0,-1-3 1,-1 0 0,0 0 0,1 1 0,-1-1 0,0 0 0,0 0-1,0 0 1,0 0 0,-1 0 0,1 0 0,-1 0 0,0 2 0,-1 3 33,-1-1 0,0 0 0,0 1-1,-4 5 1,-9 11 83,-1 0-1,-1-1 1,-24 23-1,-70 57 151,104-95-270,-104 86 10,-3-4-1,-5-5 0,-140 73 1,182-116-241,-2-4 0,-95 30 1,117-49-108,0-2 0,-2-4 0,-117 11 0,146-21 110,-1-2-1,0-1 1,-43-8 0,56 6 99,1-1 0,0-2 0,0 0 1,1 0-1,-1-2 0,-30-18 1,39 21 74,0-1 1,0-1 0,1 1 0,0-1 0,0-1-1,1 1 1,0-1 0,0-1 0,1 1 0,-7-12 0,8 8 22,0 0 1,0-1 0,1 1 0,1-1 0,0 0 0,1 0 0,-1-23-1,1 12 19,2 0-1,1 0 0,1-1 1,1 1-1,1 1 1,1-1-1,1 0 0,2 1 1,0 1-1,1-1 0,1 1 1,1 1-1,1 0 0,1 0 1,1 1-1,31-35 0,-24 35 50,2 0 0,0 2 0,50-30 0,85-32 243,-72 45-9,1 4 0,1 4 0,125-22 0,-172 42-186,1 1 0,-1 3 0,1 1 0,52 4 0,-93-2-97,9 1 36,1 0 0,-1 1 0,0 0 0,0 0 0,11 5 0,-19-6-17,1 0-1,-1 0 1,0 0 0,0 0-1,0 1 1,0-1 0,0 1-1,-1-1 1,1 1 0,0 0-1,-1 0 1,1 0 0,-1 0-1,0 0 1,1 0 0,-1 0-1,0 0 1,0 0 0,0 1-1,-1-1 1,1 0 0,-1 1-1,1-1 1,-1 1-1,0-1 1,0 5 0,0-1 25,-1-1 0,0 1 0,0 0-1,0-1 1,-1 1 0,0-1 0,0 1 0,0-1 0,-1 0 0,1 0 0,-7 8 0,-13 17 237,-47 47 0,-240 217 406,226-226-771,-180 112 1,209-150-223,-1-2 0,-92 34 0,119-53 24,1-1 0,-2-1-1,1-1 1,-1-1 0,0-2-1,0-1 1,-39-2 0,58-1 129,1 0 1,-1-1-1,1 0 1,-1 0-1,1-1 1,0 0-1,0-1 1,0 0-1,1 0 1,-1-1 0,1 0-1,0 0 1,0-1-1,1 0 1,0 0-1,0-1 1,0 0-1,1 0 1,0-1-1,0 0 1,1 0-1,-6-11 1,5 5 7,0-1 1,1 0 0,0 0 0,2-1-1,-1 1 1,2-1 0,0 0 0,1 0-1,0 1 1,2-1 0,0 0 0,4-21-1,-1 15 123,1 0-1,2 0 0,0 1 1,1 0-1,1 1 0,1-1 1,1 2-1,1-1 0,26-32 1,-22 33 173,1 1 0,1 0 0,1 2 1,0 0-1,1 1 0,1 1 0,0 0 0,43-18 1,-26 17 234,0 2 0,1 1 0,42-6 1,-19 8 250,81-2 0,-120 11-487,46 0 283,-61 2-329,-1 0 0,1 0 1,0 1-1,0 0 0,-1 0 1,13 5-1,-19-6-76,1 0 0,-1-1 0,1 1 1,-1 0-1,1 0 0,-1 0 0,0 0 0,1 0 0,-1 0 1,0 0-1,0 1 0,0-1 0,1 0 0,-2 1 1,1-1-1,0 0 0,0 1 0,0-1 0,-1 1 0,1 0 1,0-1-1,-1 1 0,0 0 0,1 1 0,-1 1 20,-1 0-1,1 0 0,-1 0 0,0-1 1,0 1-1,0 0 0,-1 0 0,1-1 1,-4 7-1,-2 2 37,0 0-1,-1-1 1,0 0 0,-1 0 0,-15 15-1,-57 41 113,63-53-161,-309 211 158,43-67-309,229-133-55,-1-3 0,-1-1 0,-77 15 0,101-29-59,-1-2-1,-1-2 0,-36-1 0,51-2 17,-1-2 0,1 0-1,0-1 1,-1-1 0,-36-13 0,46 13 97,0-1 1,1-1-1,-1 0 1,1 0-1,0-1 1,1 0-1,0-1 1,0 0-1,0 0 0,1-1 1,0-1-1,1 1 1,-9-16-1,8 10 29,1 0-1,0 0 1,1 0-1,1-1 1,0 0 0,1 0-1,1 0 1,-2-29-1,4 25 99,2 1-1,0-1 1,0 1-1,2-1 1,1 1-1,0 0 1,1 0 0,1 0-1,1 1 1,0 0-1,2 0 1,0 1-1,1 0 1,0 0 0,2 1-1,0 1 1,19-20-1,-10 16 134,0 2-1,2 0 0,0 1 1,0 2-1,1 0 0,39-15 0,-3 5 484,107-26-1,-103 34-126,1 3 1,0 3 0,124-4 0,-178 14-417,0 1 0,0 0 0,0 0 0,0 1 0,0 0 0,16 7 0,-25-9-55,0 1 1,1 0-1,-1 0 0,0 1 1,0-1-1,0 0 0,0 1 1,-1-1-1,1 1 0,0 0 0,0 0 1,-1-1-1,1 1 0,-1 0 1,0 0-1,0 0 0,0 1 1,0-1-1,0 0 0,0 0 1,0 1-1,0-1 0,-1 0 0,0 1 1,1-1-1,-1 0 0,0 1 1,0-1-1,0 1 0,0-1 1,-1 0-1,1 1 0,-2 3 0,-1 5 73,0-1 0,-1 1-1,-1-1 1,0 0-1,0 0 1,-11 14 0,-47 53 311,60-73-397,-45 49 206,-102 85 0,-73 24-150,144-112-122,-88 43 0,127-75-117,-1-1 0,0-2 0,0-1 0,-66 11 0,85-22 15,0-1 1,-1 0 0,1-2 0,0-1-1,0 0 1,0-2 0,0-1 0,0 0-1,-35-13 1,42 12 79,0-1 0,1-1 0,-1-1-1,1 0 1,1 0 0,0-2 0,0 0 0,1 0-1,0-1 1,0 0 0,2-1 0,-1-1 0,-15-24-1,21 30 61,1-1-1,0 0 0,1 0 0,-1 0 1,1-1-1,1 1 0,0-1 0,-2-15 1,4 17 7,0 1 0,0-1 0,1 0-1,0 1 1,0-1 0,1 0 0,-1 1 0,1-1 0,1 1 0,0 0 0,-1 0 0,6-7 0,0 1-3,0 1 0,0 0 0,1 0 0,1 1 1,0 0-1,18-14 0,-3 6-2,1 2 1,28-14-1,19-6 63,1 4-1,2 4 1,107-27 0,-89 34 119,0 4 1,143-8-1,-228 25-126,0-1 0,1 1-1,-1 1 1,1-1 0,13 4-1,-22-4-37,-1 0-1,1 1 0,0-1 1,-1 0-1,1 0 0,-1 1 1,1-1-1,-1 1 0,1-1 1,-1 0-1,1 1 0,-1-1 1,1 1-1,-1-1 0,0 1 1,1-1-1,-1 1 0,0-1 1,1 1-1,-1 0 0,0-1 1,0 1-1,1 0 0,-1 1 11,0-1 0,0 0 0,0 1 0,-1-1-1,1 0 1,0 1 0,0-1 0,-1 0-1,1 1 1,-1-1 0,0 2 0,-3 4 48,0-1 0,0 1 0,-1-1 1,0 0-1,0 0 0,-12 10 0,-88 71 358,-26 23-179,-44 23-161,-233 134 0,110-113-308,252-135 35,0-2 0,-1-2-1,0-2 1,-87 13-1,110-24 53,0-1 1,0-1-1,0-1 0,0-1 0,0-1 0,-39-10 0,51 9 87,0 0 1,0 0-1,0-1 0,1 0 1,0-1-1,0-1 0,0 0 1,1 0-1,0-1 1,0 0-1,1-1 0,0 0 1,-13-18-1,18 21 42,0 0 0,1 0 0,0-1 0,0 1 0,0-1 0,1 0 0,0 0 1,0 0-1,1 0 0,0 0 0,0 0 0,1-1 0,0 1 0,0 0 0,0 0 0,1 0 0,0 0 0,1 0 0,0 0 0,0 0 0,0 0 0,5-8 1,2-3 2,1 0 0,0 0 0,2 1 0,0 1 0,1 0 0,1 0 0,15-13 0,-3 6 2,0 1 0,2 2 0,0 0-1,1 2 1,44-21 0,-33 22 15,0 1 1,1 2 0,1 2-1,44-7 1,-7 7 28,2 4 0,-1 3 0,1 4 0,-1 3 0,102 16 0,-153-14-30,0 2-1,-1 1 1,0 1-1,0 1 1,-1 2 0,0 1-1,32 19 1,-48-24-7,-1 0 1,1 2-1,-2-1 1,1 1-1,-1 0 1,0 1 0,-1 0-1,7 11 1,-9-12-1,-1 1 0,-1-1 0,0 1 0,0 0 0,-1 0 0,0 0 0,-1 0 1,0 1-1,0-1 0,-1 1 0,0 10 0,-3 1 4,0 0 1,-2-1-1,0 1 0,-2-1 1,-7 22-1,-3 0 9,-1-1 0,-25 45-1,-87 113 25,-249 253-76,43-114-1190,-22-40-3806,164-174 150,164-108 3937,-1-2 0,-1-1 0,-38 11 1,60-22 815,0-1 0,0 0 1,-1-1-1,1 0 1,0-1-1,0 0 0,-1 0 1,-11-2-1,17 1 123,1 0-1,-1 0 1,1 0-1,-1 0 1,1 0-1,-1-1 1,1 0-1,0 1 1,-1-1-1,1-1 1,0 1-1,0 0 1,1-1-1,-1 1 1,0-1-1,1 0 1,0 0-1,-1 0 1,1 0-1,-2-5 1,2 1 61,-1 0-1,2 1 1,-1-1 0,1 0-1,0 0 1,0 0 0,1 0-1,0 0 1,0 0 0,3-12-1,-1 6 140,1 0-1,0 0 0,1 0 0,1 0 1,7-14-1,0 6 210,1 0-1,1 1 1,1 0 0,0 2 0,2-1-1,0 2 1,1 0 0,1 2 0,0 0-1,22-13 1,22-9 526,1 2-1,74-28 1,310-113 595,-408 161-1361,0 1-1,1 3 1,57-10 0,-63 20 148,-34 1-285,1 0 0,-1 0 0,1 0 0,0 1 0,-1-1 0,1 0 0,-1 1 0,1-1 1,-1 1-1,0 0 0,1 0 0,1 1 0,-2-2-8,-1 1-1,1 0 1,-1-1-1,1 1 1,-1 0-1,1 0 1,-1 0-1,1-1 1,-1 1 0,0 0-1,1 0 1,-1 0-1,0 0 1,0 0-1,0 0 1,0-1-1,0 1 1,0 0 0,0 0-1,0 1 1,-1 3 54,0 0 1,0-1 0,0 1 0,-1-1 0,-3 8-1,-13 19 211,-1 0-1,-1 0 1,-2-2-1,-26 27 1,9-9-51,23-28-165,-355 407 883,312-365-1039,-3-3 0,-2-3 0,-3-3 0,-112 68 1,157-108-49,-1-1 0,0 0 0,-41 11 1,57-20 88,1 0-1,-1 0 1,0-1 0,0 0 0,0-1-1,0 1 1,0-1 0,0 0 0,0-1-1,-8-1 1,12 1 23,0-1 0,-1 1 0,1-1 0,0 0 0,0 0 0,0 0 0,0 0 0,0 0 0,1 0 0,-1-1 0,1 1 0,-1-1 0,1 0 0,0 0-1,0 0 1,0 0 0,0 0 0,1 0 0,-3-7 0,1 3-1,1-1 0,0 0 0,0 0 0,0 0 0,1 0 0,1-1 0,-1 1-1,1 0 1,1 0 0,0-9 0,3-5-1,1 0-1,12-32 1,-8 29 19,1 0 0,2 1 1,0 0-1,2 1 0,0 1 0,21-25 1,-9 18 31,0 1 0,2 2 0,53-41 0,-15 23 122,2 2 1,1 4 0,117-47 0,-81 43 301,2 4 1,221-48 0,-204 70-99,-111 15-276,0 1 0,0 0 0,0 1 0,-1 1 0,1 0 0,0 0 0,15 6 0,-25-7-47,0 0 1,0 0-1,0 0 1,0 1-1,-1-1 1,1 1-1,0-1 0,-1 1 1,0 0-1,1 0 1,-1 0-1,0 0 0,0 1 1,0-1-1,0 1 1,0-1-1,-1 1 1,1-1-1,-1 1 0,0 0 1,0 0-1,0 0 1,0 0-1,0 0 0,0 0 1,-1 3-1,0 4 63,0 1 0,-1 0-1,-1 0 1,0-1 0,0 1 0,-5 12-1,-3 8 149,-1 0-1,-24 47 0,-152 226 460,-33-6-427,68-110-332,22-48-364,110-120 259,-2 0 0,-31 23 1,46-38 95,-1-1 0,1 0 0,-1 0 0,0 0 0,0-1 0,-1 0 0,1 0 0,-1-1 0,1 0 0,-1-1 0,-14 1 0,19-2 31,0 0 1,-1 0-1,1 0 1,0 0-1,0-1 0,0 0 1,-1 0-1,1 0 0,0 0 1,0-1-1,1 0 0,-1 0 1,0 0-1,0 0 1,1 0-1,-5-4 0,5 2 15,0 0-1,0 0 1,0 0-1,1 0 0,0 0 1,-1-1-1,2 1 1,-1-1-1,0 1 0,1-1 1,0 0-1,0 0 1,1 1-1,-1-8 1,0 1 1,1 1 0,1-1 1,0 0-1,0 0 1,1 0-1,0 1 1,1-1-1,0 1 1,8-16-1,1 1-4,1 2-1,28-40 1,-2 12 9,3 2 1,1 2-1,3 2 1,1 1-1,74-51 1,-22 29 79,2 4 1,110-49 0,44 0 209,-192 89-159,0 3 1,78-13-1,-121 28-53,1 1-1,0 1 1,25 1 0,-39 1-17,-1 1 0,1-1 0,-1 1 0,0 1 0,1-1 0,-1 1 0,0 1 0,0-1 1,0 1-1,-1 0 0,1 0 0,0 0 0,9 9 0,-13-10-11,1 1 1,-1-1-1,1 1 0,-1 0 0,0 0 1,0 0-1,0 0 0,0 0 1,-1 1-1,1-1 0,-1 0 0,0 1 1,0-1-1,0 1 0,-1-1 1,1 1-1,-1 0 0,0-1 0,0 1 1,0 4-1,-3 12 114,-1-1 0,-1 0 0,-1 0 0,-14 31 0,-86 171 588,-17-7-481,52-91-163,69-120-90,-147 238 102,127-212-173,0 0-1,-2-2 1,-2 0-1,0-2 1,-46 34-1,60-50-21,0-1 0,-1 0-1,0-1 1,-23 10 0,31-16 49,1 1 1,-1-1-1,1 0 1,-1 0-1,1-1 1,-1 1-1,0-1 1,1 0-1,-1-1 1,0 1-1,1-1 1,-1 1-1,0-2 0,1 1 1,-1 0-1,1-1 1,-8-4-1,8 4 14,1 0-1,0 0 0,0 0 0,0-1 0,0 1 1,1-1-1,-1 0 0,1 0 0,-1 0 1,1 0-1,0-1 0,0 1 0,1 0 0,-1-1 1,1 1-1,-1-1 0,1 0 0,0 1 1,1-1-1,-1 0 0,1 0 0,-1 0 0,1-4 1,1-8-29,0 0 0,2-1 0,0 1 0,5-19 0,6-11-36,2 0-1,1 1 1,43-78-1,-17 51 9,70-90-1,-77 117 63,1 2 1,75-67-1,-79 82 17,2 2 1,0 2-1,2 1 1,47-22-1,-32 22 21,1 2 0,1 2-1,0 3 1,1 2 0,1 3 0,85-7-1,-128 18 18,0-1 0,0 2 0,0 0-1,23 4 1,-31-4-8,-1 0 0,0 1-1,1 0 1,-1-1-1,0 1 1,0 1 0,0-1-1,0 1 1,0-1 0,-1 1-1,1 0 1,-1 0 0,0 1-1,0-1 1,4 5-1,-4-1 28,1-1 0,-1 1 0,0 0 0,0 0 0,-1 1 1,0-1-1,0 0 0,-1 1 0,0-1 0,0 11 0,-1 2 72,0 0 1,-2 0-1,-4 24 1,-6 9 56,-1 0 1,-3-1-1,-3-1 1,-40 80 0,25-68-96,-2-2 1,-3-2-1,-52 60 1,66-90-113,-1 0 1,-2-2-1,0-2 0,-2 0 1,0-2-1,-41 23 1,61-41-31,0 0 0,0-1 0,-1 0 0,0 0 0,-19 3 0,27-7 29,-1 1 0,0-1 1,1 1-1,-1-1 0,0 0 0,0-1 1,1 1-1,-1-1 0,0 1 1,1-1-1,-1 0 0,1-1 0,-1 1 1,1 0-1,0-1 0,-1 0 0,1 0 1,-4-3-1,3 1-17,0-1 0,1 0 0,-1 0 1,1 0-1,0 0 0,0-1 0,1 1 0,-1-1 0,1 0 1,1 1-1,-1-1 0,0-9 0,-2-4-96,2-1-1,1-39 1,3 29 99,1 0 1,1 0-1,2 0 0,1 0 1,2 1-1,0 0 0,2 1 1,2 0-1,0 0 0,1 2 1,2 0-1,1 0 0,1 2 1,22-24-1,12-9 32,3 3 0,2 2 1,84-58-1,210-108 22,-228 153 104,233-87 1,-340 146-57,1 1 0,-1 1 0,24-3 0,-36 6-33,0 1 1,-1 0 0,1 0-1,0 0 1,-1 1 0,1-1 0,4 2-1,-7-2-11,0 1 0,0-1 0,1 1 0,-1 0 0,0-1 0,0 1 0,0 0 0,0-1-1,0 1 1,0 0 0,0 0 0,0 0 0,0 0 0,0 0 0,0 2 0,1 0 24,-1 1-1,0 0 1,0 0 0,0 0-1,-1 0 1,0 0 0,1 0-1,-1 0 1,-1 0 0,1 0-1,-1 0 1,-1 7 0,-2 11 129,-2 1-1,0-1 1,-18 40 0,-41 63 217,-60 64-31,-13-8-178,137-180-175,-28 35 22,-153 192 33,-6-20-502,180-200 361,0 0 0,0-1-1,-1 0 1,0-1 0,0 1 0,-12 5 0,18-11 50,1 0 0,0 0 0,-1 0 0,1-1 0,-1 1 0,1-1 0,-1 1 1,1-1-1,-1 0 0,0 0 0,-3 0 0,5 0 14,-1-1 1,1 1-1,0 0 0,0-1 1,-1 0-1,1 1 0,0-1 1,0 1-1,0-1 0,0 0 1,0 0-1,0 0 0,0 0 1,0 0-1,0 0 0,-1-2 1,-1-2-35,1 0 0,0-1 1,0 1-1,0 0 0,1-1 1,0 0-1,0 1 1,0-1-1,1-8 0,-1-4-35,2-1 0,0 1 0,1 0 0,1 0 0,5-19 0,34-90-156,-15 61 203,2 3 0,2 0 1,4 2-1,2 2 0,2 1 1,90-99-1,-50 73 36,4 4 1,3 4-1,4 3 0,129-80 1,-55 55 26,189-84 0,-234 134 72,-113 45-77,2 0 12,1 1-1,-1-1 1,1 1 0,-1 0 0,13 0-1,-19 2-8,-1 0-1,1 0 0,-1 0 1,1 0-1,0 1 0,-1-1 1,1 1-1,0-1 0,-1 1 0,1-1 1,-1 1-1,1 0 0,-1 0 1,0 0-1,1 0 0,-1 0 1,0 0-1,0 0 0,1 0 1,-1 0-1,0 1 0,0-1 0,0 0 1,0 1-1,-1-1 0,1 1 1,0-1-1,-1 1 0,1-1 1,-1 1-1,1-1 0,-1 1 0,1 2 1,-1 3 43,1-1 0,-1 1 1,0 0-1,0-1 0,-1 1 1,0 0-1,0-1 1,-1 1-1,-2 7 0,-7 16 139,-1 0-1,-19 35 1,1-12 33,-38 50-1,-61 66-211,-186 186 0,310-350-34,-110 110-397,106-106 302,0-1 0,-1 0 1,0-1-1,-1 0 0,-15 7 0,24-13 64,0 0-1,0 0 0,-1 0 1,1-1-1,0 1 0,-1-1 1,1 1-1,0-1 0,-1 0 1,1 0-1,-3 0 1,4-1 20,0 1 0,0 0 0,0 0 0,0-1 0,0 1 1,0-1-1,0 1 0,0-1 0,0 1 0,0-1 1,0 0-1,0 1 0,1-1 0,-1 0 0,0 0 1,0 0-1,1 1 0,-1-2 0,-1-3-56,0 0 0,0 0 0,1 0 0,-1 0 0,1 0 0,1-1 0,-1 1 0,1-9 0,0-3-88,1 0 0,0-1 0,1 1 0,7-25 0,26-70-362,-20 71 481,1 1-1,2 0 0,2 2 1,2 0-1,1 2 1,2 0-1,1 1 0,2 2 1,33-31-1,-14 22 116,2 2 0,104-64 0,121-38 250,-249 131-204,38-11 0,-56 20-76,0 0 0,-1 1-1,1 0 1,0 0 0,0 0-1,0 1 1,0 0 0,0 0-1,11 3 1,-15-3-8,-1 1-1,0 0 1,0 0-1,0 0 1,0 1-1,0-1 1,0 0-1,0 1 1,0-1-1,-1 1 1,1-1-1,0 1 1,-1 0-1,0 0 1,1 0-1,-1 0 1,0 0-1,0 0 1,0 0-1,0 0 1,0 1 0,0-1-1,-1 0 1,1 3-1,0 2 51,0 0 0,0 1 0,-1-1 0,0 1 0,-1-1 0,0 0 0,-2 10 0,-4 11 172,-2-1-1,-17 37 0,-15 23-12,-3-1 0,-4-3 0,-4-2 0,-3-2 0,-126 137 0,72-110-324,92-92-25,-1 0-1,-1-2 0,0 0 0,-33 16 0,42-24 15,1 0-1,-1-1 0,1 0 1,-1 0-1,-13 1 0,20-3 55,0-1-1,1 0 0,-1 0 0,0-1 1,0 1-1,0 0 0,1-1 1,-1 0-1,0 1 0,0-1 0,1-1 1,-1 1-1,1 0 0,-1 0 0,1-1 1,0 1-1,-1-1 0,1 0 0,0 0 1,0 0-1,0 0 0,0 0 0,-1-3 1,-1 0-36,1-1 1,0 0 0,0 0-1,0 0 1,1 0-1,0 0 1,0 0 0,0-1-1,1 1 1,-1-11 0,1-1-49,1-1 1,4-28 0,-1 23 97,1 0 1,1 1 0,2-1 0,0 1-1,1 1 1,1 0 0,2 0-1,0 1 1,20-30 0,-12 26 13,0 1 0,2 0 0,0 2 0,2 0-1,0 2 1,48-33 0,-25 25 79,0 2 0,2 2-1,0 2 1,53-16 0,-62 26 123,-1 2 0,2 1 1,-1 2-1,1 2 0,78 0 0,-105 5-101,0 1-1,1 0 1,-1 1-1,-1 1 1,1 0 0,20 8-1,-29-9-44,0-1 0,-1 1 0,1 0 0,-1 1 0,1-1 0,-1 0 0,0 1 0,0 0 0,0 0 0,0 0 0,0 0 0,-1 0 0,1 0 0,-1 1 0,0-1 0,0 1 0,0 0 0,-1 0 0,1-1 0,-1 1 0,0 0 1,0 0-1,0 0 0,0 6 0,-1-1 45,-1 0 1,1 0-1,-1 0 1,-1 0-1,0 0 1,0 0-1,0-1 0,-8 16 1,-4 5 153,-21 32 0,-14 14-43,-2-3 0,-113 123 1,142-173-231,0-1 0,-2 0 1,0-2-1,-1-1 0,-29 16 0,42-28-40,1 0 0,-1-2 0,0 1 0,-1-1 0,1-1 0,-16 2 0,19-4-16,0 0-1,0-1 0,0 0 0,0-1 1,0 0-1,0 0 0,1-1 0,-1 0 0,-16-7 1,17 5 8,-1 0 0,1-1 0,0 0 0,0-1 0,0 1 0,1-2 0,0 1 0,0-1 0,1 0 0,-1 0 0,2-1 0,-1 0 0,1 0 0,0 0 0,1-1 0,-5-11 0,2 3-5,2-1 0,0 1-1,1-1 1,1 0 0,0-1 0,2 1 0,0-33 0,4 24 31,0 0 1,1 0 0,2 1 0,1-1 0,1 1-1,1 0 1,20-39 0,-1 14-26,2 1 1,58-72 0,-48 72 54,2 2 1,2 2-1,86-70 1,-93 88 35,1 2 0,2 1 0,1 2 0,0 2 0,80-28 0,-78 35 60,1 3 1,0 1-1,0 2 0,79-3 0,-104 11-11,-1 1 0,1 1 1,23 4-1,-35-4-25,1 0 0,-1 0 0,0 1 0,0-1 0,0 1 1,-1 1-1,1 0 0,-1 0 0,0 0 0,7 6 0,-7-4 18,-2-1 0,1 1 0,-1 1-1,1-1 1,-2 0 0,1 1 0,-1 0-1,0 0 1,0 0 0,1 8 0,-1-2 56,0-1 1,-1 1 0,-1 0-1,0 0 1,-1 23 0,-4-7 55,-1 0 1,-1 0 0,-1-1-1,-1 0 1,-2 0 0,-21 43-1,1-16 18,-2 0-1,-45 57 0,-9-1-87,-4-5 0,-5-4-1,-119 100 1,166-164-193,-69 43 1,93-67-50,0 0 0,-1-2 1,-1 0-1,0-2 0,0-1 1,-38 8-1,50-14-9,1-1 1,-1-1-1,0 0 0,0-1 1,0 0-1,1-1 0,-1-1 1,0 0-1,1-1 0,-1 0 1,1-1-1,0 0 0,0-1 1,-18-11-1,19 9-22,0-2-1,1 1 1,0-2-1,0 1 0,1-1 1,0-1-1,1 0 1,-10-15-1,9 10-20,0 0-1,2-1 0,0 0 0,0 0 0,-9-35 1,12 25 92,1 1 1,2-1-1,0 1 1,3-40-1,1 37 77,0 1 0,2-1 0,1 1 0,13-42 0,-6 37 20,2 1 0,2 0 0,35-55 1,-15 36 9,59-65 1,-39 59 137,1 3 0,3 1 0,3 4-1,1 2 1,133-72 0,-109 75 250,3 4 0,1 3 1,1 5-1,125-26 0,-95 37 6,-106 19-305,0 1 0,0 1 0,-1 0 0,28 5 0,-38-4-42,-1 1 0,1-1 0,-1 1 0,0 0 0,0 0 0,0 0 0,0 1 0,0 0 0,0 0 0,5 5 0,-8-6-10,1 0-1,-1 1 1,0-1-1,0 1 0,0-1 1,-1 1-1,1 0 1,-1 0-1,1 0 1,-1 0-1,0 0 0,0 0 1,0 0-1,0 0 1,-1 0-1,1 0 1,-1 0-1,0 7 0,-2 2 68,0-1-1,-1 1 1,-1-1-1,0 1 1,0-1-1,-8 14 1,-5 9 133,-2-1 0,-28 38 0,-56 56 76,-1-12-267,-6-5 1,-195 153-1,117-128-584,151-111 133,-77 37-1,100-55 246,0-1 0,0 0 0,-1-1 0,0-1 0,1 0 0,-1-1 0,0-1 0,-1 0 0,-19-2 0,26 1 43,1-1 0,-1-1-1,0 0 1,1 0 0,0 0 0,-1-1-1,1 0 1,0-1 0,1 0 0,-1 0-1,1-1 1,-1 0 0,-7-7-1,6 3-44,1 0-1,0-1 0,0 0 0,1 0 0,1-1 1,-1 0-1,2 0 0,-8-19 0,7 14-51,1-1 0,0 0-1,2 0 1,0 0-1,0 0 1,2 0 0,0-1-1,2-18 1,2 4-229,1 0 0,2 1 0,15-46 0,4 7-189,2 2 0,4 1 0,2 2 0,47-69 0,-30 59 788,113-132 0,-116 157 370,1 2 1,3 3-1,64-44 1,-58 50 100,3 3 1,1 2-1,1 3 1,2 3 0,1 2-1,103-25 1,-139 43-419,1 2 0,0 1 1,0 1-1,0 2 0,0 0 0,46 5 0,-65-2-109,0 1 0,0 0 0,-1 0-1,1 1 1,18 8 0,-25-9-52,-1 0 0,1 0 1,0 1-1,-1 0 0,1-1 1,-1 1-1,0 0 0,0 1 1,0-1-1,-1 0 0,1 1 1,-1 0-1,1-1 0,-1 1 1,-1 0-1,1 0 0,1 4 1,-1-2 18,-1 0 0,0 0 0,0 0 0,0 0 1,-1 0-1,0 0 0,0 0 0,-1 1 0,1-1 1,-1 0-1,-1 0 0,1-1 0,-1 1 0,-4 9 0,-3 4 149,-1 1-1,-23 31 1,26-41-144,-52 70 446,-121 126-1,110-135-451,-92 72 0,110-102-232,-2-3 0,-99 52 1,122-74-118,-1-3 1,-52 16 0,70-25 132,0-1 0,-1 0 0,1-1 0,-1 0 0,0-2 0,1 1 0,-25-4 0,34 2 69,-1 0 1,0-1-1,1 0 0,-1 0 1,1 0-1,0-1 0,0 1 1,0-1-1,0-1 1,0 1-1,0-1 0,1 0 1,0 0-1,0 0 1,-7-8-1,6 4-33,0-1-1,0 0 1,0 0 0,1 0 0,0 0-1,1 0 1,0-1 0,-2-12 0,1-4 7,2 0-1,0 0 1,2 1 0,0-1 0,2 0 0,8-39-1,-3 32 67,1 1 0,2 0 0,1 0 0,28-53-1,-22 55 44,2 1 0,1 1 0,2 1 0,0 1-1,2 1 1,0 1 0,2 1 0,0 2 0,2 0 0,43-24-1,-22 18 156,1 2 1,1 3-1,0 1 0,2 3 0,93-19 0,-99 28 159,1 3 1,53-1-1,-71 7-135,-1 1 0,0 1-1,1 2 1,40 11-1,-60-13-115,-1 1 0,0 0 0,0 1 0,0 0 0,0 0 0,-1 1 0,0 0 0,0 1 0,0-1 0,10 12 0,-14-14-22,-1 1 0,0 0 0,-1 0 0,1 0 0,-1 0 1,0 1-1,0-1 0,0 0 0,0 1 0,-1 0 0,0-1 1,0 1-1,0 0 0,0 0 0,-1-1 0,0 1 0,0 0 0,0 0 1,-1 0-1,1-1 0,-1 1 0,0 0 0,-3 7 0,-2 3 66,-1 0 0,0 0 0,-1-1 0,-1 0 0,-12 16 0,-60 69 341,41-56-424,-1-1 1,-2-2 0,-2-2 0,-2-2 0,-87 51-1,117-78-188,-1 0 0,1-1-1,-1-1 1,-1-1 0,1-1-1,-1 0 1,-35 3 0,42-7-158,-1 0 0,1-2 0,-1 1 0,0-2 0,1 1 0,0-2 0,-1 0 0,1 0 0,0-1 1,0-1-1,1 0 0,-21-12 0,20 9-272,0 0-1,1-2 1,1 1 0,0-1 0,0-1 0,0 0-1,2 0 1,-1-1 0,1 0 0,1 0 0,0-1-1,1 1 1,1-2 0,0 1 0,0-1 0,1 0 0,-2-15-1,3 9 283,1-1-1,0 1 1,2-1-1,0 1 0,2-1 1,0 1-1,1-1 1,1 1-1,1 0 1,0 0-1,13-27 0,-5 20 424,2 0 0,0 1 0,2 0 1,1 2-1,1 0 0,0 1 0,47-41 0,-35 38 609,1 2 1,2 0 0,0 3-1,1 1 1,58-25 0,-42 26 662,0 3 1,0 1-1,2 3 1,0 2-1,80-4 1,-105 12-1004,0 1 0,0 2 0,0 0 0,0 2 0,38 9 0,-61-10-301,1-1-1,0 1 1,-1 1 0,1-1-1,-1 1 1,0 0 0,0 0 0,0 0-1,-1 1 1,1 0 0,-1 0-1,5 4 1,-7-5-28,0 0 0,-1 0 1,1 0-1,-1 0 0,1 0 0,-1 0 0,0 0 0,0 0 0,0 0 0,-1 1 0,1-1 1,-1 0-1,1 1 0,-1-1 0,0 0 0,-1 1 0,1-1 0,-1 0 0,1 1 1,-1-1-1,0 0 0,0 0 0,-3 6 0,-1 1 59,0 1 1,-1-1-1,-1 0 1,0 0-1,-15 16 1,-56 46 263,-2-8-320,-3-4 0,-156 85-1,203-126-511,-64 23-1,77-35-153,1-1-1,-1-1 1,1-1 0,-34 2 0,-88-10-1210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4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1656,'-23'17'1009,"19"14"-209,-3 18 392,0 11 408,7 17-247,-5 15-57,-2 17-248,7 15-200,-2 41-280,2 3-143,4 56-153,3 22-96,9 26-128,1 24-248,6-14-3865,0-20 3137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4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6 920,'6'-6'456,"-3"9"-176,-3 24-120,-3 16 0,-6 16-144,1 11-96,-7 6 56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 1232,'-18'17'686,"0"1"-1,1 1 1,1 0-1,-24 39 1,22-28 94,1 0 0,2 1 0,-17 48 0,-23 103 1141,22-42-948,-23 214 0,19 147-616,30-382-184,-85 1590 3709,62 5-2855,48-511-3188,-15-974 943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1 864,'-218'1880'3757,"190"-1608"-2245,-132 1544 6221,82-421-7291,55-830-5861,18-347 3612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1240,'31'726'2209,"-26"-476"-1374,-39 729 2972,-118 679 2213,-17 180-3928,120-1233-2228,24-329 56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1180 1 1664,'-46'141'793,"-11"15"-249,-3 16-48,-15 32 536,-8 6 408,-13 24 257,1 4 63,6-3-312,6 2-327,9-8-673,1-6-224,-8-12-176,-4-15 0,-6-33-1937,-1-21 1417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1960,'0'91'1201,"0"15"879,-1 30-464,-1 4 481,2 18 319,2 7-79,7 17-873,-1 11-680,12 20-335,-2 4-129,-1 5-144,5 3-56,-3-11-104,-3-10-264,-4-25-4497,-1-32 3152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13339,'-29'35'4537,"-1"-30"-5321,16-53 392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2649,'13'50'1256,"5"28"280,3 12 305,14 34 303,4 14 96,25 36-423,9 17-361,6 25-776,1 14-128,-7 4-231,-10 2-129,-13-13-120,-2-14-216,-8-39-3281,-2-27 2281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1984 3985,'49'-213'3969,"19"-21"-1721,17-3 217,28 7-753,7 12-848,-4 28-512,-21 19-120,-29 32-144,-10 21-48,-20 26-96,-1 12-424,-10 18 336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2564 3585,'-30'21'3352,"4"-23"-1135,4-14-249,6-48 145,2-19-553,13-48-968,2-26-96,17-35-104,0-24-39,3-32-65,-3-7-56,-4 2-112,-7 16-48,-11 36-32,-4 23-24,-7 38-424,-8 17-1337,-7 35 1153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2007 3585,'-16'-69'3272,"-5"-32"-1223,-7-12 191,-15-27 273,-1-14-841,-15-11-888,1-10-183,5-3-297,-2 3-104,2 9-128,0 20-24,3 29-168,-3 15-240,0 24-1705,-8 5-3944,-9 18 4008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1242 4089,'-15'-47'850,"2"0"1,2-2-1,2 1 0,-3-61 0,11-99-530,3 178-291,1 0 1,2 1-1,1 0 0,18-56 0,-22 78-29,1 1 0,0-1 0,1 1 0,0 0 0,0 0-1,0 0 1,0 0 0,1 0 0,0 1 0,0 0 0,0 0 0,12-7 0,-14 10-2,1 0 1,0 0-1,0 1 0,0-1 1,0 1-1,0 0 1,0 0-1,0 0 0,0 1 1,0-1-1,1 1 0,-1 0 1,0 0-1,0 1 1,1-1-1,-1 1 0,0 0 1,0 0-1,0 0 0,0 1 1,0-1-1,0 1 1,4 3-1,2 0 3,-1 1 0,0 1 0,-1-1 1,0 1-1,0 1 0,0 0 0,-1 0 0,11 15 0,-9-9 5,0 1-1,-2-1 0,0 1 0,0 0 0,5 22 0,-6-12 14,0 1-1,-2 1 1,-1-1-1,-1 0 1,-1 1-1,-2-1 1,-4 32-1,0-22 172,-3-1-1,-1 1 0,-1-2 1,-2 1-1,-2-2 0,-1 0 1,-1 0-1,-2-2 1,-1 0-1,-1-1 0,-29 32 1,45-58-137,-11 14 327,-21 18 0,30-31-293,0 0 1,1-1-1,-2 0 1,1 0-1,0-1 1,-1 0-1,0 0 1,-7 2-1,11-4-60,-1 0 1,1 0-1,-1 0 0,1-1 1,-1 0-1,1 0 0,-1 0 1,1 0-1,-1 0 0,1-1 0,-1 1 1,1-1-1,-1 0 0,1 0 1,0-1-1,-5-1 0,3 0-13,0-1 0,0 1-1,1-1 1,0 0-1,-1 0 1,2 0 0,-1 0-1,0-1 1,-3-6 0,-5-9-69,2-1 0,1-1 0,-14-44 0,22 62 43,-11-38-287,1 0 0,2-1-1,3 0 1,1 0 0,1-58-1,5 71 165,1 0-1,1 0 0,2 0 1,1 1-1,1-1 1,2 1-1,1 1 0,20-43 1,-22 56 120,1 0 0,0 1 0,1 0 0,0 0 0,1 1 1,13-11-1,-15 16 8,1 0 0,-1 1 0,1 0-1,0 1 1,1 0 0,0 1 0,0 0 0,0 1 0,18-5 0,-4 4 2,1 1 1,-1 1-1,1 1 0,0 1 0,0 2 0,-1 0 1,1 2-1,0 1 0,46 13 0,-60-13 11,0 0-1,-1 1 0,0 0 1,0 1-1,0 0 1,15 13-1,-20-15 3,-1 0-1,-1 1 1,1 0 0,-1 0-1,0 0 1,0 1 0,0-1-1,-1 1 1,1 0 0,-2 0-1,1 0 1,-1 0 0,4 13-1,-5-9 9,0-1 0,-1 1-1,0 0 1,0 0-1,-1-1 1,0 1-1,-1 0 1,0-1 0,-1 1-1,0-1 1,0 0-1,-1 0 1,0 0-1,0 0 1,-1-1-1,-9 13 1,-1-1 38,-2 0 0,1-1 0,-2-1 0,-1 0 0,-26 19 0,14-15 100,-1-1 1,-1-1 0,-1-1-1,-1-2 1,0-2 0,-1-1 0,-56 14-1,79-25-200,0-1 0,-1 0-1,1-1 1,0 0-1,0-1 1,-1 0 0,1-1-1,0-1 1,0 0 0,0-1-1,0 0 1,0-1 0,1 0-1,0-1 1,0 0 0,0-1-1,0-1 1,1 0 0,-11-9-1,3 1-265,0-1 0,2 0 0,0-2 0,1 0-1,1-1 1,1 0 0,0-1 0,2-1-1,0 0 1,1-1 0,1 0 0,2 0 0,0-1-1,-8-40 1,12 43 239,1 0 0,1 0 0,1-1 0,1 1 0,0 0 0,2 0 0,0 0 0,1 0-1,1 0 1,1 0 0,1 1 0,1 0 0,0 0 0,2 1 0,0 0 0,1 0 0,23-30 0,-14 24 175,2 2 1,1 1 0,1 0 0,0 2-1,2 0 1,0 2 0,1 1 0,0 1-1,1 1 1,1 1 0,0 2 0,1 1-1,0 1 1,1 1 0,0 2 0,0 0-1,0 3 1,1 0 0,-1 2 0,1 1-1,-1 2 1,1 1 0,-1 1-1,0 2 1,50 15 0,-68-17-90,0 1 0,-1 0 0,1 1 0,-1 0 0,-1 1-1,1 0 1,11 10 0,-17-12-8,0 0 0,-1 0 0,0 0 0,0 1 0,0-1 1,0 1-1,-1 0 0,0 0 0,0 0 0,0 0 0,-1 1 0,0-1 0,0 1 0,-1-1 0,1 11 0,-1-5-6,-1-1-1,-1 1 1,0 0-1,-1-1 1,0 1-1,0-1 1,-1 0-1,-1 0 1,0 0 0,0 0-1,-1 0 1,-8 10-1,-4 6-1,-2-1 0,0 0 0,-29 27 0,-8 4 7,-3-3-1,-3-2 0,-1-3 0,-95 56 0,125-87-347,-61 26 0,-30-4 1,122-39 339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2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5933 654 2441,'19'-22'642,"1"0"1,30-25 0,-28 31 188,2 2-1,-1 0 1,2 2 0,0 0-1,0 2 1,41-11 0,-41 15 32,0 1 0,1 0 0,-1 2 0,33 1 0,-38 2-312,0 1 0,-1 1 0,1 1 0,-1 1 0,37 11 0,-50-13-424,1 1 0,-1-1 0,0 1 0,0 1-1,0-1 1,0 1 0,-1 0 0,10 8 0,-14-10-91,1 0 1,0 1-1,-1-1 1,1 0-1,-1 1 1,0-1-1,0 0 1,0 1-1,0-1 1,0 1-1,-1 0 1,1-1-1,-1 1 1,0 0-1,0-1 1,0 1-1,0 0 1,0-1-1,0 1 0,-1 0 1,1-1-1,-1 1 1,0-1-1,-1 5 1,-7 11 82,0 0 0,-1 0 0,-1-1-1,-1-1 1,0 0 0,-23 22 0,-4 5-59,-2-3-1,-1-1 1,-88 61-1,104-84-182,0 0-1,-2-2 0,-41 15 1,50-23-75,-1 0 1,0-1-1,-1-1 0,1-1 1,-39 1-1,49-4 51,0-1-1,0 0 0,0 0 0,0-1 0,0 0 0,0-1 0,1 0 1,-1 0-1,1-1 0,0 0 0,0-1 0,-14-10 0,16 10 52,1-1 0,0 0 0,0 0 0,0-1-1,0 1 1,1-1 0,0 0 0,1-1 0,0 1 0,0-1-1,0 0 1,1 0 0,0 0 0,-1-11 0,1 4 78,0-1 1,2 1-1,0-1 1,0 0 0,2 1-1,0-1 1,1 0-1,0 1 1,1-1 0,1 1-1,1 0 1,0 0-1,1 1 1,0-1-1,1 1 1,17-25 0,-12 24 98,1 0 1,1 1 0,0 0-1,0 1 1,2 1-1,0 1 1,0 0 0,34-17-1,-16 12 200,0 2-1,1 2 1,62-15-1,-76 23-96,-1 0 1,1 2-1,-1 0 0,1 1 0,29 3 1,-47-2-135,1 1 1,-1-1 0,0 1-1,0-1 1,0 1-1,0 0 1,0 0 0,0 1-1,0-1 1,0 1 0,0-1-1,-1 1 1,1 0-1,-1 0 1,4 4 0,-4-4-3,-1 0 1,0 0 0,1 0 0,-1 0-1,0 0 1,-1 1 0,1-1 0,0 0-1,-1 1 1,1-1 0,-1 1 0,0-1 0,1 1-1,-1-1 1,0 1 0,-1 2 0,-1 6 78,-1-1 1,0 0 0,-1 0 0,1 0 0,-2-1 0,0 0 0,0 1 0,-12 15 0,-9 7 19,-1 0 1,-1-2 0,-42 35 0,-110 76 2,122-98-237,-3-2 0,-98 49 0,139-80-58,0-1 0,-40 10 0,53-17 78,-1-1 0,1 0-1,-1 0 1,1-1 0,-1 0-1,0 0 1,1-1 0,-1 1-1,1-2 1,-1 1 0,1-1-1,-8-3 1,6 1-23,1-1-1,-1 0 1,1 0-1,0 0 1,0-1-1,1 0 1,0-1-1,0 0 1,0 0 0,1 0-1,0-1 1,0 0-1,-8-16 1,4 5-13,1 0 0,1-1 0,1 0 1,1-1-1,-5-28 0,8 29 94,1-1 1,1 0-1,1 1 1,1-1-1,0 0 1,2 1-1,0-1 1,2 1-1,0 0 0,1 0 1,1 1-1,1 0 1,0 0-1,1 0 1,2 1-1,14-20 1,-11 19 109,0 1 1,2 0-1,0 1 1,1 1-1,0 0 1,1 2-1,1 0 1,1 1-1,0 1 1,0 0-1,1 2 1,0 1 0,1 0-1,28-6 1,-42 12-25,0 2 1,0-1 0,1 1 0,10 0 0,-18 1-58,0 0-1,1 1 1,-1-1 0,0 0 0,1 0 0,-1 1 0,0-1 0,0 0 0,1 1 0,-1-1 0,0 1 0,0 0-1,1-1 1,-1 1 0,1 1 0,-1-1-1,-1 0-1,1 0 0,-1 0 1,1 0-1,-1 0 0,0 0 1,1 0-1,-1 0 0,0 0 1,0 0-1,0 0 1,1 0-1,-1 0 0,0 0 1,-1 0-1,1 0 0,0 0 1,0 0-1,0 0 0,-1 0 1,1 0-1,0 0 0,-1 2 1,-3 4 50,1 0 0,-1 0 0,0 0 0,0-1-1,-1 0 1,-8 9 0,-42 40 241,9-15-240,-2-2-1,-1-3 1,-2-1 0,-67 32-1,55-35-135,-2-4 0,0-2-1,-100 23 1,140-42-62,-1-1 0,1-2 1,-1 0-1,0-2 0,-36-2 1,45-1-5,1-1 1,0 0-1,0-1 1,0 0 0,0-1-1,1-1 1,0-1-1,0 0 1,-21-14-1,21 10 43,1 0 0,0 0 0,1-1 0,0-1 0,1 0 0,0-1-1,1 0 1,1-1 0,0 0 0,1-1 0,-7-16 0,11 20 73,1 0 0,0 0 0,0 0 1,1 0-1,1 0 0,0-1 0,1 1 1,0-1-1,1 1 0,0-1 0,1 1 1,1-1-1,0 1 0,0 0 0,1 0 0,8-20 1,-3 16 10,0 1 1,1 0 0,0 1-1,1-1 1,1 2 0,0 0-1,1 0 1,1 1 0,0 0-1,0 1 1,1 1 0,0 0-1,21-10 1,-11 8 53,0 0 1,1 2-1,0 1 1,1 1-1,0 1 1,1 1-1,53-4 0,-37 8 214,58 5-1,-79-1-122,1 1-1,-1 1 0,0 0 1,24 10-1,-40-11-64,0-1 1,0 1-1,0 0 1,0 0-1,-1 1 0,10 7 1,-14-9-46,1-1 1,-1 1 0,1 0 0,-1-1-1,1 1 1,-1 0 0,0 0 0,0 0-1,0 0 1,0 0 0,0 0 0,-1 0-1,1 0 1,0 0 0,-1 0 0,0 1-1,1-1 1,-1 0 0,0 0 0,0 0-1,0 1 1,-1 2 0,-2 2 49,0 0 0,0 0 0,0 0 0,-1 0 0,0-1 0,-1 1 0,-9 9 0,-24 26 207,-2-1 0,-76 58 1,18-26-258,-2-4 0,-4-5 0,-2-4 0,-170 69 0,218-105-230,-1-3 0,-1-2 0,-1-3-1,-104 14 1,134-28-2,1 0 1,0-3-1,-1 0 0,-53-10 1,63 6 72,1 0 1,-1-2-1,1 0 0,1-1 1,-1-1-1,1-1 1,-29-20-1,39 23 80,0 0 1,0-1-1,0 0 0,1-1 0,1 1 1,-13-19-1,16 21 35,0-1 0,1 1-1,0-1 1,0 0 0,1 0 0,0 0 0,0 0 0,0 0 0,1 0 0,0 0 0,0-12 0,2 9 8,0 1 0,1 0 0,0-1 0,0 1 0,1 0 0,0 0 0,1 0 0,0 1 0,0-1 1,1 1-1,0 0 0,1 0 0,0 0 0,0 1 0,10-10 0,2 1 0,1 0 1,1 1-1,0 1 0,41-22 1,-7 9 19,2 3 0,58-16 0,123-24 231,49 12 237,-279 52-431,-1-1 0,0 1 0,0 0 1,8 2-1,-13-2-42,-1 0 0,1 0 0,0 0 0,-1 0 0,1 0 1,-1 1-1,1-1 0,-1 0 0,1 0 0,-1 1 0,1-1 1,-1 0-1,1 1 0,-1-1 0,1 0 0,-1 1 0,1-1 1,-1 1-1,0-1 0,1 1 0,-1 0 0,0 0 5,0 0-1,0-1 0,0 1 1,0 0-1,0 0 1,0-1-1,0 1 1,0 0-1,-1 0 0,1 0 1,0-1-1,-1 1 1,1 0-1,0-1 1,-1 1-1,1 0 0,-1-1 1,1 1-1,-1-1 1,0 1-1,0 0 0,-42 34 325,26-22-245,-65 49 236,-70 52-91,-206 120-110,64-71-311,232-135-74,-1-2-1,-119 32 1,151-51 94,0-1 1,-1-2-1,0-1 0,0-2 1,0-1-1,0-1 0,-60-11 1,77 9 113,-1-1 0,2-1 0,-1 0 0,0-1 0,1-1 0,0 0 0,1-1 0,-19-13 0,26 16 40,1 0 1,0 0-1,0 0 1,0 0 0,0-1-1,1 1 1,0-1-1,0-1 1,0 1-1,1 0 1,0-1 0,0 0-1,1 1 1,0-1-1,0 0 1,1 0-1,-1 0 1,2-1 0,-1-10-1,2 7 5,0 0-1,1-1 1,0 1 0,1 1 0,0-1-1,0 0 1,1 1 0,1 0-1,0-1 1,0 2 0,1-1-1,1 1 1,13-17 0,8-3 0,1 1 0,51-39 0,-14 18 71,1 3 1,3 3-1,1 4 0,2 2 0,2 3 0,1 4 1,1 3-1,1 4 0,97-17 0,-143 36 3,35-1-1,-60 4-49,-1 1 13,0 0 0,0 0 0,0 0 0,0 0 0,-1 1 0,10 2 0,-13-2-16,-1-1 0,0 1 0,0 0 0,0-1 0,0 1 0,0 0 0,0 0 0,0 0 0,0 0 0,0 0 0,0 0-1,0 0 1,-1 0 0,1 0 0,0 0 0,-1 1 0,1-1 0,-1 0 0,1 0 0,-1 1 0,0-1 0,1 0 0,-1 0 0,0 1 0,0-1 0,0 0 0,0 1 0,0-1 0,0 0 0,-1 1 0,1-1 0,0 0 0,-1 2 0,-1 4 49,0 0 0,0-1 1,0 1-1,-1-1 0,0 0 0,0 1 0,0-1 1,-1-1-1,-7 10 0,-5 3 120,-28 24-1,22-21-62,-114 99 290,-162 111 0,73-87-334,192-126-163,-2-2 0,0-1 0,-1-1 0,-69 15-1,89-26 8,-1 0 1,0-1-1,0-1 0,0-1 0,1 0 0,-1-1 0,-30-7 0,39 6 30,-1 0 0,1-1-1,0 0 1,0 0 0,0-1 0,0 0 0,1-1 0,-1 0 0,1 0 0,0 0 0,1-1 0,-1 0 0,1 0-1,0-1 1,1 0 0,-8-11 0,8 7 16,0 1 0,0-1 0,1 0 0,0 0 0,1 0 0,1-1 0,0 1-1,0-1 1,1 0 0,0 1 0,2-16 0,0 7 7,1 0-1,2 0 1,0 0-1,1 1 1,13-35-1,-10 36 18,0 0-1,2 0 1,0 1-1,2 0 1,-1 1-1,2 0 1,0 1 0,16-14-1,-8 11 3,1 0 0,1 2 0,0 0 0,1 2 0,33-15 0,-15 11 33,1 3-1,1 1 1,0 2-1,1 2 1,0 2 0,88-4-1,-120 12-10,63 0 93,-68 1-82,0 0 0,0 0 0,0 1 1,0 0-1,0 1 0,-1 0 0,9 4 0,-13-6-11,-1 0 0,0 0 0,0 0 0,0 1 0,0-1 0,0 1 0,0-1 0,0 1 0,0 0 0,-1 0 0,1 0 0,0 0 0,-1 0 0,0 0 0,0 0 0,1 0 0,-1 1 0,0-1 0,-1 0 0,1 1 0,0 2 0,-1 1 31,0 0 0,0-1-1,-1 1 1,1 0-1,-1 0 1,-1 0 0,1 0-1,-4 8 1,-8 15 100,0 1-1,-2-2 1,-1 0-1,-1 0 1,-38 45-1,3-12-57,-3-2-1,-1-3 1,-77 58-1,-209 120-109,287-201-120,-1-3 1,-2-2-1,-98 33 1,126-51 17,-1-2 1,0-2-1,-1 0 1,1-2 0,-1-2-1,0-1 1,0-1-1,1-2 1,-38-6 0,52 5 57,0-1 0,0-1-1,0 0 1,1-1 0,0-1 0,0-1 0,-21-13 0,29 16 50,1 0-1,0-1 0,1 0 0,-1 0 1,1-1-1,0 0 0,1 0 0,0 0 1,0-1-1,0 0 0,1 0 0,0 0 1,1 0-1,0 0 0,0-1 0,-2-13 1,3 11 7,1-1 1,0 0 0,1 1 0,0-1-1,1 0 1,1 1 0,-1-1 0,2 1 0,0-1-1,0 1 1,1 0 0,0 0 0,1 1-1,0-1 1,13-17 0,-6 11 0,1 0 1,1 1-1,0 1 1,1 0-1,1 1 1,0 1-1,1 0 1,20-11-1,7 0 2,1 1 0,54-18 0,100-24 8,-178 59-1,160-44 40,-168 47-37,34-6 15,-44 9-16,0 0 0,0 0-1,0 0 1,0 0 0,0 0 0,-1 1 0,1-1-1,0 1 1,0 0 0,0 0 0,-1 0 0,1 0 0,3 2-1,-5-2 0,0-1-1,-1 1 0,1-1 1,0 1-1,-1 0 0,1-1 1,-1 1-1,1 0 1,0 0-1,-1 0 0,0-1 1,1 1-1,-1 0 0,0 0 1,1 0-1,-1 0 0,0 0 1,0 0-1,1 0 0,-1 0 1,0 0-1,0-1 1,0 1-1,-1 0 0,1 0 1,0 0-1,0 0 0,-1 1 1,-1 6 14,0-1-1,-1 0 1,0 0 0,0 0 0,0-1 0,-9 13 0,-1-2 33,-26 28 1,0-8-10,-1-1 0,-2-3 0,-79 49 0,61-47-61,-1-4 1,-94 36-1,122-55-94,1-2-1,-2-1 1,1-1 0,-1-2 0,0-1 0,-41 0 0,65-5 71,0-1-1,1 0 1,-1-1 0,1 0 0,-1 0 0,1-1 0,0 0 0,0 0 0,0-1 0,0-1 0,1 1 0,0-2-1,-1 1 1,2-1 0,-1 0 0,1 0 0,0-1 0,0 0 0,1 0 0,0-1 0,0 0 0,1 0 0,0 0 0,0-1-1,1 1 1,0-1 0,1 0 0,0-1 0,0 1 0,1 0 0,0-1 0,1 1 0,-1-14 0,2 13 26,1-1 0,0 0 0,1 1 0,0-1 0,1 1 0,0-1 0,0 1 0,1 0 0,8-14 0,-4 10 2,2 0 1,-1 1-1,1 0 0,1 0 0,20-17 1,-5 8 29,1 1 0,1 2 1,0 1-1,2 1 0,45-18 1,-4 8 172,1 4 0,1 3 1,103-15-1,-155 31-130,54-6 158,-68 9-177,0 1 0,0 0 0,0 0 0,0 1-1,0 0 1,0 0 0,9 3 0,-14-3-17,0-1 1,0 1-1,-1 0 0,1 0 1,0 0-1,-1 0 0,1 0 1,-1 0-1,1 1 0,-1-1 1,0 0-1,0 1 0,1-1 1,-1 1-1,0-1 0,0 1 1,0-1-1,0 1 0,-1 0 1,2 3-1,-1-2 17,-1 1 0,0-1 0,1 0-1,-1 1 1,0-1 0,-1 0 0,1 1 0,-1-1 0,1 0 0,-1 1-1,0-1 1,-2 5 0,-6 11 71,0-1-1,-1 1 1,-1-2-1,-1 0 0,-1 0 1,0-1-1,-18 17 1,-118 98 139,-303 191-265,404-292-305,-100 45 0,122-64 93,-1-2 1,0-1-1,0-1 1,0-1-1,-46 4 1,56-9 52,1-1-1,-1-1 1,1 0-1,-1-1 1,1 0 0,-31-10-1,40 9 116,0 1 1,1-1-1,-1 0 0,1 0 0,0-1 0,0 0 1,0 0-1,1 0 0,-1-1 0,1 0 0,0 0 1,0 0-1,1 0 0,-1-1 0,1 0 0,1 0 1,-1 0-1,-4-11 0,5 8 26,1-1 0,0 1 1,0 0-1,1-1 0,0 1 0,1-1 0,0 0 1,2-10-1,0 5 2,0 1 1,1-1-1,1 1 1,10-28-1,-2 20 19,0-1 1,1 1-1,1 1 1,1 1-1,1 0 0,1 1 1,0 0-1,2 2 1,21-17-1,4 1 86,0 3 1,2 1-1,61-27 0,-61 34 179,1 3 0,62-18 0,-86 31-138,0 1 0,1 1 0,0 1 1,0 1-1,0 1 0,41 3 0,-57-1-70,0 1 0,1 0 0,-1 0 1,0 0-1,12 7 0,-17-8-23,-1 0 0,0 0 0,1 1 0,-1-1 0,0 1 0,1-1 0,-1 1 0,0 0 0,0 0 0,-1 0 0,1 0 0,0 0 0,-1 1 0,1-1 0,-1 0 0,0 1 0,0-1 0,0 1 0,2 4 0,-3-2 18,0 0 0,-1 0 0,1 0 0,-1 0 0,0-1 0,0 1 0,0 0 0,-1 0 0,0-1 0,0 1 0,-5 7 0,-15 25 145,-2-1 1,-1-2 0,-39 41 0,48-56-145,-49 54-73,-3-2-1,-3-4 1,-3-3 0,-3-3 0,-119 73-1,65-64-573,110-61 372,-1 0-1,0-2 1,0 0-1,-29 4 0,43-10 86,-1 1 0,0-1 0,1-1-1,-1 0 1,0 0 0,1-1-1,-17-3 1,19 2 59,1 0-1,0 0 1,0 0-1,0-1 0,1 0 1,-1 0-1,0 0 1,1-1-1,0 1 1,0-1-1,0 0 1,0 0-1,-4-7 1,3 3 29,-1-1 0,1 1 1,1-1-1,-1-1 1,2 1-1,-1-1 1,1 1-1,1-1 1,-1 0-1,2 0 1,-1 0-1,2 0 0,-1 0 1,1 0-1,1-1 1,0 1-1,0 0 1,1 0-1,0 0 1,1 1-1,0-1 0,1 0 1,-1 1-1,11-16 1,-5 10 91,1 1 0,0 1 0,1-1 0,0 2 1,1 0-1,1 0 0,0 1 0,1 1 0,-1 0 0,2 1 1,0 0-1,0 1 0,27-10 0,0 3 263,2 2-1,0 2 1,90-11 0,172 6 1278,-296 15-1515,92 3 406,-87-1-386,0 1 0,-1 0 0,1 1 1,15 5-1,-26-7-49,-1 0 0,1 0 0,0 1 0,-1-1 0,0 1-1,1 0 1,-1 0 0,0 0 0,0 1 0,0-1 0,0 1 0,0-1 0,-1 1 0,1 0 0,-1 0 0,0 0 0,0 1 0,0-1 0,0 0 0,0 1 0,-1 0 0,1-1 0,-1 1 0,0 0 0,0-1 0,0 5 0,-1 2 47,0 1 1,-1-1 0,0 0-1,-1 0 1,0 0 0,0 0 0,-1-1-1,-7 16 1,-13 26 193,-2-1-1,-59 87 1,49-87-236,-2-2 1,-3-1-1,-1-2 1,-2-2-1,-49 38 1,57-54-116,-1-1 0,-2-2 1,0-1-1,-2-2 0,0-2 1,-1-2-1,-60 18 0,86-31-30,0-1-1,0 0 0,0-1 0,0-1 0,0 0 1,0-1-1,0 0 0,-19-4 0,26 3 41,-1-2 0,1 1 0,-1-1 0,1 0 0,0-1 0,0 0 0,1 0 0,-1-1 0,1 1 0,0-2 0,0 1 0,1-1 0,-1 0 0,-7-11 0,8 10 30,0-1 1,1 0-1,0-1 0,0 1 0,1-1 0,0 0 1,1 0-1,0 0 0,0 0 0,1-1 0,-2-17 0,4 14 26,0 0 0,0 0-1,1 1 1,1-1-1,0 0 1,1 1 0,0-1-1,7-15 1,-3 11 13,1 0 0,1 0 0,0 1 0,1 0 0,1 1 0,1 0 0,0 0 0,0 2 0,2-1 0,0 2 0,0 0 0,26-16 0,-16 14 36,0 2 0,2 2 0,-1 0-1,1 1 1,0 1 0,40-5 0,-10 5 124,0 3 0,65 1-1,-81 4-47,0 2-1,0 2 0,0 1 0,0 2 1,58 19-1,-86-22-73,0 0 1,-1 1 0,1 1-1,-1 0 1,-1 0-1,1 1 1,-1 1-1,-1 0 1,1 0 0,-1 1-1,10 12 1,-13-13 15,-1 1 0,1 0 0,-1 0 0,-1 1-1,0-1 1,0 1 0,-1 0 0,0 0 0,-1 0 0,0 1 0,-1-1 0,0 0 0,0 1 0,-2 11 0,-1 7 83,-2-1 0,0 0 0,-2-1 0,-2 1 0,0-1 0,-20 42 1,2-14 21,-3-2 0,-40 57 0,24-48-124,-3-2 1,-3-2 0,-2-2 0,-2-3 0,-3-2-1,-80 55 1,97-78-109,-1-2-1,0-2 1,-2-2 0,-1-2-1,-80 24 1,97-36-85,0-2-1,0-1 1,0-1 0,-1-1-1,1-2 1,-1 0 0,0-2 0,1-2-1,-1 0 1,1-2 0,-29-9-1,35 7-15,0-2-1,1 0 0,0-1 1,0-1-1,1-1 1,1-1-1,0-1 1,1 0-1,-28-30 0,26 22 53,0-1-1,2-1 0,1-1 0,1 0 1,2-2-1,0 1 0,-10-31 0,9 15 90,1 0 0,3-1-1,1 0 1,3-1 0,1 1 0,2-1-1,2-1 1,6-67 0,0 80 40,1-1 1,2 1-1,1 0 1,1 0-1,15-32 1,-13 40 6,1 0 0,1 1 0,1 1 0,1 0 0,1 1 0,35-36 0,-22 31 29,2 1 1,0 1-1,1 2 0,2 1 1,46-21-1,-7 9 126,127-38 0,-97 41 6,1 5 0,1 5 0,130-9 1,-194 27-70,51 5 0,-80-3-70,-1 1 6,1 0 0,-1 1 1,0 0-1,16 5 0,-24-6-17,0 0 0,0 0 0,-1 0 0,1 1 0,-1-1 0,1 1 0,-1 0 0,1 0 0,-1 0 0,0 0-1,0 0 1,0 0 0,0 1 0,-1-1 0,1 1 0,-1-1 0,1 1 0,-1-1 0,0 1 0,0 0 0,0 0 0,1 3 0,-1 0 22,0 0 1,-1 0-1,0 0 1,0 0-1,0 0 1,0 0 0,-1 0-1,0 0 1,-1 0-1,1 0 1,-1 0-1,-4 8 1,-4 6 72,0-1 0,-16 22 0,25-39-107,-41 55 149,-3-1 0,-99 95 0,-90 60-118,172-163-169,-133 81 1,159-110-47,0-1 0,-1-1 1,-1-3-1,-46 13 0,65-23 23,-1 0 0,1-1 0,-1-1-1,1-1 1,-1 0 0,1-2-1,-1 0 1,1-1 0,-1-1-1,-26-8 1,35 7 73,0 1-1,0-2 0,1 1 1,-1-1-1,1-1 1,0 0-1,1-1 1,-1 1-1,1-2 1,1 1-1,-1-1 0,1-1 1,1 0-1,0 0 1,0 0-1,0-1 1,1 0-1,1 0 1,0 0-1,-7-21 0,3 4 25,1-1-1,1 1 1,1-1-1,2-1 0,0 1 1,2-44-1,3 36 39,2-1-1,1 1 1,2-1 0,18-58-1,-16 68 16,2 1-1,1 1 1,0 0-1,2 0 1,1 1 0,1 1-1,1 0 1,1 2-1,1-1 1,26-22-1,-23 27 30,0 1-1,2 1 0,0 0 1,0 2-1,1 1 1,50-17-1,-41 19 40,0 1 0,0 2 0,0 1 0,1 2 0,37 0 0,-52 3 14,0 2 1,0 0-1,0 1 1,-1 1 0,1 1-1,28 9 1,-40-11-17,0 1 1,-1 0-1,1 1 1,-1 0 0,0 0-1,0 0 1,0 0-1,0 1 1,-1 0 0,1 0-1,-1 1 1,-1 0-1,1-1 1,-1 1 0,0 1-1,0-1 1,-1 1-1,0-1 1,0 1 0,2 8-1,-2 1 102,0 1 0,-1-1-1,-1 1 1,-1-1 0,-2 27-1,-3-1 112,-1-1-1,-1 1 0,-3-1 0,-25 68 1,4-34 53,-63 109 0,57-122-289,-3-2 1,-2-2-1,-3-1 1,-2-3-1,-2-1 1,-97 78-1,114-106-127,-48 29-1,68-47 18,0 0 1,-1-2-1,1 1 1,-1-2-1,0 1 0,-1-2 1,-22 4-1,32-6 29,-1-1 0,0 0 0,0 1 0,0-2 0,0 1 0,1 0 0,-1-1 0,0 0 0,0 0 0,1 0 0,-1-1 0,0 0 0,1 0 0,0 0 0,-5-3 0,4 1-12,0 0 1,1-1-1,-1 0 0,1 0 0,0 0 0,1 0 0,-1-1 1,1 1-1,0-1 0,-4-9 0,1-3-14,-1 0 0,2 0 0,1-1 0,0 0 0,1 0 1,1 0-1,1 0 0,1-21 0,2 9 37,2 0 0,0 1 1,2-1-1,13-38 0,-11 45 22,1 0-1,1 1 1,2 0-1,0 1 0,1 1 1,25-33-1,-25 39 18,1 0-1,0 1 1,1 0-1,1 1 1,0 1-1,1 0 0,0 2 1,31-15-1,-20 14 45,0 1-1,1 1 1,1 2-1,-1 1 1,1 1-1,0 2 1,0 1-1,0 1 1,0 1-1,0 2 1,0 1-1,46 11 1,-59-9 12,-1-1 0,0 2 0,-1 0 0,1 1 0,-1 1 1,-1 0-1,25 18 0,-31-20-5,0 1 0,-1 0 1,0 0-1,0 1 0,-1 0 0,0 0 0,0 1 1,-1-1-1,0 1 0,-1 0 0,0 1 0,0-1 1,3 17-1,-4-11 47,0 1-1,-1 1 1,-1-1 0,-1 0 0,-2 27-1,-3-8 108,-15 52 0,5-34-138,-2 0 0,-3-1-1,-1-1 1,-3-1 0,-3-1-1,-54 77 1,61-101-134,-1-1 0,0-1 0,-2-1 0,-1-1 0,-1-1-1,0-1 1,-1-1 0,-1-1 0,-1-2 0,0-1 0,-55 19 0,68-28-64,-1 0 1,0-2-1,0 0 1,-1 0 0,1-2-1,0 0 1,-18-2-1,26 1 50,0-1-1,0-1 1,0 0-1,0 0 0,1 0 1,-1-1-1,1 0 1,-1-1-1,1 1 1,0-1-1,0-1 0,1 1 1,-1-1-1,1-1 1,0 1-1,-8-10 1,4 1-7,1 1 1,0-2-1,1 1 1,1-1 0,0 0-1,1-1 1,0 0 0,2 0-1,-5-25 1,4 8-17,1 0 1,2 0-1,4-64 1,0 72 59,1 0 1,1 1-1,2-1 0,0 1 0,16-39 1,-17 51 36,1 1 0,0-1 0,1 1 0,0 0 1,0 1-1,2 0 0,-1 0 0,1 1 1,0 0-1,1 0 0,0 1 0,1 0 0,11-6 1,-2 4 44,0 1 0,1 1 0,0 1 0,0 1 1,1 1-1,0 0 0,28-1 0,-12 3 107,1 2 0,0 2 0,53 8 0,-69-6-45,0 1 0,0 1 0,0 1 0,-1 2 0,28 12 0,-41-16-51,0 1 1,-1 0-1,1 1 1,-1 0-1,0 0 1,-1 1-1,1 0 1,-1 0-1,-1 1 1,1 0-1,-1 0 1,-1 0-1,0 1 1,0 0-1,4 10 1,-3-3 35,-2 0 0,0 0-1,0 1 1,-2 0 0,0 0 0,-1-1 0,0 1 0,-2 0-1,0 0 1,-4 22 0,-4 4 103,-1 1-1,-29 71 1,16-60-134,-3-1 1,-1-2 0,-4 0-1,-1-2 1,-2-2 0,-3-1-1,-72 72 1,77-87-81,-1-2 0,-2-1 0,0-2 0,-2-1 1,-57 30-1,80-49-65,-1-1 1,0-1-1,0 0 1,-30 5 0,36-9 11,0 0 1,1-1 0,-1 0 0,0 0-1,0-1 1,1 0 0,-1 0 0,1-1-1,-15-5 1,12 2-39,1 0 0,0 0-1,0-1 1,1-1 0,0 0 0,0 0-1,-9-10 1,5 4-73,0-1 1,2-1-1,-19-28 1,19 22 106,0-1 0,2-1 1,0 1-1,1-1 0,2-1 1,0 1-1,2-1 0,0 0 1,2 0-1,0-1 0,2 1 1,1 0-1,0-1 0,2 1 1,7-27-1,-5 30 59,1-1 0,0 1 0,2 0 1,1 0-1,0 1 0,2 0 0,0 1 0,1 0 0,1 1 0,1 1 0,0 0 1,2 0-1,0 2 0,0 0 0,1 0 0,38-22 0,-28 22 24,1 2 1,1 1-1,0 1 0,1 2 1,56-11-1,-31 12 77,1 2 1,80 2 0,-94 4-3,-1 3 1,1 1-1,0 1 1,50 15-1,-77-15-34,0 0 1,0 2-1,0-1 1,-1 2-1,0 0 0,14 10 1,-20-11-1,0-1 0,0 1 0,-1 1 0,0 0 0,0 0 0,-1 0 0,0 1 1,-1-1-1,1 1 0,4 14 0,-5-11 29,-1 0-1,-1 0 1,0 1 0,0-1-1,-2 1 1,1 0 0,-2 23 0,-2-10 87,-1 0-1,-13 47 1,1-19 8,-2-1-1,-3-2 0,-29 54 0,9-32-19,-70 98 0,72-119-175,-3-2-1,-2-2 1,-1-2 0,-3-1 0,-2-3 0,-96 65 0,123-94-137,0 0 0,-45 18 0,56-27 49,0-1 0,-1 0 0,1-1-1,0 0 1,-1 0 0,1-1 0,-1-1 0,-17-1 0,23 0 32,-1 0 0,1-1 1,-1 1-1,1-1 0,0-1 0,-1 1 1,1-1-1,1 0 0,-1 0 0,0-1 0,1 0 1,0 0-1,-1 0 0,2-1 0,-1 1 1,0-1-1,1 0 0,0-1 0,0 1 1,-4-9-1,2 1-25,0 0 0,0 0-1,1-1 1,1 0 0,1 0 0,0 0 0,0 0 0,0-25 0,3 11 36,2 0 0,0 1-1,2-1 1,1 1 0,1 0 0,2 1 0,0-1 0,2 1 0,24-46 0,-16 39 44,2 1 0,1 1 0,1 1 0,2 1 0,1 0 0,53-46 1,-40 47 36,1 0 0,1 3 0,0 1 0,2 2 0,74-27 1,-59 29 77,2 3 0,0 2 0,116-13 1,-149 25-24,0 1 0,0 2 1,0 0-1,40 7 0,-58-6-24,0 1 1,0 1-1,0-1 0,-1 1 0,1 1 0,-1-1 0,12 9 0,-14-9 3,-1 1-1,0 0 1,0 0-1,0 0 1,-1 0 0,1 0-1,-1 1 1,0 0 0,0 0-1,0-1 1,-1 2-1,3 6 1,-3-4 21,0 0 1,0 0-1,-1 1 0,0-1 1,0 1-1,-1-1 1,0 1-1,-1-1 0,0 1 1,-4 15-1,-5 13 176,-3 0 0,-20 43 0,-31 52 118,-5-2 0,-129 179 0,-12-41-154,155-210-325,-1-2 0,-81 61 0,108-95-135,-61 36-1,79-52 138,-1-1 1,0 0-1,0-1 0,0 0 0,0 0 0,0-2 0,-1 1 0,-24 0 0,31-3 48,0 0 0,0 0 0,0-1 0,0 0-1,1 0 1,-1 0 0,0-1 0,0 0 0,1 0 0,-1 0 0,1-1-1,0 0 1,0 0 0,0 0 0,0-1 0,0 1 0,1-1 0,0 0-1,-1-1 1,2 1 0,-1-1 0,-4-6 0,3 1-3,-1 0 0,2-1 0,-1 1 0,2-1 0,-1 0 0,1-1 0,1 1 0,0 0 0,1-1 0,0-21 0,2 9 31,0 1 0,2 0 0,0 1 0,2-1-1,0 0 1,2 1 0,14-32 0,-7 25 16,1 0 0,1 1-1,2 1 1,36-44 0,-17 30 19,2 2-1,47-37 1,91-55 2,1 19 196,237-112 0,-324 181-20,164-53 0,-233 90-119,1 1-1,-1 1 1,28-2-1,-46 6-28,0-1-1,-1 1 1,1 0 0,0 0-1,0 0 1,0 1 0,0-1-1,0 1 1,0 0 0,0 0-1,-1 0 1,1 1 0,0-1-1,-1 1 1,7 4 0,-8-3 9,0 0 0,0 0 0,0 0 0,0 0 0,-1 0 0,1 0 0,-1 1 1,0-1-1,0 1 0,0-1 0,-1 1 0,1-1 0,-1 1 0,0-1 0,0 1 1,0-1-1,-1 5 0,0 10 107,0-1 0,-2 0 1,0 0-1,-1 0 0,-10 26 1,-3-1 119,-23 40 1,-7 2 0,-83 112 1,-77 62-118,74-107-103,27-37-44,93-101-33,0-1 1,-30 22 0,41-33 20,1 0 0,-1 1 0,0-1 0,0 0 0,0 0 1,0 0-1,0 0 0,0-1 0,0 1 0,0-1 1,0 1-1,-1-1 0,1 1 0,0-1 0,0 0 0,0 0 1,-3-1-1,4 1 1,0-1 0,0 1 1,0-1-1,0 1 0,1-1 0,-1 0 1,0 1-1,0-1 0,1 0 0,-1 0 1,0 0-1,1 0 0,-1 0 1,1 1-1,-1-1 0,1 0 0,-1 0 1,1 0-1,0 0 0,0 0 0,-1 0 1,1-1-1,0 1 0,0-2 0,0-6-28,1-1-1,-1 1 0,2-1 1,0 0-1,0 1 0,0 0 1,5-11-1,5-9 0,1 0 0,1 1-1,2 1 1,1 0 0,1 1 0,1 0-1,33-33 1,-20 28 23,0 2 0,2 1 0,1 2 0,1 1 1,41-20-1,-22 16 5,1 2-1,1 3 1,2 2 0,0 3 0,1 3 0,73-11 0,-101 23 7,1 1 0,-1 2 0,1 1 0,0 1 0,-1 2 0,35 8 0,-51-8 18,-1 1 0,0 0 0,0 2 0,0 0 0,-1 0 0,0 1 0,0 1 0,-1 0 0,0 1 0,-1 1 0,1 0 0,-2 0 0,0 1 0,15 19 0,-16-16 31,-1 1 0,0 0-1,-1 1 1,-1 0-1,0 0 1,-1 0-1,-1 1 1,-1 0 0,3 18-1,-1 15 129,-1 93 1,-5-134-191,1 0 0,-1 0 0,3 10 0,-3-19 11,0 0 1,0 0 0,0 1 0,0-1 0,0 0 0,0 0 0,0 1-1,0-1 1,0 0 0,0 0 0,0 1 0,0-1 0,0 0 0,0 0 0,0 1-1,0-1 1,0 0 0,1 0 0,-1 1 0,0-1 0,0 0 0,0 0-1,0 0 1,1 1 0,-1-1 0,0 0 0,0 0 0,0 0 0,1 0-1,-1 0 1,0 1 0,0-1 0,0 0 0,1 0 0,-1 0 0,0 0 0,0 0-1,1 0 1,-1 0 0,0 0 0,0 0 0,1 0 0,-1 0 0,0 0-1,1 0 1,-1 0 0,0 0 0,0 0 0,1 0 0,-1 0 0,0 0 0,0-1-1,0 1 1,1 0 0,-1 0 0,0 0 0,0 0 0,0 0 0,1-1-1,-1 1 1,0 0 0,0 0 0,0 0 0,0-1 0,1 1 0,-1 0-1,12-21-155,29-87-228,3-6 69,-30 86 195,1 0 1,1 0 0,32-40-1,-44 62 105,1 1 0,-1 0 0,1 0 0,0 1-1,1-1 1,-1 1 0,1 0 0,0 1 0,0-1 0,8-3 0,-10 6 16,-1 0 0,0 1 0,1-1 0,-1 1 0,1-1 0,-1 1 0,1 0-1,-1 0 1,1 1 0,-1-1 0,1 1 0,-1 0 0,0 0 0,1 0 0,-1 0 0,0 0 0,0 1 0,1-1 0,-1 1 0,0 0 0,-1 0 0,1 0 0,4 5 0,4 3 18,-1 1 0,0 1 0,-1 0 0,0 0-1,-1 1 1,-1 0 0,0 0 0,7 19 0,3 13 77,14 62 1,-1 27 45,-15-63-96,29 84 0,-41-146-73,0 0 0,1 0 0,0-1 0,1 0 0,0 0 0,0 0 0,8 9 0,-11-16-18,-1 1-1,1 0 1,0-1-1,0 1 1,0-1 0,0 1-1,0-1 1,0 0 0,0 0-1,0 0 1,1 0 0,-1 0-1,0-1 1,1 1 0,-1 0-1,1-1 1,-1 0-1,0 0 1,1 0 0,-1 0-1,1 0 1,-1 0 0,0-1-1,1 1 1,-1-1 0,1 1-1,-1-1 1,0 0 0,0 0-1,3-2 1,1 0-165,0 0-1,0-1 1,-1 0 0,0-1 0,0 1 0,7-9 0,4-7-269,14-24 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2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1623 55 4801,'2'-7'1135,"-1"5"-734,0 0-1,0-1 1,0 1-1,0 0 1,-1-1-1,1 1 1,-1 0-1,1-1 1,-1 1-1,0-1 1,0 1-1,0-1 1,-1 1-1,1 0 0,-1-4 1,1 6-314,-1-1 0,1 1 0,0 0 0,-1-1 0,1 1 0,0-1 0,-1 1 0,1 0 0,-1-1 0,1 1 1,-1 0-1,1-1 0,-1 1 0,1 0 0,-1 0 0,1-1 0,-1 1 0,1 0 0,-1 0 0,1 0 0,-1 0 0,1 0 0,-1 0 0,0 0 0,1 0 0,-1 0 0,1 0 0,-1 0 0,1 0 0,-1 0 1,1 0-1,-1 0 0,0 1 0,-19 9 692,5 0-534,2 1-1,-1 0 0,2 0 0,-17 20 0,13-14-103,1-1-43,-416 462 1467,268-269-1231,-213 245 39,258-331-340,-187 204-207,288-307-9,2-2-1966,-27 26 0,30-34-353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2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0 11050,'-74'39'5594,"3"30"-4666,2 13-264,14 45-144,11 35-128,5 48-64,5 33-88,6 35-136,-4 5-40,9-5-96,5-24-280,13-59 224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2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8370,'0'107'6569,"12"72"-3680,11 30-1833,11 35-216,14 7-184,14-6-384,12 1-152,16-23-360,6-12-424,-11-21 440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2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11795,'32'64'5865,"19"48"-4385,15 28-136,28 28-415,14 9-241,24 4-424,14-1-112,-3-6-80,-3-2-16,-4-6-32,3-6-16,-12-5-296,-10-1-240,-25-15-721,-19-14-2023,-17-31 2015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1195 8458,'-63'221'7065,"-6"-1"-5137,-89 205-1830,71-247-58,83-172-62,0 1 1,-1-1-1,1 0 1,-9 8-1,3-8-77,9-6 94,1 0 1,0 0-1,-1 0 1,1 0-1,0 0 1,0 0-1,-1 0 1,1 0-1,0 0 1,-1 0-1,1 0 1,0 0-1,0-1 1,-1 1-1,1 0 1,0 0-1,0 0 1,0-1-1,-1 1 0,1 0 1,0 0-1,0 0 1,0-1-1,-1 1 1,1 0-1,0 0 1,0-1-1,0 1 1,0 0-1,-2-5-48,1 0-1,0-1 0,0 1 0,0 0 0,1 0 0,-1 0 0,2-8 1,4-48-314,-4 52 316,14-99-475,4 1 0,50-156 0,102-198 216,-129 345 1087,-42 114-724,3-11 563,-12 26 234,-19 37 98,-25 66-1,18-38-588,-29 61 92,-154 307 22,202-420-694,13-22 0,2-5-37,14-36-566,226-422-2808,-237 456 3627,43-76 830,94-125 0,-135 202 383,-5 9-743,-10 16 42,-491 738 2017,486-737-2517,2-4-10,0 0 0,-1-1 0,-18 18 1,18-26-48,15-11 48,0 0-1,-1 0 0,1 0 0,0 1 0,0-1 1,-1 0-1,1 0 0,0 0 0,-1 0 1,1 0-1,0 0 0,-1 0 0,1 0 0,0 0 1,0 0-1,-1 0 0,1 0 0,0 0 1,-1 0-1,1 0 0,0 0 0,-1 0 0,1-1 1,0 1-1,0 0 0,-1 0 0,0-2-9,1 1-1,-1-1 1,1 1-1,-1-1 0,1 1 1,0-1-1,0 0 1,0 1-1,0-1 1,0 1-1,0-1 0,0 0 1,0 1-1,1-1 1,0-2-1,5-20-134,1 1 0,1-1 0,18-33 0,-23 49 111,149-270-956,23 16 593,-139 212 414,-36 49-5,1 0 0,0 0 0,-1 0 0,1 0 0,0 0 0,0 0 0,0 0 0,0 1 1,0-1-1,0 0 0,0 0 0,0 1 0,2-2 0,-3 3 6,0 0-1,0 0 1,0 0-1,0 0 1,0 0-1,-1 0 0,1 0 1,0-1-1,0 1 1,-1 0-1,1 0 1,-1 0-1,1 0 1,0-1-1,-1 1 1,0 0-1,0 0 1,-236 338 1775,224-321-1750,5-7-23,-1 0 1,0 0-1,-1-1 0,-14 13 0,17-20-54,6-9-42,6-8-56,0 0-1,1 0 1,13-21-1,-1 0-81,73-152-829,132-248-167,-194 385 1167,103-197 5,-128 238 84,0 0 0,-1 0 0,2-12 0,-3 6 132,-2 15-173,0 0 0,0-1 1,0 1-1,0 0 1,0 0-1,0 0 1,0 0-1,0 0 0,-1 0 1,1-1-1,0 1 1,0 0-1,0 0 1,0 0-1,0 0 0,0 0 1,0 0-1,0 0 1,0 0-1,0 0 1,-1-1-1,1 1 0,0 0 1,0 0-1,0 0 1,0 0-1,0 0 1,0 0-1,0 0 0,-1 0 1,1 0-1,0 0 1,0 0-1,0 0 1,0 0-1,0 0 0,0 0 1,-1 0-1,1 0 1,0 0-1,0 0 1,0 0-1,0 0 0,0 0 1,0 0-1,0 0 1,-1 0-1,1 1 1,-20 18 327,17-17-298,-83 96 518,5 4 0,4 3 0,-81 147 1,140-217-514,11-23-27,1 1 0,-2-1 1,1 0-1,-15 16 0,15-23-10,6-12-2,7-18-7,1 0 0,1 0-1,12-27 1,-19 52 8,215-443-503,-20 50 96,-189 371 410,-9 17 3,-7 12 5,-62 76 163,-79 121 0,21-12 6,121-181-176,6-10-3,9-22-4,35-73-59,4 2 1,5 2-1,3 3 0,117-146 1,-146 204 73,-20 26 4,-5 8 10,-3 3 7,0 0-1,-1 0 0,0-1 0,-1 1 1,-9 12-1,-2 3 48,-143 209 727,152-222-766,8-13-39,13-21-56,288-416-2371,-239 358 800,-64 83 1237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1318 11522,'-46'-131'5202,"18"-41"-4938,14-15-144,9-10-32,5 4-48,5 23-328,-9 16-1185,3 40 1025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3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2120,'22'3'1025,"-3"15"47,6 5 552,16 28 73,-1 9 143,10 36-168,7 16-207,-11 21-473,1 10-216,-9 20-376,-12 9-200,-10 1-160,-7 3 8,-9-17-1984,-2-14 1440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3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1712,'23'97'1113,"12"24"535,1 11 520,4 30-559,8 6-281,-2 12-856,0 14-248,-14 13-224,-2 4-96,-10 28-1200,-4 7-376,-18 4-1609,-7 12 2545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3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10 2104,'4'-9'784,"-1"8"560,-1 9 3637,11 327-1903,-17-108-1797,-62 422 1,48-556-1519,-4 0 0,-4-2 0,-4 0 1,-4-2-1,-4-2 0,-67 115 0,19-64-596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3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2312,'-8'10'1305,"-3"8"1119,-3 5 217,-9 11-105,0 6-415,-7 6-905,-4 8-584,-9 4-368,-1 13-80,-18 10-96,-2 11-40,-1 31-48,-6 9-16,-5 14-176,3-3-664,-6-15 432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3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1680,'-7'19'777,"-2"11"-337,-3 2 0,3 12-64,0 10 328,-5 9-152,3 15-96,0 20-208,8 11-64,10 44-88,9 22-24,12 29-16,-1 10-152,6-5 80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3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1432,'-11'38'969,"-1"9"79,-1 12 544,4 15 176,9 11-239,4 30 135,5 13-48,1 33-319,1 23-257,0 25-536,-1 11-232,-3-6-472,-5-10-1816,2-23 1472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3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1 864,'-4'72'216</inkml:trace>
  <inkml:trace contextRef="#ctx0" brushRef="#br0" timeOffset="1">30 1379 1784,'-12'203'689,"3"-18"-585,0-42-136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4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1264 2136,'31'-131'1185,"3"-25"767,9-2 1,1-1-417,2-2-248,3-4-864,-4-5-1024,-10 7 432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4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11 961 3089,'-5'-34'3464,"3"-7"57,1-21-584,-1-12-761,7-15-1480,6-4-248,12-3-271,7 7-57,11 17-96,6 3-8,14 10 0,8 6-16,18 7-264,3 5-721,-7-1 665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4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3425,'48'-28'4057,"0"-2"-41,12 2-1655,7-8-857,13 6-1000,14-7-152,25 3-240,10 8-64,4 1-808,-8 7-2864,-24 6 2303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1101 10378,'11'-156'5433,"4"-28"-4969,7-13-392,1 1-896,-2 4-2608,-3 17 2143</inkml:trace>
  <inkml:trace contextRef="#ctx0" brushRef="#br0" timeOffset="1">343 2149 11346,'25'-46'5674,"8"-37"-4386,17-71-1024,6-29-16,15-24-168,4-16-48,-1 12-912,-10 18-2745,-9 39 1865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4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5113,'79'-8'4041,"6"7"-2945,-5-6-352,9 0-15,15-8-705,15-1-48,1-10-897,4-4-927,-18 5 1176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4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3377,'48'48'3264,"21"1"-1023,13 1 495,31-11-743,20-7-681,21-20-872,2-7-152,-9-5-408,0-7-1328,-5 9 928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1524 1 2681,'-78'24'1592,"-3"11"560,-5-8 33,-3-3-25,-6-13-239,-11 2-657,-12 9-336,-20 2-520,-8 9-88,-1 15-192,7 11-88,28 17-720,8 10-1552,21 16 1360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1744,'-72'51'889,"-3"6"-409,9 2-96,14 8-280,6 9-136,23 42-248,-2 17-40,4 40-104,1 27-249,-3 29 513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1904,'-60'40'849,"-1"25"-409,-5 5-240,15 5-40,5 14-88,8 3-56,24 21 0,5 16 0,15 27 0,6 22 0,11 40-8,5 16-16,12 6 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1056,'-43'110'512,"6"11"-16,22 30-352,-2 19 1,17 48-9,20 10-48,6 23-136,3-6-305,3-16 241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1 976,'-26'70'504,"6"19"-40,0 35-392,-14 19-40,2 34-16,-11 6 0,-3 41-168,12 8 128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79 2441,'-26'-22'1088,"0"-10"528,3 13-464,-2 13 105,-1 17-177,-6 38-560,3 21-216,4 62-280,-10 32-24,3 51-152,-2 28-272,0 34-672,11 14-345,5 2-815,7-10 688,-6-43 1103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0 440,'-49'81'176,"-3"40"-88,-8 16-88,-9 41 0,-6 13 0,-5 30 0,14 27 16,2 43-16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 2120,'-18'33'1081,"-5"4"-65,-7 8 408,-9 1-80,-4 9-175,-4 1 7,-10-1-232,2 0-224,-7-3-344,4-10-1000,3-22 400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1807 13187,'21'-48'5353,"10"-34"-4609,6-59-96,3-31-112,8-37-192,4-9-95,13-9-290,-1 8-327,-2 22-608,-7 18-1976,-11 64 1807</inkml:trace>
  <inkml:trace contextRef="#ctx0" brushRef="#br0" timeOffset="1">723 1768 13459,'9'-27'5113,"8"-65"-4673,5-25-200,6-49-72,6-8-120,1-5-440,6 2-560,-6 23 544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0 3553,'-71'20'3456,"-17"1"-1359,-13 2-185,-2 4-687,-5 5-505,18-8-2361,12-1-2311,19-10 2679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39 2088,'-28'0'1025,"-8"-3"-233,-1 1 872,-2-3-23,-5 3-145,-1-3-272,-4 1-384,-2 2-664,1-3-920,-3-6 520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1185 220 4945,'-42'20'4905,"-15"-2"-2040,-8-8-673,-5-3-1096,-20-12-591,0-2-153,-11-9-208,2-5-72,12-8-88,-9-6-168,-12-11-1145,-23-9-2696,-18-5 2409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5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90 2168,'-95'-12'961,"-22"-4"-561,-4-12-144,4-6-96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4:0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3249,'52'7'3833,"36"-4"2024,18 3-3569,38 6-759,5-3-497,3 5-624,-14 0-120,-14-3-464,4 1-376,-11-1 368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4:4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3497,'30'42'2888,"4"-1"-1807,5-8-41,17-11-120,12-6-344,38-11-280,9-1-96,11 1-200,-4-3-1072,-16 12 776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4:4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4801,'25'7'4409,"21"-3"-2153,16-3 89,39-1-1321,21 0-616,29 2-264,7-2-128,3 0-4569,3 0 3281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4:4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3465,'67'-29'2920,"30"-8"-1135,15 2 295,15-2-335,3 6-481,27 1-1960,6 4-2361,6 8 2009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4:4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4089,'44'4'5145,"17"-2"48,40-6-3849,17-1-471,13 5-513,7 0-88,9 12-96,8 2-288,2 2 64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4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2769,'45'-9'2432,"15"-14"1001,7-5-1217,22 3-1424,4 6-239,24 4-905,14 10-2681,11 2 2193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3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1 771 10898,'60'-2'5746,"-16"-65"-4298,9-31-1552,11-58-1553,-7-22 1177</inkml:trace>
  <inkml:trace contextRef="#ctx0" brushRef="#br0" timeOffset="1">853 1183 13435,'17'-35'5593,"-6"-54"-4057,5-31-983,12-48-209,15-18-248,-10-14-657,8-4-263,3 23 464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4:5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42 1320,'0'-30'712,"-9"19"-7,-4 11-89,1 27 560,-15 8 264,-5 22-528,2 13-199,2 26-537,1 12-120,8 29-112,7 20-16,-1 29-897,6 21-719,2 18 1048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4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1184,'-46'163'512,"9"9"-264,10 3-88,16 1-88,10-6-248,11 5 120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4 1520,'-23'-3'1009,"-4"4"47,-17 6 88,3 9-32,-3 16-272,3 16-151,4 42-89,-5 29 64,8 56 56,4 27-96,7 41-200,7 8-176,7 12-224,7 0-472,9-23-2881,4-17 2457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1080,'-38'72'584,"3"19"-168,7 42-111,5 22-41,5 37-120,0 20-72,8 33-40,-1 3-16,11-2-16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1135 1576,'16'-69'913,"9"-5"-289,14-16-48,9-2 576,10-13-336,6-3-88,7-7-328,3 3-216,15 11-95,5 9-33,26 21-385,16 11-1567,15 14 1336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3041,'68'-55'2056,"40"-3"-1112,16-1-128,12 4-463,-1 15-281,-11 20-473,3 10-2263,9 10 2064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524 373 2689,'4'-1'673,"-1"0"1,0-1 0,1 1 0,-1-1 0,0 1 0,0-1 0,0 0 0,0 0-1,0 0 1,0 0 0,-1-1 0,5-4 0,-4 3-244,0 0 1,0 0-1,-1 0 1,1-1-1,-1 1 1,0-1-1,0 1 1,-1-1-1,2-5 1,-2 7-336,0 0 0,-1 0 0,1-1 0,-1 1 0,0 0 0,0-1 0,0 1 0,0 0 0,0 0 0,-1-1 0,0 1 1,1 0-1,-1 0 0,0 0 0,-1 0 0,1 0 0,0 0 0,-1 0 0,0 0 0,0 0 0,1 1 0,-2-1 0,1 1 0,0-1 0,0 1 1,-1 0-1,1 0 0,-1 0 0,0 0 0,0 1 0,-3-3 0,-18-4 43,1 2 0,-1 0 0,0 1 0,0 2 1,-30-1-1,-29-5 13,64 6-217,0-1 0,0 0 0,1-1 0,-1-2-1,1 1 1,0-2 0,1 0 0,0-2 0,0 1 0,1-2-1,0 0 1,-19-19 0,-12-17-278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926 112 2937,'-39'-21'2632,"-7"-2"561,0 7-361,9 2-719,-20 0-737,-13 7-968,-12-2-160,-21 3-144,-12 5-64,-2 1-144,4 5-840,12 9 536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48 2080,'-60'-23'1081,"-23"8"431,-13 6-272,-17 12-95,-2 10-249,1 8-480,3 5-80,-8 6-160,-12 2-328,-2 5-3153,9 2 2441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1098 1 2032,'-72'16'1201,"-18"1"79,-10 1 32,-4 9-312,-17 19-639,-4 14-137,11 34-208,-1 16-32,-12 24-1569,-3 15 1161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6 725 15371,'-6'7'4689,"12"-67"-4177,4-27-416,12-51-232,-3-13-320,6 2-1568,3 2 1208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0 2473,'-43'30'1112,"-17"13"-96,-7 12-88,-22 17-488,-10 10-224,-12 12-816,-5 8-328,8 17-584,4 9 1104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1008,'-17'142'496,"11"5"-128,-6-6-136,16 8-96,-3-7-48,14-2-71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3201,'-7'-5'2624,"2"1"-1351,1 24-201,2 12-136,2 26-712,-2 25-128,1 18-64,1 13-64,-2 2-1000,4-4-1105,3-11 1377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2192,'-18'80'737,"-5"33"-713,2 15-48,0 15 24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562 422 2617,'4'-13'1456,"1"-10"328,0-3-87,-1-4-441,-1-6-16,-6 4-96,-6 2-95,-7 2-105,-7 3-176,-13 2-344,-8 4-96,-12 3-224,-10 0-64,-3-2-8,-13-7-232,-1-7-3609,-12 2 2785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8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541 361 1504,'1'-1'182,"0"0"-1,0-1 0,0 1 0,-1-1 0,1 1 1,0-1-1,-1 1 0,1-1 0,0 1 0,-1-1 1,0 0-1,1 1 0,-1-1 0,0 0 0,0 1 1,0-1-1,0 0 0,0 0 0,-1 1 1,1-1-1,0 0 0,-1 1 0,1-1 0,-1 1 1,0-1-1,1 0 0,-1 1 0,0 0 0,0-1 1,0 1-1,0-1 0,-2-1 0,-1-1 171,1 0 0,-1 0 0,1 1 0,-1-1 0,0 1 0,-1 0 0,-7-4 0,-39-17 1369,25 12-1183,-49-26-1026,-123-88 1,177 111-890,-28-14 0,-30-3-99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0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10 2809,'-5'1'1864,"-6"-6"6002,7 3-6450,-12 0-312,-40 1-512,27 2-96,-6 1-135,-9 5-97,-9 2-120,-4 5-40,-14 11-88,-5 0-16,-13 7-833,-5-4-2951,-1-12 2311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0 2601,'-27'9'1872,"-8"0"512,-17 1-583,-4-1-81,-19 0-632,-3-2-263,-5-7-353,2 2-144,5-4-232,-1-7-320,10 6-4153,-9-4 3345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1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2176,'-18'0'1481,"-1"1"1591,-8 7-1167,-12-5-113,-16 1-976,-12 1-239,-16 4-425,-10 5-625,5 7 345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1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1592,'23'18'704,"2"5"-367,9-6 15,5 3 72,2-15 168,6-3 448,8-9-312,4-6-168,10-2-248,5-9-128,11-7-96,6-12-48,-1-15-1880,-12-6 1384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1129 5969,'8'-75'5754,"-4"-52"-865,5-22-4689,12-17-112,4-3-88,-4 8-577,6 11-2407,1 19 1784</inkml:trace>
  <inkml:trace contextRef="#ctx0" brushRef="#br0" timeOffset="1">287 1681 15563,'-8'-14'4553,"8"-42"-4313,8-56-232,5-21-112,8-17-592,-5 3-1272,-2 5 1144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1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3017,'17'8'2624,"6"-1"33,7 2-281,20-1-983,3-1-497,16-7-720,-2-7-128,4 2-648,-2-9-1409,-12-9 1361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3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0 640,'-26'60'2665,"2"1"-1,3 1 1,-21 105-1,12 119-79,22-193-2413,-11 155 9,-42 385-807,-88 80-5728,101-531 4643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3:3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1664,'7'37'849,"6"22"-305,10 33-152,9 19 48,7 36 544,3 11 144,8 33 353,-1 13 191,1 21-472,-1 7-384,-11-4-664,-5-3-352,-19-23-2240,-3-19 1784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1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2545,'0'11'1168,"-4"8"192,2 1-192,-1 5-456,3-4-239,-2-2-305,-2 1-96,6-6-72,2-2 0,-2-10-24,6-5 8,-2-15-72,1-9-809,5-10 641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14 1168,'-19'-12'679,"18"12"-670,1-1 0,-1 1 0,1 0 1,-1 0-1,1 0 0,-1 0 0,1 0 0,-1 0 0,1-1 1,-1 1-1,1 0 0,-1 0 0,1 0 0,-1 1 1,1-1-1,-1 0 0,1 0 0,-1 0 0,1 0 0,0 0 1,-1 1-1,1-1 0,-1 0 0,1 0 0,-1 1 1,1-1-1,0 0 0,-1 1 0,1-1 0,-1 0 0,1 1 1,0-1-1,0 0 0,-1 1 0,1-1 0,0 1 1,0-1-1,-1 1 0,1-1 0,0 1 0,0 0 0,-4 12 34,0-1 49,0 0-1,-2 19 1,-2 14 517,-21 75 0,3-19 63,-37 203 107,-26 111-2151,48-236 508,4 5 394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1168,'0'16'632,"3"3"-31,8 6-369,-18 12-112,16 8-24,-6 22-32,-6 11-40,4 16-24,-1 5-8,-1-4 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1 992,'-25'65'416,"-10"2"-256,1-5-136,-1-5-48,-4-9 24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0 896,'1'64'336,"-1"7"-192,-3 10 0,-10 1 88,-1-2 16,-5 6-56,-6-4-72,-3-13-280,-4-2 112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1912,'-19'42'881,"-11"6"-481,-2 9-112,-11 3-240,-3 0-40,-10 0-504,-12-7 368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1576,'-13'33'777,"-8"10"-217,0 3-224,-4 10-56,0 5-64,-1 17 56,3 8-88,0 28-152,-1 11-32,10 31-544,0 0 480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7 641 15131,'-7'-143'4257,"9"-25"-5465,3-4-2345,-5 14 1513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1216,'-29'67'616,"6"20"-152,-10 27-287,3 17-49,3 37-80,-1 25-240,1 28 152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0 688,'-34'147'232,"-14"6"-216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397 148 832,'4'-32'244,"-2"9"76,2 1-1,10-39 1,-9 51 162,-4 19-116,-5 31 90,3-37-432,-24 216 1833,-75 559 951,-64-12-4176,101-567-50,-7-21 593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2737,'-46'167'1448,"-7"21"-376,-5 14-216,-4 21-568,2 5-176,-4-8-256,11-18-952,10-46 792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1168,'-21'80'424,"-16"17"-352,5 8-56,-19 20-16,-9 10-16,-10 19 16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1928,'11'16'809,"3"9"-457,0 3-248,4 6-48,15 21-40,10 7 0,22 27-16,3 15 0,15 18 0,-7 22 0,-7 31-168,-7 18-344,-30 18 352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2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1 656,'10'193'224,"-3"20"-200,-3 1-24,-4-9-96,-5 1 64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3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1152,'5'97'808,"-3"18"9,14 34-489,2 16-96,5 28-176,7 14-24,-7 7-16,-4-5-16,4-12 0,-3-13-240,-1-19 184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3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2312,'-16'-18'2217,"13"26"-945,3 30-416,10 23-215,12 45-129,-3 30-96,18 50-104,1 29-40,9 47-72,7 2-104,-5 10-440,1-1-664,-18-39-2033,-4-2 2017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3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1624,'-4'0'688,"1"-9"-367,3 7-201,0 1-104,0-1-16,60 0 0,-21 11 0,5 5 8,11 13 8,21 24 0,11 7-16,21 26-481,9 3 361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1704 11050,'1'-115'5618,"3"-49"-4786,3-29-352,4-31-240,-1-6-368,-4 3-1152,-6 2-2393,-6 25 1928</inkml:trace>
  <inkml:trace contextRef="#ctx0" brushRef="#br0" timeOffset="1">6 1311 7922,'-6'-126'5737,"6"-31"-3617,7-47-2072,6-10-24,-4-8-192,-2 13-1856,-9 31 1328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3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2353,'11'5'1288,"8"-1"1424,10-1-743,24-1 31,9-7-375,14-2-905,-2-8-272,6-4-328,-5-1-16,4-6-1328,10 3-3137,-2 7 3136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3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0 880,'35'20'288,"13"8"-288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3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0 848,'43'39'384,"13"15"-328,6-7-72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3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3017,'0'29'2296,"7"18"-343,4 15-65,15 20-320,13 10-343,13 21-457,6 11-168,2 13-304,-1 11-72,-11-8-272,-8-3-952,-11-13 728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3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2353,'9'127'1112,"0"18"-120,0 2-152,2 13-608,1 1-416,0-3-1504,1 4 1456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4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1096,'0'42'472,"-2"11"-184,-8 20 241,2 5 111,-6 30 448,13 14 1024,6 39-239,2 22 55,19 38-632,1 13-399,-2 25-697,3 6-104,-5-17-3681,0-12 2753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4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1408,'0'92'744,"5"11"-303,9 28 39,4 18 32,2 25 432,-6 10 168,7 28-400,-2 17-256,4 19-328,8 17-128,-7 12-1864,-1-3 1392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1680,'39'178'1089,"-7"10"-113,-1 5 392,0-1-296,-7-3-544,1-5-183,-5-5-233,-6-4-144,-7-13 32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5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2280,'1'72'1249,"7"33"863,6 15 313,0 22-65,5 10-223,-3 31-841,-3 10-360,-1 16-720,-5 7-88,-3-7-80,-4-9-24,-2-16-96,-3-9-512,-1-8-4145,-8-4 3313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5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2176,'0'127'1217,"0"20"391,-2 22 0,-5 3-7,0 8 15,-5 20-248,-4 4-223,2-2-841,-2-5-336,3-38-3345,6-17 2513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562 972 10074,'-7'-97'5721,"10"-43"-4848,4-26-553,4-24-592,-2-5-2561,-6 11 1689</inkml:trace>
  <inkml:trace contextRef="#ctx0" brushRef="#br0" timeOffset="1">16 636 7626,'-9'-67'5561,"2"-29"-3377,11-42-2192,-1-14-600,1-13 280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5:5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2865,'6'21'2192,"1"33"89,-2 16 7,0 33-392,1 12-231,1 29-369,2 17-432,-2 28-240,-2 17 1,-7 15-129,-5 2-104,-3-14-216,-5-14-88,5-43-640,3-20-1761,1-51 1241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48 2104,'0'-2'399,"0"0"0,-1 0 0,1 0 0,0 0-1,0 0 1,-1 0 0,1 0 0,-1 1 0,0-1-1,0 0 1,1 0 0,-1 0 0,0 1 0,0-1-1,-1 0 1,1 1 0,0-1 0,-1 1 0,1-1-1,-1 1 1,1 0 0,-1 0 0,1 0 0,-1-1-1,0 1 1,0 1 0,1-1 0,-1 0-1,0 0 1,-4 0 0,6 1-357,-1 0 0,1 0 0,-1 1 0,1-1 0,-1 0 0,1 0 0,-1 1 0,1-1 0,-1 0 0,1 1 0,-1-1 0,1 0 0,-1 1 0,1-1 0,0 1 0,-1-1 0,1 0 0,0 1 0,-1-1 0,1 1 0,0-1 0,0 1 0,-1 0 0,1-1 0,0 1 0,0-1 0,0 2 0,-4 20 210,2-8-93,-2-5-98,1 1 0,-2-1 0,1 0-1,-1 0 1,-9 11 0,8-11-27,0 0 1,1 0-1,0 0 0,1 1 1,-5 13-1,4-1-25,1 1-1,1-1 1,1 1 0,1 0 0,2-1-1,3 37 1,5 96 19,-3-29-18,-2-83-32,2 0 1,2-1 0,16 53-1,-22-90 7,13 52-2268,-12-23 1154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0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1800,'8'26'4308,"34"143"-3395,-40-155-113,-1-1-1,0 0 0,-1 1 0,-1-1 0,0 0 0,-1 1 0,0-1 0,-1 0 0,-5 16 0,3-16-687,0-1 1,0 0-1,-1 0 1,-1-1-1,0 0 1,0 0-1,-1 0 1,-1-1-1,-12 13 1,-12 5-1624,-6-1 496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0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 3041,'-12'10'2256,"-6"6"-616,2 4-183,-7-1-121,-7 8-168,-4 7-175,-3-1-121,-11 1-296,-1 1-208,-4-10-1184,-2-5-2769,9-12 2449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0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2665,'-12'12'1520,"1"1"464,-1-3-231,0 1 175,-3-1-55,-6-1-161,3 0-224,-5-2-672,2 0-71,-5 0-193,-6-3-104,-5-2-216,-4-2-72,-3-7-376,-2 0-904,5-1 783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185 149 1448,'-4'-3'921,"-3"3"-161,-9-13-176,0-1 432,-1-6-560,-5-3-200,3 4-240,-4 0-88,-6-1-1688,-2 2 1528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156 252 1568,'-14'-16'921,"5"-7"31,-7-8-536,-2-6 256,1 0-328,-12-2-200,4 4-1448,-3 1 1160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50 1232,'3'-13'1165,"3"-23"7198,-11 39-4493,0 9-3666,2-3 95,-10 22-106,7-18-153,-1 1-1,-8 13 1,-92 134 172,86-134-703,-2-1-1,0-2 1,-45 38-1,57-54-552,0 0 0,-19 9 1,18-11 425,0-2 0,-13 4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0 3129,'-21'16'2696,"-1"2"-551,1-2-113,-11 5-311,6 1-257,-15-3-96,-2 4-400,-6-5-216,1-1-127,-2-4-273,1-6-152,5-7-328,-2-2-296,10-10 280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424 458 2809,'-18'-7'2336,"-5"-13"729,-5-1-473,-4-16-855,-7-4-545,-5-12-688,-2-5-232,-5-1-152,-1 4-368,6 2-4081,2 0 3137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599 602 2953,'4'-170'736</inkml:trace>
  <inkml:trace contextRef="#ctx0" brushRef="#br0" timeOffset="1">4 414 12491,'-4'-200'4833,"4"-14"-4801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1288,'7'-3'728,"0"-11"153,0-6-193,11-8 800,1-4 64,-1-12-583,1-4-425,1-7-928,-2 4-1529,-1 3 1289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1552,'2'19'921,"-1"6"-233,6 9-336,0 1-120,8 4-232,1 4-104,1-3 80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2208,'18'41'1233,"3"-2"855,9 3-1360,4 4-160,5 4-1368,7 1 600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1134 50 3465,'-7'4'11218,"-4"-7"-8060,-20-3-2384,28 6-707,1-1 1,0 1-1,0-1 1,-1 0 0,1 0-1,0 0 1,0 0 0,0-1-1,0 1 1,0-1-1,1 1 1,-1-1 0,-2-1-1,-9-8 211,8 8-229,0 1 0,-1-1 1,0 1-1,1 0 0,-1 1 0,0 0 1,0 0-1,0 0 0,0 0 0,-7 1 1,-10 1 30,-31 5 1,42-4-61,-47 7 8,-69 21 0,-54 28 62,85-26-494,-119 24-1,193-52 87,0-1-1,-36 1 1,35-6 122,1-1 0,-24-5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1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 11 2152,'-9'-5'1553,"-7"1"2552,4 3-345,-15 2-799,-8 5-1305,-16 3-607,-15 1-145,-1 1-328,-16 1-192,-8-3-208,-6-2-88,-2-2-104,24 1-160,1 8-616,8-3-2833,27 1 1833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2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8 2328,'0'1'391,"-1"1"-1,1 0 1,-1 0-1,0 0 1,0-1-1,0 1 0,0 0 1,0-1-1,0 1 1,0-1-1,-1 1 1,1-1-1,0 0 0,-1 0 1,1 1-1,-1-1 1,0 0-1,1 0 0,-1 0 1,0-1-1,1 1 1,-1 0-1,-2 0 1,-1 0 181,-1 1 1,1-1-1,-1 0 1,1 0-1,-1-1 1,-11 0-1,6-2-263,0 0 0,0-1 0,0 0 0,1 0 0,-12-6-1,11 4-148,0 1 0,0 0-1,-1 1 1,-21-4-1,15 7-169,0 0 0,1 1-1,-1 1 1,1 0 0,-1 1-1,1 1 1,-24 9 0,28-8-685,-1-1 1,-1-1 0,1 0-1,-20 2 1,-2-10-1074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2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1272,'-9'7'984,"0"2"9,-2 2 471,2 1 504,-1 2-423,-3 4-89,-1 7-392,-5-1-87,-8 10-161,-5 5-16,-14 5-184,-2 6-144,-15 5-272,-8 9-200,-2 1-3633,1 1 2689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2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1 688,'-28'21'160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2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2256,'-23'42'977,"-5"-6"-585,6-6 0,6-2-720,2-3-248,5-4 376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2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12 1912,'-10'-6'1105,"-4"1"239,1 5-736,1 0-136,-2 9-344,-2 3-72,0 2-40,0 4-32,5-7-752,8-2-552,4-2 1072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5513,'0'-1'151,"1"1"-1,-1-1 0,1 1 1,-1-1-1,1 1 1,0 0-1,-1-1 1,1 1-1,-1-1 1,1 1-1,0 0 0,-1-1 1,1 1-1,0 0 1,-1 0-1,1 0 1,0 0-1,-1 0 1,1-1-1,0 1 0,-1 0 1,1 0-1,0 1 1,0-1-1,-1 0 1,1 0-1,0 0 0,-1 0 1,1 1-1,0-1 1,-1 0-1,1 0 1,-1 1-1,1-1 1,0 1-1,-1-1 0,1 0 1,0 2-1,4 1 110,-1 1 0,0 0-1,0 0 1,5 6 0,4 8 162,-1 0 1,0 1-1,-2 0 1,15 34-1,25 91 556,-41-115-804,2 7 21,103 300 1184,-107-318-1325,1 2 30,8 34-1,-15-40-49,-1-14-34,0 0 1,0 0-1,-1 0 1,1 0 0,0 0-1,0 0 1,0 0-1,0 0 1,0 0 0,-1 1-1,1-1 1,0 0-1,0 0 1,0 0 0,0 0-1,-1 0 1,1 0-1,0 0 1,0 0-1,0 0 1,0-1 0,0 1-1,-1 0 1,1 0-1,0 0 1,0 0 0,0 0-1,0 0 1,0 0-1,-1 0 1,1 0 0,0 0-1,0 0 1,0-1-1,0 1 1,0 0-1,0 0 1,0 0 0,0 0-1,-1-1 1,-13-19-13,6-1-151,1 1 0,1-2 0,-7-39 0,-1-71-1447,10 93 818,-11-426-9957,19 379 10610,-4 81 359,1-1-1,0 1 0,0 0 1,0 0-1,3-7 0,-4 12-195,0 0-1,0 0 0,0 0 1,0-1-1,0 1 0,0 0 1,0 0-1,0 0 1,0 0-1,0 0 0,0 0 1,0 0-1,0-1 0,0 1 1,0 0-1,0 0 0,0 0 1,1 0-1,-1 0 0,0 0 1,0 0-1,0 0 0,0 0 1,0 0-1,0-1 0,0 1 1,0 0-1,1 0 0,-1 0 1,0 0-1,0 0 0,0 0 1,0 0-1,0 0 0,0 0 1,1 0-1,-1 0 0,0 0 1,0 0-1,0 0 0,0 0 1,0 0-1,0 0 0,1 0 1,3 12 1287,23 174 5171,-26-181-6380,1 16 199,48 405 3465,25 3-2637,-34-272-968,-33-133-151,2 1 0,0-2-1,1 1 1,17 26-1,-24-44-23,1 0-1,0 0 0,0 0 1,0 0-1,11 8 0,-16-14 6,1 1-1,-1 0 1,1-1-1,0 1 1,-1-1-1,1 1 0,0-1 1,0 1-1,0-1 1,-1 0-1,1 1 1,0-1-1,0 0 1,0 0-1,0 0 0,0 1 1,-1-1-1,1 0 1,0 0-1,0 0 1,0 0-1,0-1 0,0 1 1,0 0-1,-1 0 1,1 0-1,0-1 1,0 1-1,0 0 0,0-1 1,-1 1-1,1-1 1,0 1-1,0-1 1,-1 1-1,1-1 1,0 1-1,-1-1 0,1 0 1,-1 1-1,1-1 1,-1 0-1,1 0 1,-1 1-1,0-1 0,1 0 1,-1 0-1,0 0 1,1 0-1,-1 1 1,0-3-1,2-3-68,-1 0 0,-1 0-1,1 0 1,-1 0 0,0 0-1,0 0 1,-1 0 0,0 0 0,0 0-1,0 0 1,-1 1 0,-2-8 0,0-2-97,-9-33-1077,-26-65 1,-4 12-1038,-5-25 871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1734 13011,'-18'-81'5065,"6"-52"-4697,3-25-72,11-31-112,7-8-48,0-12-200,1 0-240,-4 4-1184,-8 14-2209,-7 29 1913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77 451 2529,'0'-66'1944,"-9"-3"592,2 0-263,-2 5-33,-3 6-1095,3 8-425,-5 11-2737,-2 4 1497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 2296,'-7'0'1289,"2"0"551,3-2-312,0 0-231,-1 2 1551,38 46-2704,-22-14-144,2 7 0,3 7 0,-7 9-48,-1 7-744,1 2-656,0 5-1809,1-2 2033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3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0 968,'5'0'640,"1"7"-8,-4 6-31,1 13-209,2 4-128,-1 15-176,1 2-56,2 10 8,2 0 48,0-9 200,0-1-8,0-13-136,0-4-640,-1-9 336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3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1752,'8'17'155,"-1"1"0,-1 0 0,-1 0 0,0 1 0,-1 0 0,-1-1-1,0 38 1,-2-36 18,0-14 93,-1 0 0,0-1 0,0 1 0,0 0 0,-2 5 300,0-12 485,0-13-96,2 7-884,0-15 219,-2 0-1,-4-23 1,10 56-214,-1 0 0,-1 0 0,1 12 0,-2-14 243,0 1 1,1-1-1,0 0 1,6 18-1,-6-23-145,-1 0 1,1 0-1,0 0 0,0 0 1,1 0-1,-1-1 0,1 1 1,0-1-1,0 0 0,0 0 1,0 0-1,7 5 0,-7-8 146,-7-9 126,-11-18-260,-1 0 0,-1 1 0,-23-24 0,19 34-123,11 14-349,10 2 251,-1 1 0,1-1 0,0 0 0,0 0 0,0 0 0,-1 1-1,1-1 1,0 0 0,0 0 0,0 0 0,-1 1 0,1-1 0,0 0 0,0 0-1,0 1 1,0-1 0,0 0 0,-1 0 0,1 1 0,0-1 0,0 0 0,0 1-1,0-1 1,0 0 0,0 0 0,0 1 0,0-1 0,0 0 0,0 1 0,0-1 0,0 0-1,1 1 1,-1-1-158,0 1-1,0-1 1,0 1-1,0-1 1,0 1-1,0-1 1,1 0-1,-1 1 1,0-1-1,0 1 1,1-1-1,-1 0 1,0 1-1,0-1 1,1 0-1,-1 1 1,0-1-1,1 0 1,-1 1-1,1-1 1,-1 0-1,0 0 1,1 1-1,-1-1 1,1 0-1,-1 0 1,1 0-1,0 0 1,-1 1 160,10 2-1983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6:3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43 3801,'-7'-13'5456,"6"11"-4616,0 0 0,0 0-1,0 0 1,0 0 0,-1 0 0,1 0 0,-3-3-1,7 7-493,0 0-1,-1 0 0,1 0 1,0 1-1,-1-1 0,5 5 1,1 2-187,0-1-71,-1 0 1,0 1-1,-1 0 1,8 12-1,-9-12-50,1 0 0,0 0 0,14 14-1,-13-17-22,0 0 0,14 8-1,-16-11-10,0 0-1,0 0 0,0 0 0,-1 1 1,1 0-1,-1 0 0,0 0 1,4 6-1,-6-7 6,-4-2-2,-8-8 6,-11-10-1,5 4-94,1 0-1,1-2 1,0 0 0,1 0-1,1-1 1,0-1-1,1 0 1,-15-33 0,25 49 10,1 0 1,-1 0 0,1 1 0,-1-1 0,1 0 0,0 0 0,0 0 0,-1 0-1,1-1 1,0 1 0,0 0 0,0 0 0,0 0 0,1-1 0,-1 1-760,11 6-2907,-10-5 3703,2 2-73,1 0 0,-1 0 0,0 0 0,0 0 0,0 0-1,0 1 1,0-1 0,0 1 0,-1 0 0,1 0-1,-1 0 1,0 0 0,0 1 0,0-1 0,0 0 0,0 1-1,-1 0 1,0-1 0,2 5 0,0 7-373,5-3 231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0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3193,'-3'6'1464,"-15"40"6556,17-43-7706,0 1 1,0-1-1,1 0 1,-1 1 0,1-1-1,0 0 1,0 1-1,0-1 1,0 1-1,1-1 1,1 7 0,-2-9-266,1 1 1,0-1 0,-1 0 0,1 0 0,0 1 0,0-1 0,0 0 0,0 0 0,0 0-1,0 0 1,0 0 0,0 0 0,0 0 0,1 0 0,-1-1 0,0 1 0,0 0 0,3 0-1,30 6 563,-29-7-510,0 1 0,0 0 0,0 0 0,0 0 0,6 3 0,1 3-24,-1 0 0,0 1 0,13 12 1,-13-10-90,0-1 1,18 11 0,-19-15-458,-1 0 0,1 0 0,0-1 0,1-1 0,-1 0 0,11 3 0,26-4-1078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0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2825,'13'-5'2144,"-3"0"-15,3-1 7,1 6-472,-2-3-295,6 1-129,3 0-168,2 4-584,-2-2-192,6 2-240,1-2-504,6-12 344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0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7 115 2088,'-6'6'12033,"5"-15"-8055,10 7-3672,44 9-17,-32-3-166,-1-1 1,38 0-1,-6-10-75,-1-2 1,0-3-1,86-31 0,-35 4-468,-59 22 259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0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2665,'12'7'2352,"1"7"673,4-2-169,-1 3-295,9-8-1113,2-4-776,5-5-384,14-3-144,1-7-152,14-4-632,-3-4 448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0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2353,'2'-5'1536,"3"-7"1432,0 1-1239,6-1-65,-4-1-696,4 5-119,8-3-105,2 0 8,22 6-136,8 3-192,15 0-376,5 4-936,-2 0 664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1 842 5857,'3'-197'4617,"12"-8"-2672,-7-15-4514,3 0 1825</inkml:trace>
  <inkml:trace contextRef="#ctx0" brushRef="#br0" timeOffset="1">15 2283 12043,'16'-74'5233,"7"-30"-4545,14-36-832,4-18-264,5-8 248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0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6041,'3'16'12067,"36"1"-11555,-16-10-232,11 9-168,1-3-56,2 3-96,2 1-240,-3-2 200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0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1488,'-3'1'2127,"2"-1"-1831,0-1-1,1 1 0,-1 0 0,0 0 0,1 0 1,-1 0-1,0 0 0,1 0 0,-1 0 0,0 1 0,0-1 1,1 0-1,-1 0 0,0 0 0,1 1 0,-1-1 0,0 0 1,1 1-1,-1-1 0,1 1 0,-1-1 0,1 0 0,-1 1 1,1-1-1,-1 1 0,1 0 0,-1-1 0,1 1 0,-1-1 1,1 1-1,0 0 0,-1 0 0,-52 66 1037,45-58-1518,0 0 0,0 0-1,0-1 1,-1-1-1,0 0 1,-1 0-1,0 0 1,0-2 0,-14 7-1,-7-3-594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3193,'-3'-4'12458,"4"4"-12330,45 48-64,-37-34-40,6 0-456,4-3-1768,13-4 1408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3001,'-1'2'880,"2"1"75,10-3 3175,0-1-3695,0 0 1,1-1-1,-1-1 1,0 0 0,0 0-1,14-7 1,6-4 1635,43-15 0,-74 29-2030,0 0 0,0 0 0,0 0 0,0 0 0,0 0 0,0 0 0,0 0 0,0 0 0,0-1 0,0 1 0,0 0 0,-1 0 0,1 0 0,0 0 0,0 0 0,0 0 0,0 0 0,0-1 0,0 1 0,0 0 0,0 0 0,0 0 0,0 0 0,0 0 0,0 0 0,0 0 0,0-1 0,0 1 0,0 0 0,0 0 0,1 0 0,-1 0 0,0 0 0,0 0 0,0 0 0,0-1 0,0 1 0,0 0 0,0 0 0,0 0 0,0 0 0,0 0 0,0 0 0,1 0 0,-1 0 0,-12-2 387,0 4-142,1-1 1,-20 7 0,19-4-627,0-1 0,-16 1 0,18-5-127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1928,'0'5'1161,"-5"4"623,1 2 825,0 1-137,1 10-231,-1 1-873,-1 1-376,5 6-536,0 4-152,2 12-128,5 2-32,0-2-96,0-2-48,4-12-176,-1-2-432,1-10-3049,0-8-1016,-4-7 2777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2633,'-8'-9'2096,"-1"6"1097,-2 5-65,0 5-839,4 7-705,0 0-1032,2 4-176,5 5-184,2-4-32,3 10-120,6-6-40,-1-6-928,4 1-1520,1-7 1376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1664,'-9'35'560,"5"-12"-544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2681,'-21'14'2232,"-1"-5"1209,3 4-1217,3 1-1280,3-3-399,-3 6-1146,8-4-1311,-1 1 1264</inkml:trace>
  <inkml:trace contextRef="#ctx0" brushRef="#br0" timeOffset="1">312 20 2152,'-16'5'1465,"-8"-3"1887,-3 3-639,-7 9-825,-5-1-567,0 4-801,-3-2-592,-4-5-3761,2 1 2761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3625,'-19'5'3761,"-19"-1"-1369,8 3-327,-7 3-1145,0 1-592,5 1-4633,-7 4 3289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9 2825,'-11'4'2776,"-3"-1"529,0-3-264,2 7-361,-15-7-1624,13-1-408,-4-1-383,-1-5-105,8 0-144,-10 3-64,10 2-441,-3 2-615,0 2-3577,0 5 2937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1899 1904,'41'54'8498,"-23"-28"-2344,-20-56-1641,0-37-3777,2-56-48,5-27-168,2-36-208,0-23-64,11-21-208,0-8-32,3 3-240,11 22-264,0 54-904,5 35-1665,-12 110 1745</inkml:trace>
  <inkml:trace contextRef="#ctx0" brushRef="#br0" timeOffset="1">260 1574 14083,'6'-71'4689,"15"-62"-4673,7-25-8,4-30-96,0-3-192,0-5-2569,-4 11 2025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29 3129,'-16'1'3112,"-4"-1"177,-6 0-104,-6 2-889,2 2-1048,-8-4-447,-1 0-201,-1-4-312,-3-3-96,8 2-384,1-2-256,16-6 272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1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2 632,'-16'-2'272,"-7"4"-168,9 3 0,2 1-296,-4-5 136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14 1960,'-17'-5'2728,"3"0"-539,7 4-1930,0 0 0,-1 0-1,1 1 1,-1 0 0,-14 2-1,13-1-48,4 0-90,-1 0-1,1 0 0,0 0 1,0 1-1,0 0 0,0 0 1,0 1-1,0-1 0,0 1 1,1 0-1,-6 5 0,3-3-13,-9 6 28,1 2 0,0 0 0,1 1 0,1 0 0,0 1 0,-19 30-1,17-21-56,2 1-1,0 1 1,2 0-1,-9 30 1,3 11-456,2 1 1,-11 138 0,22-128-30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9 1408,'-3'-1'184,"1"-1"-1,-1 1 0,1 0 0,-1 0 0,0 1 1,0-1-1,1 0 0,-1 1 0,0 0 0,0 0 1,0 0-1,-3 0 0,-37 8 1981,12-1-298,7-1-326,0 0-1,-46 19 1,49-16-1030,0 0 1,1 1 0,-19 13 0,33-18-473,-1 0 1,0 0-1,1 1 1,0-1-1,1 2 1,-1-1-1,1 0 0,0 1 1,1 0-1,-1 0 1,-4 13-1,5-9-49,1 0-1,0 0 1,0 0-1,2 0 1,-2 19 0,4 58-646,0-71 419,4 45-2353,2 0-1,20 72 0,-9-55 860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2000,'-3'0'388,"1"0"0,0 0-1,-1 0 1,1 1-1,0-1 1,0 1 0,-1-1-1,1 1 1,0 0-1,0 0 1,0 0 0,0 0-1,0 0 1,-3 2-1,1 1 490,0 0 0,1 0 0,-1 1 0,-4 7 0,2-3-305,4-7-453,-10 15 1320,-20 38-1,28-47-1351,1 0-1,0 0 0,1 0 0,0 0 1,0 1-1,1-1 0,0 1 0,0 10 1,1 1-36,2 0 0,0 0 0,1 0 1,1 0-1,1-1 0,13 35 0,-7-30-64,1 1 0,1-2-1,1 0 1,27 34 0,-27-38-173,20 23-1780,-10-15-2256,-1-3 1682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2513,'-10'20'1112,"4"-6"536,3-2 449,4 4 607,1 0 57,2 6-865,5-3-992,-4-8-536,9 1-184,9-1-152,4-1-168,19 1-1840,-6-4-2705,5-2 2921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2425,'-20'21'3243,"16"-17"-2354,0 0 0,0 0 1,0 0-1,0 1 0,-5 9 1,3 0-267,0 0 1,1 0 0,1 1-1,0 0 1,1 0-1,1 0 1,-1 22 0,3-32-619,0 0 0,0 0 0,0-1 0,1 1 0,0 0 0,0-1 1,0 1-1,1-1 0,-1 1 0,1-1 0,0 1 0,0-1 0,1 0 0,-1 0 1,1 0-1,0 0 0,0-1 0,0 1 0,0-1 0,1 0 0,-1 0 0,1 0 1,0 0-1,8 4 0,-1-3-742,0 0 0,22 5 0,-2-3-338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1320,'12'0'584,"0"-2"-224,3-1-135,2-4-33,6 1-80,9 5-64,7 1-40,4 3-16,-4-1-184,0 2 136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1576,'-1'7'929,"-5"0"47,6 5 232,0 6 216,-1 5-255,1 3-297,-2 5-40,2 2-168,0 6-64,-4 5-248,-6 1-104,-12-3-152,-4-8-48,-8-8-768,-3-1-1256,-4-9 1376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2208,'-4'9'1097,"-3"2"39,2 3 264,1 0-416,1 7-255,-1 11-401,-1 4-168,5 10-160,-2-2-120,0 2-1545,-3 4-1095,-7 3 2216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3 860 10178,'-2'-4'6466,"5"-63"-3434,13-32-2896,4-53-240,12-20-224,12-9-2632,-5-3 2031</inkml:trace>
  <inkml:trace contextRef="#ctx0" brushRef="#br0" timeOffset="1">754 1145 14971,'-24'-53'4889,"17"-34"-3937,9-60-687,9-25-65,5-30-280,0-8-473,1 4 393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148 279 1520,'-5'-11'993,"-4"-3"199,-5-4 544,-4-3-320,-7-5-175,0-12-553,4-9-296,3-3-2088,6-3 1296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124 252 1744,'-21'-48'761,"3"-1"-473,-8-4-144,-1-1-96,-5 7-48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2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2032,'-11'6'1481,"-4"2"2416,-1-6-313,-6 11-791,1-8-1057,2-5-1216,-8 0-216,4-4-328,-5 3-1768,-1-5 1048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4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194 347 1504,'0'1'39,"-1"-1"0,0 1 0,0-1 0,0 0 0,1 1 0,-1-1 0,0 0-1,0 0 1,0 1 0,0-1 0,1 0 0,-1 0 0,0 0 0,0 0 0,0 0-1,0-1 1,0 1 0,1 0 0,-1 0 0,-1-1 0,1 0-33,0 0 0,0 1 0,1-1-1,-1 0 1,0 0 0,1 0 0,-1 0 0,1 0 0,-1-1 0,1 1 0,0 0 0,-1 0-1,1 0 1,0 0 0,0-2 0,-12-58-68,11 47 62,0 0 0,1 0 0,0 0 0,1-1 0,5-26 0,12-13-2,5-23 9,-22 75 26,1-14-59,-2 16 43,0 0 1,0-1-1,0 1 1,0 0-1,0 0 1,0-1-1,0 1 1,0 0-1,0-1 1,0 1-1,0 0 1,0-1-1,0 1 1,0 0-1,0 0 1,0-1-1,0 1 1,-1 0-1,1-1 1,0 1-1,0 0 1,0 0-1,0 0 1,-1-1-1,1 1 1,0 0-1,0 0 1,-1-1-1,1 1 1,0 0-1,0 0 1,-1 0-1,1 0 1,0 0-1,0 0 1,-1-1-1,1 1 1,-5 7 366,-11 17 28,2-4 197,2 0-1,0 1 0,1 1 1,-9 27-1,7-1-123,-9 74 0,4 53 807,10-87-412,-9 62 567,-10 128 725,23-201-1681,10 125 0,7-86-1056,50 192-1,-19-152 25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4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1360,'9'124'880,"4"7"-191,3 13-265,1 3-104,10-6-1064,-2-8 552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4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1064,'-7'57'368,"-4"-14"-688,6 1 232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4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1680,'-2'-4'1009,"-3"1"3440,5 47-4305,3-17-88,1 22-40,1 6-16,-1 19-272,-3 4-729,-4 0 689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5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5073,'11'23'3913,"12"7"-2473,1-2 129,17 1-57,2-15-312,26-11-608,18-6-48,38-15-128,15 0-31,12 4-169,1 2-104,3 3-64,5 5-24,-4 4-272,-10 2-969,-38 9 849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5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0 2577,'-40'35'4083,"15"-14"-1785,1 1 0,-32 38 0,-96 119-1866,-3 3-519,-17 55-1734,57-75-3007,47-70 2851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7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3193,'11'-11'2504,"8"11"-431,8 5 311,8 17 129,8 17-529,7 15-1336,4 16-176,10 20-144,4 7-23,9 6-65,8-2-72,9-4-80,2 1-56,-7-1-1041,-6 6-3768,-11-13 3033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1008 16700,'-2'-3'4561,"5"-63"-4513,10-28-88,8-38-369,4-14-287,10-11-3545,-3 1 2649</inkml:trace>
  <inkml:trace contextRef="#ctx0" brushRef="#br0" timeOffset="1">839 697 14651,'-13'1'5121,"-8"-47"-3720,10-26-961,17-47-592,-1-19-537,9-23-2887,-5 0 2223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1191 23 2737,'1'-7'826,"-1"6"-520,1 0 0,-1 0-1,0 0 1,0-1-1,0 1 1,0 0 0,0 0-1,-3-6 5146,-2 17-4026,-4 32 752,8-34-2029,-1-1-1,1 1 1,-1 0-1,-1-1 1,1 1 0,-7 12-1,-47 62 1115,28-39-1050,-1 0 0,-39 43 0,-77 72-25,52-60-106,-350 455 870,401-496-954,-91 143 39,111-162-424,3 2 0,1 0 0,-17 62 0,19-45-1581,8-12 801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0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4489,'-2'8'3945,"8"10"-1681,18 3-447,3 13-473,8 3-336,13 16-600,4 9-72,25 11-104,5 14 0,1 15-48,-5 7 25,-14 16-65,-6-1-32,-6 6-48,-8-3-24,-7-14-224,-5-8-937,-13-20 785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0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2417,'18'9'1488,"7"0"1448,3-4-151,15-1-240,12-4-409,15-7-1008,24-2-360,36-5-175,8 3-65,19 1-168,1 2-64,9 8-168,8 0-40,-7 6-48,-5 3-8,-25-2-192,-16 0-336,-1 5 320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0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1832,'-2'19'625,"1"8"-505,1 3-104,-4 5 8,1 9 24,-1 13 168,2 7 96,2 23 240,0 12 944,0 28 200,0 12 97,2 15-97,2 12-303,-1 2-673,2 6-296,2-25-896,1-15-1545,2-42 1345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4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2721,'1'3'420,"0"0"0,0 0 1,1-1-1,0 1 0,-1 0 1,1-1-1,0 1 0,0-1 1,0 1-1,1-1 0,-1 0 1,1 0-1,-1 0 0,1 0 1,0 0-1,-1-1 0,1 1 1,0-1-1,0 0 0,6 2 1,7 2 679,1-1 0,29 3 0,-37-6-695,26 6 38,0 2 1,63 24-1,-58-19-279,71 18 1,30-10 5,1-6 0,0-7 0,145-8 0,278-4-476,-426 2 136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4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2312,'0'13'1225,"8"10"311,7 18-24,16 16-71,26 25-313,2 16-128,23 30-104,6 16-175,15 29-249,5 7-128,5 2-216,0-4-80,-25-29-1513,-8-7-2335,-32-32 2631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1 4529,'-24'30'7859,"-4"21"-4667,20-34-3031,-1-1 0,-11 17 0,-105 149 409,-71 93 362,-278 271-469,403-467-510,-84 110-1712,97-107 1084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4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3233,'11'18'6951,"2"4"-4256,47 76-2502,-30-55-150,67 91 964,96 178 1,-46-17 30,74 138-502,-176-356-1308,65 86 1,-28-63 37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4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1179 0 1744,'-7'34'873,"-9"12"-257,-7 6 136,-18 12 336,-6 5-192,-9 11-56,-8 10-135,-9 8 31,1 8 24,-15 17-144,-8 3-40,-11 10 96,-12 3-48,-6-5-175,-4-5-625,7-16 71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0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 1080,'0'0'20,"0"0"0,-1 0-1,1 0 1,0-1 0,0 1 0,0 0-1,0 0 1,-1 0 0,1 0 0,0 0-1,0 0 1,0 0 0,0 0 0,-1 0-1,1 0 1,0 0 0,0 0 0,0 0-1,0 0 1,-1 0 0,1 0 0,0 0-1,0 0 1,0 0 0,0 0 0,-1 0-1,1 0 1,0 0 0,0 0 0,0 0-1,0 0 1,-1 0 0,1 1 0,0-1-1,0 0 1,0 0 0,0 0 0,0 0-1,0 0 1,-1 0 0,1 1 0,0-1-1,0 0 1,0 0 0,0 0 0,0 0-1,0 1 1,0-1 0,0 0 0,0 0-1,0 1 1,-8 11 455,8-11-422,-13 25 835,2 1 0,1 1 1,0 0-1,-8 49 0,-8 123-444,21-151-309,-63 1365 5387,84-898-8221,-3-285 1455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6 257 2969,'-4'-35'1672,"2"-2"-560,11-1-1040,7-9-56,2 6-16,3 14 0,-3 2 72,-9 22 800,0-1 2441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0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1480,'7'129'921,"4"18"39,5 11 552,12 37 184,4 0-295,5 39-641,1 12-232,2 11-2192,-1 19 1280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0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2353,'4'36'1304,"-2"8"680,1 27-159,1 10-57,5 31-280,-6 16-167,-4 26-553,-3 14-168,-8 36-152,4 6-72,-6 49-80,-2 10-72,-5 18-144,-9 7-8,-4-23-24,-5-19-24,2-49-2664,4-17 1967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0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3353,'7'65'3504,"-2"8"-231,4 22-1208,3 8 23,-8 3-736,0 10-215,-13-3-265,0 6-120,-7-4-456,-4 0-120,12 2-216,-3-6-264,4 4 176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1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36 1240,'2'-4'183,"1"0"0,1 0 0,-1 1 0,0-1 0,1 1-1,0 0 1,4-3 0,-6 5-136,-1 0 0,0 1 0,0-1 0,0 1 0,1 0 1,-1-1-1,0 1 0,1 0 0,-1 0 0,0 0 0,0 0 0,1 0 0,-1 0 0,0 0 0,1 0 0,-1 0 0,0 1 0,0-1 0,1 1 0,-1-1 0,0 1 0,0-1 0,0 1 0,1-1 1,-1 1-1,0 0 0,0 0 0,0 0 0,0 0 0,0 0 0,0 1 0,4 3 201,-2-1 1,1 2-1,0-1 0,-1 0 1,0 1-1,-1-1 0,1 1 1,-1 0-1,3 12 0,-1 2 798,3 38 1,-6 291 4241,-2-317-5014,-47 587 2329,-34-2-1405,0-83-643,-1 2-816,37-180-2699,27-166 1337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1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4201,'18'75'6572,"20"35"-3275,-22-65-2309,179 447 1551,19-3-1852,-109-251-362,-36-74-262,-8 2-1,-7 3 0,48 263 1,-49-90-30,4 30-43,27-12-367,-37-222 212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1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3497,'75'163'3759,"-16"-32"-2727,142 265 1696,73 161-162,-153-232-1305,-23 13-533,51 341-224,-47 13-340,-17-69-950,-64-492 464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1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6 546 1712,'-6'0'7346,"6"-2"-6250,36-21-304,-24-9-440,1-10-128,1-20-152,-2-13-24,1-20-640,-1-10-1352,-10-5 1320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1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1409 2985,'3'-59'2816,"6"-11"537,5-1 32,13-2-929,3-1-1208,14-9-631,2-8-209,2-12-224,-4-6-48,-19-17-112,2-7-112,-11-3-1481,-13-4-3336,-4 0 2865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1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2296,'-4'-1'1396,"5"4"714,3 3 2648,68 70-3904,-61-65-749,-1 0 0,0 0 0,-1 2 0,0-1 0,-1 1 0,0 0 0,-1 1 0,-1-1 0,0 1 0,0 1 0,-2-1 0,0 1 0,-1 0 0,2 16 0,0 10 507,-3 0 1,-1 0 0,-10 82-1,-35 118 408,-18-3-898,38-150-600,-3 6-1270,4-16 580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2777,'-2'30'1968,"-3"5"369,-1-3-41,-4-5-376,1 1-351,-5-1-625,-1 1-200,-4 8-376,-4 3-152,-11 3-144,-5 1-8,-7 6-136,0-1-552,-14-2 376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3289,'2'-12'565,"0"0"0,0 0 0,1 1 0,1 0 0,0-1 0,1 1 0,0 1 0,0-1 0,1 1 0,0 0 0,1 0 0,0 0 0,1 1 0,0 0 0,13-11 0,-26 24 3569,-23 18-4132,28-21 3,-1-1 0,0 1 0,0 0 0,0-1-1,0 1 1,0 0 0,0-1 0,0 1 0,0-1 0,0 1 0,0-1 0,0 0 0,0 0 0,-2 1 0,2-1-3,1 0 0,-1 0 0,1-1 0,0 1 0,-1 0 0,1 0 0,0 0 0,-1 0 0,1-1 0,0 1 0,-1 0 0,1 0 0,0-1 0,0 1 0,-1 0 0,1 0 0,0-1 0,0 1 0,-1 0 0,1-1 0,0 1 0,0 0 0,0-1 0,0 1 0,-1 0 0,1-2 0,0 0 4,-1-1 1,1 0-1,0 0 0,0 0 0,0 1 0,1-1 0,0-4 0,4-10-297,0 1 1,2 0-1,0 1 0,1-1 0,0 1 1,15-19-1,-2 1-2615,7-15 687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69 2561,'-2'1'591,"0"0"1,0 0 0,-1 0 0,1-1 0,0 1-1,-1-1 1,1 1 0,-1-1 0,1 0 0,0 0-1,-1 0 1,1 0 0,-1 0 0,1-1 0,0 1 0,-4-2-1,5 2-362,0-2 374,8-6-356,-2 3-219,0 1 0,0 0 0,1-1 0,0 2 0,0-1 0,0 1 0,0 0 0,12-4 0,93-17 399,-192 71-14,58-38-337,0 0-1,-25 5 1,-9 4 250,42-13-295,19-7-13,24-6-9,6 0-9,-7 1 0,1 2 0,30-3 0,-58 8-1,1 0-1,0-1 1,-1 1-1,1 0 1,0 0-1,0 0 1,-1 0-1,1 1 1,0-1-1,-1 0 1,1 0-1,0 0 1,-1 0-1,1 1 1,0-1-1,-1 0 1,1 1-1,-1-1 1,1 0-1,0 1 0,-1-1 1,1 1-1,-1-1 1,1 1-1,-1-1 1,0 1-1,1-1 1,-1 1-1,1 0 1,-1-1-1,0 1 1,0-1-1,1 1 1,-1 1-1,0-2-18,0 1-1,0 0 0,0 0 0,0 0 1,0 0-1,0-1 0,-1 1 1,1 0-1,0 0 0,-1 0 0,1-1 1,0 1-1,-1 0 0,1 0 1,-1-1-1,1 1 0,-1 0 1,1-1-1,-1 1 0,0 0 0,1-1 1,-1 1-1,0-1 0,1 1 1,-1-1-1,-1 1 0,0-1-1256,2-1 478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0 3305,'-30'4'3448,"-11"3"-247,-7 2-168,-12-2-1185,-4-4-1016,-1-1-456,1-7-128,5-2-208,6-2-40,4 2-576,3 3-1472,5 8 1152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3785,'-51'14'3913,"-2"4"-1481,-2 5 49,-16-5-961,11 5-640,1 3-688,1-3-208,21 4-1736,1-4-2225,13 0 2529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0 3393,'-71'23'2992,"2"5"-1351,4-3 15,5 2-664,7 1-392,8-1-456,6 1-120,11 0-992,3 6-920,6 0 1256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3689,'-52'51'3449,"-1"6"-1881,0-1 104,0 3-384,0 1-415,8 2-497,5-4-176,10 6-256,5-2-1008,11 4 759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379 231 2048,'-2'0'142,"-27"-9"939,28 9-1042,0-1 0,1 1 0,-1 0 0,0 0 0,1 0 0,-1-1 0,1 1 0,-1 0 0,0-1 0,1 1 0,-1 0 0,1-1 0,-1 1 0,1-1 0,-1 1 0,1-1 0,-1 1 0,1-1 0,0 0 0,-1 1 0,1-1 0,0 1 0,-1-1 0,1 0 0,0 1 0,0-1 0,-1 0 0,1 1 0,0-1 0,0 0 0,0 1 0,0-1 0,0 0 0,0 1 0,0-1 0,0-1 0,3-2 44,-1 1 0,1-1 1,-1 0-1,1 1 0,0-1 0,0 1 0,0 0 0,6-4 0,32-22-133,-26 20 66,-4 3-59,-8 4 9,0 1-1,0-1 1,0 0-1,0 0 1,0 0-1,0 0 1,-1-1-1,1 1 1,-1 0-1,0-1 1,1 0-1,-1 0 1,3-5-1,-5 7 33,0 0 0,0 1 0,-1-1 0,1 0 0,0 1 0,0-1 0,-1 0 0,1 1 0,0-1 0,0 0 0,-1 1 0,1-1 0,-1 1 0,1-1 0,-1 1 0,1-1 0,-1 1 0,1-1 0,-1 1 0,1-1 0,-1 1 0,1 0 0,-1-1 0,0 1 0,1 0 0,-1 0 0,0-1-1,1 1 1,-1 0 0,0 0 0,1 0 0,-1 0 0,-1 0 0,-26-4 313,-13 3 511,18 2 221,-39-6 0,-124-15 3126,129 13-3392,52 6-802,0 0 0,0 0 0,0-1 0,0 1-1,0-1 1,0 0 0,1-1 0,-1 1 0,-4-5 0,8 7-142,1 0 0,0-1 1,-1 1-1,1 0 0,0-1 1,-1 1-1,1-1 0,0 1 0,-1-1 1,1 1-1,0-1 0,0 1 1,0-1-1,-1 1 0,1-1 0,0 1 1,0-1-1,0 1 0,0-1 1,0 0-1,0-1-1013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32 4529,'-9'9'585,"-1"-1"1,0 0-1,-1-1 0,0 0 1,0-1-1,0 0 0,-1 0 0,-14 4 1,25-10-591,1 0 1,-1 1-1,0-1 0,0 0 1,0 0-1,0 0 0,-1 1 1,1-1-1,0 0 1,0 0-1,0 0 0,0-1 1,0 1-1,0 0 0,0 0 1,0 0-1,0-1 0,0 1 1,0-1-1,1 1 1,-1-1-1,0 1 0,0-1 1,0 1-1,0-1 0,0 0 1,0-1-154,0 1 0,0-1 0,1 1-1,-1-1 1,1 0 0,-1 1 0,1-1 0,0 1 0,-1-1 0,1 0 0,0 1-1,0-1 1,0 0 0,1-2 0,0-3-341,0 1 0,0-1 0,1 1 0,0 0 1,1-1-1,-1 1 0,4-6 0,3 3 305,-8 9 199,-1 0 0,0 0-1,0 0 1,1 0 0,-1 0 0,0 0 0,0 0 0,0 0-1,1 0 1,-1 0 0,0 0 0,0 0 0,1 0-1,-1 0 1,0 0 0,0 0 0,0 0 0,1 1-1,-1-1 1,0 0 0,0 0 0,0 0 0,0 0-1,1 1 1,-1-1 0,0 0 0,0 0 0,0 0-1,0 0 1,1 1 0,-1 1 89,1 0 0,0-1 0,-1 1 1,0 0-1,1 0 0,-1 0 0,0 0 0,0 0 0,0 0 0,0 4 1,-6 31 1888,-2 0 0,-18 52 1,6-25-552,14-44-1056,-47 146 1646,46-148-2011,-1-1 0,0 0 1,-1-1-1,-1 0 1,-1 0-1,0-1 1,-14 14-1,11-19-1721,14-10 1575,0 0-1,-1-1 1,1 1-1,-1 0 1,1-1 0,0 1-1,-1 0 1,1-1-1,0 1 1,-1 0 0,1-1-1,0 1 1,0-1 0,0 1-1,-1 0 1,1-1-1,0 1 1,0-1 0,0 1-1,0-1 1,0 1-1,-1-1 1,1 1 0,0-1-1,0 1 1,0-1-1,1 1 1,-1 0 0,0-1-1,0 1 1,0-1-1,6-52-5125,-4 17 4458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2256,'-48'48'1449,"-11"26"1231,-8 10-279,12 8-1481,6 0-3200,25-28 1511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2088,'-19'32'913,"-6"14"-169,6 5-144,-10 11 272,-3 7 96,6 11-368,-3 7-159,8 14-313,3 12-72,2 29-96,-1 5-617,4 2 457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1152,'-4'57'416,"0"24"-376,3 8-8,-1 17-16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31 384 8762,'-3'-2'574,"1"1"-1,0-1 1,0 0 0,0 0-1,0 0 1,1 0 0,-1 0 0,0 0-1,1-1 1,0 1 0,-1 0-1,0-4 1,0 1-301,1 1-1,0-1 1,0 0 0,0 0-1,1 1 1,-1-8 0,2-5-569,1 1 1,1 0-1,4-19 1,-3 21 869,-2 2-578,2 1-1,-1-1 1,2 0-1,-1 1 1,2 0-1,-1 0 1,1 1-1,1 0 1,0 0-1,1 0 1,-1 1-1,2 0 1,-1 0-1,2 1 1,-1 0-1,1 1 1,0 0-1,15-8 1,-17 11 38,0 0 0,0 0 0,1 1 0,-1 0 0,13-2 0,-19 5-15,1-1 0,-1 1 0,1 0 0,-1 0 0,1 0 0,-1 0 0,0 1 1,1-1-1,-1 1 0,5 1 0,-6-2-7,1 1 0,-1 0 0,0 0 0,0-1 0,0 1 0,0 0 1,0 0-1,1 0 0,-2 0 0,1 1 0,0-1 0,0 0 0,0 0 0,0 0 0,-1 1 0,1-1 1,-1 0-1,1 1 0,0 2 0,0 0 79,-1 0 1,1 0-1,-1 0 0,0 0 1,0 0-1,0 0 1,0 0-1,-1 0 0,0 0 1,1 0-1,-2 0 0,0 4 1,-1-1 45,-1 0 0,1 0 0,-1-1-1,0 1 1,-10 10 0,1-3 54,-1-1 0,0 0 0,-1-1-1,-22 14 1,26-19-126,0 0-1,-1-2 1,-13 6 0,21-9-91,-1-1 1,1 1 0,0-1-1,-1 0 1,1-1 0,-1 1-1,0-1 1,1 0 0,-1 0-1,1 0 1,-8-2 0,10 1 6,0 0 1,-1 0 0,1 0-1,0 0 1,0 0 0,0 0-1,0-1 1,-2-1-1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15 1680,'2'-15'1497,"-2"17"-945,-7 18 536,-2 3-64,-3 10-496,-4 19-72,0 19-272,0 14-111,2 30-386,1 7-671,3-2 672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1520,'-3'5'632,"-6"1"-279,7-6-353,0 0 0,0 0-88,1-2-105,1 0-191,0 0 24,0 1-40,0-1 8,0 0 304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2 776,'-3'-2'480,"-3"4"-8,4-2-24,1 0-79,-1 0-17,-26 44-16,19-24-56,2 1-64,0 8 88,-1 9-208,3 7-64,-2 11-8,0 6-24,-5 6-24,-3 3-80,1 10-664,2 2 608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0 216,'0'129'48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0 968,'-5'36'640,"-2"27"169,1 19-297,6 33 24,2 23 88,5 50-112,4 16-112,1 29-256,2 12 8,-3-4-152,-6-11-696,-5-19 496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2016,'-2'112'1057,"-5"22"-313,2 20 384,3 41-488,1 35-1552,1 45 600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0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27 1960,'0'-23'2365,"0"23"-2311,0 0 1,0 0-1,0 0 0,0 0 1,0 0-1,0-1 1,0 1-1,0 0 1,0 0-1,0 0 1,0 0-1,0 0 1,0-1-1,0 1 1,0 0-1,0 0 1,0 0-1,0 0 0,0 0 1,0 0-1,-1 0 1,1-1-1,0 1 1,0 0-1,0 0 1,0 0-1,0 0 1,0 0-1,0 0 1,-1 0-1,1 0 0,0 0 1,0 0-1,0 0 1,0-1-1,0 1 1,-1 0-1,1 0 1,0 0-1,0 0 1,0 0-1,-8 12 1981,2 6-1663,0 0 0,1 0-1,1 0 1,1 1 0,-2 28-1,5 104 42,0-135-329,21 452 865,1 9-301,-19 209-1504,-9-521 383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2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1416,'52'21'544,"4"0"-416,8 6-152,5 7 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8:3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2753,'-2'16'2048,"-1"0"665,3 0-97,8-7-527,5-2-497,19-2-976,5-6-248,12-7-368,6-4-1136,6-9 792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0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1448,'2'55'632,"5"8"-359,4 13 7,6 25-48,6 13-24,4 27-64,10 22-8,6 27-128,-1 7-8,6 15-304,-9-12-497,-9-12 537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13 149 3905,'-9'-23'3377,"6"0"-1929,8 2-1272,9-4-784,-3-3-592,12 10-1665,-6 7 2073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2793,'-2'-10'1608,"6"17"-24,5 19-15,10 51-113,6 27-144,10 48-360,3 20-111,6 23-17,4 10 0,1 4-208,1 9-160,-8-2-320,-1-5-80,-9-2-624,-5-9-1472,-4-14 1344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0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1944,'9'18'825,"8"30"-481,3 18-80,8 36-112,6 24-24,6 25 200,5 17 216,4 27-32,-1 12-40,-5 16-312,-10 0-192,-10 2-1480,-10-4 1112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2345,'18'117'1472,"-1"18"1064,10 24 17,5 17 159,0 22-895,-1 2-497,-9 9-976,-5 2-128,-6-8-168,-2-4-48,-7-10-1600,-4-8-2537,-7-29 2681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3001,'-2'16'2640,"-2"-6"257,1 3 231,-1-4-663,6-6-929,10 1-807,11 3-169,13 0-208,6 3-104,22 8-88,10 5-48,22 4-24,5 3-24,2 0-64,-4-3-264,-2-8-4193,1-5 2816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2296,'18'13'1009,"35"-1"-529,2-3 808,26-2-64,11-3-39,4-4-9,10-2-208,15-14-544,4 2-120,8-1-256,2 1-448,-20 14 304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3113,'74'-7'2800,"22"0"-343,14-2-57,3-3-879,-10 4-577,-7 1-616,-4-9-1920,-16-1 1191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2489,'5'18'2712,"0"-4"1961,15 0-1512,12 9-721,21-3-1511,14 1-241,25 0-368,4-3-120,3-2-128,-5-2-24,-4-5-64,1-4-248,3-5-3705,-1-7 2481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1816,'20'20'1505,"10"-10"2312,18-1-433,15-5-719,12-2-969,8-1-1280,-2-1-152,3 6-208,2-3-8,12-1-24,-1-2-64,6-9-4113,-6 0 2953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3353,'28'-7'3128,"9"-2"-975,6-3 39,10-4-823,7 5-529,16-10-592,-1 5-1616,-5 0 975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1376,'44'-39'584,"-2"-4"-304,3-3-224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47 485 9154,'-1'0'384,"0"-1"-1,1 1 1,-1-1 0,0 1 0,0-1-1,1 1 1,-1-1 0,0 0-1,1 1 1,-1-1 0,1 0 0,-1 1-1,1-1 1,-1-1 0,-8-22-754,7 17 807,-6-20-246,2 0 0,2-1 0,0 1 0,1-1 0,2 1 0,1-1 0,1 0 0,2 0 0,0 1 0,2 0 0,11-36 0,1 20 516,-16 40-649,0 0-1,1 0 0,0 1 0,0-1 0,0 0 0,0 1 0,0-1 0,0 1 0,0 0 0,1 0 0,3-2 0,-6 3-46,1 1-1,0-1 1,0 1-1,-1 0 1,1-1-1,0 1 0,0 0 1,-1 0-1,1 0 1,0 0-1,0 0 1,0 0-1,0 0 1,-1 0-1,1 0 1,0 0-1,0 0 0,0 0 1,-1 0-1,1 1 1,0-1-1,1 1 1,0 0-3,-1 0 1,1 0 0,-1 1 0,0-1-1,1 0 1,-1 1 0,0-1-1,0 1 1,2 2 0,1 4-2,-1 0 0,0-1 1,3 13-1,-5-18 0,6 24-29,-1 0 0,3 35 0,-6-11-3071,-3-24 1710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2296,'19'-17'1345,"6"-6"1039,-2-6-655,4-6-849,-3 1-408,-1 1-2352,0 1 1439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2152,'18'-27'745,"2"-12"-993,3-5 192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1904,'9'-9'1121,"8"-16"255,3-1-264,10-6-240,-2-5-600,0-4-248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1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 3321,'-3'-2'2080,"1"-7"-1656,9-7-1920,2-2 1128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3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2120,'-14'12'1161,"3"1"-57,2 1 424,-1-2-15,-1-10 15,-1 3 144,1-5-303,0 2-329,3 7-512,-3-5-232,0 12-224,1-1-72,-11 9-1464,-1 7-1201,-10 7-1896,0-1 2857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3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2256,'-10'2'650,"2"-1"-94,0 0 0,1 0 0,-1-1 0,0 0 1,0 0-1,-8-2 0,10 1-297,-1 0 0,1 0 0,-1 0 0,0 1 0,1 0 0,-1 0 0,0 1 1,1 0-1,-1 0 0,1 0 0,-1 1 0,1 0 0,-1 0 0,1 1 0,0 0 0,0 0 0,1 0 1,-1 1-1,1 0 0,-1 0 0,1 0 0,0 1 0,1-1 0,-7 9 0,8-10-295,-1 2 146,-1 0 0,2 1 0,-6 8 0,8-13-161,1 0-1,-1-1 1,1 1-1,-1 0 1,1 0 0,0 0-1,-1 0 1,1 0-1,0-1 1,0 1-1,-1 0 1,1 0 0,0 0-1,0 0 1,0 0-1,0 0 1,1 0 0,-1 0-1,0 0 1,0 0-1,0 0 1,1-1-1,-1 1 1,0 0 0,1 0-1,-1 0 1,1 0-1,-1-1 1,1 1 0,-1 0-1,1 0 1,0-1-1,1 2 1,18 6-2970,4-5 1424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3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2064,'-31'18'4338,"28"-16"-3782,-1-1 0,1 1-1,-1 0 1,1 0 0,0 0-1,0 0 1,0 0-1,0 1 1,1 0 0,-1-1-1,0 1 1,-2 5 0,4-7-436,0 0 0,1 0 1,-1 1-1,0-1 0,1 0 1,-1 1-1,1-1 1,0 0-1,-1 1 0,1-1 1,0 1-1,0-1 0,0 0 1,0 1-1,0 1 1,0-2-103,1 0 1,-1-1 0,0 1 0,1 0 0,-1 0 0,1 0 0,0 0 0,-1-1 0,1 1-1,-1 0 1,1-1 0,0 1 0,0 0 0,-1-1 0,1 1 0,0-1 0,0 1-1,0-1 1,0 1 0,0-1 0,0 0 0,0 1 0,1-1 0,14 3-2,1 0 0,0-1-1,0-1 1,0 0 0,24-3 0,3 1-489,58 2-6395,-50-1 4381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49:3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3713,'27'12'3953,"12"-7"-1465,7-1-647,5-1-1097,-1-1-448,8 9-3529,-4 5 2441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3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3384 816,'-3'-15'220,"0"1"0,-1 0 0,-1-1-1,0 2 1,-11-21 0,-10-25 506,-32-85 1338,-6-17 1546,37 95-2475,18 47-921,1 1 0,-7-28 0,9 25-168,-1 0 0,-15-31 0,15 39 35,0 0 0,2-1 0,-1 0 0,2 0 0,0 0 0,1-1-1,0 1 1,0-20 0,3 17 141,2 1 0,0-1 0,1 1-1,0 0 1,2 0 0,10-27 0,-6 20-207,1 0 0,1 1 0,1 0 1,20-27-1,52-71 1073,75-143 0,-91 142-701,-56 103-279,0 0 0,24-25 0,4-4 224,-26 27-210,44-64 214,-51 72-320,-1-1 0,0 1 0,0-1 0,-2 0 0,5-19 0,73-261 132,-71 258-114,-1-1 0,8-66 0,-18 97-31,0 1 0,0 0 0,-1 0 0,1 0 0,-1-1-1,0 1 1,0 0 0,0 0 0,-1 0 0,0 0 0,1 1 0,-1-1-1,-1 0 1,1 1 0,0-1 0,-6-5 0,-5-4 7,-1-1-1,-22-16 1,19 16 0,4 4 2,0-1-1,1-1 1,1 0 0,0 0-1,0-1 1,1-1-1,1 0 1,-15-29-1,-15-49 4,-28-57 8,47 111-17,-16-46 0,29 65-2,1-1-1,0 0 0,2 0 1,-3-31-1,3-88-1705,4 105 1022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4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2315 2849,'-8'5'3539,"5"-6"-1413,6-4 710,6-7-2607,-1-1 0,0 0 0,-1 0 0,8-21 0,66-145 361,-56 129-562,51-77 0,-48 83-19,-1-1-1,23-53 1,-43 81 2,-3 5-10,1 0-1,0 0 1,1 0-1,1 0 1,0 1-1,0 0 1,1 1-1,10-11 1,6-3-18,-13 12 8,1 1 0,-1 0 0,2 0 0,-1 2 0,2-1 1,-1 2-1,17-8 0,-10 8 8,0-1 0,0-1 0,-1-1 1,19-13-1,-30 17-6,1 0 0,0 1 1,1 1-1,-1-1 0,1 2 1,0-1-1,0 1 0,1 1 1,-1 0-1,1 0 0,16-1 1,21-3 88,62-18 0,13-3 273,-103 25-225,0 1 0,0 1 0,1 0 0,23 3 0,-34-1-85,52 6 295,71-2 1,-76-6-272,131-8 354,-177 6-322,1 1 1,-1-1-1,1-1 0,-1 0 0,0-1 1,0 0-1,13-8 0,69-53 712,-57 38-468,170-112 113,-172 114-409,-2-1 0,0-1 0,-2-2 0,42-54 0,-37 35 289,34-66-1,-18 28-90,106-189-74,-73 125-146,-77 139-74,0-1-53,1-1 0,0 1-1,1 0 1,1 0 0,17-17 0,-20 21-175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5913,'16'140'5553,"2"30"-2264,10 13-1448,2-1-1073,2-17-304,2-18-256,-13-20-104,-14-50-80,0-22-96,-18-40-232,-8-15-144,-8-24-336,-15-24-161,-8-35-583,4-22-889,-3-29-1279,-1-13-329,6-6 3257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35 808,'5'-22'408,"7"17"160,-1-2 65,7 16 695,-1 0 2137,6 22 623,2 8-319,0 9-2024,-4 7-377,-7-2-624,-5-3-248,-7-11-288,0-5-256,-4-31-1552,-1-6 1072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3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2176,'0'0'39,"0"0"-1,0 0 1,0 0-1,0 0 0,1 0 1,-1 0-1,0 0 1,0 0-1,0 0 0,0 0 1,0 0-1,0 0 1,1 0-1,-1 0 0,0 0 1,0 0-1,0-1 1,0 1-1,0 0 0,0 0 1,0 0-1,1 0 1,-1 0-1,0 0 0,0 0 1,0 0-1,0-1 1,0 1-1,0 0 0,0 0 1,0 0-1,0 0 1,0 0-1,0-1 0,0 1 1,0 0-1,0 0 1,0 0-1,0 0 0,0 0 1,0 0-1,0-1 1,0 1-1,0 0 0,0 0 1,0 0-1,0 0 0,0 0 1,0 0-1,0-1 1,0 1-1,0 0 0,0 0 1,-1 0-1,1 0 1,0 0-1,0 0 0,-1-7 3798,2 7-3615,0 0 0,-1 0 1,1-1-1,0 1 1,-1 0-1,1 0 1,0 0-1,-1 0 1,1 0-1,0 0 1,-1 0-1,1 0 1,0 0-1,-1 0 1,1 0-1,0 0 1,0 1-1,35 6 920,46 14-1,-50-10-718,1-3-1,42 7 1,71 2 239,-132-16-601,469 56 1504,208 17-772,-659-72-868,284 14 10,-104-18-3161,-99-7 1559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3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1945 1 2441,'-27'16'1341,"0"1"0,2 1 0,0 2 1,-24 24-1,27-24-1142,-114 122-68,48-45-35,-87 75 1100,-80 86 1669,162-153-1818,-179 192 668,75-98-1108,-184 200-985,294-297-1851,1-7 772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3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2441,'11'39'1632,"6"9"920,12 19-471,8 11 39,20 14-551,12 11-305,21 12-240,6 11-392,-1 12-104,-3-2 8,-3 8-87,-2 3-73,1 7-168,1 4-112,-8-3-488,-5-13-1321,-14-14 1161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3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2400 2328,'72'-90'1945,"13"-13"1536,16-25-65,11-6-31,10-18-1841,7-8-439,36-17-465,9-4-176,6-1-248,3-2-104,-11 7-56,-8 3-24,-6 20-32,-15 14-56,-31 34-544,-20 16-1745,-33 22 1577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3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4217,'-2'57'3041,"3"0"-1,11 73 1,0-53-979,25 84 0,127 299-1713,-30-98 174,-23 51-397,-22 7-584,-22-124-4396,-33-168 2475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3513,'62'19'3697,"20"3"-1001,52-1-407,22 0 223,37 6-1352,29-6-231,20-9-273,17-5-104,28-14-216,-9-5-104,-12 1-128,1-3-56,-39 2 0,-17 1-104,-34-3-1248,-23 3 952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5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1432,'0'0'5060,"5"3"-3048,10 4-1543,155 86 1156,-158-86-1572,-1 0 1,0 0-1,-1 1 0,0 1 0,0 0 0,-1 0 1,0 1-1,15 20 0,-8-5 256,-1 1 1,23 52-1,16 25-255,-38-76-47,-1 0 0,-1 0 0,11 37 0,67 202-3,-74-213-4,-3 1 0,-2 0 0,9 72 0,13 60 0,27 138 104,-58-299-109,2-1 0,0 0 1,2 0-1,1-1 0,14 30 0,70 104 34,-60-112 538,2-2 0,62 60 0,-59-64-507,120 140 1457,-120-132-856,24 33-258,-26-27-372,-11-18 232,30 56 0,-41-62-127,0-1 0,2-1 0,1 0-1,38 44 1,-5-15-2304,-37-40 1382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0:5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2176,'4'8'648,"-1"0"0,0 1 0,0-1-1,-1 1 1,0 0 0,1 9 0,-2-9 208,1 1 1,0-1 0,1 0 0,7 18-1,-3-12-297,13 25 410,21 57-1,-36-82-926,-1 0-1,0 0 1,-2 1 0,1 0-1,-2-1 1,0 1-1,-2 25 1,-7 23 683,-27 101 1,7-72-654,-8 34-71,28-85 2,1 0 1,2 0-1,2 1 0,5 81 0,2 30 8,3 18 5,34 177 361,-30-264-361,9 57 12,38 336 21,-52-420-42,24 144 32,-15-107 16,-8-60 96,2-1 1,19 54-1,36 64 570,-61-147-700,122 262 131,-74-171-3759,-38-71 1948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1:0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1729 1 4817,'-5'3'497,"0"1"-1,-1 0 1,2 0-1,-1 1 1,0-1-1,-6 9 1,-12 13-35,-104 73 5906,57-54-5324,7-3-629,-12 9-85,58-38-257,7-6-4,1 0-1,-12 12 0,3-1 55,-2-1 0,0 0 0,-44 26 0,54-36-111,0 1 0,-10 11 0,-10 7 22,6-8 80,2 1 0,0 1 0,1 1 0,-19 27 1,-5 3 129,-2-1 0,-71 59 0,74-71 8,-71 75-87,80-79-139,-44 32 0,27-23 12,16-15-14,23-18 4,1-1-1,0 2 0,0 0 1,1 0-1,0 1 0,-15 22 1,-5 10 97,23-35-113,1 1 1,0 0 0,-11 21 0,10-13-19,-19 42-19,-2-1 0,-47 70 1,64-114-882,0-1 0,-27 24 0,30-28 290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1:0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 1122 4601,'-10'-1'640,"-1"0"0,1-1 0,0 0 0,0-1 0,1 1 0,-1-2 0,1 0 0,-15-7 0,4 0 431,1-1 0,-32-26 0,43 32-756,-64-58 1395,62 54-1604,0 0 0,1-2 0,1 1 0,-13-21 0,6 4-29,-23-31 0,31 49-58,-2 0 0,1 0 0,-1 1 0,-1 0 0,-17-13 0,-104-84 252,116 92-264,1-1 1,-17-24 0,21 25 29,-1 1-1,0 0 1,-1 0 0,-21-16-1,18 16-11,1 0 0,1-1 0,0-1 0,1 0 0,1-1 0,-17-30 0,0 2 240,25 41-171,1-1-1,-1 1 0,0 0 1,0 0-1,0 1 0,0-1 1,-1 1-1,1-1 0,0 1 1,-6-2-1,-41-14 930,40 15-794,0 0 0,0 0 0,0-1 1,-15-9-1,12 3-139,0-1 1,1 0-1,1-1 1,0 0 0,1-1-1,-15-23 1,-8-9-86,26 37-254,1 1 0,-1 0 1,0 1-1,-1-1 0,0 1 1,0 1-1,0 0 0,-9-5 1,-6 1-627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11971,'9'-86'5049,"11"-3"-4993,3-1-16,-8 14-384,-4 5-993,-9 14 913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1:1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0 832,'2'1'168,"-1"-1"-120,-1 0 1,1 0-1,-1 0 1,0 0-1,1 0 1,-1 0-1,1 0 1,-1 0-1,1 0 1,-1 0-1,1 1 1,-1-1-1,1 0 0,-1 0 1,0 1-1,1-1 1,-1 0-1,1 1 1,-1-1-1,1 2 1168,0 5 51,2 13-691,1 3 165,2 38-1,-5-44-386,0 7 829,0 0 0,-2 0 0,0 0 0,-8 41 1,4-48-880,2 1-1,0-1 1,1 1 0,1 0 0,1 22 0,0-21-72,0 0 0,-7 37 0,3-34 59,-1 34-1,17 333 545,-13-355-814,3 0 0,0 0-1,14 59 1,-11-68-14,-1-1 1,0 0-1,-2 1 0,-1 0 1,-4 38-1,0-14 3,3 0 1,1 0-1,13 80 0,0-77-8,-11-43 0,0 1 0,0-1 0,-1 1 0,0-1 0,-1 1 0,0 0 0,-1 10 0,-3 23-2,0-20 0,1-1 0,2 1 0,3 39 0,-1-46 0,14 71 0,-11-59 0,-1 0 0,-2 0 0,0 1 0,-4 32 0,2 12 0,-2 5-7,1-43-3,5 68 0,-1-76 7,-2 1 0,-3 36 0,0-33 1,4 52 0,-1-75 1,4 25-45,-2-1 1,-1 0-1,-2 1 1,-1-1 0,-6 37-1,2-40 33,2 0 0,1 33 0,1-29 0,0-22-27,-1 0-1,0 0 0,-7 19 0,-2 15-263,6-11-139,3-17-358,0-1-1,-2 0 0,-4 16 0,-1-1-473,1 1 1,-6 60-1,2-12 1292,8-58-15,1 0 1,1 0-1,1 1 1,1-1-1,1 0 1,1 0-1,5 27 1,30 109-465,-34-142 157,2 31-1,-4-30 330,5 27-1,2 1 740,3 13 1019,-7-41-1380,-1 0 1,2 31 0,-4-27-270,6 27-1,-6-41-110,0 0 0,-1 0-1,1-1 1,-2 1-1,0 7 1,1-8-3,-1 1 0,1 0 1,0 0-1,1-1 1,1 8-1,5 10 191,-5-19-130,-1 0 0,1 1 0,-1-1 0,0 1 0,0-1 1,0 1-1,-1 7 0,0-3-28,1 1 0,0-1 0,0 0 0,1 0 0,6 20 0,-8-26-32,1 0 0,-1-1 0,0 1 0,0 0 0,0 0 0,-1-1 0,1 1 0,-1 0-1,0 0 1,0-1 0,0 1 0,-4 5 0,3-3 127,0-1-1,1 1 0,-1 0 0,-1 10 1,1 7 71,-2-1 0,0 1 0,-10 29 0,13-50-215,-3 20 19,-5 10-2081,3-16 1194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51:1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1488,'-4'18'805,"1"-6"5276,20-6-2666,-13-5-3240,4 2 75,0-1 0,1 0-1,-1 0 1,1-1 0,-1 0 0,11-1-1,18 1-134,-1 2 0,1 1 0,40 11 0,3-1-116,47 9-150,29 4-214,-72-14 169,-34-4 72,96 4 0,-133-13 120,23-1-13,0 2 0,-1 2 0,53 9 0,-63-5 17,172 36-13,-158-37 4,1-1 0,-1-2 0,44-2-1,262-41-116,-285 33 134,0 3 0,71 3-1,-17 2-6,109 4 43,-164-5-138,-21 2-67,-1-2 0,0-2-1,0-1 1,42-10 0,-71 11-118,0 1 1,1 0 0,-1 0 0,1 1 0,-1-1 0,18 4 0,-4 1-2050,28 9 0,-34-9 856,12 3 457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1019 9650,'0'-103'5801,"0"-24"-5081,0 1-207,-6-5-401,1 3-64,-2 15-32,3 1-208,-3 15-4481,2 16 3152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20 723 9034,'-12'-16'6009,"6"-32"-4689,4-17-1031,8-24-97,6-8-176,-7-10-352,4-2-233,-7 9-2127,-5 8 1552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114 403 9282,'-11'-45'8186,"5"13"-7759,-2-39 1,7 50-429,-10-83-112,8 89 79,0 0 0,-1 1 0,0-1 0,-12-25 0,15 38 0,0 1 1,1-1 0,-1 1 0,0-1 0,0 0-1,0 1 1,-1 0 0,1-1 0,0 1 0,0 0-1,-1 0 1,1 0 0,-1-1 0,1 1 0,-1 1-1,1-1 1,-1 0 0,0 0 0,1 1 0,-1-1-1,0 1 1,0-1 0,1 1 0,-1 0 0,0 0 0,-3-1-1,2 0-2054,1-1 1093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155 123 1040,'11'-42'800,"3"13"329,-11-1-113,8 19 1112,-6 1 2137,-5 22-2224,-3 4-505,-3 4-432,-2 1-544,-1-3-48,-2-4-264,-3-4-87,-11-10-209,-3 0-185,-6-8-1143,0-1-2881,8-4 2665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14 263 7866,'-10'-54'5993,"6"3"-4113,4 1-759,4 10-513,1 4-232,2 19-168,-2 2-120,1 17-136,-1 9-296,-1 14 224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4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79 256 7354,'-12'-10'1946,"0"0"1,-11-15 0,19 21-1820,1 0 0,0-1-1,0 0 1,0 1 0,1-1 0,0 0-1,0 0 1,0-1 0,-2-8 0,3 6-158,0 1 1,0-1-1,0 1 0,1-1 1,0 1-1,1-1 1,0 1-1,0-1 1,0 1-1,1-1 0,4-10 1,-4 14 26,0 1 0,-1 0 0,1 0 0,0 0 0,0 0 0,1 0 0,-1 0 0,1 0 0,-1 1 0,1-1 0,0 1 1,0 0-1,0 0 0,0 0 0,0 0 0,0 1 0,1-1 0,-1 1 0,1 0 0,-1-1 0,1 2 0,-1-1 0,1 0 0,0 1 0,4 0 0,-5-1 88,-1 1-1,1 0 0,-1 0 1,1 1-1,0-1 1,-1 1-1,1-1 0,-1 1 1,1 0-1,-1 0 0,1 0 1,-1 0-1,0 0 0,4 3 1,-4-3 19,-1 1 1,1-1-1,-1 1 1,0 0-1,1 0 1,-1-1-1,0 1 1,0 0 0,-1 0-1,1 0 1,0 0-1,0 0 1,-1 0-1,0 0 1,1 0-1,-1 0 1,0 5-1,1 4 79,-2 1-1,1 0 0,-1 0 1,-1 0-1,0-1 1,-1 1-1,0-1 0,-1 1 1,0-1-1,-1 0 0,0-1 1,-9 15-1,13-24-193,-6 7-357,7-8 345,0 1 0,0-1-1,0 0 1,0 0-1,-1 0 1,1 0 0,0 0-1,0 0 1,0 0-1,0 0 1,-1 0 0,1 0-1,0 0 1,0 0-1,0 0 1,0 0-1,-1 0 1,1 0 0,0 0-1,0 0 1,0 0-1,0 0 1,-1 0 0,1 0-1,0 0 1,0-1-1,0 1 1,0 0 0,0 0-1,-1 0 1,1 0-1,0 0 1,0 0-1,0-1 1,0 1 0,0 0-1,0 0 1,0 0-1,0 0 1,-1 0 0,1-1-1,0 1 1,0 0-1,0 0 1,0 0 0,0 0-1,0-1 1,0 1-1,0 0 1,0 0-1,-1-13-705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31 110 5857,'-14'-35'4617,"7"10"-2872,3 2-401,2 9-1000,1 1 1576,1 24-1472,1 44-271,-1-43-266,-3 1 49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131 406 5769,'-23'-1'5473,"-2"-8"-1152,2-16-3961,0-12-120,4-11-232,10-2 8,0-3 0,11 9-16,7 0-16,7 3 0,10 14-376,1 6-592,7 16-3161,-4 7 2601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0 4801,'32'232'7206,"43"271"-1076,-60-416-5723,39 259 461,-47-228-793,-6-107-75,-2 1-5,1-12 5,0 0 0,0 0 0,0 0-1,0 0 1,0 0 0,0 1 0,0-1-1,0 0 1,0 0 0,0 0 0,0 0-1,0 0 1,0 0 0,0 0 0,0 0 0,0 0-1,0 0 1,0 0 0,0 0 0,-1 0-1,1 0 1,0 0 0,0 0 0,0 0-1,0 0 1,0 0 0,0 0 0,0 0-1,0 0 1,0 0 0,0 0 0,0 0 0,0 0-1,0 0 1,0 0 0,0 0 0,0 0-1,0 0 1,-1 0 0,1 0 0,0 0-1,0 0 1,0 0 0,0 0 0,0 0-1,0 0 1,0 0 0,0 0 0,0 0 0,0 0-1,0 0 1,0 0 0,0 0 0,0 0-1,0 0 1,0 0 0,0 0 0,0 0-1,0 0 1,0 0 0,0 0 0,0 0-1,-1 0 1,1-1 0,0 1 0,0 0-1,0 0 1,0 0 0,0 0 0,-6-19-87,-14-115-339,-96-377-1589,73 330 1228,33 138 600,-3-15-164,-22-57 0,34 112 344,0 0 0,0 1 0,0-1 0,0 1 1,-1-1-1,1 1 0,-3-3 0,4 5 9,0-1-1,0 1 1,-1 0 0,1 0 0,0 0-1,0 0 1,0 0 0,0 0 0,-1 0-1,1 0 1,0 0 0,0 0 0,0 0-1,-1 0 1,1 0 0,0 0 0,0 0-1,0 0 1,0 0 0,-1 0 0,1 0-1,0 0 1,0 0 0,0 0 0,-1 0-1,1 0 1,0 0 0,0 0 0,0 0-1,0 1 1,-1-1 0,1 0 0,0 0-1,0 0 1,0 0 0,0 0 0,0 0-1,0 1 1,-1-1 0,1 0 0,0 0-1,0 0 1,0 0 0,0 1 0,0-1-1,0 0 1,0 0 0,0 0 0,0 1-1,0-1 1,0 0 0,0 0 0,-2 10 105,0-1 0,1 1 0,0 9 0,1-18-100,-3 105 1292,18 168-1,-10-214-975,55 572 1321,-58-609-1619,0-2-16,0 0 1,-2-1-1,-1 23 1,1-42-12,0 0 1,-1 0-1,1 0 1,0 0 0,0 0-1,-1 0 1,1 0-1,0 0 1,-1 0 0,1 0-1,-1 0 1,1 0-1,-1 0 1,1 0-1,-3 1 1,3-2-2,-1 1 0,1-1 0,-1 0 0,1 0 0,-1 0 0,1 0 0,-1 0 0,1 0 0,-1 0-1,1 0 1,-1-1 0,1 1 0,-1 0 0,1 0 0,-1 0 0,1 0 0,-1-1 0,1 1 0,-1 0 0,1-1 0,-1 1 0,1 0 0,-1-1 0,1 1 0,0 0 0,-1-1 0,1 1-1,0-1 1,-1 1 0,1-1 0,-12-16-94,1 0 0,1-1 0,0 0-1,2 0 1,-10-30 0,4 12-29,-68-172-1066,-60-239-1,131 402 754,1 0 0,-7-90 0,20 111 212,-3 24 223,0-1 0,0 1 0,0 0 0,0 0 0,0-1 0,0 1 0,0 0 0,1 0 0,-1-1 0,0 1 0,0 0 0,0 0 0,0 0 0,0-1 0,1 1-1,-1 0 1,0 0 0,0 0 0,0-1 0,1 1 0,-1 0 0,0 0 0,0 0 0,0 0 0,1 0 0,-1 0 0,0-1 0,0 1 0,1 0 0,-1 0 0,0 0 0,1 0 0,-1 0 0,0 0 0,1 0 0,0 2-6,1-1 0,0 0 0,-1 1 0,1 0 0,-1-1 0,0 1 0,1 0 0,-1 0 0,0-1 0,0 1 0,0 0 0,0 0 0,0 4 0,15 41 22,15 83 0,-23-91 2,54 263-1189,-29-168 554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74 9850,'-3'9'1962,"-2"-1"0,-8 14 0,12-20-1879,-1 0-1,0 0 1,0 0 0,1 0-1,-1 0 1,0 0 0,-1 0-1,1-1 1,0 1-1,0-1 1,-1 1 0,1-1-1,-5 2 1,6-3-76,0 0 0,1 0 0,-1 0 0,0 0 1,1 0-1,-1 0 0,0 0 0,1 0 0,-1 0 0,0 0 0,1 0 0,-1 0 0,0-1 1,1 1-1,-1 0 0,0 0 0,1-1 0,-1 1 0,1 0 0,-1-1 0,1 1 0,-1-1 1,1 1-1,-1-1 0,-1-1-2,1 0 0,0 1 0,0-1 0,0 0 1,0 0-1,0 0 0,1 0 0,-2-2 0,1-2-2,0 0-1,0 0 0,1 0 1,0-12-1,0 12-11,0 1-1,1-1 1,0 1 0,0 0 0,0-1-1,1 1 1,3-7 0,-4 11-23,0-1 1,0 0 0,0 1-1,0-1 1,1 1-1,-1 0 1,1-1-1,-1 1 1,1 0 0,-1 0-1,1 0 1,0 0-1,-1 0 1,1 0 0,0 0-1,0 1 1,0-1-1,0 1 1,0-1-1,0 1 1,0 0 0,0 0-1,3 0 1,3 0-170,0 1-1,0 0 1,0 1 0,0 0 0,0 0 0,0 0 0,-1 1-1,1 0 1,-1 1 0,12 7 0,0 2-60,0 0-1,25 23 1,-32-24 583,0-1-1,-1 2 0,0-1 1,-1 1-1,10 18 0,-15-22-59,0 1-1,-1 0 1,0 0-1,0 0 0,-1 0 1,-1 0-1,1 1 1,-2-1-1,1 12 0,-2-18-214,0-1-1,0 1 0,0 0 1,-1 0-1,0-1 0,0 1 1,0-1-1,0 1 0,0 0 0,-1-1 1,0 0-1,1 1 0,-1-1 1,-1 0-1,1 0 0,0 0 1,-1 0-1,1-1 0,-1 1 0,0-1 1,0 1-1,0-1 0,0 0 1,-6 3-1,4-2-52,-1-1 0,1 0 0,-1 0 0,0 0 0,0-1 0,0 1 1,0-1-1,0-1 0,0 1 0,0-1 0,0 0 0,0-1 0,0 1 0,0-1 0,-6-2 0,-31-15-83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96 270 10546,'-18'-23'5657,"-1"-12"-4840,6-6-457,3-3-592,-5-2-304,7 5-3433,-5 2 2448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121 410 11394,'-19'11'5842,"4"-1"-4258,1-4-872,4-13-216,-1-6-192,-1-15-168,10-9-80,-5-13-56,0-5 0,5-5-96,-3 1-128,-4 5-656,5 8-1656,1 19 1575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215 413 10578,'-16'-12'6066,"-5"-3"-4474,1-4-496,1 0-616,-2-12-216,6 0-224,3-3-40,-2-3-48,1 1-96,-2-8-384,-3 1-248,4-3-3761,-2 0 2401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96 190 10002,'-27'-16'5649,"1"-5"-5041,6-5-255,6 1-353,7 0-233,5 4-815,2 1-1224,2 1-2833,0 3 3304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60 314 9010,'-21'-42'5249,"9"3"-5449,1-4-496,2 4-1249,2 2-743,11-2-513,5 4 697,5-4 1992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133 418 11891,'-17'27'5841,"-17"-20"-4401,9-9-904,6-21-312,1-9-168,9-12-56,0-2 8,8-2-8,4-2 0,6 3 8,11 1-16,10-2-520,3 9-296,12 12 448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56 305 8226,'-16'2'6609,"-2"-10"-3776,6-22-2537,5-12-96,5-10-184,2 1-104,7 2-1464,4 4-3466,8 15 2874</inkml:trace>
  <inkml:trace contextRef="#ctx0" brushRef="#br0" timeOffset="1">235 1075 13187,'-6'-10'5257,"3"-19"-4729,3-11-112,14-17-336,-2-3-24,8-4-232,-1 4-248,6 15-2673,4 12 2089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50 601 4257,'-16'-21'4505,"2"-4"-528,3-23-3129,4-7-304,7-14-520,-2-9-24,6-3-592,10-1-456,7 8-1841,-1 7 1745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6825,'12'-14'5490,"1"-11"-2882,2-8-1880,3-24-552,-4-8-1152,-3-8 608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273 203 3569,'-3'14'1238,"1"0"-1,0-1 1,1 1 0,2 22 0,-1-10-262,19 349 4461,19 0-4082,-28-280-975,45 349 143,-51-408-656,-5-33 52,0-3-13,-5-15-121,-217-793-2407,163 572 1709,2-6 52,18 7 718,38 215 322,1 1 1,2-21 0,2 16 246,-3 23-404,0 1 0,0 0 1,0-1-1,0 1 1,0-1-1,1 1 1,-1-1-1,0 1 0,0-1 1,0 1-1,1 0 1,-1-1-1,0 1 1,0 0-1,1-1 0,-1 1 1,0 0-1,1-1 1,-1 1-1,0 0 1,1-1-1,0 1 2,-1 0-1,1 1 1,-1-1 0,0 0-1,1 0 1,-1 1 0,0-1-1,1 0 1,-1 1 0,0-1 0,1 0-1,-1 1 1,0-1 0,0 1-1,1-1 1,-1 0 0,0 1-1,0-1 1,0 1 0,1-1-1,-1 1 1,0 0 0,7 27 556,28 229 1746,-30-210-2047,20 202 826,84 865 1402,-89-919-2459,-17-160-104,0 1-305,2 1 0,1-1 0,16 49 0,-21-81 131,0-1-1,0 1 1,1 0-1,-1-1 1,1 1-1,0-1 1,1 1 0,-1-1-1,4 4 1,-5-6 157,0-1 0,0 1 1,-1-1-1,1 0 1,0 1-1,0-1 1,0 0-1,0 1 1,1-1-1,-1 0 0,0 0 1,0 0-1,0 0 1,0 0-1,0 0 1,0 0-1,0 0 1,0 0-1,0-1 0,1 0 1,-1 1 69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5473,'133'15'3794,"-87"-12"-3439,0-3-1,0-1 1,0-3 0,73-14 0,164-55 1122,-18 4-80,-182 52-699,106-9 0,-120 22-422,0 4-1,0 2 0,0 3 0,0 4 1,-1 2-1,0 3 0,-1 4 1,-1 2-1,-1 3 0,0 3 0,70 39 1,-68-28-227,-2 2 0,-2 3 0,-1 3 0,-3 2 0,82 85 0,-77-61-261,-12-13 87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234 108 2152,'5'-51'873,"0"33"-334,-3 19-186,-2 10 187,-13 116 1747,1-28-941,4-14-79,-30 265 3015,23-260-3327,-47 161 1,54-226-893,-34 96 162,23-80-181,10-32-23,3-10-9,5-1-11,0 1-1,1 0 1,-1 0 0,0-1 0,0 1 0,1-1 0,-1 1 0,1 0 0,-1-1 0,1-2 0,-3-12 5,1 0 0,1 0 0,0-30 0,11-51 1,-6 56-8,50-517 4,-10 162 63,-42 374-52,1 1 103,-6 50 87,-27 207 531,-5 51-889,21-102-1151,8-13 569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1143 3449,'-210'370'4819,"103"-154"-4789,104-209-38,0 0 0,0-1 0,-1 1 0,0-1 0,0 0 0,-8 10 0,12-19-19,0 0 0,0 0 1,0 0-1,0 0 0,1 0 1,-1 0-1,1 0 0,1-3 1,86-181-1407,-58 128 839,66-110-888,-79 143 1405,2 2 0,0 0 0,2 2 0,30-27 0,-36 35 129,-9 9 78,0 0 1,0 0 0,0 0-1,9-4 1,-59 60 3443,-112 144 1208,22-23-2655,102-136-1840,-1-1 0,-56 45 0,74-69-249,0 1 1,0-2 0,-1 0-1,-1-1 1,-25 10 0,41-19-37,-1 1-1,0 0 1,0-1 0,0 1-1,0-1 1,0 0 0,0 1-1,0-1 1,0 0 0,0 0 0,1 0-1,-1 0 1,-3-1 0,4 0-2,1 1 0,-1 0 0,0-1 0,1 1 1,-1-1-1,1 1 0,-1 0 0,1-1 0,-1 1 1,1-1-1,0 0 0,-1 1 0,1-1 0,0 1 1,-1-1-1,1 1 0,0-1 0,0 0 0,-1 1 0,1-1 1,0 0-1,0 1 0,0-1 0,0 0 0,0 1 1,0-2-1,1-5-4,0 0 0,1 0-1,-1-1 1,2 2 0,-1-1 0,6-11 0,136-261-240,-69 142 109,26-60 15,70-129-33,-170 324 54,-2 6 34,-4 12 11,-10 24 36,-71 138 178,64-138-66,-2-1-1,-35 44 0,53-76-83,0-1 0,0 1-1,-9 6 1,15-13-23,-1 1 1,1-1-1,-1 1 0,1-1 0,-1 0 0,0 1 0,1-1 0,-1 0 0,0 1 0,1-1 1,-1 0-1,0 0 0,0 0 0,1 1 0,-1-1 0,0 0 0,0 0 0,0 0 0,0-1-19,1 1 0,-1-1 0,1 1 0,0-1-1,-1 1 1,1-1 0,0 1 0,-1-1 0,1 1-1,0-1 1,0 1 0,0-1 0,-1 0 0,1 1-1,0-1 1,0 1 0,0-1 0,0 0-1,0 1 1,0-1 0,0 0 0,0 1 0,0-1-1,1 1 1,-1-1 0,0 0 0,4-21-1051,2 1-1,0 0 1,1 1 0,17-36 0,-9 21 73,25-62-496,49-109 168,-70 167 1540,2 1-1,2 1 0,28-36 0,-37 58 808,-14 15-987,0 0 1,-1 0-1,1 1 1,0-1 0,0 0-1,0 0 1,0 0-1,0 0 1,0 0-1,0 0 1,0 0-1,0 0 1,0 0 0,0 0-1,0 0 1,0 0-1,0 1 1,0-1-1,0 0 1,0 0-1,-1 0 1,1 0 0,0 0-1,0 0 1,0 0-1,0 0 1,0 0-1,0 1 1,0-1-1,1 0 1,-1 0 0,0 0-1,0 0 1,0 0-1,0 0 1,0 0-1,0 0 1,0 0-1,0 0 1,0 0 0,0 1-1,0-1 1,0 0-1,0 0 1,0 0-1,0 0 1,0 0 0,0 0-1,0 0 1,1 0-1,-1 0 1,0 0-1,0 0 1,0 0-1,0 0 1,0 0 0,0 0-1,0 0 1,0 0-1,0 0 1,1 0-1,-1 0 1,0 0-1,0 0 1,0 0 0,0 0-1,-15 30 1955,-55 91 1638,-98 161-818,156-263-2700,0 0-1,-2-1 0,-25 26 1,39-43-96,-1 0 0,0 0 0,1-1 1,-1 1-1,0 0 0,1-1 0,-1 1 0,0-1 1,0 1-1,1-1 0,-1 1 0,0-1 0,0 0 1,0 1-1,0-1 0,0 0 0,-1 0 0,2 0-1,0-1-1,0 0 0,0 1 0,-1-1 1,1 0-1,0 0 0,0 1 0,0-1 1,0 0-1,0 1 0,0-1 0,0 0 1,1 0-1,-1 1 0,0-1 1,0 0-1,0 1 0,1-1 0,-1 0 1,0 1-1,1-2 0,10-22-78,24-38 0,-19 34 30,68-128-208,45-77 39,-106 196 202,2 2 1,1 0-1,61-60 1,-73 82 11,23-15 0,-15 16 5,-22 12 0,0 0-1,0 0 0,0 0 1,0 0-1,0 0 0,1 0 1,-1 0-1,0 0 0,0 0 1,0 0-1,0 0 1,0 0-1,0 1 0,1-1 1,-1 0-1,0 0 0,0 0 1,0 0-1,0 0 0,0 0 1,0 0-1,1 0 0,-1 0 1,0 0-1,0 1 0,0-1 1,0 0-1,0 0 0,0 0 1,0 0-1,0 0 0,0 0 1,0 0-1,0 1 0,0-1 1,0 0-1,0 0 1,0 0-1,1 0 0,-1 0 1,0 1-1,0-1 0,-1 0 1,1 0-1,0 0 0,0 0 1,0 0-1,0 1 0,0-1 1,0 0-1,0 0 0,0 0 1,0 0-1,0 0 0,0 0 1,0 0-1,0 1 0,0-1 1,0 0-1,-1 0 0,1 0 1,0 0-1,-26 40 99,15-25-50,-220 329 1196,214-316-1176,-2-1-1,-26 29 1,44-55-70,1-1 1,0 1-1,-1-1 1,1 1-1,0-1 1,-1 1-1,1-1 1,-1 1-1,1-1 1,-1 1-1,1-1 1,-1 0-1,1 1 1,-1-1-1,1 0 1,-1 0-1,0 1 1,1-1-1,-1 0 1,1 0 0,-1 0-1,0 0 1,1 1-1,-1-1 1,0 0-1,1 0 1,-1 0-1,1 0 1,-1-1-1,0 1 1,0-1-7,1 0 0,-1 0 0,1 0 1,0-1-1,-1 1 0,1 0 1,0 0-1,0 0 0,0-1 0,0 1 1,0 0-1,0 0 0,0-1 0,1 1 1,-1-2-1,9-34-379,1 0 0,29-68 0,-20 58-106,22-52-2560,4 2 1,79-126-1,-114 208 2709,56-98-1220,-59 96 1810,-7 17-239,0-1 1,0 1-1,0 0 0,0 0 0,0 0 0,0 0 0,0 0 1,0 0-1,0 0 0,0 0 0,0 0 0,0-1 0,0 1 1,0 0-1,0 0 0,0 0 0,0 0 0,0 0 0,0 0 1,0 0-1,0 0 0,0 0 0,0-1 0,0 1 0,0 0 0,0 0 1,0 0-1,0 0 0,0 0 0,-1 0 0,1 0 0,0 0 1,0 0-1,0 0 0,0 0 0,0 0 0,0-1 0,0 1 1,0 0-1,0 0 0,0 0 0,-1 0 0,1 0 0,0 0 1,0 0-1,0 0 0,0 0 0,0 0 0,0 0 0,0 0 1,0 0-1,0 0 0,-1 0 0,1 0 0,0 0 0,0 0 0,0 0 1,0 0-1,0 0 0,0 0 0,0 1 0,-25 18 1490,-27 36 998,2 2 1,-51 76-1,57-74-1980,-136 179 356,153-206-981,18-25-226,8-11-66,11-19-790,-9 20 1005,25-49-2601,12-23 1005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1992,'-23'6'761,"3"2"-585,2 10-48,-3-4 192,9-1 32,12-8 392,23-14-1544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1362 2841,'2'-4'243,"0"-1"236,1 0 1,-1 1-1,1-1 1,-1 1-1,1-1 1,7-6-1,-9 10-345,0 0 0,0 1 0,0-1 0,0 0 0,1 1 0,-1-1 0,0 1 0,0-1 0,1 1 0,-1-1 0,1 1 0,-1 0 0,0 0 0,1 0 0,-1 0 0,0 0 0,1 0 0,-1 0 0,1 0 0,-1 0 0,0 1 0,1-1 0,-1 0 0,0 1 0,1 0 0,-1-1 0,0 1 0,0 0 0,0-1 0,2 2 0,5 4 338,-1 1 0,1-1-1,-1 1 1,-1 0-1,1 1 1,-2 0 0,1 0-1,7 14 1,-8-14-281,12 19 304,29 45 728,70 149-1,-110-203-1024,-6-18-188,0 0 1,0 0-1,0 0 0,0 0 0,0 0 0,0 0 0,0 0 0,0 0 0,0 0 1,0 0-1,0 0 0,0 0 0,0 0 0,0 0 0,0 0 0,0 0 0,0 0 0,-1 0 1,1 0-1,0 0 0,0 0 0,0 0 0,0 0 0,0 0 0,0 0 0,0 0 1,0 0-1,-15-27 375,10 18-423,-32-62-162,-29-82 0,50 108-181,2 1 0,2-2 0,-7-52 1,18 94 333,-3-36-297,4 38 319,0 0 1,0 1 0,0-1-1,0 0 1,0 1 0,0-1-1,0 0 1,1 1 0,-1-1 0,1 1-1,-1-1 1,1 0 0,-1 1-1,1-1 1,0 1 0,1-2-1,-1 3 14,0-1 0,-1 1 0,1 0 0,0 0 0,-1 0 0,1 0 0,0 0 0,0 1 0,-1-1 0,1 0 0,0 0 0,-1 0 0,1 0 0,0 1 0,-1-1 0,1 0 0,-1 1 0,1-1 0,0 1 0,-1-1 0,1 1 0,-1-1 0,1 1 0,-1-1 0,1 1 0,-1-1 0,1 1 0,-1-1 0,0 1 0,1 0 0,-1 0 0,18 29-145,42 112 442,-42-92 99,3-1 1,36 62-1,-51-101-309,-5-8-50,0 0 0,0 0 0,0 0 0,0 0 0,1 0 0,-1 0 0,1 0 0,-1 0 0,1 0 0,0 0 0,-1-1 0,1 1 0,0-1 0,0 0-1,0 1 1,5 1 0,-7-3-18,0 0 1,1 0-1,-1 0 0,1 0 0,-1-1 0,0 1 0,1 0 0,-1 0 0,1 0 0,-1 0 0,0 0 0,1 0 0,-1-1 0,0 1 0,1 0 0,-1 0 0,0-1 0,1 1 0,-1 0 0,0 0 1,1-1-1,-1 1 0,0 0 0,0-1 0,1 1 0,-1 0 0,0-1 0,0 1 0,0-1 0,0 1 0,1 0 0,-1-1 0,0 1 0,0-1 0,0 1 0,0 0 0,0-1 0,0 1 0,0-1 0,-1-21 102,0 17-67,-44-284 194,-24 3-718,17 77-351,49 197 775,1 1 0,0 0 0,1-1 0,-1-18 0,4 27 53,1 9 24,41 115 425,9 23 74,20 6-169,-62-131-308,2 0 1,0-1 0,0 0-1,2-1 1,21 20-1,-28-33 43,-14-15-38,-45-77-294,-62-152-1,-11-107-3435,-40-173-7206,152 473 11173,12 47-250,0 0 0,0 0 0,0-1 0,0 1 0,-1 0 0,1-1 0,0 1 0,0 0 0,0 0 0,0-1-1,0 1 1,0 0 0,0-1 0,0 1 0,0 0 0,0-1 0,0 1 0,0 0 0,0 0 0,1-1 0,-1 1 0,0 0 0,0-1 0,0 1 0,0 0 0,0 0 0,1-1 0,-1 1-1,0 0 1,0 0 0,0 0 0,1-1 0,-1 1 0,0 0 0,0 0 0,1 0 0,-1 0 0,0-1 0,1 1 0,-1 0 0,0 0 0,0 0 0,1 0 0,-1 0 0,0 0-1,1 0 1,-1 0 0,0 0 0,0 0 0,1 0 0,-1 0 0,0 0 0,1 0 0,-1 0 0,0 0 0,1 0 0,-1 0 0,0 0 0,0 1 0,1-1 0,16 12 1948,-2 1-596,-2 2 0,1 0 0,18 28 1,31 59 1010,-33-52-1832,81 123 593,-107-166-1103,-2-5-25,0 1 1,0 0 0,0 0-1,0-1 1,-1 1-1,1 0 1,-1 0-1,0 1 1,0-1-1,0 0 1,0 0 0,-1 0-1,0 1 1,1 3-1,-1-7-24,0 0-1,0 1 1,-1-1-1,1 0 1,0 0-1,0 1 1,0-1-1,0 0 1,0 0-1,-1 0 1,1 0-1,0 1 1,0-1-1,0 0 1,0 0-1,-1 0 1,1 0 0,0 0-1,0 1 1,-1-1-1,1 0 1,0 0-1,0 0 1,-1 0-1,1 0 1,0 0-1,0 0 1,-1 0-1,1 0 1,0 0-1,0 0 1,0 0-1,-1 0 1,1 0-1,0 0 1,0 0-1,-1-1 1,1 1-1,0 0 1,0 0 0,-1 0-1,1 0 1,-8-4 30,0 1 1,1-1 0,-1-1 0,1 1 0,0-1 0,0-1 0,0 1 0,-10-13 0,-4-2-41,-4-3-549,1-1 0,2-1 0,1-1 0,0-1 0,2-1 0,2-1 0,0 0 0,-14-37 0,-10-43-1595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68 3465,'1'38'3702,"-9"72"0,2-48-2078,-67 573 3765,70-612-5190,8-52-159,22-89-46,1-4-62,19-261-98,-3 116 384,-39 251 291,-6 38 38,-20 114 765,-4 35-544,-24 254-336,37-331-1010,-5-28 264,17-65 311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1621 5073,'17'-41'3277,"2"0"0,44-67 1,-62 106-3211,0 1 1,0-1 0,1 1 0,-1-1 0,0 1 0,1-1 0,-1 1 0,0 0 0,4-2 0,-5 3-52,0 0-1,0 0 1,0 0-1,1 0 1,-1 0-1,0 0 1,0 0-1,0 0 1,1 0-1,-1 0 1,0 0-1,0 0 1,1 0-1,-1 0 1,0 0-1,0 0 1,0 0-1,1 0 1,-1 0-1,0 0 1,0 0-1,0 1 1,1-1-1,-1 0 1,0 0-1,0 0 1,0 0-1,0 0 1,1 1-1,-1-1 1,0 0-1,0 0 1,0 0-1,0 0 1,0 1-1,0-1 1,0 0-1,1 0 1,-1 1-1,0-1 1,0 0-1,0 0 1,0 1-1,0 2 76,0 1 1,0-1-1,0 1 0,0-1 0,-1 1 0,0 0 0,1-1 1,-1 0-1,-1 1 0,-1 3 0,-167 345 2013,151-315-1962,11-22-98,2-3-2,0 0 0,-1 0 0,0-1 0,-1 0 0,-14 16 0,21-26-39,0 0-1,0 0 1,0 0 0,0-1-1,0 1 1,0 0 0,0 0 0,0-1-1,0 1 1,0 0 0,0-1-1,-1 0 1,1 1 0,0-1-1,-3 1 1,4-1-3,-1 0 0,1 0 0,-1-1 0,1 1 0,0 0 0,-1 0 0,1-1 0,-1 1 0,1 0 0,-1 0 0,1-1 0,0 1 0,-1 0 0,1-1 0,0 1 0,-1-1 0,1 1 0,0 0-1,0-1 1,-1 1 0,1-1 0,0 1 0,0-1 0,0 1 0,-1-1 0,1 1 0,0-1 0,-1-6-18,1 0 0,-1 1 0,1-1 0,0 0 0,2-9 1,3-21-170,2 0 0,15-45 0,32-76-547,-28 87 342,135-427-2462,-154 473 2703,-7 21 116,-1 4 24,-14 36 164,8-19-53,-117 242 1483,87-193-988,-87 115 1,21-61-261,85-101-302,-1-1 1,-1 0-1,-37 25 1,55-42-38,0 1 1,0-1-1,0 0 0,0 0 1,-1 0-1,1 0 1,0-1-1,0 1 0,-1-1 1,1 1-1,-4-1 0,5 0 1,1 0 0,-1 0 0,1 0 0,-1 0 0,1 0 0,-1 0 0,1-1 0,-1 1 0,1 0 0,-1 0 0,1 0 0,-1-1 0,1 1 0,0 0 0,-1-1 0,1 1 0,0 0 0,-1-1 0,1 1 0,0-1 0,-1 0 0,1 0-6,-1 0 0,1 0 0,-1 0 0,1-1 0,0 1 0,0 0-1,0 0 1,0 0 0,0-1 0,0 1 0,0 0 0,0-2 0,3-10-85,0 0-1,1 0 1,10-21 0,26-47-352,78-118-785,-16 27 70,61-146-1620,-93 173 3332,-135 258 3250,-51 62-2121,104-158-1571,-16 24 100,-2-2 0,-1-2 1,-3 0-1,-51 44 0,83-80-204,0 1 1,0-1-1,0 1 0,0-1 1,0 0-1,0 0 0,-1 0 1,1 0-1,0 0 0,-1-1 1,1 1-1,0-1 0,-4 1 1,5-1-6,1 0 0,-1 0 1,0 0-1,1 0 0,-1-1 1,1 1-1,-1 0 0,1 0 1,-1 0-1,1-1 0,-1 1 1,1 0-1,-1-1 0,1 1 1,-1 0-1,1-1 0,-1 1 1,1-1-1,0 1 0,-1 0 0,1-1 1,-1-1-3,1 1 0,-1 0 1,1 0-1,0 0 0,-1-1 1,1 1-1,0 0 0,0 0 1,0 0-1,0-1 0,0 1 1,0 0-1,1-2 0,2-11-49,2 0-1,0 1 0,9-16 1,137-261-1215,-10 23 159,49-194 711,-172 415 967,22-89 0,-41 116-49,1 18-506,0 1-1,0-1 1,0 1 0,0 0-1,0 0 1,-1-1 0,1 1-1,0 0 1,0-1 0,-1 1-1,1 0 1,0 0-1,0-1 1,-1 1 0,1 0-1,0 0 1,0-1 0,-1 1-1,1 0 1,0 0 0,-1 0-1,1 0 1,0 0 0,-1 0-1,1-1 1,-1 1-1,-1 1 33,0-1 0,0 1 0,0-1 0,0 1 0,0 0 0,0 0 0,0-1-1,1 2 1,-1-1 0,0 0 0,1 0 0,-4 3 0,-23 24 257,2 1 0,1 1 1,-30 44-1,9-10-38,-98 111-790,140-172-677,6-9-100,11-19-253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75 706 2312,'9'46'1417,"4"34"1936,3 13 191,3 5-287,2-8-1241,-5-26-1199,-2-25-265,-7-39-320,-5-27-72,-7-49-64,-7-14-64,-12-45-192,-2-15-176,-9-24-360,-1-8-713,17-8-3352,-15-1 2969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7 399 4969,'-7'73'5553,"7"17"-1016,11 11-3160,8 2-609,11-13-544,2-19-112,-9-29-112,2-22-32,-4-27-96,-6-16-72,-3-32-208,-12-11-129,-11-26-599,1-3-928,-8-17-1065,6 6-480,15-9 2481</inkml:trace>
  <inkml:trace contextRef="#ctx0" brushRef="#br0" timeOffset="1">128 1 2016,'10'8'1609,"1"60"2720,0 19 432,-4 15-1625,0-1-1287,-5-18-937,-6-12-384,4-28-272,-2-20-80,-1-30-72,3-20-80,-2-33-416,2-7-376,0-20 408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1959 8634,'0'2'598,"0"1"1,1-1 0,-1 1-1,0-1 1,1 1-1,-1-1 1,1 1 0,2 4-1,-3-7-548,0 1 0,1 0-1,-1-1 1,1 1 0,0-1 0,-1 1 0,1 0-1,-1-1 1,1 1 0,0-1 0,-1 0-1,1 1 1,0-1 0,0 0 0,-1 1-1,1-1 1,0 0 0,0 0 0,-1 0-1,1 1 1,0-1 0,0 0 0,0 0 0,-1 0-1,1 0 1,0 0 0,0-1 0,0 1-1,-1 0 1,1 0 0,0 0 0,0-1-1,-1 1 1,1 0 0,1-1 0,2-2-16,0 1 0,-1-1 0,1 1 1,-1-1-1,1 0 0,-1 0 0,0-1 1,0 1-1,0-1 0,-1 1 0,1-1 1,-1 0-1,0 0 0,3-6 0,2-7 1,-1 0 0,5-22 1,-7 25-25,-1-1 1,-1 0-1,0 0 1,-1 0-1,-1-1 1,0 1-1,-1 0 1,-1 0 0,0 0-1,-1 0 1,-6-15-1,-1 0 41,-15-45 259,23 66-124,4 9 8,8 16 234,69 156 1201,-10-19-1030,-64-142-572,2 0 1,-1-1 0,2 1 0,12 14 0,-9-18 18,-11-7-45,0 0-1,0-1 1,0 1 0,0 0-1,1 0 1,-1 0-1,0 0 1,0 0 0,0 0-1,0 0 1,1 0-1,-1 0 1,0-1-1,0 1 1,0 0 0,0 0-1,0 0 1,0 0-1,0-1 1,1 1 0,-1 0-1,0 0 1,0 0-1,0 0 1,0-1 0,0 1-1,0 0 1,0 0-1,0 0 1,0 0-1,0-1 1,0 1 0,0 0-1,-3-22 62,-66-250 46,-2-5-134,66 259 10,2 1 0,0-1 1,-1-34-1,4 52 14,0 0 1,0 0-1,0 0 0,0 0 1,0 0-1,1 0 0,-1 1 1,0-1-1,0 0 0,0 0 1,0 0-1,0 0 0,0 0 1,1 0-1,-1 0 0,0 0 1,0 0-1,0 0 0,0 0 1,0 0-1,1 0 0,-1 0 1,0 0-1,0 0 0,0 0 1,0 0-1,1 0 0,-1 0 1,0 0-1,0 0 0,0 0 1,0 0-1,0 0 0,1 0 1,-1 0-1,0 0 0,0 0 1,0 0-1,0-1 0,0 1 1,0 0-1,0 0 0,1 0 1,-1 0-1,0 0 0,0 0 1,0 0-1,0-1 0,0 1 1,0 0-1,0 0 0,0 0 1,0 0-1,0 0 0,0-1 1,0 1-1,0 0 0,6 7 10,-1 0 0,0 0 1,-1 1-1,1 0 0,-1 0 0,-1 0 0,5 15 0,-3-8 14,17 45 85,-7-14 10,2-1 1,34 64-1,-31-80-95,-10-21-15,-10-8-8,0 0 0,0 0 0,1 0 1,-1 0-1,0 0 0,0 0 0,0 0 0,0 0 0,1 0 0,-1 0 0,0 0 1,0 0-1,0-1 0,0 1 0,0 0 0,1 0 0,-1 0 0,0 0 0,0 0 0,0 0 1,0-1-1,0 1 0,0 0 0,0 0 0,1 0 0,-1 0 0,0 0 0,0-1 1,0 1-1,0 0 0,0 0 0,0 0 0,0-1 0,0 1 0,0 0 0,-2-22 8,-7-18 2,-3 0 1,-23-54-1,-45-76-1,48 104-11,-61-145-103,77 168 42,2-1 1,-16-86-1,26 109 31,3 20 24,0 5 3,2 31 11,-1-33-4,13 184 220,-3-57 42,-11-114-198,1-15-65,0 0 0,0 0 0,0 0 0,0 0 0,0 0-1,0 0 1,0 0 0,0 0 0,0 0 0,0 0 0,0 0 0,0 0 0,0 0 0,0 1 0,0-1 0,0 0 0,0 0 0,0 0-1,0 0 1,0 0 0,0 0 0,0 0 0,0 0 0,0 0 0,0 0 0,-1 0 0,1 0 0,0 0 0,0 0 0,0 0 0,0 0-1,0 0 1,0 0 0,0 0 0,0 0 0,0 0 0,0 0 0,0 0 0,0 0 0,0 0 0,0 0 0,-1 0 0,1 0 0,0 0-1,0 0 1,0 0 0,0 0 0,0 0 0,0 0 0,0 0 0,0 0 0,0 0 0,0 0 0,0 0 0,0 0 0,0 0 0,0 0 0,0 0-1,0 0 1,0-1 0,-1 1 0,1 0 0,0 0 0,0 0 0,0 0 0,0 0 0,-9-20 82,4 10-76,-201-472 64,170 381-56,6-2-1,-34-201 1,61 283-15,1 9-4,0 0 1,1 0-1,0-1 0,1 1 0,3-19 0,-3 30-10,0-1 0,0 1 1,0 0-1,1 0 0,-1-1 1,0 1-1,1 0 0,-1 0 1,0 0-1,1 0 0,0-1 0,-1 1 1,1 0-1,0 0 0,-1 0 1,1 0-1,0 0 0,0 0 1,0 1-1,0-1 0,1-1 0,1 2-70,-1-1 0,1 0-1,0 1 1,-1 0 0,1 0-1,-1 0 1,1 0-1,0 0 1,-1 0 0,5 1-1,24 4-287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164 391 2913,'4'-54'743,"25"-238"3928,-29 288-4389,1 0 1,-1 0-1,1 0 1,0 1-1,3-8 0,-4 11-265,0 0 0,0 0-1,1 0 1,-1 0 0,0 0-1,0 0 1,0-1-1,0 1 1,0 0 0,0 0-1,0 0 1,1 0 0,-1 1-1,0-1 1,0 0 0,0 0-1,0 0 1,0 0 0,0 0-1,0 0 1,1 0-1,-1 0 1,0 0 0,0 0-1,0 0 1,0 0 0,0 0-1,0 0 1,0 0 0,0 1-1,0-1 1,1 0 0,-1 0-1,0 0 1,0 0 0,0 0-1,0 0 1,0 0-1,0 0 1,0 1 0,0-1-1,0 0 1,0 0 0,0 0-1,0 0 1,0 0 0,0 0-1,0 0 1,0 1 0,0-1-1,0 0 1,0 0-1,0 0 1,0 0 0,0 0-1,3 23 930,-10 196 2050,-100 943 512,100-1098-3471,-28 231 23,37-347-232,22-261-382,8-117-46,-14 63 152,13-204-89,-27 526 677,-4 43-62,1 5 32,-2 26 235,-7 93 455,-5 61 195,-109 1173 2278,114-1280-3284,-7 117-1700,15-175-1672,5-27 1241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1128 2969,'7'-416'6300,"0"116"-3628,-5 229 660,-32 425 342,19-257-3166,-19 141 487,28-227-893,0-12-56,2-18-6,41-280 14,6-72-26,-45 356-25,14-321 29,-22 381-76,-10 137-661,8-71 447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1205 3441,'9'-75'3720,"3"-21"253,36-146-1,-43 222-3757,-3 13-64,0 0 0,0 0 0,0 0 0,1 0 0,7-12 0,-7 17 383,-2 6-308,-4 13 72,-90 297 926,88-301-1209,2-3-6,0-1 0,0-1-1,-1 1 1,-6 12 0,10-21-9,0-1 0,0 1 1,0 0-1,0 0 0,0 0 0,0 0 0,0 0 1,0-1-1,0 1 0,-1 0 0,1 0 0,0 0 1,0 0-1,0 0 0,0 0 0,0-1 0,0 1 1,0 0-1,0 0 0,0 0 0,0 0 1,0 0-1,0 0 0,-1 0 0,1 0 0,0-1 1,0 1-1,0 0 0,0 0 0,0 0 0,0 0 1,0 0-1,-1 0 0,1 0 0,0 0 0,0 0 1,0 0-1,0 0 0,0 0 0,-1 0 0,1 0 1,0 0-1,0 0 0,0 0 0,0 0 0,0 0 1,0 0-1,-1 0 0,1 0 0,0 0 1,0 0-1,0 0 0,0 0 0,0 0 0,0 0 1,-1 1-1,1-1 0,0 0 0,0 0 0,0 0 1,0 0-1,0 0 0,-1-16 7,4-17-76,2 1-1,11-45 1,-6 36-59,93-377-1715,-91 381 1749,-12 37 98,0-1-1,0 1 0,0-1 1,1 1-1,-1-1 0,0 1 1,0-1-1,0 1 0,0-1 1,0 1-1,0-1 0,0 0 1,0 1-1,0-1 0,0 1 1,0-1-1,0 1 0,0-1 1,0 1-1,0-1 0,-1 1 1,1-1-1,0 1 0,0-1 1,-1 0-1,0 1 13,0 0 0,0 0 0,1 0 0,-1 1 0,0-1 0,0 0 0,1 0-1,-1 1 1,0-1 0,0 1 0,1-1 0,-1 0 0,0 1 0,1-1 0,-1 1 0,1 0 0,-1 0 0,-8 7 159,1 1 0,0 1 0,1-1 0,-13 22 0,8-12 11,-92 160 984,-7 11-448,95-165-646,1-2 12,-1 0-1,-24 27 0,39-49-83,0 1 0,-1-1 0,1 1 0,0-1 1,-1 0-1,1 1 0,-1-1 0,0 0 0,1 0 0,-1 0 0,-3 1 0,5-2-4,-1 0 0,1 0 1,0 0-1,0 0 0,0 0 1,0-1-1,-1 1 0,1 0 0,0 0 1,0 0-1,0 0 0,0 0 1,0 0-1,0-1 0,-1 1 0,1 0 1,0 0-1,0 0 0,0 0 0,0-1 1,0 1-1,0 0 0,0 0 1,0 0-1,0-1 0,0 1 0,0 0 1,0 0-1,0 0 0,0-1 0,0 1 1,0 0-1,0 0 0,0 0 1,0-1-1,5-17 3,35-81-291,77-139 0,15-32-329,-107 206-187,-3-1 0,22-119 0,-42 174 502,0 0-1,0-18 1,-5 19-64,3 8 359,-1 1 0,1 0 0,0 0-1,0 0 1,-1 0 0,1 0 0,0 0 0,0 0-1,-1 0 1,1 0 0,0 0 0,0 1-1,-1-1 1,1 0 0,0 0 0,0 0 0,-1 0-1,1 0 1,0 0 0,0 0 0,-1 1-1,1-1 1,0 0 0,0 0 0,0 0-1,-1 1 1,1-1 0,0 0 0,0 0 0,0 0-1,0 1 1,-1-1 0,-10 17 55,1 0 1,-13 26 0,-7 13 322,-8 6 191,-2-2 0,-2-2 0,-3-1 0,-88 84 0,80-99-415,52-40-146,-1-1 1,1 0-1,-1 0 1,0 0-1,1 0 1,-1 0-1,0 0 0,0 0 1,0 0-1,0-1 1,0 1-1,-3 0 1,4-2-5,1 1 1,-1 0-1,1 0 1,0-1-1,-1 1 1,1 0 0,0 0-1,-1-1 1,1 1-1,0 0 1,0-1 0,-1 1-1,1 0 1,0-1-1,0 1 1,0-1-1,-1 1 1,1 0 0,0-1-1,0 1 1,0-1-1,0 1 1,0 0 0,0-1-1,0 1 1,0-1-1,0 1 1,0-1-1,0 1 1,0 0 0,0-1-1,0 1 1,0-1-1,1 1 1,-1-1 0,4-11-101,0 1 0,0 0 1,10-18-1,143-234-4771,-52 92-1657,-44 65 3832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485 943 3529,'-80'130'7760,"-6"-4"-3474,35-56-2774,-84 88 0,76-102-1152,53-51-328,0 0 1,-1 0-1,1-1 1,-1 0 0,0 0-1,-9 3 1,15-7-32,1 1 0,-1-1 1,1 0-1,0 0 1,-1 0-1,1 1 0,-1-1 1,1 0-1,-1 0 0,1 0 1,-1 0-1,1 0 0,-1 0 1,1 0-1,-1 0 1,1 0-1,-1 0 0,1 0 1,-1 0-1,1 0 0,-1-1 1,1 1-1,-1 0 0,1 0 1,0 0-1,-1-1 1,1 1-1,-1 0 0,1-1 1,0 1-1,-1 0 0,1-1 1,0 1-1,-1 0 0,1-1 1,0 1-1,-1-1 0,1 1 1,0 0-1,0-1 1,0 1-1,-1-1 0,1 1 1,0-1-1,0 1 0,0-1 1,0 1-1,0-1 0,0 1 1,0-1-1,0 1 1,0-1-1,1-4-7,-1 0-1,1 0 1,0 0-1,3-8 1,25-58-295,62-107 0,-68 135 213,94-160-229,-81 144 412,-30 43 103,-6 16-195,0 0 1,0 0 0,0 0-1,0 0 1,0 0-1,-1 0 1,1-1 0,0 1-1,0 0 1,0 0 0,0 0-1,0 0 1,0 0 0,0 0-1,0 0 1,0-1 0,0 1-1,0 0 1,0 0-1,0 0 1,-1 0 0,1 0-1,0 0 1,0 0 0,0 0-1,0 0 1,0 0 0,0 0-1,0 0 1,-1 0-1,1-1 1,0 1 0,0 0-1,0 0 1,0 0 0,0 0-1,0 0 1,0 0 0,-1 0-1,1 0 1,0 0-1,0 1 1,0-1 0,0 0-1,0 0 1,0 0 0,-1 0-1,1 0 1,0 0 0,0 0-1,0 0 1,-22 16 365,-137 134 1074,124-118-1195,29-30-178,7-9-26,5-5-33,0-1-1,0 1 1,1 0-1,1 1 1,10-13-1,5-8-7,106-153-623,108-212 0,-207 332 448,-22 39 170,-8 27 4,0-1 1,0 0-1,0 0 0,0 0 1,0 0-1,0 0 1,0 0-1,0 0 0,0 0 1,0 0-1,-1 0 0,1 0 1,0 1-1,0-1 0,0 0 1,0 0-1,0 0 0,0 0 1,0 0-1,0 0 0,-1 0 1,1 0-1,0 0 1,0 0-1,0 0 0,0 0 1,0 0-1,0 0 0,0 0 1,-1 0-1,1 0 0,0 0 1,0 0-1,0-1 0,0 1 1,0 0-1,0 0 0,0 0 1,0 0-1,0 0 1,-1 0-1,1 0 0,0 0 1,0 0-1,0 0 0,0 0 1,0-1-1,0 1 0,0 0 1,0 0-1,0 0 0,0 0 1,0 0-1,0 0 1,0 0-1,0 0 0,0-1 1,0 1-1,0 0 0,0 0 1,0 0-1,0 0 0,0 0 1,0 0-1,0-1 0,-30 36 498,11-12-288,-22 27 230,-3-2 0,-68 58 0,105-100-414,-2 2 10,-1-1 0,-16 10-1,25-16-34,-1 0 0,0 0 0,0 0 0,0 0 0,0-1 0,0 1 0,0-1 0,-1 1-1,1-1 1,0 1 0,0-1 0,0 0 0,0 0 0,-1 0 0,1 0 0,0-1 0,0 1 0,0-1 0,0 1-1,-3-2 1,4 2-2,0-1-1,0 0 1,0 0-1,0 0 0,0 0 1,0 0-1,0 0 1,0 0-1,0 0 1,1 0-1,-1-1 0,0 1 1,1 0-1,-1 0 1,1-1-1,-1 1 1,1 0-1,0-1 0,-1 1 1,1 0-1,0-1 1,0 1-1,0-1 1,0-1-1,1-8-6,0 0 0,0 0 0,1 0 0,1 0 0,4-11 0,24-62-106,23-41-246,-18 46-581,26-87 0,-56 136 369,-7 19 186,1 11 369,0 0 1,0 0-1,0 0 0,-1-1 0,1 1 1,0 0-1,0 0 0,0 0 0,0 0 1,0 0-1,0-1 0,0 1 1,0 0-1,0 0 0,-1 0 0,1 0 1,0 0-1,0 0 0,0 0 0,0-1 1,0 1-1,0 0 0,-1 0 0,1 0 1,0 0-1,0 0 0,0 0 0,0 0 1,-1 0-1,1 0 0,0 0 1,0 0-1,0 0 0,0 0 0,-1 0 1,1 0-1,0 0 0,0 0 0,0 0 1,0 0-1,-6 3-212,2 1 0,-1-1 1,0 1-1,-4 5 0,-30 28-388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1775 4513,'-3'-11'1416,"2"5"-429,-1-1 1,0 1-1,0 0 0,-1 0 0,0 0 0,0 0 1,-4-6-1,4 12 330,1 8-355,3 7-411,0-1 0,0 1 0,7 26 0,-3-17-273,11 49 566,39 110 0,-42-147-649,2-1 0,2 0 0,1-2 0,41 59 0,-53-84-172,1 0 0,0 0 0,0 0-1,0-1 1,1-1 0,0 1 0,1-1 0,15 8 0,-24-13-22,1-1 0,0 1 0,-1-1 0,1 1 1,0-1-1,-1 0 0,1 0 0,0 1 0,-1-1 1,1 0-1,0 0 0,0 0 0,0 1 0,-1-1 1,1 0-1,0 0 0,0 0 0,-1 0 0,1-1 0,0 1 1,0 0-1,-1 0 0,1 0 0,0-1 0,0 1 1,-1 0-1,1-1 0,0 1 0,-1 0 0,1-1 1,0 1-1,-1-1 0,1 1 0,-1-1 0,1 0 1,-1 1-1,1-1 0,-1 1 0,1-1 0,-1 0 1,0 1-1,1-1 0,-1 0 0,0 0 0,0 1 1,1-1-1,-1 0 0,0 0 0,0 1 0,0-1 1,0 0-1,0 0 0,0 1 0,0-1 0,0 0 1,0 0-1,-1-1 0,0-6 5,0 1 0,-1-1 1,0 0-1,0 1 0,-1-1 0,0 1 1,-7-13-1,-35-51 24,31 51-23,-114-181 5,106 162-43,2-1-1,2-1 1,-17-57-1,18 37-80,3-1-1,3-1 1,3 0-1,3 0 1,4-112-1,1 165 92,0 5 10,0 0 1,0 0-1,1 1 1,0-1-1,1-6 0,-2 11 10,1-1 0,-1 1 0,0 0 1,0-1-1,0 1 0,1-1 0,-1 1 0,0-1 0,1 1 0,-1 0 0,0-1 0,1 1 0,-1 0 0,1-1 1,-1 1-1,0 0 0,1 0 0,-1-1 0,1 1 0,-1 0 0,1 0 0,0 0 1,0 0-1,0 0 1,0 0-1,0 0 1,0 0 0,0 0-1,0 0 1,0 1-1,-1-1 1,1 0 0,0 1-1,0-1 1,0 1-1,-1-1 1,2 2-1,4 3 11,0 1-1,0 0 0,-1 0 1,0 1-1,0 0 0,0 0 0,-1 0 1,0 0-1,4 14 0,1-4 21,41 103 185,7 12-6,-44-110-175,-13-22-34,0 0 1,0 0 0,0 0 0,0 0 0,0-1 0,0 1-1,0 0 1,0 0 0,0 0 0,0 0 0,0 0 0,0 0-1,0 0 1,0 0 0,1 0 0,-1 0 0,0-1 0,0 1-1,0 0 1,0 0 0,0 0 0,0 0 0,0 0 0,0 0-1,0 0 1,1 0 0,-1 0 0,0 0 0,0 0 0,0 0 0,0 0-1,0 0 1,0 0 0,0 0 0,0 0 0,1 0 0,-1 0-1,0 0 1,0 0 0,0 0 0,0 0 0,0 0 0,0 0-1,0 0 1,0 0 0,1 0 0,-1 0 0,0 1 0,0-1-1,0 0 1,0 0 0,0 0 0,0 0 0,0 0 0,0 0-1,0 0 1,0 0 0,-2-13 21,-14-33 10,-2 0 1,-30-53-1,26 57-27,2 0 1,-29-90 0,5-115-7,24 120-14,12 86-1,8 32 3,4 14 10,6 16 7,-2 11 31,7 42 1,2 14 25,-11-72-52,-3-11-4,-1-8 5,-1-7-6,-1 0 0,-1 0 0,1-1 0,-5-19 1,-2-17 12,6 27-12,-2 0 0,0 0 0,0 0 1,-10-27-1,-40-80 9,42 105-14,4 10 0,0 0 0,-4-15-1,10 23-1,-1 0 0,1 0-1,0 0 1,1 0-1,-1 1 1,1-1 0,0 0-1,0 0 1,0 0-1,0 0 1,1 0 0,1-4-1,-2 7 3,0 1-1,0 0 0,0-1 1,0 1-1,0 0 1,0 0-1,0-1 0,0 1 1,0 0-1,0-1 1,0 1-1,0 0 0,0 0 1,1-1-1,-1 1 0,0 0 1,0 0-1,0-1 1,1 1-1,-1 0 0,0 0 1,0 0-1,0 0 1,1-1-1,-1 1 0,0 0 1,0 0-1,1 0 0,-1 0 1,0 0-1,1 0 1,-1-1-1,0 1 0,0 0 1,1 0-1,-1 0 1,0 0-1,1 0 0,-1 0 1,0 0-1,0 0 0,1 1 1,-1-1-1,0 0 1,1 0-1,-1 0 0,0 0 1,0 0-1,1 0 1,-1 0-1,0 1 0,0-1 1,1 0-1,-1 0 0,0 0 1,0 1-1,0-1 1,1 0-1,-1 1 0,14 18-10,-11-15 6,11 18 1,21 45 0,-23-42 24,23 36 0,-34-59-18,0 0 1,1 0-1,-1 0 1,1 0-1,-1 0 0,1-1 1,0 1-1,-1-1 1,1 1-1,3 1 0,-4-3-1,-1 0-1,0 0 1,0 0 0,1 0-1,-1 0 1,0 0-1,1 0 1,-1 0-1,0 0 1,0 0-1,1 0 1,-1 0 0,0 0-1,0 0 1,1 0-1,-1 0 1,0 0-1,0 0 1,1-1-1,-1 1 1,0 0-1,0 0 1,1 0 0,-1 0-1,0-1 1,0 1-1,0 0 1,0 0-1,1 0 1,-1-1-1,0 1 1,0-1 0,4-19 17,-6-11 0,0 0-1,-3 0 1,-13-51 0,1 3 5,4 9-340,3-1 0,3 0 0,5-140 0,6 186-70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110 174 3233,'-22'-153'5746,"22"151"-5558,0 1 0,0-1 0,-1 1 0,1-1 1,0 1-1,-1-1 0,1 1 0,-1 0 0,1-1 0,-1 1 0,0 0 0,-1-3 0,1 5-58,0 0 1,1 1-1,-1-1 1,0 0-1,1 0 1,-1 0-1,1 1 0,0-1 1,-1 0-1,1 1 1,0-1-1,0 0 1,0 1-1,0-1 0,0 2 1,-9 234 2598,9-143-2108,-10 245 1331,-1 40-625,11-347-1248,5 47 0,-1-65-83,-1-13-12,1-9-18,0-4-18,-1 0 0,-1-1-1,0 1 1,0-18 0,0 12-3,44-731-1245,-45 736 1295,1-136 78,-1 147-64,-1 1 1,0 0-1,0 0 1,0 0-1,0 0 1,0 0-1,-1 0 1,1 0-1,0-1 1,0 1-1,-1 0 1,1 0-1,-1 0 1,1 0-1,-1 0 1,1 0-1,-1 0 1,0 0-1,0 1 2,0 1-1,0-1 1,0 1-1,0 0 1,1-1 0,-1 1-1,0 0 1,1 0-1,-1 0 1,0-1 0,1 1-1,-1 0 1,1 0-1,-1 0 1,1 0 0,0 0-1,0 0 1,-1 0 0,1 0-1,0 2 1,-17 57 186,-15 102 1,23-109-185,-26 180-1220,21-135 639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0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1424 3785,'25'-227'6621,"-6"127"-6171,5 1-1,3 1 1,48-112-1,-58 170 999,-26 66 547,-10 27-1110,-62 200 1013,-68 176-610,143-414-1261,3-6-13,-1 1-1,0-1 1,-1 0-1,0-1 1,0 1 0,-9 10-1,10-19-37,1-8-24,3-1 2,0 0 0,0 0 0,1 0 0,0 0-1,1 1 1,0-1 0,3-9 0,2-11-89,113-392-2119,-17 71 345,-91 307 1713,24-112-230,-34 143 514,0 0 0,0-16 0,-4 20 144,-4 10 48,0 4-151,1 0 0,0 0 0,0 1 0,0-1 0,1 1-1,0 0 1,0 1 0,1-1 0,-5 12 0,-3 8 175,-28 61 521,-63 131 533,67-150-1017,-50 70 1,72-121-293,11-19-47,4-3-13,18-39-144,-20 43 154,19-39-167,126-286-1842,-98 184 986,40-101-261,-69 205 1535,-14 26 85,-7 11-13,-11 20 317,8-8-391,1 0 1,0 0-1,1 1 0,-3 14 1,-5 13 145,-40 82 422,35-86-658,10-22-111,0-1 1,-1 0 0,0 0-1,-1 0 1,-1-1 0,-13 13-1,19-21-41,-5 5-20,11-16-52,3-7-7,51-131-1129,91-168 0,-136 294 1148,-8 15 55,-1 0 1,1-1-1,-1 1 0,0-1 0,0 1 1,0-1-1,0 0 0,-1 0 0,2-9 1,-3 14 2,0-1 0,0 1 0,0 0 0,0 0 1,0 0-1,0-1 0,0 1 0,0 0 1,0 0-1,0-1 0,0 1 0,0 0 0,0 0 1,0-1-1,0 1 0,0 0 0,0 0 1,0-1-1,0 1 0,-1 0 0,1 0 0,0 0 1,0-1-1,0 1 0,0 0 0,0 0 0,-1 0 1,1-1-1,0 1 0,0 0 0,0 0 1,-1 0-1,1 0 0,0 0 0,0 0 0,0-1 1,-1 1-1,1 0 0,0 0 0,0 0 0,-1 0 1,1 0-1,0 0 0,0 0 0,-1 0 1,1 0-1,0 0 0,0 0 0,-1 0 0,-4 1 71,0 1 0,0-1-1,0 1 1,0 0 0,0 1-1,1-1 1,-9 6 0,-34 27 424,39-29-423,-10 9 79,14-11-132,0 0 1,-1 0-1,0 0 0,1-1 1,-1 0-1,-7 4 0,11-7-26,1 0-1,0 1 0,-1-1 1,1 0-1,0 0 1,0 0-1,-1 0 0,1 0 1,0 1-1,-1-1 0,1 0 1,0 0-1,-1 0 0,1 0 1,0 0-1,-1 0 1,1 0-1,0 0 0,-1 0 1,1 0-1,0 0 0,-1 0 1,1 0-1,0 0 0,-1-1 1,1 1-1,0 0 1,0 0-1,-1 0 0,1 0 1,0-1-1,-1 1 0,1 0 1,0 0-1,0 0 0,0-1 1,-1 1-1,1 0 1,0-1-1,0-1-11,1 0 0,-1-1 0,1 1 0,0 0 0,-1 0 0,1 0 0,2-4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1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 2401,'1'-6'3945,"5"23"-1685,77 148 3775,-33-72-4871,15 45-65,44 80-24,-97-197-954,-8-17 94,-6-13-87,-7-15-12,-49-104-21,-22-56-25,68 155-71,-8-34-1,18 52 0,0 0-1,0 1 1,1-1-1,0 0 1,1 0-1,2-21 1,-2 31 0,0 0 0,0 0 0,0 0 1,1 0-1,-1 0 0,0 0 0,0-1 0,1 1 0,-1 0 0,1 0 0,-1 0 1,1 0-1,-1 1 0,1-1 0,-1 0 0,1 0 0,0 0 0,0 0 1,-1 1-1,3-2 0,-2 1 0,-1 1 0,1 0 0,0 0 0,0 0 0,-1 0 0,1 1 0,0-1-1,0 0 1,0 0 0,-1 0 0,1 1 0,0-1 0,-1 0 0,1 1 0,0-1 0,-1 0 0,1 1 0,0-1 0,-1 1 0,1-1 0,-1 1 0,2 0 0,3 6-3,1-1 0,-1 1 1,0 0-1,-1 0 0,5 10 0,116 295 597,4 9 78,-82-229-518,-42-78 2,-12-18-3,-12-19-7,-53-77-428,5-3-1,4-2 0,5-4 0,4-2 1,-48-145-1,100 249 214,-1-1 0,1 1 0,0-1 0,-1-8 0,6 5-76,-3 11 144,0 0 1,0 0-1,0 0 0,0 0 0,0 0 0,1 0 1,-1 0-1,0 0 0,0-1 0,0 1 0,1 0 1,-1 0-1,0 0 0,0 0 0,0 0 1,0 0-1,1 0 0,-1 0 0,0 0 0,0 0 1,0 0-1,1 0 0,-1 0 0,0 0 0,0 0 1,0 0-1,0 1 0,1-1 0,-1 0 0,0 0 1,0 0-1,0 0 0,0 0 0,1 0 0,-1 0 1,0 1-1,0-1 0,0 0 0,6 8-2,-1 0 0,1 0-1,-2 0 1,1 0-1,-1 1 1,5 18 0,3 2 49,27 67 170,142 323 512,-123-290-585,-56-120-91,-3-9-48,1 0 0,0 0 0,-1 0 0,1 0 0,0 0 0,0 0 0,-1 0 0,1 0 0,0 0 0,-1 0 0,1 0 0,0-1 0,0 1 0,-1 0 0,1 0 0,0 0 0,-1 0 0,1 0 0,0-1 0,0 1 0,0 0 0,-1 0 0,1 0 0,0-1 0,0 1 0,0 0 0,-1 0 0,1-1 0,0 1 0,-115-118-106,82 82-12,-116-132-718,145 163 795,0 1 0,0 0 0,0 0 0,-9-5 1,12 8 37,1 1 0,0 0 0,-1 0 0,1 0 0,0 0 0,-1 0 0,1 0 0,-1 0 0,1 0 0,0 0 1,-1 0-1,1 0 0,0 0 0,-1 0 0,1 1 0,0-1 0,-1 0 0,1 0 0,0 0 0,-1 0 1,1 1-1,0-1 0,-1 0 0,1 0 0,0 0 0,0 1 0,-1-1 0,1 0 0,0 1 0,0-1 0,0 0 1,-1 0-1,1 1 0,0-1 0,0 0 0,0 1 0,0-1 0,0 1 0,0-1 0,-1 0 0,1 1 0,0-1 1,0 0-1,0 1 0,0-1 0,0 0 0,0 1 0,1-1 0,-1 1 0,-1 7 25,2 1 0,-1-1 0,1 0 0,0 0 0,1 1 0,-1-1 0,2 0 0,-1 0 0,5 8 0,1 9 59,203 489 1184,-159-400-1179,-49-107-77,0 0 0,0 0 0,0 0 0,-1 0 0,2 15 1,-3-21-11,-1-1 0,0 0 0,0 1 0,0-1 0,0 0 0,0 0 0,0 1 0,0-1 0,0 0 0,0 1 0,0-1 0,0 0 0,0 0 0,0 1 0,0-1 0,0 0 0,0 0 0,-1 1 0,1-1 0,0 0 0,0 0 0,0 1 0,0-1 0,0 0 0,-1 0 0,1 1 0,0-1 0,0 0 0,0 0 0,-1 0 0,1 1 0,0-1 0,0 0 0,-1 0 0,1 0 0,-1 0 0,-9-5-4,-8-13-55,5 0-80,1 0 1,1-1 0,0 0-1,2-1 1,-15-41 0,9 7-298,-11-61 0,20 77 267,8 23 109,-2 15 59,1 0 0,-1 0 0,0-1 0,0 1 0,0 0 0,0 0 0,0 0 0,0 0 0,0-1 0,0 1 0,1 0 0,-1 0 0,0 0 0,0 0 0,0 0 0,0 0 0,0-1 0,1 1 0,-1 0 0,0 0 0,0 0 0,0 0 0,1 0 0,-1 0 0,0 0 0,0 0 0,0 0 0,1 0 0,-1 0 1,0 0-1,0 0 0,0 0 0,1 0 0,-1 0 0,0 0 0,0 0 0,0 0 0,0 0 0,1 0 0,-1 0 0,0 0 0,0 0 0,0 1 0,1-1 0,-1 0 0,0 0 0,0 0 0,0 0 0,0 0 0,0 0 0,1 1 0,-1-1 0,0 0 0,0 0 0,0 0 0,0 0 0,0 1 0,0-1 0,0 0 0,3 6 38,0-1-1,0 0 0,-1 1 0,1 0 1,-1-1-1,-1 1 0,1 0 0,-1 0 1,1 9-1,1 57 401,-2-63-391,-2 24 79,1-32-120,0 0-1,-1 0 0,1 0 0,0 1 0,0-1 0,-1 0 1,1 0-1,0 0 0,-1 0 0,1 0 0,-1 0 0,0 0 0,1 0 1,-1 0-1,0 0 0,1 0 0,-1 0 0,0 0 0,0 0 1,-1 0-1,1-1-4,0 0 0,0 0 0,0 0 0,0 0 0,0 0 0,0 0 0,0 0 0,0-1 0,0 1 0,0 0 0,0-1 0,0 1 0,1-1 0,-1 1 0,0-1 0,0 1 0,0-1 0,1 1 0,-1-1 0,0 0 0,0 1 0,1-1 0,-1-1 0,-3-2 0,-170-136-33,171 137 32,-4-3 0,-1 1 0,1 0 0,-12-6 0,18 11 0,-1-1 0,1 1 0,-1-1 0,1 1 0,0-1 0,-1 1 0,1 0 0,-1 0 0,1-1 0,-1 1 0,0 0 0,-1 1 0,3-1 0,-1 0 0,0 0 0,1 1 0,-1-1 0,0 0 0,1 1 0,-1-1 0,1 1 0,-1-1 0,0 1 0,1-1 0,-1 1 0,1-1 0,0 1 0,-1-1 0,1 1 0,-1 0 0,1-1 0,0 1 0,-1 0 0,1-1 0,0 1 0,0 0 0,0 0 0,-1 1 0,1 0-11,0 1 0,0-1 0,0 1 0,0-1 0,0 1 1,1-1-1,-1 1 0,1-1 0,0 1 0,0-1 0,-1 0 0,1 1 0,1-1 0,-1 0 0,0 0 0,1 0 0,-1 1 0,1-1 1,-1-1-1,1 1 0,0 0 0,0 0 0,0-1 0,0 1 0,0-1 0,0 0 0,1 1 0,-1-1 0,0 0 0,1 0 1,4 1-1,20-2-120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1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1086 3465,'11'54'3044,"20"82"3194,-25-118-5705,0 0 0,1 0 0,1-1 0,1 0 0,13 19 0,-19-31-460,13 16 217,-15-20-273,0 0 0,0-1 0,0 1 0,0 0 1,0 0-1,0-1 0,0 1 0,0 0 0,0-1 0,0 0 1,1 1-1,-1-1 0,0 1 0,0-1 0,0 0 1,1 0-1,-1 0 0,2 0 0,-2 0-10,-1 0 0,1 0 0,-1 0-1,1 0 1,0-1 0,-1 1 0,1 0-1,-1 0 1,1-1 0,-1 1 0,1 0 0,-1-1-1,1 1 1,-1-1 0,0 1 0,1 0-1,-1-1 1,0 1 0,1-1 0,-1 1 0,0-1-1,1 1 1,-1-1 0,0 0 0,3-7 26,0 1 0,-1-1 0,-1 1 0,1-1 0,0-15 0,-3-43 54,1 41-62,-3-28 28,-14-77 0,-21-50 0,-13-95-16,50 267-32,0 0 0,1-1 0,2-11 0,2 5 29,2 11 39,-4 5-57,-1-1-1,0 1 1,1-1 0,-1 1 0,0 0-1,0 0 1,1 0 0,-1 0 0,0-1-1,0 1 1,0 1 0,0-1 0,0 0-1,1 2 1,4 7 81,0-1 1,-1 1-1,0 1 1,-1-1-1,0 1 0,5 21 1,-3-12 6,23 97 289,-14-55-280,23 61-1,-36-119-109,-2-1-1,1-1-1,-1 0 1,1 1 0,0-1-1,0 0 1,0 0 0,0 0-1,1 1 1,-1-1 0,1 0-1,-1-1 1,1 1-1,-1 0 1,1 0 0,0-1-1,4 4 1,-6-5-2,0 0 0,0 0 1,1 0-1,-1 0 0,0 0 0,0 0 0,0 0 0,0 0 1,0 0-1,1 0 0,-1 0 0,0 0 0,0 0 0,0 0 0,0 0 1,0 0-1,1 0 0,-1-1 0,0 1 0,0 0 0,0 0 1,0 0-1,0 0 0,0 0 0,0 0 0,1 0 0,-1 0 1,0 0-1,0-1 0,0 1 0,0 0 0,0 0 0,0 0 1,0 0-1,0 0 0,0 0 0,0-1 0,0 1 0,0 0 0,0 0 1,0 0-1,0 0 0,1 0 0,-1-1 0,-1 1 0,1 0 1,0 0-1,0 0 0,0 0 0,0 0 0,0-1 0,0 1 1,0 0-1,0 0 0,0 0 0,0 0 0,0 0 0,-1-8 7,0 0-1,-1 0 1,0 1-1,0-1 0,-1 1 1,-4-8-1,-26-48 21,13 27-13,-93-211 5,101 211-24,0 0-1,2-1 1,2 0-1,2-1 1,-3-38-1,9 65-2,0-1-1,0 1 0,1-1 0,1 1 0,-1 0 0,2 0 1,6-19-1,-9 30 8,0-1 0,0 1 1,0 0-1,1-1 1,-1 1-1,0 0 0,0 0 1,0 0-1,1-1 0,-1 1 1,0 0-1,0 0 0,0 0 1,1-1-1,-1 1 0,0 0 1,1 0-1,-1 0 1,0 0-1,0 0 0,1 0 1,-1-1-1,0 1 0,1 0 1,-1 0-1,0 0 0,0 0 1,1 0-1,-1 0 0,0 0 1,1 0-1,-1 0 0,0 1 1,1-1-1,-1 0 1,0 0-1,0 0 0,1 0 1,-1 0-1,0 0 0,0 1 1,1-1-1,-1 0 0,0 0 1,0 0-1,1 1 0,-1-1 1,0 0-1,0 0 1,0 1-1,0-1 0,1 0 1,-1 0-1,0 1 0,0-1 1,0 0-1,0 1 0,5 5 4,-1 1-1,0 0 1,0 0-1,0 0 1,-1 0-1,0 1 0,-1-1 1,3 9-1,8 68 117,-9-52-49,7 42 113,15 128 449,-16-98-293,-10-104-336,0 1 1,0 0 0,0-1 0,0 1-1,0 0 1,0-1 0,0 1 0,0 0-1,0-1 1,0 1 0,0 0 0,0-1-1,0 1 1,-1-1 0,1 1 0,0 0-1,-1-1 1,1 1 0,0-1 0,-1 2-1,0-2 0,1-1-1,-1 1 0,1 0 0,-1 0 1,1 0-1,-1-1 0,1 1 0,-1 0 0,1-1 1,-1 1-1,1-1 0,0 1 0,-1 0 1,1-1-1,0 1 0,-1-1 0,1 1 1,0-1-1,0 1 0,-1-1 0,1 1 1,0-1-1,0 1 0,0-2 0,-15-34 18,1 0-1,3-2 1,-11-54-1,-8-122-53,-2-203-240,32 415 261,0 5 9,-1 13 14,1 32 35,6 32 78,4-1-1,29 119 1,-22-139-83,1-2 0,4 0 0,54 105 0,-67-146-41,3 5 4,-27-41-81,-109-139-467,1 3 109,44 28 22,41 63 189,15 32 98,22 33 127,1 0-1,0-1 0,0 1 0,0 0 0,-1 0 0,1-1 0,0 1 0,0 0 0,-1 0 1,1 0-1,0-1 0,-1 1 0,1 0 0,0 0 0,-1 0 0,1 0 0,0 0 0,0 0 1,-1-1-1,1 1 0,-1 0 0,1 0 0,0 0 0,-1 0 0,1 0 0,0 0 1,-1 0-1,1 1 0,0-1 0,-1 0 0,1 0 0,0 0 0,-1 0 0,1 0 0,0 0 1,0 1-1,-1-1 0,1 0 0,0 0 0,-1 0 0,1 1 0,0-1 0,0 0 0,0 0 1,-1 1-1,1-1 0,0 0 0,0 1 0,0-1 0,-1 0 0,1 0 0,0 1 1,0-1-1,0 0 0,0 1 0,-5 23 13,2 226 344,4-211-306,-1-37-49,0 21 22,1-1-1,0 0 0,2 1 0,0-1 0,13 42 0,-15-61-41,0-1 0,1 1 0,-1-1 0,0 0 0,1 1 0,-1-1-1,1 0 1,3 4 0,-5-6 10,1 0 0,-1 1 1,1-1-1,-1 0 0,1 1 0,-1-1 0,1 0 0,0 0 0,-1 1 0,1-1 1,-1 0-1,1 0 0,-1 0 0,1 0 0,0 0 0,-1 0 0,1 0 1,-1 0-1,1 0 0,0 0 0,-1 0 0,1 0 0,-1 0 0,1-1 0,0 1 1,-1 0-1,1 0 0,-1-1 0,1 1 0,-1 0 0,1-1 0,-1 1 0,1 0 1,-1-1-1,0 1 0,1-1 0,-1 1 0,1-1 0,-1 1 0,0-1 0,0 1 1,1-1-1,-1 1 0,0-1 0,1 0 0,7-21-139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1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79 590 3393,'-31'-167'5336,"26"121"-4912,2-1 0,2 1 1,7-65-1,4 62 3184,-31 138-670,11-47-2496,1-1 0,-5 66 1,14-97-379,2-13-23,5-22-12,-2 7-35,31-90-223,9-33-325,-27 45 230,-18 78 266,-3 14 33,-3 9-4,-1 10 15,0-1 0,1 2 1,-5 19-1,2-4-34,2 1 0,-5 53 0,8-4-5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0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4608 2534 16363,'-26'8'1345,"0"-1"-1,-37 6 0,49-12-1120,1 0-1,-1-1 0,0 0 1,0-1-1,1 0 0,-24-6 0,23 3-226,0-1 1,1 0-1,-1 0 0,1-2 0,0 1 0,1-2 0,0 0 0,0 0 0,1-1 0,-19-19 0,18 15-25,1 0-1,0-1 0,1-1 1,1 1-1,0-2 1,1 1-1,0-1 0,-6-24 1,8 22-6,1 0 1,1 0-1,1-1 1,0 1-1,2-1 1,0 0-1,1 1 1,1-1 0,1 0-1,0 1 1,1-1-1,1 1 1,1 0-1,1 0 1,0 0-1,2 1 1,16-30-1,-11 29-1,0-1 1,2 2-1,0 0 0,1 0 0,1 1 0,0 2 0,38-26 0,-22 20-3,1 2 0,1 1-1,72-24 1,-60 27 27,0 3-1,1 1 1,0 3-1,1 1 1,-1 3-1,1 2 1,96 10-1,-120-5 13,0 0 1,0 2-1,-1 0 1,0 2-1,0 1 0,34 17 1,-46-19 9,0 0 0,-1 1-1,0 0 1,-1 0 0,1 1 0,-2 0 0,1 1 0,-1 0 0,-1 1 0,0 0 0,0 0 0,-1 1 0,11 24 0,-12-16 28,0 0 0,-2 0 1,0 0-1,-1 0 0,0 37 1,-3-6 65,-3 0-1,-1-1 1,-3 0 0,-2 0 0,-2-1 0,-27 72-1,6-39 91,-4-1 1,-84 140-1,-57 32 68,141-209-269,-2-2 0,-2-2 0,-59 47-1,81-74-63,0 0-1,-1-1 0,0-1 1,-1 0-1,0-2 0,-1 0 0,0-2 1,-24 6-1,30-10-35,0 0 0,-1-2 0,1 0 0,-1 0 1,1-2-1,-1 0 0,1 0 0,0-2 0,-1 0 0,1 0 0,-28-12 0,25 7-19,1 0-1,0-1 1,1-1-1,0-1 1,1-1-1,0 0 1,0 0-1,1-2 1,1 0 0,-18-24-1,16 17 18,1-1 0,1-1 0,1 0 0,1-1 0,1 0 0,1 0 0,-8-38 0,10 28 40,2 0 0,1-1-1,2 1 1,1-1 0,2 0 0,1 1 0,2-1 0,12-50-1,-9 61 44,2 1-1,0 0 1,2 0-1,0 1 1,2 0-1,0 1 1,1 1-1,31-34 1,-23 31 16,1 2 0,0 0-1,2 1 1,0 2 0,2 0 0,43-21 0,-1 9 126,1 4-1,1 2 1,0 3-1,144-21 1,-76 29 256,-115 13-241,0 0 1,0 2-1,33 5 1,-50-5-64,0 0 1,-1 0 0,1 0 0,0 1-1,-1 0 1,1 0 0,-1 1-1,0-1 1,0 1 0,7 7-1,-10-8-7,0 0-1,0 1 0,0 0 0,0-1 1,0 1-1,-1 0 0,0 0 1,0 1-1,0-1 0,0 0 0,-1 1 1,1-1-1,-1 1 0,0 0 0,0 8 1,-1-1 63,-1 0 0,-1 0 0,0 1 0,0-1 0,-2-1 0,1 1 0,-7 14 0,-7 13 184,-1-1 0,-24 36-1,-51 69 142,48-78-344,-3-3 0,-3-1-1,-103 96 1,126-133-150,-2 0-1,-1-2 1,0-1-1,-2-2 1,0-1-1,-1-2 1,-1-1-1,0-1 1,-1-2-1,-38 7 1,42-13-120,-1-1 1,0-2-1,0-2 1,0 0-1,-58-8 1,64 2 9,0 0 0,0-2 0,0-1 1,1-2-1,1 0 0,-1-1 0,-29-19 0,17 4 33,1-1-1,1-2 0,1-1 0,2-2 1,1-2-1,1 0 0,3-2 0,0-1 1,3-2-1,1 0 0,1-2 0,-17-45 0,28 52 97,0 0 0,3-1-1,-11-68 1,17 79 17,0 0 0,2 0-1,1 0 1,0-1 0,9-46 0,-3 51 0,0 0 1,2 0-1,0 1 1,2 0-1,0 0 0,1 1 1,0 1-1,2 0 1,0 0-1,1 1 1,0 1-1,2 0 1,0 1-1,21-14 0,-12 12 2,1 1 0,1 2 1,0 1-1,0 1 0,1 1 0,1 1 0,31-5 0,4 3 11,1 3 0,78 0 0,-50 8 34,176 23 0,-241-19-15,1 1 0,-2 2 0,1 0 0,45 20 0,-64-23 8,0 1 0,0 0 0,-1 0 0,1 1-1,-1 0 1,-1 0 0,1 1 0,-1 0 0,0 0 0,-1 1 0,1 0 0,-2 0 0,1 1 0,-1-1 0,0 1 0,-1 0 0,5 14 0,-6-8 37,0 0 0,0 0 0,-1 0 0,-1 1 0,-1-1 0,0 1 1,-1-1-1,0 0 0,-2 1 0,0-1 0,-5 17 0,-5 8 87,-1-2-1,-2 0 0,-22 37 1,16-34-111,-2-2 0,-2-1 0,-1-1 0,-3-2 0,0 0 0,-2-2 1,-2-2-1,0-1 0,-3-1 0,0-2 0,-1-2 0,-2-2 0,-74 33 1,90-46-111,-2-1 0,1-1-1,-1-2 1,0 0 0,0-2 0,-1 0 0,-31-1 0,35-4-38,1-1 0,-1 0-1,1-2 1,-1 0 0,1-2 0,1-1-1,-1 0 1,-39-20 0,27 7-98,0-1-1,-56-49 1,47 32 133,2-2 1,2-1 0,1-2-1,3-2 1,1-1 0,3-2-1,2-1 1,1-1-1,4-2 1,1 0 0,2-1-1,3-2 1,3 0-1,-10-60 1,19 79 65,2 0 0,1 0 0,2 1 0,2-1 0,6-48 0,-4 64 13,1 1 1,1 0-1,0 0 0,2 0 0,0 1 0,1 0 0,1 0 0,0 1 0,2 0 0,0 0 0,17-19 0,-13 21 15,1 0-1,0 1 0,1 1 0,0 0 1,34-17-1,-17 13 43,1 1 0,51-15 0,-39 18 51,0 2-1,0 2 0,1 3 0,1 1 0,-1 3 0,0 1 0,1 3 0,87 14 0,-111-11-13,1 1 0,-2 1 0,1 1 0,-1 1 0,32 17 0,-47-22-48,0 1 1,0 1 0,-1 0-1,0 0 1,0 1-1,-1-1 1,0 2-1,0-1 1,-1 1 0,0 0-1,0 0 1,0 1-1,-1 0 1,-1 0-1,0 0 1,5 14 0,-6-10 23,-1 0 1,-1 0-1,0 0 1,0 0-1,-1 0 1,-1 0-1,-1 0 1,-4 23 0,-3-2 99,-1 1 0,-17 38 0,-1-11-96,-3-2 0,-2-1 0,-3-2 0,-2-1 0,-3-2 0,-61 63 0,77-91-105,-1-1 0,-2-2 0,0 0 0,-1-2 1,-2-1-1,0-1 0,0-2 0,-2-1 0,0-2 0,-1-1 0,-56 13 0,65-20-55,0-1 0,-1-2 1,0-1-1,0-1 0,1-1 0,-1-1 0,0-1 0,0-1 0,1-2 0,0 0 0,0-2 0,0-1 0,1-1 0,0-1 0,-37-20 0,38 14-13,0 0 1,1-1-1,0-1 0,-22-25 0,15 11-68,-48-73 1,57 74 107,1-1 0,1-1 1,2 0-1,2-2 0,1 0 1,2 0-1,-14-70 0,22 84 40,1 0 0,0 0 0,2-1 0,0 1 0,2 0 0,0 0 0,1 0 0,2 0 0,0 1 0,1-1 0,0 1 0,2 1 0,1-1 0,0 1 0,16-23 0,-13 25 11,1 1 1,0 1-1,1 0 0,0 1 0,2 0 1,-1 1-1,2 1 0,-1 0 1,34-16-1,-23 16 21,0 1 1,0 1-1,1 2 1,0 1-1,1 1 1,41-4-1,-13 7 73,0 2 1,1 3-1,-1 2 0,-1 3 0,1 2 0,-1 3 1,83 28-1,-114-31-13,0 1 1,46 26 0,-59-28-17,0 0 1,0 1 0,0 1 0,-2 0 0,1 0 0,17 24 0,-21-24-9,-1-1 0,0 1 0,-1 0 0,0 1 0,0-1 0,-2 1 1,1 0-1,-1 0 0,3 19 0,-5-13 6,0-1-1,-1 0 1,-1 1 0,0-1-1,-1 0 1,-5 19 0,-2-1 8,-2-2 0,-2 1 0,-1-1 0,-1-1 0,-37 56 1,25-48-81,-3-1 0,0-1 0,-3-1 0,-1-2 0,-1-1 0,-2-2 0,-1-2 0,-2-1 0,0-2 0,-2-2 0,-1-2 0,-69 27 0,87-41-67,-1 0 0,1-2 0,-1 0-1,0-2 1,0-1 0,0-1 0,-1-1 0,1-2 0,0 0-1,-1-2 1,1-1 0,0-1 0,1-1 0,-1-1-1,-24-11 1,17 4-82,1-2-1,1-2 0,0 0 1,1-2-1,1-2 1,1 0-1,1-2 0,1-1 1,-35-44-1,43 46 49,2-1 1,0 0-1,2-1 1,0 0-1,-12-35 1,19 40 48,1 1 0,1-2 0,1 1 0,0 0 0,2-1 0,0 0 0,3-37 0,-1 48 39,1 0 1,0 1-1,1-1 1,0 1-1,1-1 1,0 1-1,0 0 1,1-1-1,9-15 1,-7 18 13,-1 0-1,1 0 1,1 1 0,-1 0 0,1 0-1,0 1 1,0 0 0,0 0 0,1 0-1,0 1 1,10-4 0,6-1 18,0 1 0,0 1 1,0 1-1,1 1 0,0 2 1,0 0-1,37 1 0,2 5 159,112 18-1,149 52 554,-202-33-375,-107-34-252,1 2 1,-1 0 0,-1 0 0,27 21 0,-36-24-45,0 0 0,0 0 1,-1 1-1,0 0 1,0 0-1,0 0 0,-1 1 1,0-1-1,0 1 0,-1 0 1,0 0-1,0 0 1,-1 1-1,1-1 0,-2 1 1,1-1-1,-1 1 0,0 0 1,-1 0-1,1-1 1,-3 17-1,-1-9 25,-2 0 0,1 1-1,-2-1 1,0-1 0,-13 23 0,-51 72 211,38-70-271,-1-1 1,-2-2 0,-2-1-1,-1-2 1,-1-2 0,-2-1 0,-57 30-1,72-44-70,-1-2 1,-1 0-1,0-2 0,-1-2 1,0 0-1,0-2 0,-1-1 1,0-2-1,-1 0 0,1-2 1,-1-2-1,1 0 0,-1-2 1,-32-6-1,27 0-98,1-2-1,0-2 1,0-1 0,1-2-1,1-1 1,0-1-1,1-2 1,1-1 0,-37-30-1,16 6-92,2-2 1,2-2-1,2-2 0,-48-67 0,50 56 10,4-2 0,-63-126 0,84 143 143,1 0 0,2-1 0,2-1-1,2 0 1,-7-69 0,16 95 57,2 0 0,0 0 1,1 0-1,2 0 0,4-30 0,-3 41 28,0 0-1,0-1 0,1 1 0,0 1 0,1-1 0,0 1 0,1-1 0,0 1 0,0 1 0,1-1 0,0 1 0,10-9 0,-6 7 23,1 1-1,0 1 1,0 0-1,1 1 1,0 0-1,0 0 1,1 2-1,0 0 1,0 0-1,0 1 1,0 1-1,30-3 0,-5 4 103,1 1 0,-1 3 0,70 10 0,-20 6 217,-1 3 0,-1 4 0,-1 4 0,91 44 1,-37-3 20,-113-55-263,-1 2-1,-1 1 1,27 25 0,-42-33-31,0 0 1,0 0-1,-1 1 0,0 1 0,13 22 1,-17-25-12,-1 1 1,0-1-1,-1 1 1,0-1 0,-1 1-1,0 0 1,-1 0-1,1 0 1,-2 13 0,0-5 35,-1 0 0,-1 0 0,-1 0 0,0 0 1,-9 24-1,1-12 21,-1 0 0,-20 33 0,5-18-50,-3-1-1,-1-2 1,-2-1-1,-2-2 1,-40 35 0,37-36-68,-3-3 0,-1-1 0,-1-2 1,-2-2-1,-1-2 0,-1-2 1,-2-3-1,-86 31 0,105-45-58,0-1 0,0-2 0,-1-1 0,1-2 0,-1-1 0,-42-2 0,50-2-12,0-1 0,0 0 0,0-2 1,1-1-1,0-1 0,0-1 0,1 0 1,0-2-1,-22-13 0,25 11-9,0 0 0,1 0 0,1-2 0,0 0 0,1-1 0,-21-25-1,15 10-16,2-1-1,1-1 1,1 0-1,2-1 0,1-1 1,2 0-1,-12-51 0,10 17-65,2 0-1,-4-140 0,15 144 94,2-1 0,4 1 0,2 0 0,29-111 0,-26 140 55,2 1 1,1 1-1,36-64 1,-34 74 19,0 0-1,2 1 1,1 1 0,0 0 0,40-33 0,-24 29 13,0 1 1,1 2-1,1 2 0,1 1 1,1 1-1,0 3 0,1 1 1,66-14-1,-48 17 64,0 2 0,0 3-1,1 2 1,-1 3 0,94 10 0,-111-4 74,62 18 0,-84-18-75,-1 0 0,1 1-1,-1 1 1,18 10-1,-29-13-26,0 0-1,0 0 0,0 1 0,-1-1 0,0 1 1,0 1-1,0-1 0,0 1 0,-1 0 0,0 0 1,0 0-1,0 1 0,2 7 0,-2-5 19,-1 0 0,-1-1 1,0 1-1,0 0 0,-1 0 0,0 0 0,0 0 0,-1 0 0,0 1 0,-3 17 1,-1-7 54,-1 0 0,-1-1 0,-17 38 1,2-14-6,-3-1 1,0-1-1,-3-1 1,-32 37-1,8-18-18,-101 90 0,112-114-102,-2-2 1,-1-1 0,-1-3-1,-2-2 1,-75 33 0,96-50-54,-1-1 1,0-1-1,-1-1 1,0-2-1,-33 3 1,41-7-27,0-1-1,-1-1 1,1 0 0,0-2 0,0 0 0,0-1 0,0-1 0,-21-8-1,25 7 0,0-1 0,0-1 0,0 0 0,1-1-1,0-1 1,1 0 0,0-1 0,1 0 0,-16-20-1,14 14 26,1-1-1,0-1 1,2-1-1,0 1 1,1-1-1,-9-31 1,7 11 39,2-1 0,1 0 0,3 0 0,1-1 0,2 0 0,2 0 0,5-47 0,0 50 15,1 0-1,2 0 0,2 1 1,1 0-1,2 0 0,2 1 1,19-37-1,-19 47 2,1 2 1,1-1-1,2 2 0,0 0 1,1 1-1,2 1 0,0 1 1,1 1-1,48-33 0,-45 38 9,0 0-1,2 2 0,-1 1 0,1 1 1,1 2-1,0 0 0,1 2 0,-1 1 1,1 1-1,0 2 0,1 0 1,-1 2-1,0 2 0,0 0 0,1 2 1,-1 1-1,-1 2 0,1 1 0,36 13 1,-40-10 36,1 1 1,-2 2 0,0 1 0,0 0-1,31 27 1,-43-31 10,0 1 0,-1 0 0,-1 0 1,0 1-1,-1 1 0,0-1 0,-1 2 0,0-1 0,-1 1 0,-1 0 0,7 19 0,-9-20-1,-1 1 1,-1 0-1,0 0 0,0-1 1,-1 1-1,-1 0 0,-1 1 0,0-2 1,-4 21-1,-2-3 35,-2 0-1,-2-1 1,-14 31 0,-9 13 34,-5 0 1,-59 86 0,-123 121-43,144-197-106,-88 74 0,104-107-90,-2-3 0,-89 52 0,121-83-11,0-1 1,-38 15-1,55-26 23,-1-1 1,0 0-1,0-1 1,0 0-1,0-2 1,-1 0-1,-22-1 0,29 0 22,0-1 0,0 0-1,-1-1 1,1 0-1,0-1 1,1 0-1,-1 0 1,0-1-1,-15-8 1,15 5-7,0 0 0,0-1 0,1 0 0,-1 0 0,2-1 1,-1 0-1,-10-17 0,7 8-12,1 0 0,0-1 0,2 0 1,0-1-1,-7-28 0,7 13-1,1 0-1,-2-51 1,6 29 25,3 0 0,2 0 1,3-1-1,2 2 0,3-1 1,2 1-1,2 1 0,44-106 0,-40 124 54,1-1-1,36-48 0,-39 64 25,1 1 1,1 0-1,0 1 0,36-28 0,-32 32 8,2 1-1,0 1 1,0 1-1,1 1 1,1 1-1,0 1 1,29-7 0,-18 8 18,0 2 0,1 2 0,0 1 0,62 1 0,-72 4 27,-1 1-1,1 2 0,0 0 0,-1 2 0,33 11 0,-49-13 15,1 1 0,-1 0-1,-1 0 1,1 1 0,-1 1-1,0-1 1,0 2 0,-1-1-1,0 1 1,0 1 0,-1 0-1,0 0 1,-1 0 0,12 20-1,-13-17 34,-1 1 0,0-1-1,-1 1 1,0 0 0,-1 1-1,-1-1 1,0 0 0,0 15-1,-1-2 97,-2 0 0,-1 1-1,-7 39 1,-4-9 37,-3 0 1,-2-1-1,-36 76 0,13-48-45,-78 118 1,65-125-116,-88 100 1,96-127-94,-3-3 0,-89 69 0,116-100-32,0-1 0,-2-1 0,0 0 0,0-2 0,-32 11 0,44-19 0,0-1 0,0 0 0,-1-1-1,1 0 1,0-1 0,-1 0 0,1-1 0,-1-1-1,1 0 1,-1 0 0,1-2 0,0 1-1,-14-6 1,10 2-10,1-1-1,-1-1 1,1 0-1,1-1 0,0-1 1,0 0-1,1-1 1,0 0-1,1-1 1,0-1-1,1 0 1,1 0-1,0-1 0,-16-30 1,12 16 29,1 0 1,2 0-1,1-1 1,1-1-1,1 0 1,2 0-1,-4-48 1,8 43 26,2 1 1,1-1 0,2 1-1,1 0 1,16-63-1,-12 69 9,1 1-1,1 1 1,2 0-1,0 0 0,2 1 1,0 1-1,28-35 1,-29 45 3,0 0 1,0 0 0,1 1-1,1 1 1,0 1 0,1 0 0,0 1-1,0 0 1,1 2 0,23-9-1,-17 9 17,-1 2-1,1 0 1,0 2-1,0 1 0,1 0 1,-1 2-1,45 3 0,-29 2 28,1 2 1,-1 1-1,0 2 0,48 19 0,-57-17 9,-1 2 0,0 1 0,-1 1-1,0 1 1,43 36 0,-58-41 2,0 1 1,0 1 0,-2 0 0,0 0-1,0 1 1,-1 1 0,-1 0 0,0 0-1,-2 1 1,11 28 0,-10-20 52,-2 1 0,-1-1 0,-1 1 0,-1 0 0,-2 1 0,-2 44 0,-4-13 10,-3 0-1,-2-1 0,-3 0 1,-2-1-1,-2-1 1,-3 0-1,-45 84 0,41-92-113,-3-1 1,-2-2-1,-1-1 0,-3-1 0,-1-2 0,-2-1 0,-1-2 0,-51 38 1,70-60-46,-2-1 1,0-1-1,0 0 0,-1-2 1,-44 16-1,53-23-2,0 0 0,-1 0-1,1-1 1,0-1 0,-1 0-1,0-1 1,1 0 0,-1-1-1,1 0 1,-1-1-1,1 0 1,-24-9 0,19 4-25,0-1 0,0-1-1,0 0 1,1-1 0,-18-16 0,12 8-23,1-1-1,2-1 0,-23-29 1,18 16-4,1-1 0,2-2 0,1 0 0,2-1 0,-19-58 0,19 39-22,3-1 0,2 0-1,-7-79 1,16 89 28,2-1-1,5-60 1,0 80 53,1-1-1,1 0 1,2 1 0,1 0 0,12-28 0,-8 29 19,1 2 0,1 0 0,1 0 0,1 2 0,1 0 0,1 1-1,31-31 1,-20 27 16,1 2 0,1 0 0,1 2 0,1 2-1,36-18 1,-11 13 40,0 2 0,2 3 1,0 2-1,1 3 0,0 2 0,107-7 0,-136 18 43,45 3-1,-67 0-36,0 0-1,0 0 1,0 1 0,0 1-1,-1-1 1,1 2 0,16 7-1,-22-9-7,-1 1-1,1-1 0,0 1 0,-1 0 0,0 0 1,0 1-1,0-1 0,0 1 0,0-1 0,-1 1 1,1 0-1,-1 0 0,0 0 0,2 7 0,-1-2 40,-1 0-1,0 0 0,0 1 0,-1-1 1,-1 0-1,0 14 0,-2 4 43,-1 0 1,-1 0-1,-2-1 1,0 0-1,-20 48 0,-71 125 80,-105 135-161,158-271-133,-4-2 0,-1-2-1,-61 54 1,94-97-20,-1-2 0,-1 0 0,0-1 0,-34 18 0,39-25-15,1-1 0,-1 0 0,0-1 0,0-1 0,0 0 0,0 0 0,-1-2 0,-22 1 0,25-2 6,0 0-1,0-1 0,0-1 1,0 0-1,0 0 1,0-1-1,1-1 0,-1 0 1,1 0-1,0-1 1,-11-6-1,6 0-64,-1-1 0,2 0-1,0-1 1,0 0 0,-18-25 0,14 16 6,1-1 0,1-1-1,2-1 1,-19-40 0,16 20 58,1-1 0,-16-86 0,1-107 16,26 145 118,12-182 1,1 210 42,2-1-1,3 2 1,34-99 0,-32 121 20,2 1 0,38-66-1,-24 61 13,2 1-1,2 2 0,2 2 0,79-69 0,-79 79-51,1 3-1,1 1 1,2 2-1,1 1 1,1 3-1,56-22 0,-68 33 17,-1 1 0,2 2-1,-1 1 1,1 1-1,0 2 1,0 1-1,0 1 1,1 2 0,-1 1-1,39 7 1,-58-5 17,0-1 1,0 2 0,0 0 0,0 1-1,0 0 1,19 11 0,-24-10-2,0-1-1,0 1 1,-1 1-1,0-1 1,0 1-1,-1 1 1,1-1 0,-2 1-1,1 0 1,5 11-1,-5-6 36,1 1 0,-2 0 1,0 0-1,-1 0 0,0 1 0,-1 0 0,2 23 0,-4-6 74,-1-1 0,-7 52 0,1-41-38,-2 0 1,-23 72 0,0-31-66,-3-2 0,-66 111 0,-123 141-131,-12-54-363,190-232 137,-2-3 0,-3-1 0,-81 54 1,105-81 68,-1-1 0,0-1 0,-1-1 0,0-2 0,-1 0 0,-30 6 0,44-14 28,0 0-1,-1-2 1,1 1 0,-1-2-1,0 0 1,1-1 0,-1 0-1,1-1 1,0-1 0,-1 0-1,1-2 1,1 1-1,-18-9 1,17 5-38,0-1-1,0 0 0,1-1 1,0 0-1,1-1 1,0-1-1,1 0 0,1-1 1,-1 0-1,2 0 1,-10-18-1,3 2-60,1-1-1,2 0 1,1-1-1,-16-62 1,17 42 396,2 0 1,3 0 0,2-1 0,2-65 0,6 48 266,2 0 0,26-117 0,-16 122-74,3 2 0,3 0 0,38-77-1,-39 98-80,3 1 0,1 0 0,2 2 0,2 1 0,48-50 0,-44 57-47,2 1-1,1 2 0,1 1 1,2 2-1,0 1 0,1 2 1,1 2-1,1 1 0,82-22 1,-73 28 10,1 2 1,-1 1 0,1 4 0,1 1 0,-1 2 0,1 3 0,-1 2 0,67 13 0,-92-11-58,0 1-1,0 2 1,-1 0-1,33 17 1,-42-17-38,0 1 0,-1 1 0,0 1 1,0 0-1,-1 1 0,-1 0 0,14 17 0,-15-15 2,-1 0-1,-1 1 1,0 0 0,-1 1-1,-1 0 1,-1 0 0,11 32-1,-11-19 39,-1 1-1,-1-1 0,2 58 0,-6-37 13,-2 0 1,-10 69 0,-5-33-45,-3 0 1,-56 149-1,-102 156-17,31-133-54,-4-47-81,109-157-47,-57 55 0,81-93 7,-1 0 0,0-2 1,-1 0-1,-36 19 0,46-28 28,0-1-1,-1 1 0,0-2 1,0 1-1,0-1 0,-1-1 0,1 0 1,-1 0-1,-15 0 0,16-3-7,0 0-1,1 0 1,-1-1-1,1 0 1,-1-1-1,1 0 1,0-1-1,0 1 1,0-2-1,-10-6 0,5 2-25,0-1 0,1 0-1,0-1 1,0 0-1,2-1 1,-1 0-1,-14-21 1,6 2-38,2 0 0,-22-48 0,22 39 49,2-1 1,-18-68-1,24 62 74,2-2 0,1 1 0,3-1 0,2 0 0,2 1 0,3-1 0,1 0 0,3 1 0,1 0 0,3 0 0,2 1 0,27-66-1,-21 70 4,2 0-1,53-79 0,-47 88 6,1 0 0,1 3 1,2 0-1,1 2 1,1 1-1,2 1 0,64-37 1,-58 42 11,1 2 1,2 1-1,-1 2 1,2 2-1,0 2 1,86-13-1,-95 22 38,0 2 0,62 4 0,-77-1 4,1 2 1,-1 1-1,0 0 1,0 2-1,27 11 1,-38-13 0,0 1 1,-1 0 0,1 1-1,-1 0 1,-1 0 0,1 1 0,-1 0-1,0 1 1,-1-1 0,0 2 0,0-1-1,-1 1 1,0 0 0,0 0 0,-1 0-1,0 1 1,-1 0 0,0 0 0,-1 0-1,0 1 1,3 18 0,-3 0 85,-1 1 0,-1-1 0,-6 53 0,-1-26 72,-24 96 0,-3-40-84,-77 177 0,-87 96-34,38-138-48,3-48-43,128-165-25,-3-1 0,-39 33 0,55-54-23,-1-1 1,0 0-1,0-1 1,-1-1-1,-1 0 1,1-1 0,-28 7-1,32-11-16,-1 0-1,1-1 1,-1-1-1,0 0 1,0-1 0,-1 0-1,1-1 1,0-1-1,0 0 1,0-1-1,0-1 1,0 0-1,1-1 1,-1 0-1,1-1 1,0-1 0,0 0-1,-12-8 1,-1-2-27,2-1 0,0-1 1,1-2-1,0 0 1,2-1-1,1-1 0,0-1 1,2-1-1,1 0 0,-18-35 1,3-1 44,3-2-1,3 0 1,-27-99 0,37 103 36,3 0 0,2-1 0,-3-74 1,12 97 5,2 1 0,2-1 0,1 1 0,1-1 1,2 1-1,18-58 0,-17 75 3,0 1 0,0 0-1,2 1 1,0 0 0,1 0-1,1 1 1,0 0 0,1 0 0,0 2-1,1-1 1,1 2 0,18-14 0,-9 11 2,0 1 1,0 1-1,1 1 1,1 2 0,0 0-1,0 1 1,46-8-1,-15 6 17,0 3-1,1 3 0,72 2 0,-87 4 31,0 2-1,-1 3 1,0 0-1,0 3 1,41 14-1,-63-16 32,0 1 0,-1 1 0,0 0 0,0 2 0,22 16 0,-29-18-5,-1 0 0,1 1 0,-1 0 0,-1 0 0,0 1 0,-1 1 0,0-1 0,8 17 0,-9-13 25,-1 1-1,-1 0 1,0 0-1,-1 1 1,-1-1-1,0 1 1,0 27-1,-2-11 59,-3 1 0,-1-1 1,-8 41-1,-9 15 23,-4-2-1,-43 102 1,-93 169 3,97-236-152,-140 208-1,148-255-102,-3-3-1,-4-3 0,-115 103 0,144-145-59,-1 0 0,0-3 0,-75 40 0,93-56 46,0-1 1,-1-1 0,1 0 0,-1-2-1,0 0 1,0 0 0,-1-2-1,1 0 1,0-1 0,-1-1 0,1 0-1,-25-4 1,25 0 8,1 0 0,-1-1 0,1-1 0,0-1-1,1 0 1,0-1 0,0 0 0,0-1 0,1-1 0,0 0 0,1-1 0,-20-21-1,17 13 27,1 0-1,0 0 0,1-2 1,2 0-1,0 0 0,1-1 1,1 0-1,-9-31 0,12 31 41,1-1-1,1 0 0,1 0 0,1-1 0,1 1 0,2-1 0,0 1 1,1-1-1,1 1 0,1-1 0,2 1 0,0 0 0,1 0 0,16-37 1,-5 23-3,2 1 1,1 1 0,1 1 0,2 1 0,2 1-1,54-56 1,-20 34-8,2 1 0,107-69 0,-18 30 10,179-80 0,-220 121 34,217-68 0,-283 108 76,82-10-1,-110 19-21,0 1 1,0 1-1,0 0 1,0 1-1,0 1 1,0 0-1,-1 1 1,1 0-1,-1 1 1,22 10-1,-27-9 1,0-1-1,-1 2 1,0-1-1,0 2 0,0-1 1,-1 1-1,0 0 1,0 0-1,-1 0 1,0 1-1,0 0 0,-1 1 1,0-1-1,0 1 1,-1 0-1,0 0 1,2 11-1,1 6 92,-2 1 0,0-1 1,-2 1-1,0 27 0,-2-3 105,-10 98-1,-8-47-70,-59 193-1,-68 99-53,27-124-140,-6-44-175,101-191 43,-2 0 0,-42 47 0,54-69 19,-1-1-1,-1 0 1,0 0 0,-1-2-1,0 0 1,0-1-1,-1 0 1,-24 10 0,24-14-21,0 0 0,0-1 1,0 0-1,0-1 1,0-1-1,-1-1 0,1 0 1,-18-2-1,13-1-26,0-1 0,0-1 0,0-1 0,0-1 0,-32-14 0,19 4 44,1-2 1,0-1-1,2-2 1,0-1-1,1-1 1,-48-50-1,44 37 101,3-1 0,0-1 0,-36-62 0,48 68 13,3-1-1,0 0 0,2-1 1,2 0-1,-11-49 0,16 44-1,2-1-1,2 1 0,1-1 0,2 0 1,2 0-1,2 0 0,2 0 1,1 1-1,2 0 0,27-73 1,-16 60-1,3 2 1,2 0-1,2 2 1,3 1-1,1 1 1,2 1-1,54-55 1,-62 75 52,0 1-1,2 1 1,0 1 0,2 1 0,0 1 0,1 2-1,1 1 1,58-22 0,-74 34 27,1 0 1,-1 1-1,1 0 1,0 1-1,0 1 1,19 0-1,-28 2-15,1 1-1,-1 0 1,1 0-1,-1 1 0,0 0 1,1 0-1,-1 0 1,0 1-1,0 0 1,-1 1-1,1-1 1,-1 1-1,0 1 1,0-1-1,6 6 1,-5-3 21,0 0 0,-1 1 0,0 0 0,0 0 0,0 0 0,-1 0 1,-1 1-1,0 0 0,0 0 0,0 0 0,-1 0 0,2 12 0,0 7 73,-1 1 0,-2-1 0,-1 29 0,-3 10 5,-2 0 1,-4 0-1,-16 67 0,-71 192-15,55-219-133,-5-1 1,-64 109-1,82-171-72,-48 60 1,64-90-12,-1 1 0,-1-1 0,0-1 0,-29 22 0,38-32 26,0-1 0,1 0 0,-1 0 0,0-1 0,0 1 0,0-1 0,0 0 0,0 0 0,-1 0 0,1-1 1,0 1-1,0-1 0,0 0 0,-1 0 0,1 0 0,0-1 0,0 0 0,0 0 0,0 0 0,-1 0 0,1 0 0,1-1 0,-1 0 0,0 0 0,0 0 0,1 0 0,-1 0 0,1-1 0,0 0 0,-1 0 0,1 0 0,1 0 0,-1 0 0,-4-7 0,-2-5-116,1 0 0,0-1 0,1-1 0,-8-28 0,-7-34-274,-20-125 0,8-88 176,13-48 162,21 242 136,19-145 0,-12 197 0,20-70 1,-19 91-25,0 1 1,2 0-1,1 1 1,19-30-1,-24 43-9,0 1 0,1 0 0,0 0 0,1 0 0,0 1 0,0 0 0,13-9 0,-15 14 7,0-1 0,0 1 0,1 0 0,0 0-1,0 1 1,0-1 0,0 2 0,0-1 0,0 1 0,0 0 0,0 0-1,10 1 1,-8 1 26,1-1-1,-1 2 1,1-1-1,-1 1 1,0 1-1,0 0 0,0 0 1,0 0-1,0 1 1,-1 1-1,1 0 1,-1 0-1,-1 0 1,1 1-1,11 11 1,-9-7 35,-1 1 0,0 0 1,0 1-1,-2-1 1,1 1-1,-2 1 1,1 0-1,-2 0 1,0 0-1,5 20 1,-4-8 22,-2 0 1,-1 1-1,-1-1 0,-2 1 0,0-1 1,-1 1-1,-2-1 0,-8 37 1,-2-11 50,-1-1 0,-4 0 0,-25 54 1,3-21 134,-64 98 0,73-134-182,-3-1 1,-1-2-1,-52 50 0,67-75-92,0-2-1,-1 0 1,-1-1 0,-1-1 0,0-2-1,-39 18 1,42-23-39,-1-1 0,0-1 0,0-1 0,0-1 1,-1 0-1,1-2 0,-1 0 0,-30-3 0,37 1-6,0-2 1,1 0-1,-1 0 0,1-1 0,0-1 1,0 0-1,0-1 0,1-1 0,-1 0 1,2-1-1,-1 0 0,0-1 0,1 0 1,1-1-1,0-1 0,-13-13 0,8 6-10,1-1 0,1-1-1,0-1 1,1 0-1,2 0 1,0-1 0,1-1-1,-9-27 1,5 1-32,2 1-1,2-2 1,-3-50 0,5 7-34,5-1 0,4 1 0,3-1 0,5 1 0,25-113 1,-14 116 69,5 2 0,3 0 0,4 2 1,3 2-1,66-113 0,-73 149 3,2 2 0,3 1-1,1 2 1,2 1 0,1 2-1,2 1 1,75-54 0,-114 92 34,26-18-50,30-17 0,-48 31 38,0 0 0,0 1 0,0-1-1,0 2 1,1-1 0,-1 1 0,1 1-1,15-2 1,-22 3 10,0 0 0,1 0 0,-1 0 0,1 0 0,-1 1 0,0-1 0,1 1 0,-1-1 0,0 1 0,0 0 0,1 0 0,-1 0 0,0 0 0,0 0 0,0 0 0,0 1 0,0-1 0,-1 1 0,1-1 0,0 1 0,-1 0 0,1 0 0,-1 0 0,1 0 0,-1 0 0,2 3 0,0 4 2,0 0 1,-1 0 0,0 1 0,0-1 0,0 15 0,0 8 13,-1-1-1,-6 60 1,-21 64 40,2-45 24,-5-1 0,-5-2 0,-86 187 0,92-239-36,-40 56 0,47-81-68,-1 0 1,-30 31 0,46-55-26,-1 0 1,1 0-1,-1 0 1,-1-1 0,1 0-1,-1 0 1,0-1 0,-16 7-1,22-10 24,-1 0 1,0-1-1,0 1 0,0 0 0,0-1 0,1 1 1,-1-1-1,0 0 0,0 0 0,0 0 0,0-1 1,0 1-1,0 0 0,0-1 0,1 0 0,-1 0 1,0 0-1,0 0 0,1 0 0,-1-1 1,1 1-1,-1-1 0,1 1 0,-1-1 0,1 0 1,-2-3-1,-2-2-55,0-1-1,1 0 1,0 0 0,1-1 0,0 0-1,-6-16 1,0-6-122,1-1 0,-8-51 0,1-69-7,10-150 74,10 221 108,25-138-1,-21 181 28,1 1 0,2 1 0,2 0-1,1 1 1,2 0 0,28-47 0,-34 67 1,0 0 0,1 1 1,1 0-1,0 0 1,1 2-1,0-1 0,1 1 1,0 1-1,1 1 1,0 0-1,1 1 0,0 0 1,0 2-1,1 0 1,23-7-1,-25 11 10,0 0 0,0 1 0,0 1 0,0 0 0,1 1 0,-1 1 0,0 0 0,0 1 1,0 0-1,0 2 0,0-1 0,-1 2 0,1 0 0,19 11 0,-14-6 39,-1 1 0,-1 1 0,0 1 0,-1 1 0,0 0 0,-1 1 0,-1 1 0,0 0 0,18 27 0,-16-16 39,-1 1 0,-1 0 0,-1 2 0,-1-1 0,-2 1 0,-1 1 0,-2 0 0,-1 0 0,-1 1 1,-2 0-1,1 54 0,-5-42-13,-3 1 0,-2-1 1,-1 0-1,-3 0 0,-1 0 1,-3-1-1,-29 69 0,31-86-27,-21 32 0,28-51-49,0-1-1,-1 0 0,1 0 1,-1 0-1,-1 0 1,1-1-1,-1 0 0,-10 7 1,14-10-12,-1-1 1,1 0-1,-1 0 1,0 0-1,1 0 0,-1-1 1,0 1-1,0 0 1,1-1-1,-1 0 0,0 0 1,0 0-1,0 0 1,1 0-1,-1-1 1,0 1-1,-4-2 0,2 0-23,-1 0 0,1-1-1,0 1 1,0-1-1,0 0 1,1-1-1,-1 1 1,-5-7-1,-3-3-36,0-2 0,1 0 0,1 0 0,1-1 0,0 0 0,1 0 0,-8-22 0,-41-134-179,38 93 135,3-1 1,3 0-1,5-1 1,2 0-1,5-90 0,5 126-17,15-81 0,-13 102 88,1-1 0,2 1-1,0 0 1,16-31 0,-18 45 30,-1 1 1,1-1 0,1 1 0,0 0-1,0 0 1,1 1 0,0 0 0,1 0-1,-1 1 1,11-6 0,-15 10 7,1 0-1,0 1 1,-1 0-1,1 0 1,0 0-1,0 0 1,0 1-1,1 0 1,-1 0-1,0 0 1,0 1-1,1-1 1,-1 1 0,0 1-1,1-1 1,-1 1-1,0 0 1,0 0-1,0 0 1,0 1-1,7 3 1,-5-2-29,0 1 0,0 0 1,0 1-1,0-1 0,-1 1 1,9 9-1,-4-1-8,0 1-1,10 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1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5523 74 2665,'0'-2'345,"0"-1"0,0 0 0,-1 0 1,0 0-1,1 0 0,-1 0 1,0 1-1,0-1 0,0 0 1,-1 1-1,1-1 0,-1 1 0,0-1 1,1 1-1,-1 0 0,0 0 1,0 0-1,0 0 0,-1 0 1,1 0-1,0 0 0,-1 1 0,1-1 1,-1 1-1,1 0 0,-1-1 1,-4 0-1,-1 0 35,-1-1-1,1 1 1,-1 1-1,1 0 1,-1 0-1,0 0 1,1 1-1,-13 2 1,10-1-248,0 1-1,0 1 1,0 0 0,-19 8 0,5 1 18,-23 16 0,-258 183 164,11 24-303,-198 201-267,355-310 127,-1164 1097-177,817-761 948,76-74 186,287-272-579,-385 384 517,-62 124-604,325-332-1083,39-26-1598,43-35 829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1281 7682,'-61'168'9158,"-39"81"-7307,59-159-1503,-62 99 0,68-133-192,-3-1-1,-74 82 1,99-123-144,0 0 1,0-1 0,-2-1-1,1 0 1,-33 18 0,47-29-17,0-1 1,-1 0 0,1 0 0,-1 1 0,1-1 0,0 0-1,-1 0 1,1 1 0,-1-1 0,1 0 0,0 0-1,-1 0 1,1 0 0,-1 0 0,1 0 0,-1 0 0,1 0-1,0 0 1,-1 0 0,1 0 0,-1 0 0,1 0 0,-1 0-1,1 0 1,0 0 0,-1 0 0,1-1 0,-1 1-1,1 0 1,0 0 0,-1 0 0,1-1 0,-1 1 0,1 0-1,0-1 1,-1 1 0,1 0 0,0-1 0,0 1-1,-1 0 1,1-1 0,0 1 0,0 0 0,0-1 0,-1 1-1,1-1 1,-1-2-19,1 0 1,-1-1-1,1 1 0,-1 0 0,1 0 0,0 0 0,1 0 1,-1-1-1,0 1 0,1 0 0,1-5 0,15-37-156,-13 35 138,249-472-682,-155 310 567,-81 142 131,184-366-74,-186 361 101,49-130 128,-61 156-72,0 0 0,-1-1 1,2-9-1,-4 19-55,0 0 0,0 0 1,0 0-1,0-1 0,0 1 0,0 0 0,0 0 0,0 0 1,0 0-1,0-1 0,0 1 0,0 0 0,0 0 1,0 0-1,0 0 0,0 0 0,0-1 0,0 1 1,0 0-1,0 0 0,0 0 0,0 0 0,-1-1 0,1 1 1,0 0-1,0 0 0,0 0 0,0 0 0,0 0 1,0 0-1,0-1 0,-1 1 0,1 0 0,0 0 0,0 0 1,0 0-1,0 0 0,-1 0 0,-6 6 178,-8 10-13,2 2 0,0 0-1,-16 31 1,12-21-55,-68 115 259,-89 147 42,-16-13-301,155-236-179,30-38-14,8-11-27,79-119-618,-32 52 391,163-306-560,-39-13-70,-166 375 897,5-10-115,15-57 0,-28 78 305,-6 10 105,2 0-97,-1 2-1,1-1 1,0 1-1,-6 6 1,-88 109 1237,67-78-1035,-57 74 387,-94 117 239,136-178-803,-3-3 1,-60 50 0,103-95-158,0-1 1,-1 0 0,0-1 0,-13 8 0,20-12-2,0 0 1,-1 0-1,1 0 1,0 0-1,0 0 1,-1 1-1,1-1 1,0 0-1,0 0 1,-1 0-1,1 0 1,0 0-1,0 0 1,-1 0-1,1 0 1,0 0-1,0-1 1,-1 1-1,1 0 1,0 0-1,0 0 1,-1 0-1,1 0 1,0 0-1,0 0 1,0 0-1,-1-1 1,1 1-1,0 0 1,0 0-1,0 0 1,-1-1-1,1 1 1,0 0-1,0 0 1,0-1-1,0-12-34,4 0-9,1 0 0,0 1 1,1 0-1,0 0 0,0 0 0,15-17 0,6-13-94,136-233-657,38-58 222,-25-3 498,-147 274 108,-28 60-25,0 0 0,0 1-1,0-1 1,-1 0 0,1 0-1,0 0 1,-1 0 0,1 0-1,-1 1 1,0-1 0,1 0-1,-1-3 1,-2 6 8,0 1 0,0-1 0,0 0 0,1 0 0,-1 1 0,0-1 0,1 1 0,0-1 0,-1 1 0,-1 3 0,-95 130 588,39-49-309,21-34-89,-44 45 0,77-91-195,-1 0 0,-1-1-1,1 0 1,-10 6 0,-1-5-5,17-6-6,0 0 0,-1 0 0,1 0-1,0 0 1,-1 0 0,1 0 0,0 0 0,0 0 0,-1 0-1,1 0 1,0 0 0,-1 0 0,1-1 0,0 1 0,0 0-1,0 0 1,-1 0 0,1 0 0,0-1 0,0 1 0,-1 0 0,1 0-1,0-1 1,0 1 0,0 0 0,0 0 0,0-1 0,-1 1-1,1 0 1,0-1 0,0-2-5,0 0 0,0 0 0,0 0 0,0 0 0,1 0 0,-1 0 0,1 0 0,1-4 0,11-35-182,2 0 0,35-68 0,-23 53-7,132-284-585,-150 320 914,-10 19 6,-2 5 21,-19 26 287,-86 142 682,99-152-1100,0-1 0,-11 39 0,20-57-43,0 0 0,0 1 0,0-1 0,-1 0 0,1 1 0,0-1-1,0 1 1,0-1 0,0 0 0,-1 1 0,1-1 0,0 1 0,0-1 0,0 1 0,0-1 0,0 0 0,0 1-1,0-1 1,0 1 0,1-1 0,-1 1 0,0-1 0,0 0 0,0 1 0,0-1 0,0 0 0,1 1-1,-1-1 1,0 1 0,0-1 0,1 0 0,-1 1 0,0-1 0,1 0 0,-1 0 0,0 1 0,1-1 0,-1 0-1,1 1 1,0-1-25,0-1-1,0 1 1,0 0 0,0 0-1,0 0 1,0-1-1,0 1 1,0 0-1,0-1 1,0 1-1,0-1 1,0 0-1,1 0 1,24-26-341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0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4537 4065 13259,'-6'18'1317,"-9"26"1513,13-41-2685,1 0 1,-1 0-1,1-1 0,-1 1 0,0-1 1,0 1-1,0-1 0,-1 0 1,1 0-1,0 0 0,-1 0 0,-3 2 1,5-3-126,0 0 0,0-1 0,0 1 0,-1-1 0,1 0 0,0 1 0,0-1 1,-1 0-1,1 0 0,0 0 0,0 0 0,-1 0 0,1 0 0,0 0 0,0 0 0,-1 0 0,1-1 1,0 1-1,0 0 0,0-1 0,0 1 0,-2-2 0,-1 0 15,1-1 0,-1 0-1,1 0 1,-1 0 0,-2-3 0,-6-9 58,0-1 0,0 0 0,-16-33 0,15 26-47,-25-50 35,2-1-1,-25-80 1,-31-165-257,70 210-16,5-1 0,4-1 0,5 0 1,12-194-1,0 258 155,2 1 1,2 0-1,2 1 1,2 0-1,1 1 0,23-47 1,-32 80 38,1 1 1,1 0 0,0 0-1,1 1 1,-1-1 0,2 2-1,-1-1 1,1 1 0,1 0-1,11-9 1,-17 15 6,1 0-1,-1 0 1,1 1 0,0-1-1,0 1 1,-1 0 0,1 0-1,0 0 1,0 0 0,0 1-1,0-1 1,0 1 0,0 0-1,0 0 1,0 1-1,0-1 1,0 1 0,0 0-1,0 0 1,0 0 0,0 0-1,-1 1 1,1 0 0,0 0-1,-1 0 1,0 0 0,1 0-1,4 6 1,3 1 37,0 1 0,-2 0 0,1 1 0,-1 0 0,-1 1 0,9 13 0,37 82 269,-51-101-299,25 55 148,-3 3 1,-3 0-1,-3 1 0,16 94 0,-27-110-81,-3 1 0,-3 0 1,-1 0-1,-2 0 0,-3 0 0,-17 84 0,11-91-36,-2-1 0,-1 0 0,-3-1 0,-1-1 0,-2 0 0,-2-2 0,-1 0 0,-2-1 0,-2-1-1,-43 47 1,37-53-37,-1 0 0,-1-2 0,-1-2-1,-2-1 1,0-2 0,-2-1 0,0-2-1,-1-2 1,-66 20 0,82-31-54,1-2 1,-1 0-1,-1-1 1,1-2 0,0-1-1,-1 0 1,1-2-1,-1-1 1,1 0-1,0-2 1,0-1 0,0-1-1,1-1 1,0-1-1,-26-13 1,13 4-120,1-1-1,1-3 1,-57-43 0,69 46 88,1-1 1,1-1 0,1 0-1,0-1 1,2-2 0,-16-26-1,24 34 47,1 0-1,1-1 1,1 0-1,0 0 0,-4-22 1,8 27 18,0 1 0,1 0 0,0-1 0,0 1 0,1-1 0,1 0 0,0 1 0,0 0 1,4-16-1,-1 16 4,1-1 1,0 1 0,0 0 0,1 0-1,0 1 1,1 0 0,0 0 0,0 0-1,12-9 1,0 0-6,2 1 0,44-29 0,-24 23 5,1 1 1,2 2-1,48-15 0,-17 12 16,89-16 1,-108 29 12,103-4 1,-127 13 20,0 2 0,-1 2 1,1 0-1,50 14 0,-71-14 8,0 0 0,0 2 0,-1-1 1,0 1-1,0 1 0,12 8 1,-16-10-8,-1 0 0,0 0 0,-1 1 0,1 0 0,-1 0 0,0 0 0,0 0 0,0 1 0,-1-1 0,0 1 0,4 9 1,-5-6 21,1 0 1,-1-1-1,-1 2 1,0-1-1,0 0 1,-1 0 0,0 0-1,-1 11 1,-1-6 25,-1 1 1,0 0 0,-1-1-1,-9 24 1,1-14-21,0-1 0,-1 0 0,-21 27 1,-59 62 58,43-58-114,-3-2-1,-2-3 1,-2-2-1,-2-2 1,-80 45 0,110-73-45,-1-1 0,-1-2 1,0-1-1,-1-2 0,0-1 0,-1-1 1,0-2-1,0-1 0,-36 1 1,48-6-51,-1-1 1,1-1-1,-1 0 1,1-2-1,0-1 1,-30-9-1,26 4-80,0-1 0,0-1 0,1-2 0,-35-24 1,12 3-195,1-2 0,3-1 1,-60-67-1,40 30-103,-68-103-1,102 135 387,3-1 0,1-2-1,2-1 1,-27-77 0,43 101 61,2 0 1,0 0 0,2 0 0,0-1-1,1-29 1,2 36 5,2-1 1,0 1-1,1-1 1,0 1-1,1 0 1,1 0-1,1 1 1,8-17-1,-3 11-1,1 1-1,1 0 0,1 1 0,23-24 1,75-63-14,-25 36 42,3 5-1,3 3 1,2 4-1,148-65 1,-182 97 82,1 3-1,128-30 1,-177 50-47,0 1-1,0 1 1,0 0 0,0 0 0,0 2 0,0-1-1,0 2 1,17 3 0,-26-4-21,0 0 0,0 1-1,0 0 1,0 0 0,0 0 0,0 0 0,-1 0-1,1 1 1,-1 0 0,0 0 0,0 0 0,0 0-1,0 0 1,0 0 0,-1 1 0,1 0-1,-1-1 1,0 1 0,0 0 0,0 0 0,-1 0-1,1 0 1,-1 0 0,0 0 0,0 1 0,0 5-1,0 3 58,0 1-1,-1 0 1,0 0-1,-1-1 1,-1 1-1,0 0 1,-5 14-1,-4 7 108,-23 52-1,15-47-93,-1-1 0,-43 59 0,-65 61 16,-129 101-12,198-209-107,-2-3-1,-111 67 1,134-94-50,-1-1 0,0-2 1,-1-2-1,-1-2 0,-52 11 1,66-19-71,0-2 1,0-1-1,0-2 1,0 0 0,0-2-1,0 0 1,0-2-1,1-1 1,-37-11-1,39 8-47,0-2 0,1-1 0,0-1 0,0 0-1,1-2 1,1-1 0,0 0 0,1-2-1,1 0 1,0-1 0,1-1 0,-27-35-1,22 23 23,2-1-1,1 0 1,2-1-1,1-2 0,1 1 1,2-2-1,1 0 1,-8-38-1,15 47 129,2 1 0,0-1 0,2 0 0,0 0 0,2 0 0,1 0 0,1 0 0,1 0 0,2 0 0,0 1 0,2-1 0,13-32 0,-9 32 11,2 1 1,1 0-1,1 1 1,1 1 0,0 0-1,2 1 1,36-33-1,-22 27 6,1 2 0,1 1 0,1 1 0,63-30-1,3 9 67,2 4-1,1 5 0,216-44 1,-264 68 56,0 3 0,1 3 0,0 2 0,92 6 0,-134-1-46,1 1-1,0 1 0,-1 0 0,0 1 1,0 1-1,0 0 0,0 1 0,-1 1 1,23 13-1,-31-15-21,1 0 0,-1 1 0,0-1 0,0 1 0,-1 0 0,0 1 0,0-1 0,0 1 0,-1 0 0,0 1 0,0-1 0,-1 0 0,0 1 0,0 0 0,-1 0 1,0 0-1,0 0 0,-1 0 0,0 0 0,0 16 0,-3-1 80,0 0 0,-2 0 1,0 0-1,-15 42 1,3-20 38,-1-1 0,-30 53 1,-19 14-22,-5-2-1,-94 108 1,-34 6-60,153-177-97,-2-2-1,-65 45 1,89-73-60,-1-2-1,0 0 1,-1-2 0,-1-1-1,-38 11 1,3-1-323,59-20 363,-27 10-408,-60 11 1,28-10 79,-1-3 1,-94 1 0,110-12 158,0-2 1,0-2 0,0-2 0,-61-18 0,69 14 37,0-1-1,1-1 1,0-3 0,-49-29 0,71 35 104,1 0 0,1-1-1,0-1 1,0 0-1,2 0 1,-1-2 0,-18-28-1,18 23 33,1-1-1,1 0 0,1-1 0,0 0 0,2-1 1,-10-45-1,14 48 24,1 0-1,2 0 1,0 0 0,1 0 0,0 0 0,2 0 0,1 0 0,8-32-1,-5 31 0,1 0 0,2 0 0,0 1-1,1 0 1,1 0 0,13-18-1,-5 14 5,0 0-1,1 2 1,43-38-1,-11 21 40,1 2-1,1 2 0,95-45 1,-33 29 184,2 4 0,1 5 1,152-32-1,-105 45 77,-133 25-190,0 3 0,-1 0 0,35 5 1,-55-3-39,1 1 1,-1 0 0,1 1 0,-1 0 0,23 9 0,-30-9-35,-1 0-1,1-1 1,0 2-1,-1-1 1,0 0-1,0 1 0,0 0 1,0 0-1,-1 0 1,1 1-1,-1-1 1,0 1-1,0-1 1,-1 1-1,4 8 0,-3-3 36,0 0 0,0-1 0,-1 1-1,-1 0 1,0 0 0,0 0 0,0 0-1,-2 0 1,-1 19 0,-4-1 80,0 0 0,-13 34-1,0-11-53,-2 0 0,-3-2 0,-1-1-1,-3 0 1,-55 71 0,13-35-48,-146 138 0,165-175-113,-1-3 0,-2-2 0,-110 65 0,138-93-70,-1-1 0,0-1 0,-1-2 1,0 0-1,0-2 0,-1-1 0,-1-2 0,1 0 0,0-2 0,-1-2 0,-45-2 0,51-1-29,-1-2 0,0 0 0,1-2 0,0-1 0,0-1 1,1 0-1,0-2 0,0-1 0,1-1 0,1-1 0,0 0 0,1-2 0,0 0 0,1-1 0,1-2 0,0 1 0,-28-41 0,32 39 71,1-1-1,2-1 1,0 0 0,1-1 0,1 0-1,-11-41 1,16 46 58,1-1-1,1 1 1,0-1 0,2 0-1,0 1 1,0-1-1,2 0 1,0 1 0,9-32-1,-5 29 15,2 0 0,0 0 1,1 0-1,1 2 0,1-1 0,15-20 0,-7 15 7,2 0 0,0 1 1,41-33-1,-10 18 28,1 2-1,2 2 1,89-41 0,-39 29 77,1 4 0,2 6 1,194-41-1,-138 57 85,-131 17-40,63 4 0,-90-1-108,0 1 0,0 0 0,0 0 0,0 1 0,-1-1-1,1 1 1,0 1 0,-1-1 0,0 1 0,9 5 0,-12-6-15,0 0 0,0 0 0,0 0 1,0 0-1,-1 0 0,1 1 0,-1-1 0,1 1 0,-1-1 1,0 1-1,0 0 0,0-1 0,0 1 0,0 0 0,-1 0 1,1-1-1,-1 1 0,0 0 0,1 0 0,-1 0 1,-1 0-1,1-1 0,-1 6 0,-3 7 75,-1 0 0,0-1-1,0 0 1,-2 0 0,-11 19 0,-9 12 149,-38 49-1,-13 2-127,-4-4 0,-4-3-1,-182 144 1,200-182-114,-2-3 0,-98 49-1,127-76-69,-1-3-1,-1-1 1,-1-2 0,0-2-1,-85 13 1,89-23-98,0-1 0,0-1 0,0-3 0,0-1 0,0-2 0,0-2 0,1-1 0,0-2 0,-40-17 0,45 13 47,0-2-1,1-1 0,1-2 0,1-1 0,1-1 1,1-2-1,1-1 0,0-1 0,2-1 1,1-2-1,2 0 0,0-2 0,2 0 0,1-2 1,-19-40-1,25 39 107,2-1 0,1 0 0,2-1 0,1 0 0,2 0 0,1 0 0,2-1 0,1 0 0,2 1 0,1-1 0,2 0 0,2 1 0,1 0 0,14-47 0,-5 37 1,2 0 0,2 0-1,2 2 1,2 1 0,2 0 0,1 2 0,62-71 0,-26 44-6,2 3 1,4 3 0,95-67-1,-85 72 8,3 4-1,2 3 1,2 3-1,2 5 0,145-48 1,-184 75 15,67-11 0,-92 21 13,1 2 0,-1 0 1,1 2-1,44 5 0,-59-4-1,0 0 0,0 1 0,0 1 0,-1-1 0,1 1-1,-1 0 1,0 1 0,0 0 0,13 9 0,-16-9 8,0 1 0,0-1 0,-1 1-1,0 1 1,0-1 0,0 1 0,0-1-1,-1 1 1,0 0 0,0 1 0,0-1 0,-1 0-1,2 8 1,-1-1 39,0 0 0,-1 0-1,-1 0 1,0 0 0,0 0 0,-2 0 0,1 1-1,-5 18 1,-3 5 188,-23 62-1,11-43-2,-40 77 0,5-37-36,-109 148 0,-100 72-64,188-235-184,-3-4-1,-152 116 1,191-164-68,-1-2 0,-55 26-1,76-44 9,-1-1 0,0-1-1,0-1 1,0-1-1,-27 3 1,37-6 21,1-1 0,-1 0 0,0-1 1,0-1-1,0 1 0,0-2 0,0 1 1,-14-5-1,19 3 19,-1 0 0,1 0 0,0 0-1,0-1 1,0 1 0,0-2 0,1 1 0,0-1 0,0 1 0,0-1 0,0-1 0,1 1 0,-7-12-1,4 6-14,1-1 0,0 1 0,1-1-1,0-1 1,1 1 0,0-1-1,-2-17 1,3 5-24,0-1 0,3-48 0,1 54 66,1-1 1,0 1-1,2 0 1,0 0-1,1 0 1,1 0-1,1 1 0,1 0 1,1 1-1,0-1 1,21-28-1,-8 17 23,1 2-1,2 1 0,0 1 0,2 1 1,33-24-1,157-94 135,-113 82 19,174-76 1,-229 117-78,1 3 0,1 1 0,0 3 0,1 2 0,0 2 0,56-2-1,-108 11-77,19-1 68,1 1-1,-1 1 1,20 3-1,-34-3-29,1 0 0,0 1-1,-1 0 1,1 0 0,-1 0-1,1 1 1,-1-1 0,0 1-1,0 0 1,0 1 0,-1-1-1,1 1 1,-1 0 0,5 6-1,-5-6 14,-1 1 0,1 0 0,-1 0 0,0 1 0,-1-1 0,1 1 0,-1-1 0,0 1 0,0 0 0,-1 0 0,0 0 0,0 0 0,0 11 0,-1 0 60,-1-1 0,-1 0 1,-1 0-1,-5 18 1,0-4 46,-2 1 0,-1-2 0,-23 43 0,-59 80 136,32-66-241,-4-3 1,-4-3-1,-3-2 1,-161 132-1,197-183-92,-2-2 0,-75 39 1,95-56-3,-1 0-1,1-1 1,-1 0 0,-1-2 0,1 0 0,-36 3 0,42-7-17,0-1 0,-1-1 0,1 0 0,0-1 0,0 0 0,0-1 0,0-1 0,0 0 0,1-1 0,0 0 0,-13-8 0,11 6-25,0-2-1,1 0 1,0 0 0,0-1-1,1 0 1,1-1 0,0-1-1,0 0 1,-10-15-1,6 1-51,2 1 0,0-2 0,2 0 0,0 0 0,-8-41 0,7 19 50,3-2 1,1 1 0,3-1 0,3 0 0,1 0 0,3 0-1,2 0 1,2 0 0,2 1 0,3 0 0,1 1 0,34-84-1,-28 95 87,2 1-1,1 0 0,2 2 0,1 1 0,2 0 1,1 2-1,1 1 0,2 1 0,2 2 0,0 1 1,69-43-1,-52 41 71,2 1 1,1 4-1,1 1 0,1 3 1,1 2-1,0 2 1,2 3-1,62-6 1,-80 15 74,63 1 1,-86 4-84,-1 0 0,0 1 0,1 0 0,-1 2 0,0-1 0,22 10 0,-30-10-20,-1 1 0,0 0 0,1 0 0,-2 0 0,1 0 0,0 1 0,-1 0 0,0 0 0,0 1 0,0-1 0,-1 1 0,5 7 0,-5-4 26,1 0 0,-1 1 0,-1-1 0,1 1 0,-2 0 1,1-1-1,-1 1 0,1 19 0,-3 0 102,-2 1-1,0 0 1,-8 35 0,1-18 19,-2-1 0,-23 61 0,-80 133 153,-122 167-57,158-292-263,-123 141-1,147-196-123,-82 68-1,109-105 7,-1-1 0,-1-1 0,-1-1 0,-37 18 0,52-32-14,-1 0 1,1-1-1,-1-1 0,0 0 0,0-1 1,0-1-1,-31 1 0,35-3 6,1-1 0,-1 0 0,0-1 0,1 0 0,-1-1 0,1 0 0,0-1 0,-1 0 0,2-1 0,-21-11 0,18 6-18,0-1-1,1 0 1,0-1 0,1 0-1,1 0 1,0-2 0,-14-22-1,4 3-31,2-2 0,1 0 0,2-1 1,2 0-1,-10-40 0,11 25 103,3 1 0,1-1 0,0-68 0,8 91 94,1-1 0,2 1 0,1 0-1,1 0 1,1 0 0,2 1 0,0 0-1,2 0 1,1 1 0,1 0 0,2 1-1,0 1 1,2 0 0,0 1 0,1 0-1,2 2 1,0 0 0,42-34 0,2 7 34,2 3 1,2 3-1,2 3 1,140-57 0,-166 78-41,0 3 0,1 1 0,1 3 0,59-9 0,-93 19 1,1 0 0,0 0 0,-1 1 0,1 1 0,19 3 1,-26-3-16,-1 0 1,0 1 0,0-1 0,0 1 0,0 0 0,0 0 0,-1 1 0,1-1 0,0 1 0,-1-1 0,0 1 0,0 0 0,0 1 0,0-1 0,0 0 0,0 1 0,-1-1 0,3 6 0,-2-3 15,-1 0-1,1 0 0,-1 1 1,0-1-1,-1 1 0,1 0 1,-1 0-1,-1-1 1,1 1-1,-1 0 0,0 0 1,-2 9-1,-3 14 123,-2 1 1,-21 58-1,-51 98 198,21-78-314,-5-3 0,-4-3 0,-4-3 0,-132 141 0,13-55-81,148-152-72,-1-3 0,-57 33 0,76-50-5,0-2 0,-1 0 0,-1-1 1,-35 9-1,44-17 4,0 0 0,1 0 0,-1-2 0,0 0 0,0-1 0,0 0 0,0-2 0,-21-3 0,20 0-14,-1 0 1,1-1 0,0-1 0,1 0 0,0-2 0,0 0 0,0 0 0,1-2 0,1 0 0,0-1 0,-25-25 0,22 17 32,1 0 0,0-2 1,2 0-1,0 0 1,1-2-1,2 1 0,-17-46 1,19 37 67,1 0 0,2 0 1,2 0-1,1-1 0,1 0 1,1 0-1,3 0 0,0 1 0,2-1 1,9-39-1,-4 39 19,2 0-1,2 1 1,1 0 0,1 1 0,2 1-1,1 0 1,36-47 0,-20 35 6,2 2 0,1 2 0,3 1 0,56-42 0,-48 45-2,3 2-1,0 2 1,2 3-1,58-23 1,-26 19 19,172-39 0,-180 54 48,148-10 0,-182 24 6,0 3 0,0 1 0,0 2 0,0 2 0,47 14 0,-69-15 1,-1 2 0,-1 0 0,1 1 0,-2 0 0,1 2-1,-1 0 1,0 1 0,-1 1 0,20 18 0,-25-19 0,0 1 0,-1 0-1,0 0 1,-1 1 0,-1 0 0,0 1 0,-1 0 0,0 0-1,-1 1 1,0 0 0,-2 0 0,6 25 0,-7-15 28,-1 0 0,0 0 1,-2 0-1,-1 0 0,-5 31 0,-2-13 53,-1 0 0,-22 59 0,3-29-8,-4-1 1,-58 98-1,-110 122 40,71-140-230,114-137-23,0-1 0,-2-1 0,1 0 0,-34 19 1,44-29 19,0 0 1,0 0 0,-1 0-1,1 0 1,-1-1 0,1 0 0,-1-1-1,0 1 1,1-1 0,-1-1 0,0 1-1,-11-1 1,13-2-6,-1 1 0,1-1 0,0 0 0,-1 0 0,1-1 0,0 1 0,0-1 0,1 0 0,-1-1 0,0 1 0,1-1-1,0 0 1,0 0 0,0 0 0,-6-9 0,1 0-52,0-1 1,0-1-1,1 1 0,1-1 0,1 0 0,0-1 0,-6-24 0,4 3-40,1 0 0,-1-50 0,6 43 91,3-1 0,1 0 0,2 1 1,2 0-1,17-60 0,-8 51 24,3 0-1,3 2 1,51-95-1,-48 105 32,2 1 0,2 1 0,2 2-1,1 1 1,2 1 0,1 2 0,58-43 0,-50 46 6,2 2 1,1 2-1,1 2 1,1 2-1,1 2 1,86-24-1,-73 29 26,1 3-1,1 2 1,77-2 0,-90 11 32,1 3-1,-1 1 1,0 3 0,79 20-1,-101-19 4,-1 2 0,0 0 0,-1 2-1,0 2 1,-1 0 0,0 1-1,35 28 1,-42-27 16,0 1 1,-2 1-1,0 0 0,-1 1 0,0 1 0,-2 0 0,0 1 1,-1 0-1,16 39 0,-17-26 32,0 0 0,-2 0 0,-2 0 0,-1 1 0,-1 1 0,-2-1 0,-2 54 0,-5-21 55,-3-1 1,-32 130-1,9-89-119,-6-1 0,-4-2 0,-5-2 0,-93 158 0,114-222-199,-54 66 1,68-92 51,-1 0 1,0-1-1,0 0 1,-1-1-1,0-1 0,-15 10 1,24-17 28,-1-1 1,1 1-1,-1-1 1,1 0-1,-1 0 1,0 0-1,0 0 0,1 0 1,-1-1-1,0 0 1,0 0-1,0 0 1,0 0-1,1-1 1,-1 1-1,0-1 1,0 0-1,1 0 1,-1 0-1,-4-3 1,2 1-46,0-1 0,1 1 1,0-1-1,0-1 0,0 1 0,0-1 1,1 0-1,0 0 0,0 0 0,0 0 1,-4-9-1,-3-8-173,1-1 1,2 0 0,-11-41-1,3-11 12,4 0-1,2 0 1,1-97 0,9 102 224,2 1 1,21-117-1,-16 147 48,3 0 1,1 1-1,2 0 0,1 1 0,2 0 1,22-36-1,-21 46 32,1 2-1,1 1 1,1 0 0,1 1-1,2 1 1,0 1 0,1 1-1,0 2 1,2 0 0,49-25-1,-39 26 48,0 1 0,1 2-1,1 2 1,0 1 0,1 3-1,0 0 1,0 3 0,41-1-1,-20 6 89,0 4-1,-1 1 0,1 3 1,-1 3-1,83 27 0,-99-24 9,-1 2 0,58 32 0,-79-37-92,-1 2 0,0 0 0,0 2 0,-2 0 0,0 1 1,18 20-1,-24-21-1,-1 1 0,0 1 0,-1 0 0,0 0 1,-2 1-1,0 0 0,-1 1 0,0-1 0,-2 1 1,0 1-1,-2-1 0,3 36 0,-5-12 66,-1-1 0,-3 1 0,-1-1 1,-19 79-1,0-36-52,-3 0 0,-4-1 0,-4-2 0,-3-1 0,-3-2 0,-5-2 0,-55 75 0,54-94-104,-75 74 1,84-96-64,-1 0 0,-58 39 0,74-60-39,-1-1 1,-1-1-1,0-1 1,-1-1-1,0-1 1,0-1-1,-1-2 1,0 0-1,-1-2 1,1-1-1,-1-1 1,0-1-1,0-1 1,0-2-1,0 0 1,1-2-1,-1-1 1,-35-10-1,30 3 5,1 0 0,0-2-1,1-1 1,1-2 0,0 0-1,1-2 1,1-1 0,1-2-1,1 0 1,1-2-1,-35-40 1,43 43 79,1-1 1,1-1-1,1 0 0,1 0 1,1-1-1,-14-42 0,19 45 20,1 0-1,1 0 0,1-1 1,1 1-1,0-1 0,2 0 1,0 0-1,6-37 0,-2 39 1,1 1 0,0 0 0,2 0 1,-1 1-1,2 0 0,1 0 0,0 1 0,1 0 0,0 0 0,1 1 0,1 1 0,27-26 0,-4 10 1,1 1-1,2 2 0,0 1 0,44-21 0,152-63 19,-40 38 68,3 9-1,3 8 0,342-48 1,-317 89 68,-181 14-51,72 8 1,-102-6-60,0 0 1,-1 1-1,1 1 1,-1 1-1,0 0 1,0 0-1,-1 1 1,0 1-1,15 10 1,-20-12-7,-1 0 0,0 1 1,0 0-1,0 0 0,0 0 0,-1 1 1,0 0-1,-1 0 0,0 0 0,0 0 1,0 1-1,4 15 0,-4-8 32,-1 1-1,0 0 1,-1-1-1,-1 1 1,-1 28-1,-2-15 8,-2 0 0,0 0-1,-2-1 1,-11 34 0,-50 108 99,37-107-116,-45 70 0,25-59-54,-4-3 1,-3-2-1,-79 74 0,99-109-80,-1-1 0,-47 29 0,66-49-23,-2-1 0,0 0 0,0-2-1,-39 14 1,46-20-22,0-1 0,0 0 0,0-1 0,0-1 0,-1 0 0,1-1 1,-1 0-1,1-2 0,-17-2 0,14 1-70,1-2 1,-1 0 0,1 0-1,0-2 1,0 0 0,1-1-1,-26-16 1,17 6-145,1-1 0,1-1 1,-33-37-1,31 30 117,1-2 0,1 0 1,2-2-1,1 0 0,1-1 1,2-1-1,1 0 0,-11-38 1,20 52 163,1-1 1,1 0-1,1 0 1,0-1 0,1-21-1,3 30 51,0 0 0,0 0 1,1 0-1,1 0 0,0 1 0,0-1 0,1 1 0,1 0 0,0 0 1,6-11-1,-2 10 32,0-1 1,0 1 0,1 1 0,0 0-1,1 0 1,0 1 0,1 1-1,0-1 1,1 2 0,0 0 0,0 1-1,26-11 1,4 2 138,0 3 0,1 1 0,49-7 1,30 1 203,1 6 0,153 3 0,-246 9-328,1 2 0,32 5 0,-54-5-17,1 0 0,-1 1 0,0 0 0,-1 1 0,1 0-1,-1 1 1,1 0 0,-1 0 0,15 13 0,-19-14-1,0 0 0,-1 0 0,0 1-1,0-1 1,0 1 0,0 0 0,-1 1-1,0-1 1,0 1 0,0-1 0,0 1 0,-1 0-1,0 0 1,-1 0 0,3 12 0,-3-2 50,-1 0 1,-1-1 0,0 1-1,-1-1 1,-5 22-1,0-5 65,-2 1 1,-1-1-1,-17 37 0,-6-1 91,-48 71 1,-60 67 88,-104 93-61,184-235-294,-3-3-1,-100 74 0,134-113-69,-1-2-1,-1-1 0,-1-2 0,0-1 0,-1-1 0,-40 11 0,52-20-33,1-2 0,-1 0 0,0-1 0,0-1-1,0-1 1,0 0 0,0-2 0,0-1 0,0-1-1,0-1 1,-34-10 0,29 4-94,0-1 0,1-2 0,0-1 0,-46-33 0,37 21-84,1-2 1,-49-54-1,57 52 154,1-1 0,-39-65 0,52 75 131,2 0 0,0 0 1,1-1-1,1-1 1,-10-43-1,17 53 32,-1-1 0,2 0-1,0 1 1,0-1 0,1 0 0,1 1-1,1-1 1,0 1 0,0 0-1,6-14 1,-1 8 9,1 0 1,1 0-1,0 1 0,2 0 0,24-29 1,-6 15 15,1 1 1,57-42 0,-4 10 73,134-73-1,102-31 169,-287 151-243,657-308 580,-505 251-445,-154 63-86,-1 2-1,52-7 0,-76 14-41,0 0 0,1 0 0,-1 0-1,1 1 1,-1 0 0,0 1-1,1 0 1,-1 0 0,0 0-1,1 0 1,11 5 0,-16-4-11,0-1 1,0 1-1,0-1 0,0 1 0,-1 0 1,1-1-1,0 1 0,-1 0 1,1 0-1,-1 0 0,0 1 1,2 3-1,0-1 33,-2 0-1,1 1 1,-1 0 0,0-1 0,0 1-1,0 10 1,-1-1 51,0 1 0,-2 0-1,0-1 1,0 1 0,-2-1 0,-7 21-1,-10 20 239,-44 80-1,-72 102 111,-13-13-314,-339 387 1,414-531-260,-86 74 0,119-122-52,0-2 0,-2-2 0,-65 33 0,80-48 5,-1 0 1,0-2 0,-1-1 0,0-1-1,-47 7 1,56-15 36,0-1 0,-1-1 0,1-1-1,0-1 1,0-2 0,0 0 0,0-1 0,0 0 0,1-2 0,0-1-1,1-1 1,-1 0 0,2-2 0,-1 0 0,2-1 0,-25-20 0,25 15 32,0-1 1,1 0-1,2-1 0,-1-1 1,2-1-1,-16-31 1,15 24 39,2 0 1,2-1-1,0 0 0,-11-55 1,17 50 59,1 0 0,1 1 1,2-1-1,2 0 0,1 0 1,1 0-1,2 0 1,13-47-1,-5 38 18,1 2-1,3 0 1,1 1 0,2 0-1,1 2 1,29-39-1,-6 19 11,2 2-1,3 2 1,2 2-1,2 3 1,94-68-1,-42 47 91,3 4 1,158-70-1,-152 86 78,1 5 0,149-38 1,-65 43 210,-167 37-262,0 1-1,1 1 0,-1 2 1,37 5-1,-56-4-62,-1 0-1,1 0 1,-1 1 0,0 1-1,0 0 1,0 1-1,-1 0 1,1 1-1,13 9 1,-17-9-9,-1 1 1,0 0 0,0 0-1,-1 1 1,0-1-1,0 1 1,-1 1-1,0-1 1,0 1-1,-1 0 1,0 0-1,4 16 1,-2-5 54,-1 1 0,0 0-1,-2-1 1,-1 1 0,-1 0-1,-1 23 1,-4 10 90,-4 1 0,-14 57 0,1-25-11,-32 83 0,-2-37-104,-5-3 0,-90 142 0,1-50-172,116-178-90,-73 73 0,98-109 67,-1 0 0,-1 0 0,1-1 0,-1 0 0,0-1 0,-1 0 0,0 0 0,-19 6 0,27-11 37,-1 0 0,1 0 1,-1 0-1,1 0 0,0-1 1,-1 1-1,1-1 0,-1 0 1,1 0-1,-1 0 0,1-1 1,-1 1-1,1-1 0,-1 0 1,1 0-1,0 0 0,-1 0 1,1-1-1,0 1 0,0-1 1,0 0-1,0 0 0,0 0 1,1 0-1,-1 0 0,-3-5 1,-1-3-104,0-1 0,1 0 1,0 0-1,1 0 1,0-1-1,-4-14 0,-2-10-127,1-1-1,2 0 0,2 0 0,-3-62 0,8 49 183,2 0 0,2 1 0,11-54 0,-7 68 126,2 1-1,1 0 1,2 1-1,1 0 1,2 1-1,1 0 0,32-47 1,-20 41 63,1 2 1,1 0-1,2 3 0,2 0 1,49-36-1,-4 12 149,113-61 0,99-24 213,-120 77-173,-135 54-134,0 2 1,69-8-1,-92 15-81,0 2 0,0-1 0,0 2-1,1-1 1,-1 2 0,0 0 0,18 5 0,-24-4-15,0 0-1,0 0 1,-1 0 0,1 1-1,-1 0 1,0 0 0,-1 0-1,1 1 1,-1 0 0,1 0-1,-2 1 1,1-1 0,0 1-1,5 11 1,-4-7 14,-1 1 1,0-1-1,-1 1 0,0 0 1,-1 1-1,0-1 1,-1 1-1,0-1 0,0 1 1,-2 0-1,0 17 0,-3 4 79,-1 1 0,-15 58 0,1-27 37,-36 87 0,-10-9-101,-6-3 0,-7-3 0,-102 139 0,141-223-148,-62 66 1,82-101-33,-1 0 1,0-2-1,-1 0 1,-27 15-1,36-25 10,0 0-1,0-1 0,0 0 1,-1-1-1,0 0 1,1-1-1,-1 0 1,-1-1-1,-21 2 1,21-5-29,0 0 1,0-1-1,0 0 1,1-1-1,-1-1 1,1 0-1,0 0 1,0-1-1,0-1 1,1 0-1,0-1 1,0 0-1,1 0 1,-16-15-1,7 4-29,1 0-1,1-1 1,0-1 0,2-1-1,0 0 1,-16-32-1,19 29 98,1-1 0,1 0 0,1-1 0,1 0 0,2 0 0,-5-32 0,9 41 44,1-1 0,0 1 0,1-1 0,1 1 0,1-1 0,1 1 0,0-1 0,1 1 0,1 0 0,11-27 0,-6 25 5,1 0 1,1 1-1,0 0 1,1 0-1,1 2 0,1 0 1,0 0-1,1 1 1,35-24-1,-11 13 33,1 1-1,1 3 0,68-27 0,2 10 173,1 4-1,2 5 1,130-16 0,-86 28 152,-133 17-235,-1 0-1,1 2 0,43 7 0,-63-7-67,1 1 0,-1-1 0,0 1 0,1 0-1,-1 1 1,0-1 0,0 1 0,0 0 0,-1 1 0,1 0 0,-1 0 0,0 0 0,0 0-1,0 1 1,-1-1 0,1 1 0,-1 1 0,0-1 0,-1 1 0,1-1 0,-1 1 0,3 9-1,-1-1 54,-2 0-1,0 0 0,-1 1 1,0-1-1,-1 1 0,-1-1 1,0 1-1,-4 26 0,-3 5 98,-2-1 0,-2 1-1,-29 76 1,15-63-112,-2-2 1,-41 66-1,40-80-112,-2-1 1,-1-2-1,-2-1 1,-70 63-1,90-90-88,-1-1 0,-1-1 1,1 0-1,-2-1 0,1 0 0,-1-2 1,-29 11-1,38-16 7,-1 0 0,1-1 1,0 0-1,-1 0 0,1-1 0,-1 0 0,1 0 1,-1-1-1,1 1 0,0-2 0,-1 1 0,1-1 1,0 0-1,0-1 0,0 1 0,0-2 0,1 1 1,-1-1-1,-9-6 0,1-3-91,0 0 1,1-1-1,1 0 1,0-1-1,1-1 0,0 0 1,1-1-1,1 0 1,1 0-1,0-1 0,2 0 1,0-1-1,1 0 0,0 0 1,2 0-1,-3-24 1,6 29 157,1-1 1,0 0 0,1 1 0,0-1 0,1 0-1,1 1 1,0 0 0,1 0 0,1 0-1,0 0 1,1 0 0,0 1 0,1 0 0,1 1-1,13-19 1,-5 12 31,2 0 0,0 0-1,1 2 1,1 0 0,0 2 0,1 0 0,1 1-1,26-12 1,1 3 35,1 2 1,1 2-1,1 2 1,0 3-1,2 2 0,-1 3 1,89-5-1,-114 13 68,-1 1-1,1 2 1,-1 1 0,48 10-1,-64-10-9,1 1 0,-2 0-1,1 0 1,0 1 0,-1 0 0,0 1-1,0 0 1,0 0 0,-1 1-1,0 1 1,-1-1 0,1 2-1,11 14 1,-13-13 55,-1 1 0,0 0 0,0 1 0,-2-1 1,1 1-1,-1 0 0,-1 0 0,0 0 0,-1 1 0,0-1 0,-1 1 0,0-1 1,-2 23-1,-2 2 207,-3 0 1,0-1 0,-17 49 0,5-27-178,-2-1 1,-3-1-1,-2-2 1,-2 0-1,-3-1 1,-51 68-1,66-102-171,-1 0-1,0-1 0,-1-1 1,-1-1-1,-1 0 1,-27 17-1,35-26-43,-1-1 0,0 0 1,0-1-1,0 0 0,-1-1 0,1 0 0,-1-1 1,0 0-1,0-1 0,0-1 0,0 0 1,-26-1-1,26-2-29,1 0 1,-1-1-1,1 0 0,0-1 1,0 0-1,0-1 0,1-1 1,0 0-1,0 0 1,0-1-1,1 0 0,0-1 1,0 0-1,1 0 1,-10-12-1,1-1-69,1-1 1,2 0-1,0-1 0,1-1 1,1-1-1,-11-30 0,9 15 43,3-1-1,1 1 1,1-2-1,3 1 1,-3-64-1,8 51 43,3-1 1,2 1-1,19-104 1,-13 116 35,2 1 0,2 0 0,23-52 0,-11 44 4,3 0 0,1 2-1,2 1 1,41-45 0,-25 39 14,1 2-1,105-82 1,-79 79 70,2 3 0,2 3-1,2 4 1,159-62 0,-189 88 19,74-14 0,-99 26-50,0 1 0,0 1 0,28 0 0,-45 3-15,0 1 0,-1 0 1,1 0-1,0 0 0,-1 1 0,1 0 0,-1 1 0,1 0 0,-1 0 1,0 0-1,0 1 0,-1 0 0,1 0 0,6 6 0,-6-4 13,-1 1 0,-1-1 0,1 1 0,-1 0-1,0 0 1,-1 0 0,1 1 0,-1 0 0,-1 0-1,0 0 1,0 0 0,0 0 0,1 10 0,0 8 96,-1 1 0,-1 52 0,-4-29 86,-15 95 0,-11-10-84,-6-2 0,-63 160 1,-143 239-60,100-291-53,99-178-49,-53 61 0,77-104-36,-1-1-1,0-1 1,-2-1-1,-24 17 1,38-30 22,0 0 1,0 0-1,0 0 0,0-1 0,-1 0 1,1 0-1,-1-1 0,0 0 0,0 0 1,0-1-1,0 1 0,0-2 0,-11 1 1,11-2-14,1 0 1,-1-1 0,0 0-1,1 0 1,0 0 0,-1-1 0,1 0-1,0 0 1,1-1 0,-1 1 0,0-2-1,1 1 1,-8-8 0,-2-3-95,1 0 1,1-1-1,0-1 1,-20-35 0,-57-133-319,54 93 371,4-2 0,5 0-1,-18-110 1,36 143 72,1 1 1,4-2-1,5-110 0,3 133 18,1 1-1,2 0 0,2 0 1,1 0-1,2 1 0,1 1 1,21-39-1,-15 41 7,2 1 0,1 1 0,37-42 0,-36 48 1,1 0 0,1 2 1,1 1-1,30-20 0,-26 23 13,2 2 0,0 2 0,1 1 0,1 1 0,0 1 0,1 3 0,0 0 0,0 3-1,1 1 1,0 1 0,0 2 0,61 3 0,-66 1 30,1 3 0,-1 0 0,1 2 0,-1 1 0,-1 2 0,0 1 0,0 1 0,-1 2 0,0 0 0,-1 2 0,-1 2-1,0 0 1,-1 2 0,41 38 0,-43-32 45,-1 2 0,-2 0 0,0 1 0,-2 1-1,-1 1 1,-2 1 0,0 1 0,-3 0 0,19 61-1,-19-50 76,-2 1 0,9 86 0,-17-81-41,-3-1 1,-12 95-1,-35 94 140,25-153-190,-57 145 0,58-180-67,-3-2 1,-2 0-1,-2-2 1,-38 48-1,53-77-27,0 0 0,-1-1 0,-1-1 0,0 0 0,-22 14 0,27-21-25,-1-1 1,0 0-1,-1-1 1,1 0-1,-1-1 1,0 0-1,0-1 1,0 0-1,-20 2 1,20-4-26,1-1 1,-1 0-1,1 0 1,0-1-1,-1-1 1,1 0-1,0 0 1,0-1-1,0-1 1,-18-7-1,11 1-59,1 0 0,0-1-1,1-1 1,1 0 0,-20-21 0,5 2-146,1 0-1,-44-65 1,27 23-36,3-3-1,-61-147 1,59 102 71,-38-163-1,39 46 70,38 180 134,2-1-1,4-70 1,3 92 31,1 1 0,2-1 0,1 1 1,19-54-1,-16 64 17,1 1 1,1 0-1,1 1 1,1 1-1,1 0 1,34-40-1,-27 40 34,1 2 0,1 0 0,1 1-1,1 2 1,1 0 0,0 2-1,1 1 1,1 1 0,0 2-1,1 1 1,36-9 0,0 5 127,0 2 0,1 4 1,0 2-1,84 3 0,36 13 243,-152-5-298,-1 2 1,0 2-1,46 15 1,-64-18-53,-1 2 1,0 0-1,0 0 0,-1 1 1,0 1-1,20 17 0,-25-18-12,0 1-1,0 0 0,-1 1 1,-1 0-1,1 1 0,-2-1 1,1 1-1,-2 0 0,6 15 0,-4-7 23,-1 0 0,-2 0 0,0 0-1,0 0 1,-2 1 0,0 38 0,-4-16 30,-2-1 0,-12 51 0,1-31 16,-39 106 1,-42 48-3,-21-1-24,84-165-81,-66 74 1,81-102-55,-1-1 1,-1-1-1,-44 32 1,53-43-15,-1-2 1,0 1-1,0-2 0,-1 1 0,0-2 1,0 0-1,0 0 0,0-1 1,0-1-1,-16 1 0,14-2-34,-1-1-1,1 0 0,0-2 0,0 1 1,-1-2-1,1 0 0,1-1 1,-1 0-1,-22-11 0,12 2-75,0-1-1,1-1 1,1-1 0,-32-28 0,8 1-52,2-1 1,3-2 0,1-3 0,-43-67 0,38 44 56,4-2 0,-54-130 0,70 135 72,-26-113 0,42 138 61,1-1 0,3-1 0,-1-50 0,8 70 19,0-1 0,2 1 0,2 0-1,0 0 1,12-36 0,-11 46 8,0-1-1,1 1 1,1 0 0,0 0 0,1 1-1,1 0 1,21-25 0,-17 27 8,0-1-1,1 2 1,0 0 0,1 1 0,0 1-1,1 0 1,18-7 0,-4 3 23,0 2-1,2 1 1,-1 1 0,40-5 0,-11 6 86,85-1 1,-73 9 26,1 3-1,-1 3 1,0 3 0,77 20 0,-115-19-38,-1 1 0,0 2 0,0 1 0,-2 2 0,54 32 0,-69-36-40,0 1 0,-1 1 0,-1 0 0,0 1 0,0 1 0,-2 0 0,0 1 0,-1 1 0,0-1 0,-1 2 0,11 24 0,-14-19 13,0 1-1,-1-1 0,-2 1 0,0 0 1,1 47-1,-3-24 51,-3-1 1,-11 90 0,-6-45-50,-3 0 0,-50 132 1,-96 166-13,41-159-74,95-184-95,-63 75 1,82-108 32,-1 0 0,0-1 0,0-1 0,-1 0 0,0-1 0,-28 17 0,33-24 4,-1 1 0,1-1 0,-1-1 0,0 1 0,0-1-1,1-1 1,-1 0 0,0 0 0,0-1 0,0 0 0,-1 0-1,1-1 1,1-1 0,-12-2 0,3 0-67,1-1 1,0-1-1,1 0 0,-1-1 1,1-1-1,1 0 1,-1-1-1,-21-18 0,5-1-156,0-1-1,-35-45 0,23 21 40,3-2-1,2-2 1,-33-64 0,46 71 154,2-1 1,3-1 0,1-1 0,-12-64-1,25 87 80,1-1 0,1 0 0,2 0 0,1 0 0,2 0 0,5-38 0,-3 50 23,1 0 1,1 1 0,0-1 0,1 1 0,1 0 0,1 1-1,1 0 1,0 0 0,1 1 0,1 0 0,13-15 0,-7 13 21,1 1 1,1 1 0,0 0 0,1 1 0,1 1-1,0 1 1,1 1 0,0 1 0,25-8 0,-3 3 61,0 3 0,1 2 1,1 1-1,46-3 0,-37 8 52,-1 2-1,1 3 0,68 8 0,-91-4-41,0 2 0,-1 1 0,0 1 0,-1 1 0,0 2 0,0 1 0,27 17 0,-44-23-38,-1 1 0,0 1 0,-1 0 0,0 1-1,0 0 1,-1 1 0,0 0 0,-1 0 0,0 1 0,0 0 0,-1 1 0,-1 0 0,0 0 0,0 1 0,-2 0 0,1 0 0,-2 0 0,0 0 0,5 28 0,-5-17 48,-2 1 0,0-1-1,-1 1 1,-2 0 0,-4 33 0,-6 0 126,-35 108 0,-21 25-60,-9-3 0,-126 225 1,60-177-140,108-186-62,-2-3-1,-58 60 1,72-85-39,-2-2 0,0 0 0,-2-2 0,-47 27 0,55-35-4,1-2-1,-2 0 0,1-1 0,-1 0 0,0-2 0,0 0 1,-27 2-1,28-6-21,0-1-1,0 0 1,1-2 0,-1 0 0,1-1-1,-1 0 1,1-2 0,-26-10 0,9 1-62,2-1 0,-1-3 0,2 0 0,0-2 0,2-1 0,0-2 0,-40-40 0,30 22 21,1-2-1,2-2 1,2-2-1,-30-55 0,40 58 62,1-2 0,-27-79 0,40 92 47,1-1 0,1 0 0,2 0 0,-3-60 0,9 60 11,2 1 0,1-1 0,2 1 1,2 0-1,0 1 0,2-1 0,2 1 0,1 1 0,1 0 1,1 1-1,2 1 0,23-32 0,-5 14-1,1 2 0,3 1 0,2 2 0,1 2 0,2 2 0,64-44 0,133-66 7,15 16 52,99-30 206,-240 118 16,139-34 0,-212 68-73,78-10-1,-104 19-121,0 0 0,0 2 0,0-1 0,0 2 0,0 0 0,0 0 0,0 2-1,20 7 1,-28-8-30,0 0-1,-1 0 1,1 0-1,-1 1 0,0 1 1,0-1-1,0 1 1,-1-1-1,1 2 1,-1-1-1,-1 1 0,1-1 1,-1 1-1,0 1 1,0-1-1,0 0 0,-1 1 1,0 0-1,-1 0 1,1 0-1,-1 0 1,-1 0-1,2 8 0,-1 7 51,-1 0 1,-1 0-1,0 0 0,-2 0 0,-1 0 0,-10 40 0,-1-10-33,-3-2 1,-2 0 0,-2-1 0,-30 53 0,5-25-19,-94 121 1,96-143-32,-3-3 0,-91 81 0,109-109-37,-1-1-1,-2-2 0,0-1 1,0-1-1,-2-2 1,-63 22-1,69-30-40,0-2-1,-1-2 1,0 0 0,0-2-1,0-1 1,0-1-1,-1-2 1,-53-7-1,43 0-59,1-2-1,-1-1 0,2-2 0,0-2 0,-66-35 0,43 14-6,2-3 0,1-2 0,3-2 1,1-3-1,3-2 0,1-2 0,3-3 0,-76-110 0,99 124 78,2-1 0,2 0 0,-15-45 0,24 56 23,2 0 1,1 0-1,1-1 1,-4-44-1,10 53 16,1-1-1,1 1 0,0-1 1,2 1-1,0-1 0,2 1 1,7-22-1,-6 24 7,1 0 0,1 0 0,1 1 0,1 0 0,0 1 0,1 0 0,1 0 0,1 1 1,0 1-1,1 0 0,1 1 0,0 0 0,1 2 0,0-1 0,1 2 0,21-11 0,-1 3 9,1 1 0,1 3 0,1 1 0,0 1-1,71-11 1,-39 14 25,2 2 0,96 4 0,-115 6 20,71 12-1,-106-11-13,0 1 0,0 1 0,0 0 0,31 14 0,-43-15-9,0 1 1,-1-1-1,0 1 0,0 0 1,0 1-1,0 0 0,-1 0 0,0 0 1,0 1-1,-1 0 0,0 0 0,0 0 1,5 11-1,-5-8 13,0 1 1,-1 0-1,-1 0 1,1 1-1,-2-1 0,0 1 1,0 0-1,-1-1 0,0 1 1,-1 14-1,-3 3 43,-1 0 0,-1-1 0,-10 31-1,-3-1-7,-2-2 0,-3 0-1,-45 82 1,15-50-11,-81 103 0,92-136-230,-2-1-1,-3-3 1,-90 78-1,114-111 52,-2-1-1,0-1 0,-1-1 0,-44 18 1,51-26 50,-1 0 1,-1-1 0,1-2-1,-1 0 1,0-1-1,0-1 1,-29 0 0,25-4-73,0-1 1,1-1-1,0-1 1,-1-1-1,2-2 1,-1 0-1,1-1 1,0-1-1,-38-24 1,24 10-19,1-2 0,1-2 0,2-1 1,-51-55-1,55 50 93,1 0 0,2-2-1,1-1 1,2-1 0,1-1 0,-27-70-1,41 86 55,0 1 0,2-1 0,1 0 0,1-1 0,0 1 0,2-1-1,1 0 1,1 0 0,1 1 0,1-1 0,1 0 0,1 1 0,1 0 0,10-29 0,-4 26 20,1-1 1,2 2 0,0 0 0,2 0 0,1 1 0,0 1-1,2 1 1,1 1 0,0 0 0,2 2 0,42-31 0,-13 17 46,1 2 1,2 2-1,1 3 1,92-31-1,-60 29 109,2 4 1,133-20-1,-82 32 139,-123 12-217,-1 0-1,1 2 1,0 0 0,-1 1-1,0 0 1,19 7 0,-29-8-41,0 0 1,-1 1-1,1-1 1,-1 1-1,1 0 1,-1 1-1,0-1 1,0 1-1,-1 0 1,1 0-1,-1 1 1,0-1-1,6 8 1,-7-6 1,0 1 0,0-1 0,-1 1 1,1 0-1,-1 0 0,-1-1 1,1 1-1,-1 1 0,-1-1 0,1 0 1,-2 9-1,1 4 44,-2 0 1,-1-1-1,0 1 0,-2-1 1,-11 33-1,-47 90 116,22-58-156,-4-2-1,-72 99 0,94-149-65,-2-1 0,-1-2 1,-2-1-1,-1 0 0,0-3 0,-2 0 0,-1-2 1,-42 23-1,54-36-65,0 0 1,-1-1-1,0-1 1,0-1-1,-1-1 1,0-1-1,0-1 1,-1-1-1,1 0 1,-1-2-1,0-1 0,1-1 1,-1 0-1,1-2 1,0-1-1,-1 0 1,2-2-1,-1-1 1,1 0-1,0-1 1,0-2-1,-23-14 1,4-1-122,2-2 1,1-2-1,2-1 1,0-1-1,-42-52 1,35 31 35,1-1 0,4-2 1,-39-74-1,62 103 126,2-1-1,0-1 1,2 1 0,-8-32 0,15 46 31,1 0 0,1-1 1,0 1-1,0-1 1,1 1-1,1-1 1,0 1-1,1 0 0,1-1 1,0 1-1,5-14 1,-2 13 7,-1 0 0,2 1 1,0 0-1,1 0 0,0 0 0,1 1 1,0 0-1,21-19 0,-8 12 6,0 0 0,2 2 0,41-24 0,-22 18 16,1 1 0,52-18 0,-13 14 54,2 3-1,105-14 1,188 1 263,-264 32-128,129 13 0,-194-4-106,0 2 1,-1 2 0,0 2 0,-1 2 0,56 24 0,-81-27-27,0 0 0,-1 2 0,-1 0 1,0 2-1,0 0 0,-2 1 0,0 1 1,0 0-1,-2 2 0,0 0 0,-1 1 1,-1 0-1,15 26 0,-16-14 27,0-1 0,-2 1-1,-1 1 1,6 35 0,-3-1 114,6 98 0,-13-19 3,-15 154-1,-42 152 33,2-160-143,-8-63-127,41-173-122,-27 58 1,40-105 67,-1-1 1,0 1 0,0-1 0,0 0 0,-1-1 0,0 1 0,-1-1-1,-11 11 1,16-16 39,-1 0 0,0 0 0,0 0 0,0 0 0,0 0 0,0 0 0,0 0 0,0-1 0,0 1 0,0-1 0,0 1 0,0-1 0,-1 0 0,1 0 0,0 0-1,0 0 1,0 0 0,0-1 0,-1 1 0,1 0 0,0-1 0,0 0 0,0 1 0,0-1 0,0 0 0,0 0 0,0 0 0,1-1 0,-1 1 0,0 0 0,1-1 0,-1 1 0,-2-3 0,-6-9-114,0 0 1,0-1 0,1 0 0,1 0-1,-12-28 1,0-2-189,-26-88-1,31 77 272,3 0 0,3 0 0,2-1 0,2 0 0,3-1 0,5-64 0,1 83 58,2 0 0,1 1 0,2 0 0,15-40 0,-13 49 15,1 1 0,1 1-1,1 0 1,2 1 0,35-45 0,-30 47 16,1 1 1,1 0-1,1 2 1,0 1-1,2 1 1,0 1-1,1 2 1,41-18-1,-11 10 97,0 3-1,1 2 0,77-12 0,-54 16 233,155-6 1,-184 20-141,1 2 0,0 2 0,96 22 1,-122-19-100,0 0 0,-1 2-1,0 1 1,-1 2 0,0 0 0,35 24 0,-46-26-55,0 0-1,-1 2 1,-1 0 0,0 0-1,0 1 1,-1 0-1,-1 1 1,0 0 0,-1 1-1,-1 0 1,8 20-1,-7-11 18,-1 0-1,-1 1 1,-1 1 0,5 43-1,-8-20 23,-4 74-1,-4-51-73,-4-1 0,-2 0 0,-3-1 0,-4-1 0,-2 0 0,-36 79 0,43-121-61,-1-2 0,-1 0-1,-21 27 1,27-40-8,0-1 1,0 0 0,-1-1-1,0 0 1,-15 11 0,20-17 7,0-2 1,0 1 0,0 0-1,0-1 1,0 0 0,-1 0-1,1-1 1,-1 0 0,1 0-1,-1 0 1,1 0 0,-1-1-1,1 0 1,-1 0 0,0 0-1,-8-2 1,5 0-25,0-1 0,0 1 0,0-1 0,0-1-1,1 0 1,0 0 0,-1-1 0,1 0 0,1 0 0,-1 0 0,-12-13 0,1-3-106,0 0 0,-27-42 1,7 3 17,2-2 1,3-1 0,3-2-1,3-1 1,3-1 0,3-2-1,-17-86 1,32 118 120,2-1 0,1 0 0,2 0 0,2 0 0,2 0 0,1 0 0,14-64 0,-12 81 26,1 1 0,1-1 1,1 1-1,0 0 1,2 1-1,0 0 1,1 1-1,1 0 0,1 0 1,1 2-1,0-1 1,1 2-1,0 0 1,1 1-1,20-14 1,-11 13 19,0 1 1,0 1 0,1 2-1,1 0 1,0 2 0,1 0-1,28-4 1,-14 6 37,1 1-1,0 3 1,0 1 0,48 5-1,-69-2-12,0 1 0,0 2 0,-1 0 0,1 1 0,-1 1 0,0 1 0,32 16 0,-42-17-6,0 1 0,0 0 1,-1 1-1,0 0 0,-1 1 0,0-1 0,0 2 1,-1-1-1,0 1 0,0 1 0,-2-1 0,1 1 1,-1 0-1,-1 1 0,6 15 0,-3-2 42,-2 0-1,-1 0 0,-1 1 1,2 32-1,-6 8 14,-1-1-1,-4 0 1,-3 0 0,-23 94-1,4-47-48,-48 125-1,50-172-46,-3-1 0,-3-2 0,-44 67 0,56-100-27,-1 0 0,-2-2 0,-1-1-1,-1-1 1,-31 26 0,42-41-15,0 0-1,-1-1 1,0 0-1,-1-1 1,0-1 0,0 0-1,-1-1 1,0-1-1,0 0 1,0-1-1,-1-1 1,-22 2 0,25-5-16,0 0 0,-1-1 1,1 0-1,0-2 0,0 1 0,0-2 1,1 0-1,-1 0 0,1-1 1,0-1-1,0 0 0,1-1 1,-20-14-1,4-1-63,0-1-1,2-2 1,0-1-1,-28-37 1,23 24-15,1-2 0,2-1 0,-36-74 0,53 93 83,1-1 0,1-1-1,1 1 1,1-1-1,2-1 1,0 1-1,2-1 1,-1-52-1,5 62 32,1-1 0,1 1-1,0-1 1,1 1-1,0 0 1,2 1-1,0-1 1,0 1 0,1 0-1,1 0 1,1 1-1,17-23 1,-8 17 7,1 0-1,1 1 1,0 1 0,2 1 0,0 0-1,0 2 1,33-16 0,4 2 27,2 3 1,112-33-1,138-16 207,78 14 337,-357 59-444,1 1-1,34 3 1,-55-1-40,0 1 0,-1 0 0,1 1 0,0 0 0,-1 1 0,0 1 0,0-1 0,19 13-1,-24-13-23,0 0 0,0 0-1,0 1 1,-1-1 0,0 1 0,0 1-1,0-1 1,-1 1 0,0 0-1,0 0 1,0 0 0,-1 0-1,1 1 1,1 8 0,0 1 37,-2-1 1,0 1-1,-2-1 1,1 1-1,-2 24 0,-2 1 37,-1-1 0,-3 0 0,-1 1 0,-23 74 0,-76 148 28,-14-25-103,100-205-85,-2 0-1,-1-2 0,-2-1 1,-49 48-1,66-71 0,0 0 1,0 0 0,0-1-1,-1 0 1,0-1 0,0 0-1,-1 0 1,1-1 0,-1 0-1,-11 3 1,11-6-24,0 0 1,1 0 0,-1-1-1,0 0 1,0-1 0,1 0-1,-1 0 1,1-1-1,-1 0 1,1-1 0,-11-4-1,2-1-86,-1 0 0,1-1 0,1-1 0,-1 0 0,2-2 0,-26-22 0,13 7-127,1-2 1,-34-46 0,37 42 136,2 0 0,1-2 1,1-1-1,2-1 1,2 0-1,1-1 1,-16-61-1,27 80 101,1-2 0,1 1 0,1 0 0,0-1 0,2-26 0,1 35 22,1 0 0,1-1 0,-1 1 0,2 0 0,0 1 0,0-1 0,1 0 0,1 1 0,-1 0 0,9-10 0,-3 5 3,2 1 0,0 0-1,1 1 1,0 0-1,1 1 1,0 1 0,1 0-1,0 2 1,1-1 0,33-13-1,5 2 9,2 2 0,77-17 0,-11 10 80,1 5 0,229-11 0,-309 32-56,0 1 0,0 2 1,55 11-1,-84-10-8,-1 0-1,0 1 1,0 1-1,0 0 1,0 1-1,-1 0 1,0 1-1,0 0 1,-1 1-1,0 1 0,0 0 1,-1 1-1,16 17 1,-17-14 35,0 1 0,-1 0 0,-1 0 0,0 1 0,-2 0 0,1 0 0,4 20 0,-3-4 80,-1 0-1,-2 1 0,2 36 1,-5-4 125,-3 0 1,-2 0 0,-15 78-1,-3-34 79,-40 119 1,-9-32-98,52-152-217,-3-1-1,-35 55 1,44-79-49,0-1 0,-1-1 0,-1 0 1,-24 22-1,31-32-8,-1 0-1,-1 0 1,1-1 0,-1 0 0,0 0-1,0-1 1,0 0 0,0-1 0,-1 0-1,0-1 1,-15 3 0,16-4-9,-1-1 0,1 1 0,0-2-1,0 1 1,0-1 0,-1-1 0,1 1 0,0-1 0,0-1 0,1 0 0,-1 0 0,-12-7 0,5 0-45,0-1 1,0 0-1,2-1 1,-1-1 0,-14-16-1,5 3-48,1-1 0,1-1-1,-22-36 1,14 9 3,2 0 0,2-2 1,3-1-1,3-1 0,2-1 0,3 0 1,2-1-1,-7-101 0,18 125 94,1 0 0,3 1 0,1-1 0,1 0 0,12-45-1,-10 61 42,1 0 0,0 0 0,2 1-1,0 0 1,2 0 0,0 1 0,1 1-1,1 0 1,0 0 0,20-19-1,-7 14 52,0 2 0,1 0 0,2 1-1,0 2 1,0 1 0,48-19-1,-14 11 199,2 3-1,87-18 0,-45 19 429,171-10 0,-235 29-417,61 3-1,-88 0-188,-1 1 0,0 1 0,0 0 0,0 1 0,-1 1 0,1 0 0,19 11 0,-26-12-37,-1 0 0,0 1 1,0 0-1,-1 0 1,1 0-1,-1 1 1,0 0-1,-1 0 0,1 1 1,-1-1-1,-1 1 1,1 0-1,5 13 1,-4-5 11,-1 0 0,-1 1 1,-1-1-1,0 1 0,-1 0 1,0 21-1,-1 1 52,-2-1 1,-10 73-1,-4-38-36,-2-1 1,-51 128-1,25-98-52,-74 124 0,-4-33-72,89-151-40,-64 65 0,77-87 23,-1-1 0,-1-1-1,-42 27 1,48-36 15,0 0-1,0-2 1,0 0-1,-1 0 0,0-1 1,0-1-1,-24 2 1,21-4-11,1-1 0,-1-1-1,0 0 1,0-2 0,0 0 0,0-1-1,1-1 1,-19-6 0,12 1-5,0-1 0,0-2 0,1 0 0,1-1 0,-24-18 0,7-1-8,2-1-1,1-1 1,1-3 0,2 0-1,-45-66 1,35 37-16,2-2 0,-47-104 1,71 130 64,1-1-1,2-1 1,3-1 0,1 1 0,-7-69 0,16 89 34,1 0 1,1-1-1,1 1 0,2 0 1,0-1-1,1 1 1,2 1-1,0-1 0,2 1 1,1 0-1,0 1 1,2 0-1,0 0 1,1 1-1,2 0 0,0 2 1,1-1-1,1 2 1,0 0-1,32-25 0,-16 17 24,0 3 0,2 0 0,1 3-1,0 0 1,75-28 0,-34 23 69,1 3 1,80-12 0,48 6 141,-194 27-214,133-6 199,-128 7-157,0 2-1,0 0 1,0 0 0,0 2 0,-1 0 0,28 10 0,-36-11-27,-1 1 0,0-1 0,1 1-1,-1 0 1,-1 1 0,1-1 0,-1 1 0,1 0 0,-1 1-1,-1-1 1,1 1 0,-1 0 0,0 0 0,0 0 0,-1 1-1,0-1 1,0 1 0,0 0 0,-1 0 0,0 0 0,0 0-1,1 12 1,-2 5 44,0 0 1,-1 0-1,-2 0 0,0 0 0,-11 46 0,-1-16-23,-2-2 1,-2 1-1,-35 69 0,18-55-43,-3-1-1,-47 61 1,63-98-51,-1-1 0,-1-1 0,-1-1 0,-2-1 0,-37 28 0,46-41-40,0 0 0,-1-1 1,0-1-1,-1-1 0,0 0 0,0-2 1,-1 0-1,0-1 0,0-2 0,-22 3 1,20-6-47,0 0 0,0-2 0,0-1 1,0 0-1,0-2 0,1-1 0,0 0 1,0-2-1,0 0 0,-24-13 0,4-1-56,2-2-1,0-2 0,2-1 1,-37-32-1,19 8 66,1-2 0,3-3 0,2-2 0,-53-80 0,75 97 95,2-2 0,-33-72 0,48 87 20,2 0 0,1 0 0,1-1 0,-5-44 0,10 53 4,1 1 0,0-1 0,2 0-1,0 1 1,1-1 0,1 1 0,8-29 0,-4 31 4,0 0 0,0 0 0,2 0 0,0 1 0,1 0 1,0 1-1,20-21 0,-10 13 15,2 2 0,0 0 0,45-28 0,-29 25 38,1 2 0,0 2-1,2 2 1,81-24 0,-43 22 139,143-17 1,-38 26 60,-149 10-176,-1 3-1,1 1 1,41 10-1,-63-12-35,-1 2-1,1 0 1,-1 0-1,0 1 0,0 1 1,0 0-1,19 14 1,-25-15-6,0 1 1,1 0 0,-2 0-1,1 1 1,-1 0-1,0 0 1,-1 0 0,1 1-1,-1-1 1,-1 1 0,0 0-1,5 14 1,-4-5 39,-1-1 1,0 0-1,-1 1 1,-1 0-1,-1-1 1,-2 32-1,-3-17 53,0 1 0,-18 51-1,8-41-67,-1-1-1,-2-1 1,-2 0-1,-2-1 0,-1-2 1,-34 42-1,31-47-55,-1-2 0,-1 0 0,-2-2-1,-1-1 1,-2-2 0,-64 40 0,78-54-41,-1-1 1,-1-1 0,1-1 0,-1 0 0,-1-2 0,1 0 0,-1-1-1,0-2 1,0 0 0,-1-1 0,1-2 0,0 0 0,0-1 0,-1-1-1,1-1 1,0-1 0,1-1 0,-1-1 0,-38-17 0,22 5-60,2-2 0,1-1 1,0-2-1,2-1 0,1-2 1,-30-30-1,16 9-11,2-2 1,3-1-1,-42-66 1,54 69 75,2-1 0,2-1 0,2-1 0,3-1 0,1 0 0,-21-103 0,33 114 28,2-1 0,-1-81 0,7 94 6,1 1 0,2 0 0,1 0 0,0 0 0,14-35 0,-13 45 1,1 0 0,1 0 0,1 0 0,0 1 0,1 0 0,1 0 0,18-19 0,-14 19 4,1 2 1,1 0 0,0 1-1,1 1 1,0 0 0,22-9-1,1 2 24,0 2 0,0 2 0,2 1 0,0 3 0,58-8 0,-21 9 101,163 2 1,-174 10-30,0 3 1,0 2-1,132 34 0,-178-34-58,-2 1 1,1 1-1,-1 1 0,28 18 0,-39-22-19,-1 1 0,0 0 0,0 0 0,-1 1 0,1 0 0,-2 1 0,1 0 0,-1 0 0,-1 1 0,8 13 0,-9-10 9,0 0-1,-1 0 0,0 1 1,-1-1-1,-1 1 0,0 0 1,0 0-1,-2 20 0,-1-3 54,-2 0 1,-13 59-1,3-43-69,-1-1 1,-3 0-1,-2-1 0,-2-1 1,-1-1-1,-3-1 0,-1 0 1,-2-3-1,-50 56 0,51-66-62,-1-1 0,-1-2 0,-2-1 1,-40 27-1,50-40-21,0 0 1,-1-1 0,-1-1 0,1-1 0,-1-1 0,-1-1 0,1-1 0,-29 3-1,28-7-24,1-1 0,-1-1 0,0-1 0,1-2 0,-1 0 0,1-1 0,0-1 0,0-2 0,-29-12 0,14 3-42,2-2 0,0-1 0,2-2 0,-55-43 0,48 30 49,1-3 1,2-1 0,2-1 0,1-2 0,3-2 0,1-1 0,2-1-1,2-2 1,2 0 0,-34-93 0,48 104 34,2-1 0,1 0 0,-4-48 0,10 65 27,1-1 1,1 0-1,1 1 1,0-1-1,2 0 1,0 1-1,1 0 1,14-39-1,-13 46 16,2 0 0,-1 1-1,2-1 1,-1 2 0,2-1 0,0 1 0,0 0 0,1 1-1,0 0 1,0 0 0,1 1 0,1 1 0,0 0-1,16-9 1,-3 5 19,2 1-1,-1 1 1,1 1-1,34-6 1,123-12 116,-79 20 18,175 11 1,-232 0-93,47 11 0,-79-12-30,0 1 1,-1 1-1,0 0 0,0 1 1,0 0-1,16 11 1,-24-12 6,0 0 0,-1 0 0,0 0 0,0 1 0,-1 0 1,0 0-1,0 1 0,0-1 0,0 1 0,-1 0 0,0 0 0,-1 0 1,0 1-1,0-1 0,0 1 0,-1 0 0,0 0 0,-1 0 0,0 0 1,0 0-1,0 0 0,-2 14 0,-2-5 44,0-1-1,-1 0 1,-1 0 0,0-1-1,-15 29 1,4-13 32,-1-1 0,-23 28 1,16-26-118,-1-2 0,-2-2 0,0 0 0,-3-1 0,0-2 0,-42 27 0,45-35-96,-1-1-1,-1-2 1,0 0 0,-1-2-1,0-1 1,-1-2-1,-1-1 1,-34 5 0,30-10-77,-1-1 1,1-2 0,0-1 0,0-3 0,0 0 0,0-3-1,1 0 1,-1-3 0,-58-23 0,44 11-19,2-2 0,0-2-1,1-2 1,2-2 0,-78-69 0,77 56 78,1-2-1,3-1 1,-60-86-1,81 99 93,0-1 0,3 0-1,1-2 1,1 0 0,2-1 0,2 0-1,-8-39 1,15 51 19,1 0 1,1 0-1,1 0 1,2-1-1,0 1 1,2 0-1,5-28 1,-4 40 6,0 0-1,1 0 1,0 1 0,1-1 0,1 1-1,0 0 1,0 1 0,1 0 0,1 0-1,0 0 1,0 1 0,1 0 0,0 0-1,1 1 1,13-10 0,1 4 33,0 1 1,1 0-1,1 2 1,0 1-1,1 1 1,41-10-1,172-23 326,-187 36-271,138-14 265,-146 18-157,93 5 1,-125 0-131,1 0 1,-1 0 0,0 1-1,24 9 1,-33-10-42,0 0-1,1 0 1,-1 0-1,0 1 1,-1-1 0,1 1-1,4 3 1,-7-4-13,1-1 0,-1 1 0,0 0 0,0-1 0,0 1 0,0 0 0,0 0 0,0 0 1,0-1-1,-1 1 0,1 0 0,0 0 0,-1 3 0,0 1 18,0 0 0,-1 1-1,0-1 1,0 0 0,-1 0 0,0 0-1,0 0 1,0-1 0,-1 1 0,1 0 0,-5 5-1,-11 21 170,-42 55 1,-26 16-68,-5-3 0,-4-4 1,-117 89-1,144-131-133,-94 55 1,110-79-92,-1-2 1,-101 36 0,116-51 4,-1-2 0,1-2 0,-1-2 0,-1-1 1,-42 0-1,51-6-5,0-1 0,0-2 1,0-1-1,0-1 1,1-2-1,0-1 0,-35-14 1,28 6 23,0-1 1,1-3-1,1 0 1,1-2-1,1-2 1,1-1-1,-52-53 1,66 55 64,0 0 1,1-1 0,-21-44-1,28 50 13,1 0 0,1-1 0,0-1 0,-5-24 0,11 34-6,0 0 1,1 0 0,0 0 0,1-1 0,0 1 0,1 0 0,0 0 0,1 0 0,0 0 0,5-15 0,-3 14 3,0-1-1,1 1 0,1 0 1,0 1-1,1-1 1,-1 1-1,2 1 0,0-1 1,14-13-1,-8 11 7,1 0 0,0 1 0,1 0 0,0 1-1,27-11 1,5 2 36,1 3 1,1 1-1,80-12 0,141-7 156,-204 30-89,131 10 0,-176-3-52,0 0 0,0 2 0,31 10 0,-45-13-28,0 2 1,0-1-1,-1 1 1,1 0 0,-1 0-1,0 1 1,0 0-1,0 0 1,0 1-1,9 11 1,-13-12-1,1 1-1,-1 0 1,0 1 0,0-1 0,-1 0 0,0 1 0,0-1 0,0 1 0,-1 0 0,0 0 0,0-1-1,-1 14 1,-1-1 44,0-1-1,-1 1 0,-1-1 0,0 1 0,-8 20 0,-9 19 36,-2-2-1,-3-1 0,-42 69 1,-118 152-7,31-85-111,108-143-48,-3-2-1,-1-3 1,-63 42-1,78-62-47,-1-1-1,0-2 1,-2-2-1,-1-2 0,0-1 1,-47 11-1,60-20 18,0-1 0,0-1 1,-1-1-1,1-2 0,-1 0 0,1-2 0,-1-1 0,1-1 0,0-1 0,-1-2 1,2 0-1,-42-17 0,31 7 26,0-2-1,2-1 1,0-2-1,1-1 1,1-1 0,2-2-1,-45-46 1,55 51 51,1-1-1,1-1 1,1-1 0,-20-35-1,26 34 6,0-1 0,2 0 0,1 0-1,-7-35 1,10 34 0,1 1-1,0-1 1,2 1 0,2-29-1,1 35 1,1 1-1,1 0 1,1 0-1,0 1 1,1-1-1,12-26 1,-7 25-1,0 0 1,1 1 0,0 0 0,2 1-1,0 0 1,1 1 0,1 1-1,0 0 1,1 1 0,18-12-1,6-1 7,0 2-1,2 2 1,65-26-1,-40 23 10,0 2-1,2 3 1,1 3-1,0 3 1,111-9-1,-164 23 7,1 0-1,0 1 1,-1 1-1,1 1 1,0 1 0,-1 0-1,26 8 1,-38-9-3,1 1 0,-1-1 0,0 1 0,0 0 0,0 0 0,0 0 0,0 1 0,-1 0 0,1 0 0,-1 0 0,0 0 0,0 1 0,-1-1 0,0 1 0,1 0 0,-1 0 0,-1 0 0,1 1 0,-1-1 0,0 1 0,0-1 0,-1 1 0,1 0 0,-1-1 0,-1 1 0,1 11 0,-2 4 47,-1 0 0,-1 0 0,-1 0 1,-1 0-1,-8 24 0,-15 36 175,-73 146 0,-69 62-109,121-216-132,-100 115 1,119-156-39,-1-1 0,-1-2 0,-2-2 0,-1 0 0,-54 30 0,67-45-22,0-1 0,-1-1 0,0-1 0,0-1 0,-1-1 0,0-2 0,0 0 0,-27 2 0,35-6-1,-1-1-1,0-1 0,1 0 0,-1-1 0,1-1 0,0-1 0,0 0 1,0-1-1,0 0 0,1-2 0,0 0 0,0 0 0,-16-12 1,8 3-18,1-2 0,1 0 0,1-1 0,0-2 1,1 0-1,1 0 0,2-2 0,-16-25 0,14 15 27,0-1 0,2-1 0,2 0-1,1-1 1,-13-58 0,20 65 32,1-1 1,1 0-1,2 0 1,1-45-1,4 48 12,2-1 0,0 1-1,2 0 1,18-47-1,-9 34 6,3 2 0,32-52-1,-22 49 7,1 1 0,1 2 0,3 1 0,0 1 0,78-59 0,-50 50 7,2 3 1,2 3-1,79-34 1,18 9 24,-131 53 1,1 2 0,57-8-1,-81 16 3,1 1-1,-1-1 1,1 2-1,-1-1 0,1 1 1,-1 1-1,17 4 1,-23-5-11,1 0 1,0 1-1,0-1 0,-1 1 1,1 0-1,-1 1 1,1-1-1,-1 0 1,0 1-1,0 0 0,0 0 1,0 0-1,-1 0 1,1 0-1,-1 0 1,1 1-1,-1-1 0,2 6 1,-2 0 44,1 1 1,-2 0 0,1-1-1,-1 1 1,-1 0-1,0 0 1,0 0-1,-3 18 1,-2 1 89,0 1 1,-2-1-1,-11 29 1,-9 11 31,-2-2 0,-70 116 0,-109 115-48,135-206-148,-5-2 1,-125 111 0,160-163-65,-83 53-1,97-74 1,1-1-1,-2-2 0,0-1 0,-45 14 1,55-22-2,-1 0 0,0 0 0,-1-2 1,1-1-1,-41-1 0,46-2 14,-1-1 0,1-1 1,0-1-1,0 0 0,0-1 0,0-1 1,1 0-1,-17-10 0,14 5 1,0 0-1,1-1 1,1-1 0,0-1-1,0 0 1,2-1 0,-1-1-1,2 0 1,0-1 0,-12-22-1,10 12 11,1-1 0,1 0 0,2-1 0,0 0 0,2-1-1,-7-41 1,11 40 37,2 0 0,1 0 0,1 0-1,1 0 1,2-1 0,2 1 0,0 1-1,2-1 1,1 0 0,2 1 0,1 1-1,1 0 1,2 0 0,0 1 0,2 1-1,1 0 1,2 1 0,0 1 0,1 0-1,35-32 1,-1 9 19,3 2-1,76-48 1,131-65 45,-261 158-61,26-15 9,243-129 134,-251 136-84,0 1 0,1 0 0,22-4 0,-40 11-36,-1 1 0,1-1-1,-1 1 1,1 0-1,0 0 1,-1 0-1,1 0 1,-1 0 0,1 0-1,-1 1 1,1-1-1,-1 1 1,1-1 0,-1 1-1,0 0 1,1 0-1,-1 1 1,0-1 0,0 0-1,0 1 1,1-1-1,-1 1 1,1 1-1,-1 0 9,0 0-1,-1 0 0,1 0 0,-1 0 0,0 0 0,0 0 0,0 0 0,-1 0 0,1 0 0,-1 1 0,1-1 0,-1 0 0,0 0 0,0 1 0,-1-1 0,1 0 0,-2 5 0,-4 15 102,-2 0-1,0-1 0,-15 28 1,-28 50 55,-4-1-1,-115 152 1,114-180-209,-3-3 0,-2-2 0,-132 107 0,151-140-36,-1-3 0,-2-1 0,-54 25-1,74-43-5,-1-1-1,1 0 1,-2-2-1,1-1 0,-1-2 1,0 0-1,-49 1 0,58-6 17,1 0-1,0-2 1,0 0-1,0-1 1,0 0 0,0-2-1,1 0 1,-1 0-1,1-2 1,1 0-1,-1-1 1,1 0-1,1-2 1,-27-20-1,22 14 7,1 0-1,1-1 0,1-1 1,0-1-1,1 0 0,1-1 0,1-1 1,1 0-1,1 0 0,-16-43 1,21 46 27,1 0 1,1-1 0,0 0 0,1 0 0,1 0-1,1-1 1,1 1 0,0 0 0,2 0 0,0-1-1,1 1 1,1 0 0,0 1 0,9-22 0,-2 14 8,2 2 0,0-1 0,1 1 0,1 1 0,2 1 1,36-40-1,-16 26 1,2 1 0,79-54 0,-61 52 2,2 3 0,119-50 1,-128 64 0,2 3 1,0 3 0,0 1-1,58-6 1,-88 17 0,0 1 1,1 1-1,30 3 0,-46-2 2,0 0-1,0 0 0,-1 0 1,1 1-1,0 0 1,-1 1-1,1-1 0,-1 1 1,0 0-1,11 8 0,-13-7 4,0-1-1,-1 1 1,0 0-1,0 1 0,0-1 1,0 1-1,0-1 0,-1 1 1,0 0-1,0-1 0,0 1 1,-1 0-1,1 1 1,0 8-1,0 0 9,-1-1-1,-1 0 1,0 0 0,-1 0-1,0 0 1,-1 1 0,0-2-1,-5 15 1,-6 14 41,-22 45 0,29-73-41,-84 173 140,-186 223 100,136-235-184,106-136-82,-2-2 0,-47 37 0,62-57-47,0-1-1,-1-1 0,0-1 1,-1-1-1,0-1 0,-36 11 0,47-18 5,-1-1 0,1 0-1,-1-1 1,1-1-1,-1 0 1,0 0-1,0-1 1,1-1 0,-1 0-1,0-1 1,1-1-1,0 0 1,-1 0-1,-14-7 1,17 5 12,0 0 0,0-1 1,1 0-1,0 0 0,0-1 1,0 0-1,1-1 0,0 0 1,0 0-1,1-1 0,0 0 1,1 0-1,0 0 0,0-1 1,-6-17-1,2 0 8,1-1-1,1 0 1,2 0 0,0 0-1,-1-35 1,4 17 42,1-1 0,3 1 0,1 0 0,2-1 0,3 1 0,1 1 0,3-1 0,1 2 0,2-1 0,3 2 0,1 0 0,2 1 0,2 1 0,33-47 0,-14 34 11,2 2 1,3 2 0,1 3 0,3 1-1,2 2 1,103-66 0,-112 84-9,1 2-1,88-34 1,-103 48 6,0 1 1,1 2-1,-1 1 1,1 1-1,55-2 0,-72 7 23,0 1 0,0 0 0,-1 1 0,1 0 0,-1 1 0,13 5 0,-20-7-10,0 1 0,-1 0 1,1 0-1,-1 1 0,0-1 0,0 1 0,0 0 0,0 0 0,0 0 0,0 0 0,-1 1 1,0 0-1,0 0 0,0 0 0,0 0 0,0 0 0,3 8 0,-4-2 33,0 0-1,0 0 1,-1 0-1,-1 0 1,0 1-1,0-1 1,-1 0-1,0 0 1,-3 13-1,-2 6 93,0-1 1,-2-1-1,-18 43 0,-2-9 84,-49 75 0,-54 58 41,-100 92-100,170-223-153,-3-2 1,-83 62-1,110-95-68,-1-3-1,0 0 1,-2-3-1,-1-2 1,-75 27-1,93-40 8,0-1 1,-1-1-1,0-2 0,0 0 0,-30-1 0,36-2 14,-1-2 1,1 0 0,-1-1-1,1-1 1,0-1-1,0 0 1,-26-13-1,25 9-22,-1-2 1,2 0-1,0-1 0,0-1 1,-25-23-1,18 9-17,0 0 0,-31-46-1,31 37 23,2-1 0,2-1-1,1-1 1,3-1 0,1-1-1,1 0 1,3-1 0,1 0-1,-8-70 1,16 77 24,1 1 1,2 0-1,1-1 0,2 1 1,1 0-1,1 0 0,3 1 1,0-1-1,2 2 1,2-1-1,1 1 0,28-50 1,-20 49 10,2 1 1,1 0 0,1 2-1,2 1 1,1 1-1,1 2 1,1 1 0,1 1-1,63-36 1,-53 37 5,2 2 0,0 3-1,1 1 1,1 2 0,0 2 0,1 2 0,84-9-1,-100 17 17,1 2-1,-1 0 1,1 3-1,-1 0 1,0 2-1,0 1 0,0 2 1,37 13-1,-58-17 7,0 1 0,-1 0 0,0 1 0,1 0 0,-2 0 0,1 1 0,-1 0 0,0 0 0,0 1 0,0 0 0,-1 0-1,0 0 1,-1 1 0,1 0 0,-1 0 0,-1 1 0,5 11 0,-4-5 31,-1 0 0,0 0 0,-1 0 0,-1 1 0,-1-1-1,0 1 1,-1-1 0,0 1 0,-1-1 0,-5 22 0,-5 10 152,-31 83 0,18-66-47,-32 62-1,14-52-74,-3-2 0,-3-2-1,-3-2 1,-3-2-1,-111 103 1,35-60-96,108-94-53,0-1 0,-1-1 0,0 0-1,-36 12 1,48-21 10,0-1-1,0 0 0,0 0 0,-1-1 1,1-1-1,-1 1 0,0-2 0,1 0 1,-14-2-1,12 0-39,0-1 1,1 0-1,-1-1 1,1-1-1,0 0 1,0-1-1,-18-11 1,10 3-33,0 0 1,1-1 0,1-1-1,1-1 1,0 0-1,1-1 1,1-1-1,-18-30 1,15 19 44,1-2 0,2 0-1,1-1 1,1 0 0,-8-38 0,13 37 67,1-1 1,2 1-1,2-1 1,1 0-1,1-1 1,2 1-1,2 0 1,8-44-1,-5 50 25,2 1 0,1 0 0,0 0 0,3 1 0,0 1 0,1-1 0,2 2 0,0 0 0,2 1 0,26-29-1,-18 28 10,0 2 0,1 0 0,2 2 0,0 1 0,1 1 0,1 2 0,39-17 0,-5 7 37,2 3 1,107-25 0,-128 38 7,0 2-1,0 2 1,91-1 0,-122 9-10,0 0 0,0 1 0,0 1 0,16 4 0,-25-6-22,-1 1 0,0 0 0,0-1-1,0 1 1,0 1 0,0-1 0,0 1 0,0-1 0,-1 1 0,1 0 0,-1 0-1,0 1 1,0-1 0,0 1 0,0-1 0,2 5 0,-3-1 23,0 0 0,0-1-1,0 1 1,-1 0 0,0 0 0,0 0 0,-1 0 0,0 0 0,0 0 0,-2 9 0,0 2 39,-2 0 0,1 0 0,-2-1 0,-1 1 1,0-1-1,-9 17 0,-60 96 208,73-127-296,-57 87 62,-3-3 1,-5-3-1,-3-3 1,-106 96-1,126-134-86,-2-1-1,-77 47 0,97-70-49,-1-1-1,-1-2 1,0-2-1,-1-1 1,-60 14 0,74-22-19,-1-2 1,1 0-1,-1-2 0,-35-1 1,43-1 15,0-1 1,0-1-1,0 0 1,1-1 0,-1 0-1,1-1 1,0-1-1,-15-8 1,12 4-12,1 0 0,0-1 0,1-1 1,0-1-1,1 0 0,0 0 0,1-1 0,0-1 1,2 0-1,-15-26 0,9 10-12,1-1 0,2 0 0,2-1 0,-14-61 0,17 56 63,3 1 0,1-1 0,1 0 0,3 1 0,0-1 0,11-61 0,-7 74 33,1 1 1,2 0-1,0 0 1,2 1-1,0 0 1,2 0-1,0 1 0,1 1 1,2 0-1,0 0 1,19-20-1,-16 23 4,2 1 0,0 1-1,1 0 1,0 1 0,1 2-1,38-19 1,-20 14 13,0 2 0,84-20 0,-79 26 14,0 2 0,65-4-1,-88 11-2,-1 1 0,1 1 1,-1 1-1,1 1 0,-1 0 0,0 2 0,26 8 0,-38-10 9,-1 0 0,0 1 0,0-1 0,0 1 0,-1 1 0,1-1 0,-1 1 0,0 0-1,0 0 1,0 1 0,-1 0 0,0 0 0,0 0 0,-1 1 0,1-1 0,-2 1 0,1 0 0,-1 0 0,0 1 0,0-1 0,-1 1-1,1-1 1,-2 1 0,1 0 0,-1 12 0,0 2 62,-2-1 0,-1 1 0,-1 0 1,0-1-1,-2 0 0,0 1 0,-1-2 0,-12 25 0,-5 9-6,-3-2 0,-2 0 0,-2-2 0,-3-1 0,-2-1 0,-50 52 0,43-55-92,-3-2-1,-1-2 0,-2-3 0,-2-1 1,-102 56-1,122-77-90,-1-2 0,-1-1 0,0-2 0,-60 13 0,70-20-19,1-2 0,-1 0 0,1-1 0,-1-1 1,1-1-1,-1-1 0,1-1 0,-36-9 0,37 5 16,-1 0 0,1-2 0,0 0 0,1-2 0,0 0 0,0-1 0,1 0 0,1-2 0,0 0 0,1-1 0,-26-32 0,29 27 41,1 0 0,0-1 0,2-1 0,-15-41 1,14 28 26,0-1 1,2 0 0,2-1 0,1 0-1,2 0 1,2 0 0,3-55 0,2 63 26,0 1 1,2-1-1,2 1 0,0 1 1,2-1-1,1 1 1,1 1-1,1 0 0,1 0 1,24-33-1,-16 32 21,1 0 0,2 1-1,1 2 1,0 0 0,2 2 0,1 1-1,0 1 1,41-21 0,-15 13 53,0 3-1,2 3 1,1 1-1,62-13 1,-42 17 72,87-8 0,-123 21-68,1 2-1,-1 2 0,72 8 0,-100-5-36,0-1 0,0 2-1,0-1 1,-1 2-1,21 9 1,-27-11-16,0 1 1,-1 0-1,1 0 0,-1 0 1,0 0-1,0 1 1,0 0-1,0 0 0,-1 0 1,0 1-1,0-1 1,3 8-1,-3-4 19,0 1 0,-1-1 0,0 1 1,-1 0-1,0 0 0,-1 0 0,0 0 0,0 17 0,-2-4 40,-1 0-1,-1 0 0,-7 27 1,-3-3-13,-3-2 1,-1 0-1,-2-1 1,-26 44-1,-117 162 33,-47 4-112,158-200-114,-3-2 0,-82 60-1,113-95-23,-1-1-1,-1-1 1,-1-2-1,0 0 1,0-2-1,-35 11 1,45-18 12,-1 0 0,1-1 0,-1-1 0,0-1 0,0 0 0,0-1 0,0-1 0,0 0 0,0-1 0,1-1 0,-26-8 0,29 7 41,0-2 1,0 1 0,1-2-1,-1 1 1,1-2 0,1 0-1,-1 0 1,2-1 0,-1 0-1,-9-12 1,7 6 20,1-1 0,0 0-1,1-1 1,1 0 0,1-1 0,-10-26 0,4-1 21,3 0 1,1-2 0,3 1 0,1-1 0,0-59 0,10-127 3,2 183 57,2 0 0,23-81 0,-21 100 6,2 1 0,1 1 0,2 0-1,0 0 1,23-31 0,-23 40 3,1 1 0,1 0 0,1 1 0,0 1 0,1 1 0,1 0 1,33-20-1,-27 22 22,1 2 1,1 0-1,0 2 1,0 0-1,1 2 1,0 2-1,44-6 1,-57 10-3,0 1 0,0 1 0,0 0 1,1 1-1,-1 1 0,0 0 1,-1 1-1,1 1 0,0 0 0,-1 1 1,21 10-1,-27-10 0,0-1 0,0 2 1,0-1-1,-1 1 0,0 0 0,0 1 0,0-1 0,-1 1 1,0 1-1,-1-1 0,1 1 0,-2 0 0,1 0 1,-1 0-1,0 1 0,0 0 0,-1 0 0,-1 0 0,3 14 1,-2-3 41,-2 1 1,0 0-1,-2-1 1,0 1 0,-1-1-1,-1 0 1,-1 0-1,-11 34 1,-5 3 170,-48 94-1,36-88-156,-4-2 0,-1-2-1,-4-1 1,-61 68 0,76-97-145,-2-1 1,0-2-1,-2-1 0,-1-1 1,-1-1-1,-1-2 0,0-2 1,-2-1-1,-45 17 1,65-29-48,0-2 0,-1 0 0,1-1 1,-1 0-1,0-1 0,0-1 1,0 0-1,-26-3 0,31 0 33,1 0 1,0 0-1,0-1 0,0 0 0,0-1 0,0 0 0,1-1 0,0 0 1,0 0-1,0-1 0,0 0 0,1-1 0,-12-11 0,7 4 25,1-1 0,0-1 0,1 0 1,1 0-1,1-1 0,0 0 0,1 0 0,1-1 0,0 0 0,1-1 0,-4-26 0,6 19 49,1 0 0,1 1 0,1-1 0,1 0 0,2 0-1,0 0 1,13-49 0,-10 56 2,1-1 0,1 1 0,1 0 0,1 0 1,0 1-1,2 0 0,0 1 0,1 1 0,16-20 0,-15 23-4,0 1 0,0 0 0,1 1 0,1 0 0,0 1 0,0 1 0,1 0 0,0 1 0,0 1 0,33-10 1,-24 10 2,1 2 1,-1 0 0,1 2-1,1 1 1,45 3-1,-55 0-8,-1 1-1,0 0 0,0 1 0,0 1 0,0 1 0,0 0 0,-1 1 1,0 1-1,0 0 0,18 13 0,-28-16 0,0 0-1,0 0 1,0 1-1,0-1 1,-1 1 0,0 1-1,0-1 1,0 0-1,-1 1 1,1 0 0,-1 0-1,-1 0 1,1 0 0,-1 0-1,0 1 1,-1-1-1,1 0 1,-1 1 0,0 8-1,-1 2 17,-1 0 0,0 0 0,-1-1-1,-1 1 1,-1 0 0,0-1 0,-7 16 0,-9 19 63,-2-2 0,-52 86 0,-79 87 162,106-159-145,-4-2-1,-91 86 0,124-132-104,0 0 0,0-1 0,-1 0 0,-1-2 0,-1 0 0,-23 9 0,35-18-29,1 1 1,-1-2 0,0 1 0,0-1 0,0-1 0,-1 0 0,1 0 0,0-1 0,0 0 0,-1 0 0,1-1 0,0 0 0,0-1 0,0 0 0,0-1 0,0 1-1,0-2 1,-14-6 0,10 1-40,0 0 0,0-1 0,0 0-1,1-1 1,1-1 0,0 1 0,1-2-1,0 0 1,0 0 0,2 0 0,-15-30-1,7 7-44,2-1 0,1 0-1,-15-76 1,19 65 98,3-1 1,2 0-1,1 0 0,3 0 1,2 0-1,3-1 1,12-61-1,-8 73 36,2 0 0,1 0 1,1 1-1,3 0 0,1 2 0,1 0 1,2 1-1,2 0 0,38-45 0,-36 53 16,0 0-1,2 2 1,1 1-1,0 1 0,52-30 1,-62 42-16,1 1-1,1 0 1,-1 2 0,1 0 0,1 1 0,-1 1 0,1 0 0,0 2 0,0 0-1,0 2 1,28 0 0,-30 3 24,-1 0 0,1 1 0,-1 1 0,0 1 0,0 0-1,0 1 1,-1 1 0,0 1 0,0 0 0,0 1 0,-1 0 0,-1 2 0,0 0-1,0 0 1,-1 1 0,-1 1 0,0 0 0,0 1 0,9 15 0,-13-18 11,-2 1 0,0-1 0,0 1 0,-1 1 0,-1-1 0,0 1 0,0-1 0,2 22-1,-4-11 20,-2-1 0,0 0 0,-1 1 0,-5 26 0,-3 0 29,-2-1 1,-2 0-1,-2-1 1,-24 51-1,-101 168 161,-22-20-101,128-202-157,-2-1 0,-2-2 0,-53 44-1,73-70-24,-1-1-1,0-1 1,-1 0-1,0-2 0,0 0 1,-38 13-1,45-20 1,1-1-1,-1 0 1,0-1-1,0 0 1,0-1-1,0 0 1,0-1-1,0 0 1,0-1-1,0-1 1,0 0-1,0-1 1,-16-6-1,15 4 0,0-2-1,1 0 1,-1 0 0,2-2-1,-1 1 1,1-1-1,1-1 1,-1 0-1,2-1 1,0 0-1,0-1 1,-14-22 0,7 7 2,2-1-1,1 0 1,1-2 0,1 1 0,-8-36 0,7 10 16,1-2 0,4 1-1,1-1 1,4 0 0,1 0 0,4-1-1,1 1 1,4 0 0,14-61 0,-12 78 7,2 1 1,1 0-1,2 1 1,2 0-1,2 1 1,1 0-1,2 2 1,44-58 0,-38 63 4,0 2 0,3 0-1,0 2 1,1 1 0,2 2 0,54-30 0,-36 27 13,1 2-1,1 2 1,109-28-1,175-10 94,-252 52-39,167 6 0,-216 5-43,-1 1 1,65 18-1,-85-19-11,-1 2 0,-1 0-1,1 1 1,-1 0 0,0 1 0,0 0-1,21 17 1,-25-16 6,0 1 1,0 0-1,-1 1 0,-1 0 1,1 0-1,-2 1 0,1-1 0,-2 1 1,7 17-1,-5-9 16,0 0 0,-2 0-1,-1 0 1,0 1 0,-1-1 0,-1 1 0,-1 24-1,-3-3 43,-2-1 0,-14 62 1,-14 25 52,-95 240 0,65-218-117,-122 212 1,140-288-71,-4-3 0,-2-1-1,-4-3 1,-99 96 0,121-131-44,-2-3 0,-1 0 0,-39 22 0,57-40-11,-1-1 0,0-1 0,0 0 0,-1-2 0,0 0 0,0-1 0,0 0 0,-1-2 0,1 0 0,-1-2 0,0 0 0,1-1 0,-1-1-1,0-1 1,-23-5 0,22 1-35,1-1 0,1-1 0,-1 0 0,1-2 0,1 0 0,-26-19 0,19 10-44,0-1 0,1-1 1,-35-42-1,37 36 109,2 0 1,1-1-1,2-2 0,0 0 0,2 0 1,-18-52-1,24 54 55,2 0 1,0-1-1,2 0 0,1 0 1,1-1-1,2 1 0,4-57 1,0 65 15,1-1 0,0 1 0,1 0 0,2 0 0,0 1 0,15-30 0,-9 27 6,0 1 0,2 1 0,0 0 1,2 1-1,20-19 0,-11 14 12,1 1-1,2 2 0,0 0 0,2 2 1,0 2-1,1 0 0,1 3 0,0 0 1,53-15-1,0 6 62,0 4-1,1 3 1,1 4-1,1 4 1,150 4-1,-200 7 47,-1 2-1,64 15 0,-88-16-57,0 1-1,0 1 1,0 1-1,0 0 1,-1 0-1,0 1 1,17 13-1,-21-13 3,0 1 1,-1 1-1,0-1 1,0 1-1,-1 1 1,0-1-1,-1 1 1,0 0-1,7 17 1,-6-10 37,-1 0-1,0 1 1,-1-1 0,-1 1 0,-1 0 0,1 36 0,-4-7 125,-10 71 0,-4-27-114,-4 0 0,-4-1-1,-5-1 1,-2-2 0,-49 97-1,52-127-90,-3-1 0,-61 87 0,71-118-66,0-1-1,-1-2 0,-2 0 1,0-1-1,-1-1 0,-1-1 1,-39 23-1,51-35-24,-1 0 0,-1 0-1,1-1 1,-1-1 0,0-1 0,-29 6 0,33-9 0,-1 0 0,1-1 1,-1 0-1,1-1 1,-1 0-1,1 0 1,0-1-1,0-1 0,-1 0 1,-11-5-1,8 1-21,1 1-1,0-2 1,1 0 0,-1 0-1,2-1 1,-1-1 0,1 0-1,1 0 1,0-1 0,0 0-1,-15-25 1,12 15 20,1-1 0,1 0-1,1-1 1,1 0 0,1-1 0,-6-34-1,9 36 60,2-1 0,0 0 0,2 0 0,1 0 0,0 0-1,2 0 1,1 0 0,0 1 0,2-1 0,1 1-1,0 0 1,2 0 0,0 1 0,2 0 0,0 0-1,1 1 1,1 0 0,20-23 0,-10 18 10,0 1 0,2 0 0,1 2 0,1 2 0,1 0 0,51-29 0,-2 10 18,117-42-1,-100 46 34,1 5 0,1 3 1,1 5-1,100-10 0,-162 29 18,63 1 0,-85 2-32,0 2 0,-1-1 1,0 2-1,1-1 0,-1 1 0,0 1 0,0 0 0,0 1 0,10 6 1,-16-8-8,1 1 1,-1-1-1,0 1 1,0 0-1,-1 1 1,1-1-1,-1 1 1,0 0-1,-1 0 1,1 0-1,-1 0 1,0 1-1,0-1 1,0 1-1,3 10 1,-3-1 41,0 1 0,-1-1 0,-1 1 0,0 0 0,-2 18 0,0 7 71,-3-1-1,-8 42 0,-9 7-64,-4-1-1,-4-2 1,-43 93 0,15-61-63,-114 176 0,46-126-132,98-135-13,-45 41 0,62-65 48,-1 0-1,1-1 1,-2-1-1,1 0 1,-1 0-1,0-1 1,0-1-1,-22 7 1,29-10 30,-1-1 1,0 1-1,0-1 0,1-1 1,-1 1-1,0-1 1,0 0-1,0-1 0,0 1 1,1-1-1,-1 0 1,0-1-1,1 1 1,-1-1-1,1 0 0,-9-5 1,5 1-32,-1-1 0,1 0 0,1 0 0,-1-1 0,2 0 0,-1-1-1,-9-14 1,2 2-12,1-1 0,2 0-1,0-1 1,1-1 0,1 1-1,2-2 1,-11-45 0,13 40 66,2-1 0,1 0 1,1 0-1,2 0 1,1 1-1,5-38 0,0 38 22,0 1 1,2-1-1,2 1 0,0 1 0,19-37 0,-9 30 25,0 1 0,2 1 1,42-49-1,-21 36 30,2 2 0,2 2 1,2 2-1,1 3 0,62-36 1,-42 33 8,94-39 0,-124 62-37,0 3-1,2 1 1,79-14-1,-109 26-3,-1-1-1,1 2 1,0-1 0,0 2-1,0-1 1,0 2-1,0-1 1,0 2-1,-1 0 1,1 0 0,13 6-1,-18-5 22,0 0 0,-1 0 0,0 0 0,1 1 0,-1 0 0,-1 0 0,1 1 0,-1-1 0,0 1 0,0 0 0,-1 1 0,0-1 0,0 1 0,0 0 0,-1 0 0,0 0 0,3 10 0,-1 1 85,-1 1 0,0-1 0,-2 1 0,0 0 0,-1 32 0,-3-11 176,-13 68 0,-5-25 16,-4-1 0,-67 156 0,-7-32-93,67-155-199,-54 66 0,80-109-29,-17 19-78,-47 48 1,61-68 17,0 0 0,0-1 0,-1 0 1,0 0-1,0-1 0,0 0 0,-1-1 1,1 0-1,-1 0 0,-19 4 1,24-7 12,0 0 0,0-1 0,0 1 0,0-1 0,0 0 1,0 0-1,0 0 0,0-1 0,0 0 0,0 0 0,0 0 0,0-1 1,1 1-1,-1-1 0,0 0 0,-5-4 0,5 2-10,0-1 0,0 1 0,0-1 0,1 0 0,0 0-1,0-1 1,0 1 0,1-1 0,-1 0 0,1 0 0,1 0 0,-3-7 0,-1-3-43,1-1 0,1 0 0,0 0 0,2-1 1,-2-26-1,4 14 38,1 0 1,8-45-1,-2 42 54,1 0 1,1 0-1,2 1 0,2 0 0,31-58 1,-15 43 22,2 0 0,69-80 0,-53 77 30,2 2-1,2 2 0,2 3 1,2 2-1,2 2 1,73-37-1,-78 50 69,0 1 0,1 4 1,2 1-1,0 3 0,1 3 1,0 2-1,92-8 0,-131 19-45,0 0-1,-1 1 1,1 1 0,0 1-1,-1 0 1,1 2-1,-1-1 1,28 12 0,-36-12-15,0 2 0,0-1 0,0 1 0,-1 0 0,0 0 1,0 1-1,0 0 0,0 1 0,-1-1 0,0 1 0,-1 0 1,0 1-1,0-1 0,0 1 0,-1 0 0,6 14 1,-4-5 36,-1 0 1,-1 0-1,0 1 1,-2-1-1,0 1 1,0 22-1,-3 9 112,-8 49 1,-8 8 17,-5 0 0,-4-1 0,-63 159 0,21-104-128,58-139-134,-1-1 0,-1 0-1,-1-1 1,-28 32 0,35-45-22,0 0 0,-1-1 0,1 1 0,-1-2 0,0 1 0,0-1 0,-1 0 0,1 0 0,-1-1 1,-14 4-1,16-6-13,0 1-1,0-2 1,0 1 0,0-1 0,0 0 0,0 0 0,0 0 0,0-1 0,0 0 0,0 0 0,0-1 0,0 1 0,0-2 0,-11-4 0,5-1-105,0 0 0,0-1 1,1-1-1,0 0 0,0 0 0,1-1 0,-14-19 0,6 4-193,0-1 0,-24-53 0,26 42-126,2 0 0,2-1 0,1 0 0,2-1-1,2 1 1,-4-81 0,13 65-82,10-64-1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5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2633 13563,'-169'-118'3962,"143"98"-3750,2-2-1,0-1 1,1 0-1,-24-35 1,24 23-294,1 0 0,2-2 1,2 0-1,1-1 0,2-1 0,1 0 1,3-1-1,1 0 0,2-1 1,1 0-1,3 0 0,1-1 0,2 0 1,8-70-1,-2 79 133,1 0-1,1 1 1,2 0 0,2 0-1,0 1 1,2 0 0,2 1-1,0 1 1,2 0 0,2 2 0,41-50-1,-27 39 12,2 3-1,2 1 0,1 1 1,2 3-1,0 1 1,49-26-1,-34 26-29,1 3 0,1 2 1,2 2-1,96-22 0,-71 27 41,125-8-1,-148 21 15,0 3 0,95 11-1,-128-5 26,0 0 0,0 3 0,-1 0 0,0 1 0,44 23 0,-23-10 247,-22-10-119,-1 1 0,30 21 0,-21-12-101,-1 2-1,-1 2 0,-1 0 0,38 44 0,-50-45-76,0 1 1,-2 1-1,-1 0 0,-2 1 0,0 1 0,-2 1 1,9 33-1,-10-30-17,-2 0 0,-2 0 1,-1 1-1,-2 0 0,-1 1 1,-2 58-1,-4-64-19,-2 1-1,-16 56 0,-32 56 14,-2-16-46,-6-3 1,-103 159 0,103-195-163,-2-2 0,-5-4 1,-131 125-1,151-165-56,-1-1 0,-2-2 0,-1-3 0,-2-2-1,-74 33 1,96-52 29,-1-1-1,-1-2 1,-43 9-1,52-15 34,0-2 0,0-1 1,0-1-1,0-1 0,-32-4 0,38 2 2,-1-1 1,1-1-1,0-1 0,1-1 0,-1-1 0,1 0 0,-20-11 0,19 6-37,0-1 0,0-1 0,1 0 0,1-1 0,-27-31 0,27 27 52,1-1-1,0-1 1,2 0-1,0-1 1,-18-42-1,21 34 128,2-1 0,1 0-1,1 0 1,2 0 0,-2-34-1,5 29 107,1-1 0,1 1 0,2 0 0,13-67 0,-2 55 130,2 1 1,3 0-1,36-71 0,-21 55 96,2 2 0,58-76-1,-37 69-78,2 2 0,4 3 0,129-102 0,-92 92-91,3 5-1,138-68 0,-127 80-97,228-74 0,-257 105-52,1 4-1,1 3 1,129-8-1,-172 24-1,0 2 0,0 1 0,49 10 0,-76-9 8,0 1 0,-1 0 0,1 1 0,-1 1 1,0 1-1,-1 0 0,22 12 0,-29-13 0,-1 0 0,0 0 0,0 0 0,-1 1 0,1 0-1,-1 0 1,-1 0 0,1 1 0,-1-1 0,0 1 0,0 0 0,-1 1 0,0-1 0,-1 0 0,1 1 0,1 12 0,-1-6-12,-1 1 0,-1-1 1,0 1-1,-1 0 1,0-1-1,-1 1 0,-1-1 1,-5 22-1,-5 4-48,-1-1 0,-3 0 0,-22 42 0,-5-1-18,-4-2-1,-90 116 1,60-102 260,-131 123 0,-9-39 205,172-143-300,-2-2 1,-69 34 0,98-58-102,0 0 0,-1-1 1,0-1-1,0-1 0,0 0 0,-38 1 1,3 0-129,52-4 136,-21 1-62,1-1-1,-30-2 0,17 0 37,0-3-1,1-1 0,-1-1 1,-33-11-1,49 9 30,-1 0 0,1-1 0,0-1 0,1-1 0,0 0 1,1-1-1,-28-27 0,35 30 9,0-1 1,1 0 0,0-1-1,1 0 1,0 0 0,0-1 0,2 0-1,-1 0 1,2 0 0,-1-1 0,2 0-1,-4-14 1,7 16 4,0 1 0,0 0 0,1-1 0,0 1 0,1-1 0,4-17 0,0 5 18,2 0 1,11-26-1,-3 15 17,1 1 1,1 0 0,43-59-1,-22 45 15,2 2 0,61-52 0,-41 45 6,112-76-1,-68 66-24,3 4 0,143-56 0,246-54 79,-12 47 147,-3 45 350,-247 68-4,-202 9-419,-1 1-1,60 11 0,-82-11-147,0 1 1,0 0 0,-1 0-1,1 0 1,-1 1 0,0 1-1,0-1 1,-1 1 0,1 1-1,-1-1 1,0 1-1,-1 0 1,1 1 0,7 10-1,-10-11-14,0 1-1,0-1 0,0 1 0,-1 1 1,0-1-1,0 0 0,-1 1 1,0-1-1,0 1 0,-1 0 0,0-1 1,0 1-1,-1 0 0,0 0 0,-1 12 1,-3 2 9,-1 1 0,-1-1 1,-1-1-1,-11 27 0,-1-4 1,-2 0 1,-36 55-1,2-19-58,-3-3 1,-4-2-1,-2-3 0,-4-3 1,-3-2-1,-99 70 1,108-94-119,-1-2 0,-3-3 1,-1-3-1,-101 38 1,125-58 21,0-2 1,-1-2 0,0-2-1,0-2 1,-1-1 0,0-3 0,0-2-1,-80-7 1,102 3 65,0 0 1,0-2-1,0-1 1,1-1-1,0 0 0,0-2 1,1 0-1,0-2 1,1 0-1,0-2 0,1 0 1,0-1-1,1 0 1,0-2-1,-19-22 0,20 19 4,0-2 0,1 0-1,1 0 1,1-2 0,1 0 0,-11-26-1,13 18 2,1-1-1,2 0 1,1-1-1,1 0 0,-1-34 1,5 24-6,1 0 1,2-1-1,12-82 0,-1 73 44,1 0 0,4 1 0,1 0-1,3 2 1,1 0 0,3 1 0,2 2-1,3 1 1,44-56 0,-32 52 20,3 1 0,1 3 1,2 1-1,2 3 0,2 2 0,2 2 0,89-47 1,-65 48 2,2 4 1,90-25 0,-28 18 28,255-37 0,150 35 216,-229 50 83,-249-2-131,124 29 0,-161-27-122,-1 2 0,0 1 1,-1 2-1,37 20 1,-55-27-58,-1 1 0,0 1 0,-1-1 0,0 2 0,0-1 0,0 1 0,-1 1-1,-1 0 1,0 0 0,14 22 0,-16-18-1,0 0 0,-1 0-1,0 1 1,-1-1-1,-1 1 1,0 0 0,-1 0-1,0 30 1,-2-14 37,-1-1 1,-2 1 0,-1-1-1,-12 49 1,-4-13 78,-3-1 1,-3 0-1,-56 99 0,36-85-53,-4-2 0,-83 97-1,89-122-243,-4-2-1,-90 74 1,113-104-56,-1-2 1,-1-1-1,0 0 0,-1-3 1,-1 0-1,0-2 1,-1-1-1,-31 8 1,45-16 43,0 0 1,-1-2 0,1 1-1,-1-2 1,1 0 0,-1-1 0,1-1-1,-1 0 1,1-1 0,0-1-1,0-1 1,1 0 0,-1-1 0,1 0-1,0-2 1,1 1 0,-25-19-1,22 13 67,1-1-1,0 0 0,2-1 0,0-1 1,0 0-1,1-1 0,2-1 0,-1 0 1,2 0-1,0-1 0,2 0 0,0-1 1,-8-31-1,8 16 148,2 0 1,1 0-1,2 0 1,1 0-1,2-1 1,2 1-1,10-64 1,-1 48 129,1 1 1,3 1 0,2 0-1,42-86 1,-31 84-52,1 2 1,3 1-1,2 1 0,2 2 0,2 2 1,1 1-1,3 2 0,1 2 0,1 2 1,3 1-1,0 3 0,64-32 0,-45 33-41,2 2-1,1 3 1,127-30-1,-92 36 58,209-15 1,-57 32 122,-203 6-117,99 20 0,-130-18-106,1 0 1,-1 2-1,0 1 0,28 13 0,-42-17-35,0 1 0,0 0 0,-1 0 0,0 1-1,0 0 1,0 1 0,0-1 0,-1 1 0,0 1 0,-1-1 0,0 1 0,0 0 0,7 14-1,-8-11-3,0 0-1,0 0 0,-1 1 0,-1-1 1,0 1-1,0 0 0,-1 0 0,-1-1 1,0 1-1,-2 19 0,-3-3 6,-1 0 0,-1-1 0,-15 36 0,-2-2 9,-3-2 0,-2-2 0,-40 58 0,22-46-32,-106 119 1,120-153-85,-1-1 0,-2-2 0,-1-1 0,-1-3 0,-83 48 0,101-66-18,-1-2 1,0 0-1,-38 9 0,48-15 45,-1 0 0,0 0 0,0-2 0,0 1 0,0-1 0,0-1 0,-21-3 0,27 2 48,0 1 0,1-1-1,-1 0 1,1 0 0,-1-1-1,1 1 1,0-1 0,0 0-1,0-1 1,1 1 0,-1-1-1,1 0 1,0 0 0,0-1-1,0 1 1,1-1 0,-1 1-1,1-1 1,0 0 0,1-1-1,-1 1 1,1 0 0,-2-7-1,1-1 53,0 0 0,1 0 0,1 0-1,0 0 1,1 0 0,0 0 0,1 0 0,0 0-1,5-17 1,0 5 103,1 0 0,1 0 0,1 1 0,21-40 0,-8 26 83,1 2-1,31-38 0,-17 30-26,2 2 0,2 1 0,71-55-1,-50 50-68,2 4 0,83-41 0,-23 24 6,4 7 0,227-63 0,-142 62 60,362-44 0,-365 83-162,-185 14-32,0 1 1,1 1-1,43 9 0,-63-10-1,-1 1 1,0-1-1,1 1 0,-1-1 0,0 2 1,0-1-1,0 0 0,0 1 0,-1 0 0,1 0 1,-1 1-1,1-1 0,-1 1 0,0 0 0,5 6 1,-7-5 0,0 0 0,0 1 0,0-1 0,0 0 0,-1 1 0,0 0 0,0-1 0,-1 1 0,1-1 0,-1 1 0,0 0 0,-1-1 0,1 1 0,-4 10 0,0 4 9,-1 1-1,-1-1 1,-1 0 0,-1 0 0,-15 27-1,-64 89 89,13-37-69,-5-2 0,-3-5 0,-5-3 0,-4-4 1,-105 77-1,157-133-113,0-1 1,-2-2 0,0-1 0,-55 22 0,93-46 73,-7 3-29,-1 0 0,1 0 0,-1-2-1,-14 3 1,23-4 29,1-1 1,-1 0-1,0 0 0,0 0 0,0 0 0,0 0 0,0 0 0,0-1 0,0 1 0,0-1 0,0 1 0,0-1 0,0 0 1,1 0-1,-1 1 0,0-1 0,0-1 0,1 1 0,-1 0 0,1 0 0,-1 0 0,1-1 0,0 1 0,-1-1 0,1 1 0,0-1 1,0 0-1,0 1 0,-1-4 0,1 1-2,0 1 0,0-1 0,0 1 0,1-1 0,-1 0 0,1 1 0,0-1 0,0 0 0,0 1 1,1-1-1,-1 0 0,1 1 0,0-1 0,0 0 0,0 1 0,2-4 0,6-12-23,1 0-1,1 0 1,22-28 0,-12 19 5,2 0-1,45-41 1,-23 31 23,2 1 0,1 3 1,2 2-1,63-30 0,-44 30 24,1 2 0,144-38 0,-96 43 32,0 5 0,1 6 0,1 4 0,0 6 0,158 14 0,-181-1-13,0 4 0,0 5 0,121 38 0,-175-41-23,-1 2 0,61 34-1,-83-40-5,0 1-1,-1 1 0,-1 1 0,0 0 0,19 21 0,-27-24-2,-1 0 0,-1 1 0,1 0 0,-2 1 0,0 0 0,0 0 0,-2 0 1,1 1-1,4 18 0,-6-14 1,0 0 0,-2 1 0,0-1 1,-1 1-1,0 0 0,-2-1 0,0 1 1,-4 18-1,-3 2 14,-2-1 1,-26 64-1,11-42 17,-57 101-1,16-59-18,-4-3-1,-4-3 1,-4-4 0,-4-3-1,-102 85 1,-23-13-110,163-133 27,-1-3 0,-58 25 0,76-38 1,-1-2 0,0 0 0,-43 7 0,58-15 25,-1 0 1,1-1 0,0-1 0,-1 0 0,1-1 0,-1 0 0,1-1-1,0-1 1,-22-6 0,26 6 13,1-1-1,-1 1 1,1-2-1,0 1 1,0-1-1,0 0 1,1 0 0,0-1-1,0 0 1,0-1-1,1 1 1,0-1-1,-6-9 1,3 2-12,2 0 0,0-1-1,0 1 1,2-1 0,0 0 0,-6-31 0,5 15-11,1-1 1,2-1 0,1-61-1,7 39 42,1-1-1,3 1 1,3 1-1,2 0 1,24-63 0,-12 53 37,3 1 1,2 2 0,78-113 0,-72 124 12,2 1 1,83-79 0,-74 87-15,2 2 0,1 2 0,2 3-1,2 1 1,65-27 0,-50 31-7,1 2 0,1 4 0,147-28 0,-128 38-12,2 4 0,130 4 1,-150 8 24,0 3 0,-1 4 1,107 28-1,-137-25 29,-1 1 1,63 32-1,-86-37-30,0 1-1,-1 0 0,0 2 0,-1 0 0,27 26 1,-34-28-15,0 0 1,-1 1 0,0 1-1,-1-1 1,-1 1 0,1 0-1,-2 1 1,0-1 0,6 21-1,-7-14-2,0 0 0,-1 0 0,-1 1-1,0-1 1,-2 1 0,0 0 0,-5 28-1,-3-6 2,-1-1-1,-21 56 0,7-34 24,-52 101 1,4-43 42,-5-3 0,-95 111 0,112-157-77,-4-2 0,-2-4 0,-89 71 0,135-123-53,-1 0 0,0-1 1,0-2-1,-33 14 1,47-22 22,1-1 0,-1 0 0,0 0 0,0 0 0,0-1 0,0 0 0,0 0 0,-1 0 0,1-1 1,0 0-1,0 0 0,0-1 0,0 0 0,-9-1 0,11-1 1,-1 1 1,1-1-1,-1 0 1,1 0-1,0 0 1,0 0-1,0-1 0,1 1 1,-1-1-1,1 0 1,0 0-1,0 0 0,0-1 1,1 1-1,0-1 1,-1 1-1,0-7 0,-3-4-26,1 0 0,0-1 0,1 0 0,1 1-1,1-1 1,-1-25 0,3-11-76,13-97 0,0 71 69,3 1 1,4 0 0,3 1-1,48-106 1,-43 122 25,2 0 0,43-62 0,-41 76 37,2 2 0,2 1 0,2 1 0,1 2 0,3 3 0,1 1 0,1 1 0,2 3 0,1 2 0,2 2 0,0 2 0,65-24 0,-54 29 9,1 3 0,0 3 0,1 2-1,0 3 1,1 3 0,0 2 0,0 3 0,0 3-1,85 12 1,-120-9 26,0 2 1,0 1-1,0 1 0,-1 1 1,0 1-1,40 22 0,-55-24-12,0 0 1,0 0-1,-1 1 0,0 0 1,-1 1-1,1 0 0,-2 1 0,0 0 1,0 1-1,-1 0 0,-1 0 1,1 1-1,-2 0 0,9 23 0,-9-18 8,-2 1 0,1-1 1,-2 1-1,-1 0 0,0 0 0,-2 35 0,-5-7 38,-1-1 0,-24 81 1,-57 126 142,18-104-91,-5-4 1,-7-3-1,-197 260 0,85-177-213,154-186-4,-1-3 0,-56 40 0,81-65 38,-1 0-1,0-1 0,-1-1 1,0-1-1,0 0 1,-19 5-1,28-11 5,0 0 1,1-1-1,-1 0 1,0-1-1,1 0 1,-1 0-1,0 0 1,0-1-1,1 0 1,-1-1-1,1 0 1,-1 0-1,1 0 1,0-1-1,0 0 1,0-1-1,-7-3 1,3 0-58,0-1 1,1 0 0,0-1 0,0 0 0,1 0 0,0-1 0,0 0-1,1-1 1,0 1 0,-10-21 0,4 0-127,1 0 0,1 0 0,-9-38 1,9 15 100,1 1 1,4-1 0,1-1 0,3 0 0,2 1 0,2-1 0,3 0-1,3 1 1,1 0 0,3 0 0,19-54 0,-17 70 139,2 0-1,1 1 1,2 1-1,2 0 1,1 2 0,1 0-1,38-42 1,-45 59 8,1 1 0,0 0 0,1 1 0,1 1 0,0 1-1,1 1 1,0 0 0,1 1 0,0 1 0,1 1 0,0 1 0,0 1 0,1 1 0,35-5 0,-42 9 37,0 0 0,0 2 1,0 0-1,1 1 0,-1 0 0,0 1 1,0 1-1,0 1 0,-1 0 0,1 0 1,-1 2-1,0 0 0,0 0 0,0 1 1,-1 1-1,-1 0 0,1 1 0,-1 1 1,-1 0-1,1 0 0,-2 1 0,1 0 1,-2 1-1,0 0 0,15 26 0,-16-23 43,-2 1 1,1 0-1,-2 0 0,0 0 0,-1 1 1,-1 0-1,0 0 0,0 33 0,-4-25-11,-1 0-1,0 0 1,-2 0-1,-1-1 1,-12 36-1,-5-6-14,-1 0 0,-3-1 0,-2-2-1,-52 71 1,23-45-121,-3-3 1,-3-2-1,-3-3 0,-4-4 1,-2-2-1,-2-3 0,-4-4 1,-1-4-1,-3-2 0,-2-5 1,-2-3-1,-1-4 0,-94 27 1,75-34-39,-1-5 0,-2-5 1,0-4-1,-1-5 1,0-5-1,-120-8 0,163-3-38,0-4 0,1-2 0,0-3-1,0-3 1,2-3 0,-95-40 0,89 26-66,1-3 0,2-3 0,2-3 1,2-3-1,2-2 0,2-3 1,2-3-1,2-2 0,-64-84 0,82 88 156,3-2 0,-35-69-1,46 75 95,2-1 0,-22-71 0,37 93 27,0-1 0,1 0 0,2 0 0,0-45 0,3 57-20,1-1 0,0 1 0,2 0 0,-1-1 0,2 1 0,6-17 1,-7 25-21,0-1 0,1 1 0,0 0 0,0 0 0,1 0 0,0 1 0,0-1 0,1 1 0,-1 0 0,1 1 0,1-1 0,12-7 0,-10 8 11,-1 0 0,1 1 0,0 1 0,0-1 0,0 2 0,1-1 0,-1 1 0,1 1 1,-1-1-1,1 2 0,0-1 0,-1 1 0,1 1 0,0 0 0,-1 0 0,11 3 1,-5 0 37,-1 0 0,1 1 0,-1 1 1,0 1-1,0-1 0,0 2 0,-1 0 1,-1 1-1,19 15 0,-18-11 5,0 1-1,-1 0 0,0 1 1,-1 1-1,-1-1 0,0 2 1,-1-1-1,-1 2 0,-1-1 1,0 1-1,-1 0 1,-1 0-1,4 28 0,-7-20-10,-1 0 0,-2 0-1,0 1 1,-9 42 0,1-24 6,-2 0 1,-30 78 0,-55 77-10,48-116-92,-116 151 0,120-181-62,-2-3 0,-3-1 0,-80 63 0,94-87-78,-1-2 0,-2 0 0,0-3 0,-1-1-1,-1-2 1,-1-2 0,0-2 0,-1-1 0,-1-2 0,0-2 0,0-2 0,-1-2-1,-47-1 1,35-4-82,0-4 1,0-1-1,1-3 0,0-3 0,0-2 1,1-2-1,-95-41 0,106 36 204,0-3 0,1-1-1,2-2 1,0-2 0,2-1 0,1-2 0,1-2-1,2-1 1,-44-57 0,42 39 48,2-1 1,2-2 0,3-1-1,2-2 1,-27-82-1,33 70 28,2-1 0,4 0-1,2-1 1,-3-96 0,15 145-8,1 1 0,1-1 0,2 1 0,5-25 1,-7 38-9,1 0 1,1 0 0,0 1-1,0-1 1,1 1 0,4-9 0,-7 16-23,0 0 0,0-1 0,0 1 1,0 0-1,0 0 0,0 0 1,0 0-1,0 0 0,1 0 0,-1 0 1,0 1-1,1-1 0,-1 0 1,0 1-1,1-1 0,2 0 0,-3 1 14,1 0-1,0 0 0,0 0 1,0 0-1,0 1 0,0-1 0,-1 1 1,1-1-1,0 1 0,0 0 1,-1-1-1,1 1 0,0 0 0,-1 0 1,1 0-1,2 3 0,0-1 36,1 2 0,-1-1 0,0 0 0,-1 1 0,1 0 0,-1 0 0,1 0-1,-1 0 1,-1 0 0,1 1 0,-1-1 0,3 12 0,-1 2 112,-1-1 0,3 37 0,-6-28-84,0 0 0,-2 0 0,-1-1 0,-1 1 1,-2-1-1,0 1 0,-2-2 0,-19 46 0,13-41-100,-2-1 0,0-1 1,-2 0-1,-1-1 0,-1-2 1,-44 45-1,53-59-57,-1-1 0,0 0 0,-1 0 0,0-2 0,0 1 0,-1-2 0,0 0 0,-1 0 0,-25 6 0,30-10-61,-1-1-1,0-1 0,0 0 0,1 0 1,-1-1-1,0-1 0,0 1 1,0-2-1,1 0 0,-1 0 0,1-1 1,-1 0-1,1-1 0,0 0 0,-14-8 1,0-2-589,1-1 1,1-2 0,-40-37-1,-60-76-2962,-98-151-1961,91 77 7207,100 150-369,1-2 1,4 0-1,1-2 1,-19-79-1,31 87-758,1-1-1,3-1 0,2 1 0,3-1 0,5-77 0,0 94-242,2-1 0,11-40 0,-14 67-133,1 1 0,0-1 1,0 1-1,1 0 0,0 0 0,1 0 0,9-13 0,-12 19-37,-1 0 0,1 1 1,-1-1-1,1 1 1,0-1-1,-1 1 1,1-1-1,0 1 0,0 0 1,0 0-1,0 0 1,4-1-1,-5 2-14,0-1-1,-1 1 0,1 0 1,0 0-1,0 0 1,0 1-1,0-1 1,0 0-1,0 0 1,0 0-1,-1 1 1,1-1-1,0 0 1,0 1-1,0-1 1,-1 1-1,1-1 1,0 1-1,0-1 1,-1 1-1,1-1 1,0 2-1,2 2 50,0 1-1,0 0 1,0 0-1,-1 0 0,0 0 1,0 1-1,0-1 1,-1 0-1,1 7 1,1 6 80,0 0-1,-2 0 1,0 1 0,-1-1-1,-3 25 1,-4 0 118,-13 51 0,7-48-122,-1 0 1,-23 47 0,-78 116 18,-37 18-168,85-142-165,-4-2 0,-4-4-1,-3-2 1,-4-5 0,-2-3 0,-129 80 0,133-104-293,-2-3 0,-1-4 1,-3-4-1,0-4 0,-163 36 1,60-33-311,-327 15-1,142-48 989,323-4-132,0-3 1,0-2-1,1-2 0,1-2 1,-56-23-1,85 28-45,1 0 1,0-2-1,0 0 1,1-1-1,0-1 1,1-1-1,0 0 1,1-1-1,1-1 1,0 0-1,1-2 0,1 1 1,0-2-1,1 1 1,1-2-1,-12-26 1,14 25-2,1-1-1,0 0 1,1 0 0,2 0 0,0-1 0,1 0 0,-1-23-1,5 10-3,1 0 0,2-1 0,2 1 0,15-61 0,-7 48-15,3 1 1,1 1-1,27-49 0,-14 42-20,2 1 0,2 2 1,3 1-1,1 2 0,3 2 0,1 1 0,59-45 0,-44 47 11,1 3-1,82-42 0,-48 35 23,110-39 0,-48 33 23,196-37-1,171 7 166,-203 58 69,-45 33 119,-231-5-316,0 2 0,0 1 0,0 3 1,-1 1-1,54 22 0,-74-24-51,-1 2-1,0 0 1,-1 0 0,0 2 0,0 1-1,-2 0 1,0 1 0,0 1-1,-1 0 1,-1 1 0,21 32 0,-21-23 19,-1 1 1,-1 0-1,-1 1 1,14 52-1,-14-34 46,-3 1 0,5 64 0,-11-44-34,-4 1 0,-3-1 0,-22 123 0,19-156-391,-18 51 0,24-81 228,0 0-1,0 0 0,-1 1 0,0-1 1,0 0-1,0-1 0,-1 1 0,1 0 1,-1 0-1,-5 5 0,7-9 77,1 1-1,-1-1 0,1 0 1,0 0-1,-1 0 1,1 0-1,-1 0 1,1 0-1,0 0 1,-1 0-1,1 0 1,-1 0-1,1 0 0,0 0 1,-1 0-1,1 0 1,-1-1-1,1 1 1,0 0-1,-1 0 1,1 0-1,0-1 1,-1 1-1,1 0 0,0 0 1,-1-1-1,1 1 1,0 0-1,0 0 1,-1-1-1,1 1 1,0 0-1,0-1 0,-1 1 1,1-1-1,-2-3-113,0 0-1,1-1 1,-1 1-1,1 0 1,-2-8-1,0-10-160,1 1 0,1-1-1,1-22 1,16-135-200,27-44 606,43-47 659,39-27 231,53-16-85,-114 214-585,90-107 0,-98 143-272,2 2-1,2 3 1,3 3-1,99-67 1,-109 88-52,1 2 0,1 3 1,2 2-1,1 3 0,0 2 0,95-22 0,-95 33 42,1 3 0,-1 2 0,1 2-1,1 4 1,-1 1 0,76 13 0,-61-1 99,-2 3 1,1 3-1,-2 4 1,107 49-1,-81-24 64,-3 5 0,-2 3-1,-2 5 1,-4 3 0,-2 4-1,87 92 1,-110-96-106,-3 4 1,-2 1 0,70 120 0,-22-4 16,-19-31-94,-81-147-33,6 11-24,1-1-1,0 0 1,19 21-1,-25-34-4,-1 1-1,0-1 1,1 0-1,0-1 1,0 1-1,0-1 1,1 0 0,-1 0-1,1-1 1,-1 0-1,1 0 1,0 0-1,0-1 1,0 1 0,9 0-1,-8-2-14,-1 0 0,1 0 0,-1-1 0,1 0 0,-1 0 0,1 0-1,-1-1 1,0 0 0,0 0 0,0-1 0,0 1 0,0-1 0,0-1 0,-1 1 0,8-6 0,3-6-98,1-1 0,-2 0 1,17-22-1,-29 34 121,81-108-464,69-124 1,-49 71 358,95-111 236,-159 229 10,2 1-1,1 2 1,71-54-1,-94 83-48,0 1 1,1 1-1,1 1 0,-1 1 1,38-14-1,-41 20-4,1 0 0,-1 1 0,1 1 0,0 1 1,0 1-1,1 0 0,30 4 0,-21 0 26,-1 2 0,1 1 0,-1 2 0,-1 1 0,0 0 0,0 3 0,-1 0 1,28 17-1,23 21 200,87 74 0,-136-102-237,74 59 106,128 98 54,14-19-190,-198-135-48,0-2 1,64 22-1,-73-34-25,0-1 0,1-1 1,69 5-1,-56-12-47,0-2 0,0-3 0,0-2 1,0-2-1,0-2 0,80-27 1,282-129-607,-345 135 617,246-97-439,4 34-636,-139 58-22,-9 4 412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7522 6969,'10'-148'5363,"-14"-58"-2471,-1 47-1965,52-905 2276,71-1-1514,14-182-1135,-104 441-508,-37 538-6,-43-268 0,3 249 69,-12 3 0,-12 3 0,-172-426 0,237 686-147,-77-172-309,60 144-676,-54-80 0,26 57 163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2789 4129 12339,'-15'-22'1536,"2"-1"1,1-1 0,-11-29-1,-18-75-1404,28 83 352,-99-367 577,-21-70-392,-43 10-179,-35 74-149,-35 18-121,119 202-159,-8 6 1,-162-159-1,-42 32-28,-23 33-341,306 225 172,-275-223-3669,185 126 2190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3403 3234 14483,'-124'-106'4771,"67"47"-4658,3-2 0,-76-110 1,13 0-61,-488-637 9,390 551-49,-253-233 1,193 242-110,-469-327-1,710 552 6,-163-106-192,149 101-289,-1 2-1,-63-23 1,89 41-433,-1 0 0,-32-6 1,46 13 589,-1 0 0,0 1 0,1 0 1,-18 2-1,28-2 414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2743 3807 11971,'-33'-10'2482,"-59"-26"1,53 17-1844,-38-25 0,7-4-402,-73-65 0,-8-22 195,53 35-264,5-4-1,-90-132 1,-122-261-87,-30-169-70,209 409-10,-145-291-17,49 143-173,165 317-262,-5 3 0,-97-107 1,38 67-1267,16 26 766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1509 3904 15027,'-58'28'4545,"-27"-63"-4305,-9-41-192,-19-82-24,-11-42-8,-2-80-32,2-34-8,-18-49-16,2-21 16,6 0 16,4 17 8,38 29 24,18 37-16,31 67-8,15 32-24,26 71-408,11 30-368,21 37 416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4182 10874,'2'36'1785,"0"-23"-1165,-1-1 0,-1 0 0,0 0 1,-1 1-1,0-1 0,-1 0 0,0 0 0,-1 0 0,-4 13 0,0-14-225,7-11-393,0 0 1,-1 1-1,1-1 1,0 0 0,0 0-1,0 0 1,0 0-1,0 0 1,-1 0-1,1 0 1,0 0 0,0 0-1,0 0 1,0 0-1,-1 0 1,1 0 0,0 0-1,0 0 1,0 0-1,0 0 1,-1 0 0,1 0-1,0 0 1,0 0-1,0 0 1,0 0-1,0-1 1,-1 1 0,1 0-1,0 0 1,0 0-1,0 0 1,0 0 0,0 0-1,0 0 1,0-1-1,-1 1 1,1 0-1,0 0 1,0 0 0,0 0-1,0 0 1,0-1-1,0 1 1,0 0 0,0 0-1,-13-51 95,-94-526 361,81 429-361,-24-144 74,-27-227 53,26-13-49,43 19-40,53 11-72,-16 341-376,7 0 0,7 3 0,113-272 0,-80 265-1795,3 13 835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4818 11466,'6'-209'5538,"29"-82"-4882,11-29-48,32-58-336,9-11-128,38-22 32,24-2 24,28 11-8,11 11-24,19 35-48,2 26-48,-5 63-88,-2 29-112,-27 63-368,-15 25-208,-15 52 312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4483 7642,'58'-273'5569,"13"-44"-3929,36-79-1216,34-24-88,29-21-328,9 7 24,30 48-32,-10 30 32,10 57 8,-6 19 8,-10 46-24,-7 20 8,-19 42-312,-13 23-1504,-44 37 1112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1857 3361,'-17'-212'7406,"15"165"-6416,2-1 0,9-60 1,-7 100-909,-1-1 0,1 1 0,0 0 0,4-9 0,2 6 85,-8 11-162,0 0 1,0 0-1,0 0 1,1 0-1,-1 0 0,0 0 1,0 0-1,0 0 1,1-1-1,-1 1 1,0 0-1,0 0 1,0 0-1,1 0 0,-1 0 1,0 1-1,0-1 1,1 0-1,-1 0 1,0 0-1,0 0 1,0 0-1,1 0 0,-1 0 1,0 0-1,0 0 1,0 1-1,0-1 1,1 0-1,-1 0 1,0 0-1,0 0 0,0 0 1,0 1-1,0-1 1,1 0-1,-1 0 1,0 1-1,3 4 72,-1 0 0,1 0 0,-1 1 0,0-1 0,-1 1 1,2 6-1,8 49 385,-6-30-233,10 55 383,24 128 777,-27-162-1057,3 0 1,21 51-1,-31-90-298,1 0 0,0 0 0,1-1 0,0 0 1,1 0-1,13 15 0,-29-50 12,-33-66-156,4-1 0,4-2-1,-37-174 1,30-8-491,35 189 328,8 49 126,-3 36 146,0 0 1,0 0-1,0 0 0,0 0 0,0 1 1,0-1-1,0 0 0,0 0 0,0 0 1,0 0-1,1 1 0,-1-1 0,0 0 1,0 0-1,0 0 0,0 0 0,0 0 1,0 0-1,0 1 0,0-1 0,1 0 0,-1 0 1,0 0-1,0 0 0,0 0 0,0 0 1,0 0-1,0 0 0,1 0 0,-1 1 1,0-1-1,0 0 0,0 0 0,0 0 1,1 0-1,-1 0 0,0 0 0,0 0 1,0 0-1,0 0 0,1 0 0,-1 0 1,0 0-1,0 0 0,0 0 0,0-1 1,0 1-1,1 0 0,-1 0 0,0 0 1,0 0-1,0 0 0,0 0 0,0 0 0,0 0 1,1 0-1,-1-1 0,0 1 0,0 0 1,0 0-1,0 0 0,0 0 0,0 0 1,0 0-1,0-1 0,0 1 0,5 13 38,0 0 0,-2 0 0,3 15 0,25 157 595,6 34 95,-26-168-526,3 1 1,21 53 0,-32-99-185,17 39 96,-18-42-105,0 0 0,0 1 0,1-1 0,-1 0-1,1-1 1,-1 1 0,1 0 0,0-1-1,6 4 1,-8-5-7,-1-1 0,1 1 0,-1-1-1,1 0 1,-1 0 0,1 1 0,-1-1-1,1 0 1,-1 0 0,1 0 0,-1 1-1,1-1 1,0 0 0,-1 0 0,1 0 0,-1 0-1,1 0 1,0 0 0,-1 0 0,1-1-1,-1 1 1,1 0 0,-1 0 0,1 0-1,0 0 1,0-1 0,0 0 0,0 0 0,-1 0 0,1 0-1,-1 0 1,1 1 0,0-1 0,-1 0 0,0 0 0,1 0 0,-1 0 0,0 0-1,1-1 1,-1-1 0,1-5 4,-1-1 0,0 1 0,-1-12 1,-26-131 19,11 76-21,-34-221-131,38 199-130,1-99 1,11 184 206,1 0 0,0 0 1,2-13-1,-2 24 42,-1-1-1,0 1 1,1 0-1,-1-1 0,1 1 1,-1-1-1,1 1 1,0 0-1,0-1 1,-1 1-1,2-1 1,-1 1 6,-1 1 1,0 0-1,0 0 0,1 0 1,-1 0-1,0 0 1,0-1-1,1 1 0,-1 0 1,0 0-1,1 0 0,-1 0 1,0 0-1,0 0 1,1 0-1,-1 0 0,0 0 1,1 0-1,-1 0 1,0 0-1,0 0 0,1 0 1,-1 0-1,0 1 0,1-1 1,-1 0-1,0 0 1,0 0-1,1 0 0,-1 0 1,0 1-1,0-1 1,1 0-1,2 4-2,-1-1 0,1 0 0,-1 1 0,0-1 0,0 1 0,3 6 0,16 43 157,24 86 1,-17-45 47,97 265 272,-118-333-462,-9-23-11,-3-7-4,-5-12-18,2-1-1,-11-27 1,12 27 2,-36-96-400,4-1 0,5-2-1,6-1 1,5-2 0,-11-156-1,29 151-117,5 111 485,1 1 0,0 0 0,4-18 0,1 17 75,-6 13-19,0 0 0,0 0 1,1 0-1,-1 0 0,0 0 0,0 0 0,0-1 1,1 1-1,-1 0 0,0 0 0,0 0 1,1 0-1,-1 0 0,0 0 0,0 0 1,1 0-1,-1 0 0,0 0 0,0 1 0,0-1 1,1 0-1,-1 0 0,0 0 0,0 0 1,0 0-1,1 0 0,-1 0 0,0 1 1,0-1-1,0 0 0,1 0 0,-1 0 0,0 0 1,0 1-1,0-1 0,0 0 0,0 0 1,0 0-1,1 1 0,-1-1 0,4 9 121,0 0 0,-1 0 0,0 0 0,3 14 0,29 153 1112,-19-89-807,120 525 894,-128-575-1344,-5-20-45,1 0 1,1 0-1,1-1 1,11 25 0,-8-28-139,-9-13 198,0 0 0,0 1 1,0-1-1,0 0 0,0 0 1,1 0-1,-1 0 0,0 0 1,0 0-1,0 0 0,0 1 0,1-1 1,-1 0-1,0 0 0,0 0 1,0 0-1,0 0 0,1 0 1,-1 0-1,0 0 0,0 0 1,0 0-1,1 0 0,-1 0 0,0 0 1,0 0-1,0 0 0,0 0 1,1 0-1,-1 0 0,0 0 1,0 0-1,0 0 0,0-1 1,1 1-1,0-1-26,0-1 0,-1 0 0,1 0 1,0 0-1,-1 0 0,1 1 0,-1-1 0,0 0 0,0 0 0,0 0 1,0-2-1,1-10-49,-1 0 0,-1 0 1,-1 0-1,0 0 1,-4-14-1,-25-69-19,22 70 65,-34-92-95,-40-123-652,49 123-719,5-2 0,6 0 1,-8-127-1,30 173 436,4 63 1207,-3 12-127,0 0 0,0 0-1,0 0 1,0 0 0,1 0-1,-1 0 1,0 0 0,0 0-1,0 0 1,1 0 0,-1 0-1,0 0 1,0 0 0,0 0-1,0 1 1,1-1 0,-1 0-1,0 0 1,0 0 0,0 0-1,0 0 1,0 0 0,1 1-1,-1-1 1,0 0 0,0 0-1,0 0 1,0 0 0,0 0-1,0 1 1,0-1 0,0 0-1,0 0 1,0 0 0,0 1-1,16 46 1684,64 295 3134,33 111-2958,-94-402-1740,-19-50-129,1 0 1,-1 0-1,0 0 0,1 0 0,0 0 0,-1 0 1,1 0-1,-1 0 0,1 0 0,0 0 0,0-1 1,0 1-1,-1 0 0,1 0 0,0-1 1,2 2-1,-2-2-3,-1 0 0,0 0 1,1-1-1,-1 1 0,1 0 1,-1 0-1,0-1 0,1 1 1,-1 0-1,0 0 0,1-1 1,-1 1-1,0 0 0,1-1 1,-1 1-1,0-1 0,0 1 0,1 0 1,-1-1-1,0 1 0,0-1 1,0 1-1,0 0 0,0-1 1,0 1-1,0-1 0,1 1 1,-1-1-1,1-9 18,0 1 0,0-1 0,-1-12 0,-4-31 44,-18-98-1,-27-57-1,38 163-53,-130-583 37,129 553-58,7 57 5,3 26 2,4 39 1,7 45 63,4-1 1,27 96-1,3-42 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3594 4057,'170'-262'2952,"28"-45"-2719,8-10-193,38-17 88,2 2 488,4 14 1184,23 9 569,-9 37 335,-7 11-1135,6 45-585,-22 27-272,-25 38-344,-14 24-160,-33 43-136,-10 14-64,-31 38-256,-20 19-432,-48 34 432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3408 2737,'192'-338'2155,"113"-184"1080,-160 303-593,324-376 0,512-341 1053,-541 600-2665,-408 313-985,79-63 43,102-103 0,-129 114-231,-3 3-3516,-65 56 1795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4862 11819,'84'-162'4707,"18"9"-3822,126-133-1193,-222 279 383,187-218 176,37-31 161,881-927 1289,83-11-395,-902 915-1200,87-68-46,8 28-35,-174 161-13,-32 36-56,-165 112 30,47-32-356,106-50 1,-156 86-72,1 0 0,27-7 0,-40 13 335,0-1-1,0 1 1,0 0 0,0-1 0,0 1 0,0 0 0,0 0 0,0 0 0,0 0 0,0 0-1,1 0 1,-1 1 0,0-1 0,0 0 0,0 0 0,0 1 0,0-1 0,0 1-1,0-1 1,0 1 0,0-1 0,-1 1 0,1 0 0,0-1 0,0 1 0,0 0 0,1 1-1,0 2-227,0 0 0,-1 0 0,1 0 0,-1 1 0,2 5 0,-3-10 334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4209 11098,'15'-47'1916,"2"0"-1,41-76 1,62-73-2093,-90 149 446,305-425 255,-113 204-96,35-13 52,28 13-131,-262 247-326,650-578 387,-395 360-354,427-361 9,-113 128-18,23 53-581,-478 341-91,-118 69 419,40-13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4147 9426,'18'-197'6225,"12"-26"-3696,58-44-2489,17-27-24,29-39 0,22-9 0,44-12-16,15 3 0,-42 121 0,-86 115-16,0 1-56,246-327-72,-16 60-512,-4 36-2073,-132 186 1441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2864 5697,'-57'-95'3681,"16"-51"-3153,2-24-480,6-24 600,-1-14 320,-3-20 449,-7 1 199,-10-8-640,3-6-248,0-4-335,13-1-177,17 16-624,4 19-737,13 23 753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3789 13659,'-35'-55'4937,"-6"-31"-4601,11-68-280,0-31-8,-9-47-16,-2-30-24,-21-32 16,-3-16-16,-20-16 0,-5-7 16,10 4 8,-3 16-24,10 31-56,6 39-80,1 68-264,4 35-344,2 71 448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3095 2650 15419,'-104'-44'4689,"-8"-38"-4089,2-63-528,-1-32 0,3-46-72,7-16-128,-4-29-208,-6-8-80,-15 2-96,-5 8-24,17 20-424,13 26-2577,46 31 1897</inkml:trace>
  <inkml:trace contextRef="#ctx0" brushRef="#br0" timeOffset="1">782 2193 13139,'-82'-81'4881,"-4"-36"-4545,-5-53-512,-11-21 88,6-31-256,0-12-328,13 2-1273,5 11-2136,11 12 2409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1079 13635,'-94'14'4977,"16"-49"-4673,2-27-32,-2-55-104,4-23-104,-3-36-448,-2-17-256,13 2-2393,9 12 1705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717 857 12091,'-90'-16'5201,"-7"-24"-4777,-11-35-320,5-20-104,11-29-480,7-9-296,24-2-1137,8 8-1888,25 15 2353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255 455 2721,'6'-40'2891,"-2"27"-330,-4 13-2528,0 0 1,0 0-1,0 0 0,0 0 1,0 0-1,0 0 0,0 0 1,0 0-1,0 0 0,0 0 1,0 0-1,0 0 0,0 0 0,0 0 1,1 0-1,-1 0 0,0 0 1,0 0-1,0-1 567,0 1-567,0 0 0,0 0 1,0 0-1,2 24 2668,-11 186 1471,-27 104-3194,20-185-452,14-112-481,-60 417 944,44-341-724,-4-1 0,-54 139-1,59-193-202,11-32-49,6-6-13,0 0 0,-1 0 0,1 0 1,0 0-1,0 0 0,0 0 0,0 0 0,0 0 0,0 0 0,-1 0 1,1 0-1,0 0 0,0 0 0,0 0 0,0-1 0,0 1 0,0 0 1,0 0-1,0 0 0,-1 0 0,1 0 0,0 0 0,0 0 0,0 0 1,0 0-1,0-1 0,0 1 0,0 0 0,0 0 0,0 0 0,0 0 1,0 0-1,0 0 0,0-1 0,0 1 0,0 0 0,0 0 0,0 0 1,0 0-1,0 0 0,0 0 0,0-1 0,0 1 0,0 0 0,0 0 1,1-20 3,0 1 0,7-31 0,-3 18 0,111-836 32,-19 130 2,-90 693-29,19-115 109,-15 113 30,-8 41-40,-1 12 16,-1 8-53,-1 1 0,0-1 0,-1 0 0,0 0 0,-4 16 0,-2 11 32,-31 260 330,-84 586-19,116-852-773,1 1 0,1 45 0,5-74-498,2-13-43,2-29-237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1614 1254 7154,'-110'-7'6777,"-20"-13"-2208,-9-31-4217,-7-11-16,3-34-200,3-19-80,-7-21-104,0-9-80,3-1-256,12-4-296,31 17-1617,16 14-3472,35 56 3561</inkml:trace>
  <inkml:trace contextRef="#ctx0" brushRef="#br0" timeOffset="1">1906 870 11642,'-138'12'5594,"-23"-24"-4090,-11-45-1472,9-26-24,2-32-96,15-9-160,21-18-440,2 6-152,30 20-3361,8 19 2584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1061 983 13707,'-131'-3'5089,"-7"-19"-4649,-5-34-176,3-29-40,21-48-296,0-18-176,17-28-608,4-7-2041,27 18 1849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1308 14403,'-106'9'4705,"-22"-54"-4305,3-29-528,11-55-856,6-29-2049,32-53 1577</inkml:trace>
  <inkml:trace contextRef="#ctx0" brushRef="#br0" timeOffset="1">575 1062 15451,'-92'-38'4545,"-2"-27"-4337,2-45-192,8-25-104,8-35-408,18-8-272,24-7-2841,13 5 1985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1047 15171,'-99'-36'4553,"3"-36"-4393,16-18-32,9-50-168,15-18-288,10-23-1352,9-5-2625,24 23 2016</inkml:trace>
  <inkml:trace contextRef="#ctx0" brushRef="#br0" timeOffset="1">891 714 14955,'-81'3'4793,"-6"-13"-4281,-11-26 0,1-24-400,-2-18-272,14-35-392,17-11-288,26-21-2489,10-6 2161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402 674 13035,'-88'9'5289,"1"-29"-4609,7-28-440,14-56-312,20-31-408,25-44-2985,7-17 2001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163 649 11074,'-35'-32'5346,"-18"-39"-4818,10-19-848,11-45 232</inkml:trace>
  <inkml:trace contextRef="#ctx0" brushRef="#br0" timeOffset="1">424 929 12563,'-80'62'5441,"9"-57"-4577,7-21-424,22-63-72,10-31-248,21-50-320,10-31-320,15-29-2457,5 1 1977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1509 14131,'-28'-53'4753,"7"-39"-4569,5-16-16,9-34-80,1-21-48,6-21-216,11-7-256,5-16-2993,5-1 2049</inkml:trace>
  <inkml:trace contextRef="#ctx0" brushRef="#br0" timeOffset="1">317 1516 7298,'-42'-32'6689,"1"-35"-2152,20-59-4441,9-26 8,12-53-40,8-13-32,15-21-544,2-9-1969,16 19 1713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77 764 8706,'-48'4'6729,"23"-79"-3320,22-35-3297,22-58-320,19-27-344,8-24 320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1510 11723,'-54'32'6049,"3"-27"-4457,24-56-1000,10-29-80,17-55-424,10-36-176,20-35-416,13-22-216,8-18-1328,4 14-2657,9 35 2640</inkml:trace>
  <inkml:trace contextRef="#ctx0" brushRef="#br0" timeOffset="1">282 1416 11618,'-23'-27'5258,"16"-35"-4770,25-60-704,16-28-248,26-38-2041,9-9 1337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1398 13611,'-23'-13'5105,"7"-29"-4441,27-63-512,14-31-8,22-55-296,10-18-312,14-27-1784,5-7-3914,0 20 3538</inkml:trace>
  <inkml:trace contextRef="#ctx0" brushRef="#br0" timeOffset="1">305 1470 12763,'-11'-33'5289,"13"-45"-4329,51-82-944,23-35 0,30-38-512,2-22-1296,2-7 1183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800 501 6113,'-15'-5'7756,"5"10"-4369,8-3-3243,0 1 0,1 0 0,-1-1 0,1 1 0,-1 0 0,1 0 1,-1 3-1,0-1 124,-39 111 1014,-8 23-565,-182 309 1360,148-298-1568,14-21-212,-73 128 22,107-198-389,23-40-223,18-35-338,207-423-3567,130-212 2550,-320 615 2475,-35 67-79,-23 41 0,-197 317 819,47-85-1249,116-180-263,-52 87-85,98-180-191,18-29 59,5-9-30,5-11-30,1 1-1,11-23 0,2-4-10,25-63-102,145-343-190,-183 437 520,185-423-83,-32-6 191,-145 389 67,-13 35-20,-1 17-147,0 1-1,0 0 1,-1 0 0,1 0-1,0 0 1,0-1 0,0 1 0,0 0-1,0 0 1,0 0 0,-1 0-1,1 0 1,0 0 0,0 0 0,0-1-1,0 1 1,-1 0 0,1 0-1,0 0 1,0 0 0,0 0-1,0 0 1,-1 0 0,1 0 0,0 0-1,0 0 1,0 0 0,-1 0-1,1 0 1,0 0 0,0 0-1,0 0 1,0 0 0,-1 0 0,1 0-1,0 1 1,0-1 0,0 0-1,0 0 1,-1 0 0,1 0 0,0 0-1,0 0 1,-5 4 36,1 0 0,0 0 0,0 0 0,-5 6 0,-82 115 280,58-76-269,-167 250 121,51-72-104,97-152-77,49-72 0,1 1 0,-1-1 1,1 0-1,-1 0 0,0 0 0,-6 4 0,5-7-49,5-9-27,34-73-346,-14 37 233,280-584-1578,-213 430 1729,-83 186 72,-1-1 0,5-20-1,-9 33-15,0 0 0,0 1 0,0-1 0,1 0 0,-1 0 0,0 0 0,0 0 0,0 1 0,0-1 0,0 0-1,-1 0 1,1 0 0,0 0 0,0 1 0,0-1 0,-1 0 0,1 0 0,-1 1 0,1-1 0,0 0 0,-1 0 0,1 1 0,-1-1 0,1 0 0,-1 1 0,0-1 0,1 1-1,-1-1 1,0 1 0,1-1 0,-1 1 0,0-1 0,-1 1 0,0-1 12,0 1-1,1 0 1,-1 0 0,0 0-1,0 1 1,0-1 0,0 0-1,1 1 1,-1-1-1,0 1 1,0 0 0,1-1-1,-1 1 1,0 0 0,-1 1-1,-13 10 100,1-1-1,0 2 1,1 0-1,-15 18 1,-53 70 198,64-80-280,-157 201 82,158-205-449,17-22 108,8-11 0,30-47-91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1754 10722,'-6'-53'5481,"38"-77"-4728,16-33-753,26-58-793,15-25-2503,7-32 1975</inkml:trace>
  <inkml:trace contextRef="#ctx0" brushRef="#br0" timeOffset="1">486 1819 14083,'7'-78'4665,"58"-83"-4633,18-37-16,31-61 8,6-21-168,6-21-1720,5 7-3802,9 46 3154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1469 3289,'42'-158'2168,"33"-69"-1168,17-24-520,30-29-7,18-9-57,7 25-344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1350 6257,'96'-173'5313,"9"-41"-1872,10-22-2841,3-3-256,-6-11-1200,-4 13 592</inkml:trace>
  <inkml:trace contextRef="#ctx0" brushRef="#br0" timeOffset="1">190 1381 13035,'35'-126'5041,"22"-34"-4721,32-52-232,8-8-176,8-12-1664,3 0 1279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1040 12019,'-10'0'5337,"43"-53"-4553,26-34-640,33-60 32,25-14-112,30-29-1312,12-8-2489,-6-6 1969</inkml:trace>
  <inkml:trace contextRef="#ctx0" brushRef="#br0" timeOffset="1">0 1621 10226,'39'-66'5297,"41"-58"-5297,17-30 0,20-34-464,16-15-2128,30-11 1695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2189 11867,'2'-35'5313,"39"-73"-4601,23-30 64,35-50-40,20-18-72,35-27-272,10-5-144,13-10-280,4-1-224,-4 33-672,-12 21-2393,-39 60 2121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1587 7698,'92'-131'6065,"27"-46"-3873,12-28-1263,19-26-377,6-2-360,7 6-192</inkml:trace>
  <inkml:trace contextRef="#ctx0" brushRef="#br0" timeOffset="1">401 1779 10874,'78'-112'5898,"32"-60"-4706,19-19-376,27-29-528,9-8-184,-4 3-200,-5-2-272,-6 13-3785,-17 24 2313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305 416 3745,'168'-203'2808,"-3"-10"-2752</inkml:trace>
  <inkml:trace contextRef="#ctx0" brushRef="#br0" timeOffset="1">0 1196 1656,'156'-181'624,"2"-17"-503,5-20-121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5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76 992 6769,'-1'16'6218,"17"-30"-2217,49-53-3505,13-31-72,25-47-328,17-16-32,29-20-1160,5 4-1545,-7 12 1249</inkml:trace>
  <inkml:trace contextRef="#ctx0" brushRef="#br0" timeOffset="1">0 1453 6681,'44'-53'5162,"20"-43"-2050,48-60-3096,10-25-192,30-27-2304,10-5-1825,-5 27 2808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0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1075 5329,'-112'168'4921,"40"-44"-1040,17-24-1608,25-47-889,23-27-200,42-52-616,20-31-184,39-53-200,16-24-72,30-35-96,7-10-16,10-6-144,1-1-120,-15 17-272,-8 13-224,-15 52-1889,-29 33 1761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0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1214 9306,'21'-4'6217,"43"-65"-4376,25-18-1113,45-49-200,17-14-328,8-19-176,10-4 0,2 13-352,-9 15-1352,-19 25 1151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 5969,'-34'44'5553,"-5"18"-2208,-12 35-2225,-7 11-583,-10 11-417,1-2-40,12-29 72,4-24-8,40-43-16,11-22-80,28-47-576,17-18-649,15-26-2199,2-7 1839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0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1300 9778,'14'-65'5681,"21"-40"-5065,29-13 49,25-28 47,15-2-184,13 9-136,-2 15-168,-2 18-168,-3 10-32,11 19-16,-12 2-8,-9 29-376,-14 7-624,-45 23 640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1093 12315,'20'-52'5633,"15"-24"-4433,46-30-664,10-16 0,22-7-176,6 3-112,-9 11-120,-1 14-40,-11 14-312,-1 5-272,-15 28-1760,-13 11 1336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0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0 923 11194,'36'-42'5474,"19"-17"-4890,31-21-240,14-10-24,13-2-216,2-4-136,-2 8-2497,-6 10 1865</inkml:trace>
  <inkml:trace contextRef="#ctx0" brushRef="#br0" timeOffset="1">199 948 7738,'-2'-5'7305,"18"-27"-2696,23-18-3833,30-28-143,12-9-169,8-17-280,1-11-56,11 7-112,0 3-80,9 22-336,-2 14-233,-14 16-599,-7 12-1608,-41 23 1839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0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9530,'46'-41'5393,"43"-25"-7129,4-12-3129,12-21 3440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0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1 865 8354,'40'-29'6249,"12"-8"-3656,20-9-1769,19-16 24,10-12-152,8-10-376,15-4-16,16 5-104,0 3-24,-9 14-32,-12 8-80,-27 10-232,-3 7-288,-19 8-2136,-6-3 1632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1 600 10546,'19'14'5697,"32"-34"-4632,11-12-265,22-26-64,15-13-288,21-10-192,2-1-128,-5 2-344,-10 8-272,-29 8-3705,-13 11 2129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1 819 9906,'0'14'6441,"30"-41"-3688,14-10-2153,23-27-48,15-3-232,20-22-216,10-1-40,0-9-48,-8-4 0,-14 18-176,-5 7-120,-7 29-408,-10 11-280,-28 31-3873,-15 14 2576</inkml:trace>
  <inkml:trace contextRef="#ctx0" brushRef="#br0" timeOffset="1">208 1010 7754,'35'-69'6233,"15"-20"-3104,31-29-3041,11-10-16,4-19-144,1-7-160,-3-2 160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1536 12611,'0'-26'5441,"33"-57"-4233,38-31-1136,23-45-24,4-11 8,6-13 32,-5 6-16,2 7-24,2 7-24,-9 36-312,-4 19-272,-31 53 352</inkml:trace>
  <inkml:trace contextRef="#ctx0" brushRef="#br0" timeOffset="1">1 1278 8882,'3'-43'6249,"29"-45"-4104,28-22-1937,31-32-152,4-15-40,10-13-336,-9 3-1001,-10 13 897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1393 10674,'-1'-1'190,"0"1"-1,0 0 0,0-1 1,0 1-1,-1-1 0,1 0 1,0 1-1,0-1 0,0 0 0,1 1 1,-1-1-1,0 0 0,0 0 1,0 0-1,0 0 0,1 0 1,-1 0-1,1 0 0,-1 0 1,0 0-1,1 0 0,0 0 1,-1 0-1,0-2 0,1-6 44,0 0 0,0 0-1,1-1 1,0 1 0,4-15 0,9-30-23,2 0 0,41-89 0,3 18-244,5 3 0,5 3 0,5 3 0,5 4 0,123-134 0,-160 199-215,-32 38 64,-11 9 183,0 0 0,0 0 0,0 0-1,0 0 1,0 0 0,0 0-1,0 0 1,0 0 0,0 0 0,1 0-1,-1 0 1,0 0 0,0 0 0,0 0-1,0 0 1,0 0 0,0 0-1,0 0 1,0 0 0,0 0 0,0 0-1,0 0 1,0 0 0,1 0 0,-1 0-1,0 0 1,0 0 0,0 0-1,0 0 1,0 0 0,0 0 0,0 0-1,0 0 1,0 0 0,0 0 0,0 0-1,0 0 1,0 0 0,0 0-1,0 1 1,0-1 0,0 0 0,0 0-1,0 0 1,1 0 0,-1 0 0,0 0-1,0 0 1,0 0 0,0 0-1,0 0 1,0 0 0,0 0 0,0 0-1,0 0 1,0 1 0,0-1 0,0 0-1,0 0 1,0 0 0,0 0-1,0 0 1,-1 0 0,-8 19-236,-465 641-3923,424-594 4155,-87 102 1702,101-134-762,35-32-867,-1-1 0,0 1 0,0-1 0,1 0 1,-1 1-1,0-1 0,0 0 0,-1 0 0,1 0 0,0-1 1,0 1-1,0 0 0,0-1 0,-5 1 0,7-1-46,-1-1 0,0 1-1,1-1 1,-1 1-1,1 0 1,-1-1-1,0 1 1,1-1 0,-1 1-1,1-1 1,0 0-1,-1 1 1,1-1 0,-1 1-1,1-1 1,0 0-1,-1 1 1,1-1-1,0 0 1,0 1 0,0-1-1,0 0 1,-1 0-1,1 1 1,0-1 0,0 0-1,0 1 1,0-1-1,1-1 1,-1-10 60,1 0-1,1 1 1,0-1 0,1 1 0,0 0 0,0-1-1,11-19 1,-8 16-43,178-386 239,27 13-3378,-180 333 1900,42-74-637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470 690 3529,'-37'51'1764,"-71"76"1,61-84-1263,46-42-492,0 0-1,-1 0 1,1 0-1,0 0 1,-1-1-1,1 1 1,-1-1-1,1 1 1,-1-1-1,1 1 1,-1-1 0,-2 1-1,4-2-18,0 1 1,-1 0-1,1 0 0,-1 0 1,1-1-1,-1 1 0,1 0 1,-1-1-1,1 1 0,0 0 1,-1-1-1,1 1 0,0 0 1,-1-1-1,1 1 0,0-1 1,-1 1-1,1-1 0,0 1 1,0-1-1,0 1 0,0-1 1,-1 1-1,1-1 0,0 1 1,0-1-1,0 1 1,0-1-1,0 1 0,0-1 1,0 1-1,0-1 0,0 1 1,0-1-1,1 1 0,-1-1 1,0 1-1,0-1 0,1 0 1,4-19-731,2 0 0,0 1 0,19-37 0,-19 43 483,76-162-1747,48-97 855,11 15 1032,-106 205 261,-23 37 6,-8 13 90,-5 5-160,-1 0 1,1 0-1,-1-1 0,0 1 1,0 0-1,0 0 1,0-1-1,-2 4 0,-48 96 3629,-87 131 0,97-168-2404,-105 147 1871,128-189-2985,-1-1-1,-1-1 1,-1-1 0,-1-1-1,-1 0 1,-45 26 0,63-41-233,-6 2 42,1-1 0,-1 0 0,-13 5 0,21-10-139,1 1-1,-1 0 1,1-1-1,-1 1 0,1-1 1,-1 0-1,1 1 1,-1-1-1,0-1 1,1 1-1,-1 0 1,1 0-1,-1-1 1,1 0-1,-1 1 0,1-1 1,0 0-1,-1 0 1,1-1-1,-4-2 1,4 3-114,0-1-1,0 0 1,1 0 0,-1 0 0,1-1 0,-1 1 0,1 0 0,0-1-1,0 1 1,0 0 0,0-1 0,0 1 0,1-1 0,-1 1 0,1-1 0,-1-5-1,1-12-561,1-1 0,4-20-1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1145 5097,'0'-16'717,"3"-101"2248,-2 100-2693,1 0 0,1 1 0,1-1-1,9-25 1,-12 38-150,0 1 1,1 0-1,0-1 0,0 1 1,0 0-1,0 0 0,0 0 1,4-4-1,-5 7-79,0-1 0,0 1 0,-1-1 0,1 0 0,0 1 0,0 0 0,0-1 0,-1 1-1,1-1 1,0 1 0,0 0 0,0 0 0,0-1 0,0 1 0,0 0 0,0 0 0,0 0 0,0 0 0,0 0 0,0 0 0,0 0 0,0 0 0,-1 1 0,1-1 0,0 0 0,0 1 0,0-1 0,0 0 0,0 1 0,0-1 0,-1 1 0,1-1 0,0 1-1,0 0 1,1 0 0,3 7 227,1-1 0,-1 1-1,0-1 1,-1 1-1,6 14 1,18 46 966,29 113 0,-53-167-1127,117 371 1993,33-16-1198,-135-331-846,39 56 1,-41-75-27,-17-19-32,0 0 1,0 0-1,0 0 1,0 0-1,1 0 1,-1 0-1,0 0 1,0 0-1,0 0 1,0 1-1,0-1 1,1 0-1,-1 0 1,0 0-1,0 0 1,0 0-1,0 0 1,0 0-1,1 0 1,-1 0-1,0 0 1,0 0-1,0 0 1,0 0-1,1 0 1,-1 0-1,0 0 1,0 0-1,0-1 1,0 1-1,0 0 1,0 0-1,1 0 1,-1 0-1,0 0 1,0 0-1,0 0 1,0 0-1,0 0 1,0-1-1,0 1 1,1 0-1,-1 0 1,0 0-1,0 0 1,0 0-1,0-1 1,0 1-1,0 0 1,0 0-1,0 0 1,0 0-1,0 0 1,0-1-1,0-3 4,0 0-1,-1 1 1,1-1-1,-1 0 1,0 0-1,-2-6 1,-102-241 71,16 48-63,-45-222-244,44-15-211,81 379 351,-3-83 0,13 123 52,-1 21 40,0 0 0,0 0 0,0 0-1,0 0 1,0 0 0,0 0 0,0 0-1,0 0 1,0 0 0,0 1-1,0-1 1,0 0 0,0 0 0,0 0-1,0 0 1,0 0 0,0 0 0,0 0-1,0 0 1,1 0 0,-1 0-1,0 0 1,0 1 0,0-1 0,0 0-1,0 0 1,0 0 0,0 0 0,0 0-1,0 0 1,0 0 0,0 0-1,1 0 1,-1 0 0,0 0 0,0 0-1,0 0 1,0 0 0,0 0 0,0 0-1,0 0 1,0 0 0,1 0-1,-1 0 1,0 0 0,0 0 0,0 0-1,0 0 1,0 0 0,0 0 0,0 0-1,0 0 1,0 0 0,0 0-1,1 0 1,-1-1 0,0 1 0,0 0-1,0 0 1,0 0 0,0 0 0,0 0-1,0 0 1,0 0 0,12 37-2,-9-29 2,73 300 245,-26-99 16,-46-193-241,81 303 294,-70-273-323,-8-38-77,-3-14 16,-1-24-77,-3 26 115,0-42-204,-1 0 0,-14-79 1,-31-95-22,18 92 230,-6-54 24,-18-315 0,52 484 3,-3-75-7,4 76 12,-1-1 0,1 1 0,5-20 0,-6 32-3,0-1 0,0 1 0,0-1-1,0 1 1,0 0 0,0-1 0,0 1 0,1 0 0,-1-1 0,0 1-1,0 0 1,0-1 0,1 1 0,-1 0 0,0-1 0,0 1 0,1 0-1,-1 0 1,0-1 0,1 1 0,-1 0 0,0 0 0,1-1 0,5 6 69,-1 4-13,-1 0 1,0 0-1,-1 0 0,0 1 1,-1-1-1,0 1 0,2 13 1,2 10 105,-3-16-77,77 324 1572,-67-300-1445,-13-40-211,0-1-1,0 0 1,0 1-1,0-1 1,0 0-1,0 1 1,0-1-1,0 0 1,1 1-1,-1-1 1,0 0-1,0 0 1,0 1-1,0-1 1,0 0-1,1 0 1,-1 1-1,0-1 1,0 0-1,0 0 1,1 0-1,-1 1 1,0-1-1,0 0 1,1 0-1,-1 0 1,0 0-1,1 1 1,-1-1-1,0 0 1,0 0-1,1 0 1,-1 0-1,0 0 1,1 0-1,-1 0 1,0 0-1,1 0 1,-1 0-1,0 0 1,0 0-1,1 0 1,-1 0-1,0 0 1,1-1-1,-1 1 1,0 0-1,1 0 1,-1 0-1,0 0 1,0 0-1,1-1 1,-1 1-1,0 0 1,0 0-1,0 0 1,1-1-1,7-17 47,-3-4-37,-1 1 1,-1-1 0,-1 0-1,0-26 1,-9-92-222,7 139 205,-17-162-1312,1 83 837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519 411 3617,'-16'21'4177,"-12"22"-505,-20 31-2103,-9 17-473,-17 18-872,-9 0-120,-1-14-904,17-19-1713,23-46 1689</inkml:trace>
  <inkml:trace contextRef="#ctx0" brushRef="#br0" timeOffset="1">434 0 4057,'-41'78'4097,"-19"36"-208,-4 11-2649,4 5-536,-5-12-112,12-11-464,8-24-184,17-44-1928,10-18-1649,24-55 2313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743 141 2825,'1'0'98,"-1"0"1,1 0-1,-1-1 1,1 1-1,-1 0 1,1 0-1,0 0 1,-1 0-1,1 0 1,-1 0-1,1 0 1,-1 0-1,1 0 1,-1 0-1,1 0 1,0 0-1,-1 0 1,1 1-1,-1-1 1,1 0-1,-1 0 1,1 1-1,-1-1 1,1 0-1,-1 1 1,1-1-1,-1 0 1,0 1-1,1-1 1,-1 0-1,0 1 1,1-1-1,-1 1 1,0-1-1,1 1 1,-1-1-1,0 1 1,1 3 201,-1-1 1,0 1-1,-1-1 0,1 1 1,-1-1-1,1 1 1,-1-1-1,-1 5 0,-18 46 2494,-50 100 0,60-133-2510,-18 37 258,-158 312 1552,-14-8-1350,180-328-725,16-24-48,-2 0 1,1-1-1,-1 0 0,-1 0 1,0 0-1,0-1 1,-13 12-1,12-17-181,8-3 200,0 0 0,0 0 1,-1 0-1,1 0 0,0-1 0,0 1 0,0 0 0,0 0 0,-1 0 1,1-1-1,0 1 0,0 0 0,0 0 0,0 0 0,0-1 0,-1 1 1,1 0-1,0 0 0,0-1 0,0 1 0,0 0 0,0 0 0,0-1 0,0 1 1,0 0-1,0-1 0,0 1 0,0 0 0,2-16-285,0 0 1,1 1-1,1-1 0,10-25 0,-6 16 26,222-557-3049,49 27 4708,-274 543-1087,2 1 1,9-13 0,-9 19 129,-7 6-411,1 0 0,-1-1 0,0 1 1,0-1-1,0 1 0,0-1 1,1 1-1,-1-1 0,0 1 0,0 0 1,0-1-1,0 1 0,0-1 0,0 1 1,-1 0-1,1-1 0,0 1 0,0 0 1,-7 24 413,-11 28 0,-173 365 1523,-41-22-1073,187-326-678,-90 108 0,129-170-263,-1-1 0,-1 0 1,1 0-1,-1-1 0,-13 8 1,19-13 14,0 0 0,0 0 1,-1 0-1,1 0 1,0 0-1,0-1 1,-4 2-1,5-2 28,1 0 0,-1 0-1,0 0 1,1 0-1,-1 0 1,0-1 0,1 1-1,-1 0 1,1 0 0,-1 0-1,0 0 1,1-1 0,-1 1-1,1 0 1,-1-1-1,1 1 1,-1 0 0,1-1-1,-1 1 1,1-1 0,-1 1-1,1 0 1,-1-1-1,1 0 1,-2-5-35,0 1 0,1-1 0,0 0 0,0 0 0,1 0 0,0 1 0,0-12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417 4361,'-9'15'4769,"-32"70"-1032,-9 24-1081,-13 30-1759,-3 0-361,2-14-632,6-17-385,3-44 305</inkml:trace>
  <inkml:trace contextRef="#ctx0" brushRef="#br0" timeOffset="1">713 741 7338,'-85'191'5529,"-7"-16"-3665,1-12-888,8-51-536,11-31-528,25-65 16</inkml:trace>
  <inkml:trace contextRef="#ctx0" brushRef="#br0" timeOffset="2">334 0 3745,'-37'80'4425,"-9"19"-1249,-2 30-1463,-4 4-537,1-10-1280,9-8-1160,10-41-3353,7-14 3280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576 506 2721,'-7'118'2664,"-25"33"1729,-5-2-1456,-4-15-1145,2-17-896,2-51-752,12-29-560,14-57-3665,11-29-1016,9-57 2929</inkml:trace>
  <inkml:trace contextRef="#ctx0" brushRef="#br0" timeOffset="1">509 88 2280,'16'-64'1409,"-8"41"703,-20 85 241,-13 28 167,-23 43-999,-5 12-329,-14 4-720,-6 7-152,-13-14-464,-3-10-1696,9-38 1311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 4089,'-62'149'4009,"-4"8"-2009,-14 13-752,-8-5-31,-10-29-2090,-1-22-1959,20-63 1944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582 266 2401,'1'-66'3078,"-1"63"-2898,0-26 3819,-8 59-493,-62 246 926,-58 133-2541,12-111-1023,105-273-901,0-1 0,-1 0 0,-1-1 0,-25 33 0,37-55 1,1 0 0,-1-1 0,0 1 0,1-1 0,-1 1 0,0 0 0,1-1 0,-1 1 0,0-1 0,1 1 0,-1-1 1,0 0-1,0 1 0,0-1 0,1 0 0,-3 1 0,3-1 19,0 0-1,0 0 1,-1-1 0,1 1-1,0 0 1,-1 0 0,1 0 0,0-1-1,0 1 1,-1 0 0,1 0-1,0 0 1,0-1 0,-1 1-1,1 0 1,0-1 0,0 1 0,0 0-1,0 0 1,-1-1 0,1 1-1,0 0 1,0-1 0,0 1-1,0 0 1,0-1 0,0 1 0,0-1-1,1-31-816,34-154-3465,18-7 493,-26 96 2361,57-258 99,-23 1 3712,-48 267-484,-7 58-121,-10 51 66,-36 161-404,-106 290-1,71-279-1232,54-146-263,-49 79 0,65-119-51,-1 1 0,0-2 0,0 1 0,-13 11 0,1-7-513,18-12 579,-1 0 1,1 0-1,-1 0 1,1 0 0,-1 0-1,1 0 1,-1 0-1,1 1 1,-1-1-1,1-1 1,-1 1-1,1 0 1,-1 0-1,1 0 1,-1 0-1,1 0 1,-1 0-1,1 0 1,0-1-1,-1 1 1,1 0-1,-2-1 1,1-1-162,0 0-1,0 0 1,0 0 0,0 0 0,0 0-1,1 0 1,-1-1 0,1 1 0,-1 0-1,1-1 1,0 1 0,-1 0 0,1 0-1,1-3 1,1-63-2155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0 2617,'-21'41'1584,"-23"71"1553,-17 24-521,-13 48-7,-6 4-249,-1 5-1512,5 9-240,5-34-175,4-21-81,17-62-240,11-49-312,28-79-1513,17-38-2184,17-70 2113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1699 34 3073,'6'-26'1278,"-4"18"2467,-44 179 1827,-30 93-3190,65-238-2201,-119 395 1130,-26-18-881,108-316-422,39-78-37,-15 22-31,20-31 56,0 0 0,0 0 0,0 1 0,0-1 0,0 0 1,0 0-1,0 0 0,0 0 0,-1 0 0,1 1 0,0-1 1,0 0-1,0 0 0,0 0 0,0 0 0,0 0 0,-1 0 0,1 0 1,0 0-1,0 0 0,0 0 0,0 1 0,0-1 0,-1 0 1,1 0-1,0 0 0,0 0 0,0 0 0,0 0 0,-1 0 1,1 0-1,0 0 0,0 0 0,0 0 0,0 0 0,-1-1 1,1 1-1,0 0 0,0 0 0,0 0 0,0 0 0,-1 0 1,1 0-1,-1-17-392,5-16-249,2-1-1,12-36 1,-7 27-57,22-88-1885,54-239-2133,-73 291 4787,-4 0-1,2-140 0,-12 194 362,-1 0 0,-1 0-1,-1 0 1,-1 0 0,-10-31-1,13 53-323,1 1 0,-1 0-1,0 0 1,0-1 0,0 1 0,0 0 0,0 0-1,0 0 1,0 0 0,-1 0 0,1 1-1,-1-1 1,1 0 0,-1 1 0,-2-3 0,4 4-68,-1 0 0,0 0 0,1 0 0,-1 0 0,1 0 1,-1 0-1,0 0 0,1 0 0,-1 0 0,1 0 0,-1 0 0,1 1 1,-1-1-1,0 0 0,1 0 0,-1 0 0,1 1 0,-1-1 1,1 0-1,-1 1 0,1-1 0,-1 1 0,-15 19 793,3 4-411,1 1 1,1 1-1,1-1 1,-9 44-1,7-28-179,-109 383 1780,-60 199-210,151-531-1709,19-64-239,11-28 136,0 0-1,0 0 0,0 0 0,0 0 1,0 0-1,-1 0 0,1 0 1,0 0-1,0 0 0,0 0 1,0 0-1,0 0 0,0 0 0,0 0 1,0 0-1,0 0 0,0 0 1,0 0-1,0 0 0,0 0 1,0 0-1,0 0 0,0 0 1,-1 0-1,1 0 0,0 0 0,0 0 1,0 0-1,0 0 0,0 0 1,0 0-1,0 0 0,0 0 1,0 0-1,0 0 0,0 0 0,0 0 1,0 0-1,0 0 0,0 0 1,0 0-1,0 0 0,0 1 1,0-1-1,0 0 0,0 0 0,0 0 1,0 0-1,-1 0 0,1 0 1,3-16-365,40-185-1495,6-33 541,-29 125 1021,10-163-1,-30 248 326,3-29 230,-3 0 0,-9-75 0,6 123-28,2 16 19,-10 367 1644,-9-112-772,-91 434 0,86-600-1136,12-68-168,13-31 182,0-1-1,0 0 1,0 0-1,0 0 1,0 0-1,0 1 1,0-1-1,0 0 1,-1 0-1,1 0 1,0 0 0,0 1-1,0-1 1,0 0-1,0 0 1,0 0-1,-1 0 1,1 0-1,0 0 1,0 0-1,0 1 1,-1-1 0,1 0-1,0 0 1,0 0-1,0 0 1,0 0-1,-1 0 1,1 0-1,0 0 1,0 0-1,0 0 1,-1 0 0,1 0-1,0 0 1,0 0-1,0 0 1,-1 0-1,1-1 1,-4-14-446,2-177-1471,4 92 1240,-23-214-330,-26 7 920,3 23 121,39 248 122,6 64 166,0 8-152,-23 781 2796,9-684-2789,-35 154 0,31-220-375,11-57-8,6-10 203,-1 0 1,1 0-1,0 0 0,0 0 0,0 0 0,-1 0 0,1 0 0,0 0 0,0 0 1,0 0-1,0 0 0,-1 0 0,1 0 0,0 0 0,0-1 0,0 1 0,0 0 0,-1 0 1,1 0-1,0 0 0,0 0 0,0 0 0,0 0 0,0-1 0,0 1 0,-1 0 1,1 0-1,0 0 0,0 0 0,0-1 0,0 1 0,0 0 0,0 0 0,0-1 0,-2-4-118,1 0 0,-1 0-1,1-1 1,1 1-1,-1-8 1,-8-138-1777,-21-173-934,3 194 3197,-88-246 0,109 358 63,-16-30 0,9 28-50,12 20-353,1-1-1,0 1 1,-1 0-1,1-1 1,-1 1 0,1-1-1,0 1 1,-1 0-1,1-1 1,-1 1-1,1 0 1,-1 0-1,0-1 1,1 1-1,-1 0 1,1 0-1,-1 0 1,1 0-1,-2-1 1,2 2-2,-1-1 0,1 0 0,0 0 0,-1 1 0,1-1 0,-1 0 1,1 0-1,0 1 0,-1-1 0,1 0 0,-1 1 0,1-1 0,0 1 0,0-1 1,-1 0-1,1 1 0,0-1 0,0 1 0,-1-1 0,1 1 0,0-1 1,0 1-1,-5 24 436,1 54 451,7 85 0,1-38-383,-16 265 447,-19-1-853,26-324-221,0-41-267,5-25 368,0 0-1,0 0 1,0 0-1,0 0 0,0 0 1,0 1-1,0-1 0,0 0 1,0 0-1,-1 0 1,1 0-1,0 0 0,0 0 1,0 0-1,0 0 1,0 0-1,0 0 0,0 0 1,0 0-1,0 0 1,0 0-1,0 0 0,0 0 1,0 0-1,-1 0 1,1 0-1,0 0 0,0 0 1,0 0-1,0 0 1,0 0-1,0 0 0,0 0 1,0 0-1,0 0 0,0 0 1,0 0-1,0 0 1,-1 0-1,1 0 0,0 0 1,0 0-1,0 0 1,0 0-1,0 0 0,0 0 1,0 0-1,0 0 1,0 0-1,0 0 0,0 0 1,0 0-1,0-1 1,0 1-1,0 0 0,0 0 1,0 0-1,0 0 0,-1 0 1,1 0-1,0 0 1,0 0-1,0 0 0,0 0 1,0-1-1,-3-14-430,-24-151-1060,-53-279 498,-28 21 977,4 14 181,86 315 6,16 83-86,2 10-36,0 3 2,9 43 156,31 243 288,-1 674 36,-39-915-920,-2 0 1,-11 61-1,7-91-1017,6-16 1361,0 0 0,0 0 0,0 0 1,-1 1-1,1-1 0,0 0 0,0 0 1,0 0-1,0 0 0,-1 1 0,1-1 1,0 0-1,0 0 0,0 0 1,-1 0-1,1 0 0,0 0 0,0 0 1,-1 0-1,1 0 0,0 0 0,0 0 1,0 0-1,-1 1 0,1-2 0,0 1 1,0 0-1,-1 0 0,1 0 1,0 0-1,-1 0 0,0-1-178,-1 0 1,0-1-1,1 1 0,-1-1 0,1 0 1,-1 1-1,1-1 0,-2-3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 7922,'-44'126'5289,"-6"3"-3705,2 0-1368,-1 4-72,-3-2-160,-6-32-888,-1-19-568,1-71-2609,-1-34 2785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281 339 5145,'-1'7'309,"-32"147"5291,29-137-5033,-2 1-1,0-1 1,-1 0 0,-1-1-1,0 0 1,-14 20 0,20-34-512,1 1 1,-1 0-1,0-1 1,-1 1 0,1-1-1,0 0 1,-1 0-1,1 0 1,-1 0 0,1 0-1,-1 0 1,0-1 0,0 1-1,0-1 1,0 0-1,0 0 1,0 0 0,0 0-1,0 0 1,-1-1-1,-4 1 1,5-2-59,0 0 0,0 1 0,0-2 0,0 1 0,0 0 0,0 0 0,0-1 0,0 0 0,0 1 0,1-1 0,-1 0 1,1-1-1,-1 1 0,1 0 0,0-1 0,0 1 0,0-1 0,0 1 0,-2-6 0,-3-4-200,0-1 1,1 0 0,1-1-1,0 1 1,1-1-1,-4-19 1,-4-88-2140,9 84 1512,2 25 581,-10-207-3395,11 201 3478,2-1 0,4-27 1,-6 43 199,1-1 1,0 0 0,0 1 0,0-1 0,0 1 0,1-1 0,-1 1 0,1-1 0,0 1 0,4-6 0,-5 9 0,0-1 1,-1 1-1,1-1 0,0 1 1,-1-1-1,1 1 0,0 0 1,0-1-1,0 1 0,-1 0 1,1 0-1,0-1 0,0 1 1,0 0-1,0 0 0,0 0 1,-1 0-1,1 0 0,1 0 1,1 1 84,-1 0 0,0 0 0,1 0 0,-1 0 0,0 0 0,0 0 0,0 0 0,0 1 0,3 2 0,3 3 264,0 1 0,-1 0 1,0 0-1,0 0 1,-1 1-1,0 0 0,6 13 1,29 76 1846,-39-94-2148,43 132 1914,34 171 0,-45-164-1522,-27-111-404,-4-16-85,1 0 0,0 1 0,1-2-1,1 1 1,1 0 0,10 19 0,-12-29-13,1 1 0,-1-1 1,13 11-1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1457 5297,'-54'231'7584,"45"-173"-5643,11-47-1335,2-11-165,10-25 219,3-17-298,-1 0 0,14-60-1,13-100 96,-28 124-311,40-181 130,68-390-93,-87 388-68,-27 188 38,-7 53 7,-3 17-79,0 3 0,-8 34 232,-9 70 66,-8 61-39,-58 546 232,24-171-387,-21-12-18,64-433-167,21-123-213,-1-36 0,-2 33 77,12-460-1599,15-1 753,-23 429 853,21-94 1,-26 155 139,0-1-1,1 0 1,0 1-1,0-1 1,0 1-1,0-1 1,0 1-1,0-1 1,3-2-1,-4 5-7,0 0 0,0 0-1,0 0 1,1 0 0,-1 0 0,0 0-1,0 0 1,0 0 0,0 0-1,0 0 1,1 0 0,-1 0-1,0 1 1,0-1 0,0 0-1,0 0 1,0 0 0,1 0-1,-1 0 1,0 0 0,0 0-1,0 0 1,0 0 0,0 1-1,0-1 1,0 0 0,0 0-1,1 0 1,-1 0 0,0 0-1,0 0 1,0 1 0,0-1-1,0 0 1,0 0 0,0 0-1,0 0 1,0 1 0,0-1-1,0 0 1,0 0 0,0 0-1,0 0 1,2 20 156,-4 50 209,-19 132 1,8-107-278,-24 223-388,20-185 126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1376 9754,'-2'0'251,"-1"0"1,1 0-1,-1 0 1,1 0-1,-1-1 0,1 1 1,-1-1-1,1 0 1,0 0-1,-1 0 0,1 0 1,0 0-1,0 0 0,0-1 1,0 1-1,0-1 1,0 1-1,-3-4 0,2 0-198,0 0-1,0 0 1,0-1-1,1 1 1,0-1-1,0 0 0,-2-8 1,-5-34-720,1 0 0,2 0 0,2-66 1,5-187-1589,4 204 1892,20-101 0,-16 149 832,2 1-1,2 0 1,3 1 0,38-82-1,-45 114-74,0 0-1,1 0 1,20-22-1,-26 32-251,0 0 1,1 1-1,-1 0 1,1 0-1,0 0 0,0 1 1,0 0-1,1 0 0,-1 0 1,1 0-1,0 1 1,6-2-1,-9 4-86,0-1 0,-1 1 1,1 0-1,0 0 0,0 1 0,0-1 1,0 1-1,0-1 0,0 1 1,-1 0-1,1 0 0,0 0 0,-1 0 1,1 0-1,0 1 0,-1 0 0,0-1 1,1 1-1,-1 0 0,0 0 0,0 0 1,2 2-1,2 4 86,0 0 1,0 0-1,-1 0 1,0 1-1,7 17 0,1 10 155,-1 1 0,-2 0 0,-2 0 0,4 40 0,3 162 433,-20 109-244,0-42-1600,9-229-843,-4-75 1848,0 0 0,1 1 0,-1-1 1,1 0-1,-1 1 0,1-1 0,0 0 1,0 0-1,0 0 0,2 3 0</inkml:trace>
  <inkml:trace contextRef="#ctx0" brushRef="#br0" timeOffset="1">1141 271 10898,'-1'152'5666,"-14"29"-4954,0 3-8,-1-1-664,3-10-592,8-43-4105,5-22 2768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1416,'2'39'2089,"-2"-1"0,-7 52-1,-20 74 2406,15-94-3223,-6 31 184,-44 322 633,58-341-2210,4-77 39,1 0 1,-1 0-1,1 0 1,0 0-1,2 5 1,-3-10 38,0 1 0,0-1 0,0 1 0,1 0 0,-1-1 0,0 1 0,0-1 0,1 1 1,-1-1-1,0 1 0,0-1 0,1 0 0,-1 1 0,1-1 0,-1 1 0,0-1 0,1 0 0,-1 1 1,1-1-1,-1 0 0,1 0 0,-1 1 0,1-1 0,-1 0 0,1 0 0,-1 0 0,1 1 0,-1-1 1,1 0-1,0 0 0,-1 0 0,1 0 0,-1 0 0,1 0 0,-1 0 0,1 0 0,-1 0 0,1-1 1,0 1-1,-1 0 0,1 0 0,-1 0 0,1-1 0,-1 1 0,1 0 0,-1-1 0,1 1 0,-1 0 0,0-1 1,1 0-1,10-9-976,-1 0 1,0-1 0,-1-1-1,12-19 1,2-3-404,127-176-2666,64-121 3793,-197 300 527,2 0 0,1 2 1,43-47-1,-59 71-145,0 1-1,0 0 1,1 0-1,-1 1 1,1-1-1,8-4 1,-11 8-58,-1-1 1,0 1-1,0 0 1,1 0-1,-1-1 1,0 1-1,1 0 1,-1 0-1,0 0 1,1 0-1,-1 0 1,0 1-1,0-1 1,1 0-1,-1 1 1,0-1-1,0 1 1,1-1-1,-1 1 1,0-1-1,0 1 1,0 0-1,0-1 1,0 1-1,0 0 1,0 0-1,0 0 1,0 0-1,-1 0 1,1 0-1,0 0 1,0 0 0,-1 0-1,2 3 1,1 2 105,-1 0 0,1 0 0,-1 0 0,0 1 0,0-1 0,-1 1 0,0-1 0,0 11 0,1 27 656,-2 1 0,-2 0 0,-9 47 0,-33 140 1537,4-52-1302,-27 138-1031,52-209-2133,14-97 1244,0 0 1,1 0-1,1 18 1,-1-30 842,0 1 0,0 0 1,0-1-1,0 1 1,1-1-1,-1 1 1,0-1-1,0 1 0,1-1 1,-1 1-1,0-1 1,0 1-1,1-1 0,-1 1 1,0-1-1,1 0 1,-1 1-1,1-1 0,-1 1 1,1-1-1,-1 0 1,1 0-1,-1 1 1,1-1-1,-1 0 0,1 0 1,-1 1-1,1-1 1,-1 0-1,1 0 0,-1 0 1,1 0-1,-1 0 1,1 0-1,0 0 0,-1 0 1,2 0-1</inkml:trace>
  <inkml:trace contextRef="#ctx0" brushRef="#br0" timeOffset="1">1427 799 10250,'-36'168'5881,"-13"2"-4736,8-12-561,18-37-552,9-33-528,26-81-3913,15-33 2640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772 310 3929,'-104'197'4577,"-18"23"-96,3 10-2033,9-23-1415,7-21-353,34-60-592,22-47-264,55-91-2129,30-54-3024,43-84 3185</inkml:trace>
  <inkml:trace contextRef="#ctx0" brushRef="#br0" timeOffset="1">1197 0 3393,'-40'144'4529,"-56"72"1184,-26 19-2864,-27 38-1833,-5 9-392,3-2-512,8-4-128,19-42-400,2-29-664,26-70 719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1382 1098 2929,'-105'147'3384,"-17"18"553,-25 10-352,-2-3-1161,9-21-1055,18-29-353,41-72-696,17-52-424,39-99-1736,20-41-1449,28-69 1449</inkml:trace>
  <inkml:trace contextRef="#ctx0" brushRef="#br0" timeOffset="1">776 50 3041,'4'-50'3768,"-18"50"521,-36 89-736,-16 38-1640,-19 47-833,-7 7-216,-12-10-480,-8-25-160,15-61-304,10-38-288,39-85-1560,23-40-1625,31-69 1664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683 753 3729,'-52'5'3913,"-29"50"-1649,-8 14-504,1-1-1455,3-6-1402,21-32-2407,11-36 2319</inkml:trace>
  <inkml:trace contextRef="#ctx0" brushRef="#br0" timeOffset="1">153 0 1944,'-80'84'72,"8"-30"-216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105 408 5297,'-39'89'4057,"7"-15"-1745,7-10-1759,17-43-1306,11-21-1183,27-48-2449,9-19 2809</inkml:trace>
  <inkml:trace contextRef="#ctx0" brushRef="#br0" timeOffset="1">397 12 1976,'4'-2'273,"18"-7"1701,-21 9-1849,0 0 0,-1 0 1,1 0-1,0 0 1,-1 0-1,1 0 0,0 0 1,-1 0-1,1 0 0,0 0 1,-1 0-1,1 1 1,-1-1-1,1 0 0,0 0 1,-1 1-1,1-1 1,-1 0-1,1 1 0,-1-1 1,1 1-1,-1-1 1,1 0-1,-1 1 0,1-1 1,-1 1-1,0-1 0,1 1 1,-1 0-1,0-1 1,1 1-1,-1-1 0,0 1 1,1 1-1,0 3 569,0 1-1,-1-1 0,0 1 1,1 0-1,-2-1 1,0 11-1,-10 39 2188,-19 41-666,19-68-1921,2 1 0,-11 56 0,19-79-290,1 1-1,0-1 1,0 0 0,1 1 0,-1-1 0,1 1 0,1-1-1,2 9 1,2 1-21,14 26 1,-14-32-16,0 1 0,-1 0 0,-1 0 0,0 0 0,5 22 0,-5 22-98,-4-51 78,0 0 0,0-1 1,-1 1-1,1 0 0,-1-1 0,0 1 0,0-1 0,0 1 0,0-1 1,-1 1-1,1-1 0,-4 5 0,4-8-282,0-6-202,1-6-300,1 0 0,0 0-1,1 0 1,0 1-1,6-19 1,20-50-1146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0 4913,'-26'71'4793,"-42"64"-1336,-17 13-1145,-17 17-1175,-3 7-385,4-6-472,5-8-120,8-39-176,15-34-232,17-57-3209,11-28 2065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3710 215 5985,'-154'238'6498,"-56"127"-3383,192-331-3098,0 1-304,-2 0 1,-28 36-1,47-69 145,0 0 0,-1-1 0,1 1 0,-1 0-1,0 0 1,1-1 0,-1 1 0,0-1 0,0 0 0,0 1-1,0-1 1,-4 2 0,6-3 44,-1 0 1,1 0-1,-1 0 0,0 0 1,1-1-1,-1 1 0,1 0 1,-1 0-1,1 0 0,-1 0 1,1 0-1,-1-1 0,1 1 1,-1 0-1,1 0 0,-1-1 1,1 1-1,0 0 0,-1-1 1,1 1-1,-1-1 0,1 1 1,0 0-1,-1-1 0,1 1 1,0-1-1,0 1 0,-1-1 1,1 1-1,0-1 0,0 1 1,-1-2-1,0-6-619,-1 0-1,1-1 0,0 1 1,1-1-1,0 1 1,2-12-1,6-53-658,18-75-1,30-77 1561,-16 65 466,0-26 1724,-25 67 2052,-15 99-2389,0 20-2008,0 0 0,0 0 0,0 0 1,0 0-1,-1 0 0,1-1 0,0 1 0,0 0 1,0 0-1,0 0 0,0 0 0,0 0 0,0 0 1,0-1-1,0 1 0,0 0 0,0 0 1,-1 0-1,1 0 0,0 0 0,0 0 0,0 0 1,0 0-1,0 0 0,0-1 0,-1 1 0,1 0 1,0 0-1,0 0 0,0 0 0,0 0 0,0 0 1,-1 0-1,1 0 0,0 0 0,0 0 1,0 0-1,0 0 0,0 0 0,-1 0 0,1 0 1,0 0-1,0 1 0,0-1 0,0 0 0,0 0 1,-1 0-1,1 0 0,0 0 0,0 0 1,-3 3 245,0 0 1,1 1 0,-1-1 0,1 1 0,0-1-1,-3 6 1,-162 330 2862,-47 48-2088,214-386-1050,-48 77 12,42-69-44,0-1-1,-1 1 1,0-1-1,0-1 1,-9 8-1,16-14 23,-1-1 1,1 0-1,0 1 1,0-1-1,-1 0 1,1 1-1,-1-1 1,1 0-1,0 1 0,-1-1 1,1 0-1,-1 0 1,1 0-1,0 0 1,-1 1-1,1-1 1,-1 0-1,1 0 0,-1 0 1,1 0-1,-1 0 1,1 0-1,0 0 1,-1 0-1,1 0 1,-1 0-1,1 0 0,-1 0 1,1 0-1,-1-1 1,1 1-1,0 0 1,-1 0-1,1 0 1,-1-1-1,1 1 0,0 0 1,-1 0-1,1-1 1,0 1-1,-1 0 1,1-1-1,0 1 0,0-1 1,-1 1-1,1 0 1,0-1-1,0 1 1,-1-1-1,1 1 1,0 0-1,0-1 0,0 0 1,-1-4-110,0 0-1,0-1 1,0 1-1,1 0 1,0 0-1,0-1 1,1-8-1,11-43-682,-7 32 422,21-87-1040,16-88-603,-37 167 2135,-2 1 1,-1 0 0,-1-1 0,-5-36 0,3 57 133,-1-1 1,0 1-1,-1 0 1,-1 0-1,-6-16 1,9 26-180,-1-1 0,1 1 1,-1-1-1,1 1 0,-1 0 1,0 0-1,0 0 0,0 0 1,0 0-1,0 0 1,0 0-1,-4-1 0,5 2-20,-1 0 1,0 0-1,0 1 0,0-1 0,0 1 1,0 0-1,0 0 0,0-1 0,0 1 1,1 1-1,-1-1 0,0 0 0,0 0 1,0 1-1,0-1 0,0 1 0,0-1 1,0 1-1,-2 1 0,-3 2 66,1 0 0,0 0 0,0 0 0,0 1 0,0 0 0,1 0 0,0 0 0,-7 9 0,-34 54 524,41-60-574,-141 276 1293,43-74-860,101-207-519,0 1-1,0 0 1,-1-1 0,1 1-1,-6 5 1,8-9 18,0 1-1,-1-1 1,1 0 0,0 0 0,0 0-1,-1 0 1,1 0 0,0 1-1,0-1 1,0 0 0,-1 0-1,1 0 1,0 0 0,0 0 0,-1 0-1,1 0 1,0 0 0,0 0-1,-1 0 1,1 0 0,0 0 0,0 0-1,-1 0 1,1 0 0,0 0-1,0 0 1,-1-1 0,1 1-1,0 0 1,0 0 0,-1 0 0,1 0-1,0 0 1,0-1 0,0 1-1,-1 0 1,1 0 0,0 0 0,0 0-1,0-1 1,0 1 0,0 0-1,-1 0 1,1-1 0,0 1 0,0 0-1,0 0 1,0-1 0,0 1-1,0 0 1,0 0 0,0-1-1,0 1 1,0 0 0,0 0 0,0-1-1,0 1 1,0 0 0,0 0-1,0-1 1,0 1 0,0-1 0,2-15-232,-1 1 1,2-1-1,0 0 1,6-17-1,-2 8-59,14-52-661,19-84-707,-35 136 1584,-2 0 0,0 0 1,-2 0-1,-2-37 0,0 56 162,0-1-1,0 1 0,0 0 1,-4-12-1,4 17-60,1 1 1,0-1-1,0 0 0,-1 1 0,1-1 0,0 0 1,0 1-1,-1-1 0,1 1 0,-1-1 1,1 1-1,-1-1 0,1 1 0,-1-1 1,1 1-1,-1 0 0,1-1 0,-1 1 0,1 0 1,-1-1-1,0 1 0,1 0 0,-1 0 1,1-1-1,-1 1 0,0 0 0,1 0 1,-1 0-1,0 0 0,1 0 0,-1 0 1,0 0-1,0 0 0,-1 1 30,1 0-1,0-1 1,-1 1-1,1 0 1,-1 0-1,1 0 1,0 0-1,0 0 1,0 1 0,0-1-1,0 0 1,0 0-1,0 1 1,-1 1-1,-10 19 452,1 0 0,-13 36-1,-13 58 471,17-51-483,17-53-417,-8 17 64,3 1 0,0 0 0,2 0 0,-3 36 0,10-43-145,0-22 0,-1-1 0,0 1 0,0-1 0,0 1 0,0-1 0,0 0 0,1 1 0,-1-1 0,0 1 0,0-1 0,1 0 0,-1 1 0,0-1 0,1 0 0,-1 0-1,0 1 1,1-1 0,-1 0 0,0 0 0,1 1 0,-1-1 0,1 0 0,-1 0 0,0 0 0,1 0 0,0 1 0,1-2-36,0 0 0,0 0 0,0 1 1,0-1-1,0-1 0,0 1 0,0 0 0,-1 0 0,1-1 0,0 1 0,-1-1 0,1 1 0,-1-1 1,0 0-1,1 1 0,-1-1 0,1-2 0,11-13-315,-1-1-1,-1-1 1,-1 1 0,-1-2-1,0 1 1,-2-1 0,0 0-1,-1-1 1,4-24-1,-10 42 323,0-1 0,0 1 0,0 0 0,0 0 0,0-1-1,0 1 1,-1 0 0,0 0 0,1-1 0,-1 1 0,0 0-1,-2-3 1,2 4 17,0 0 0,-1 1 1,1-1-1,0 0 0,-1 1 0,1-1 0,-1 1 0,1 0 0,-1-1 0,0 1 1,1 0-1,-1 0 0,0 0 0,0 0 0,-2-1 0,-1 1 3,0 1 1,0-1-1,1 1 0,-1-1 1,0 1-1,0 1 0,0-1 1,1 1-1,-1 0 0,0 0 1,0 0-1,1 0 0,-1 1 1,1 0-1,0 0 0,-6 3 1,-11 8 61,0 1 0,1 0 0,1 2 1,0 0-1,-24 28 0,-74 103 675,-118 225 960,166-255-1415,28-53-273,39-61-36,-1 0 0,1 0 1,-1 0-1,0 0 0,1 0 0,-1-1 1,-5 4-1,8-6 31,0 0 0,-1 0 0,1 1 1,0-1-1,-1 0 0,1 0 0,0 0 0,0 0 0,-1 0 0,1 0 0,0 1 0,-1-1 0,1 0 1,0 0-1,0 0 0,-1 0 0,1 0 0,0 0 0,-1 0 0,1 0 0,0-1 0,-1 1 0,1 0 1,0 0-1,0 0 0,-1 0 0,1 0 0,0 0 0,-1 0 0,1-1 0,0 1 0,0 0 0,-1 0 1,1 0-1,0-1 0,0 1 0,0 0 0,-1 0 0,1-1 0,0 1 0,0 0 0,0-1 1,0 1-1,0 0 0,0 0 0,-1-1 0,1 1 0,0 0 0,0-1 0,0 1 0,0 0 0,0-1 1,0 1-1,0 0 0,0 0 0,1-1 0,-1-16-826,1 0 1,0 0-1,2 0 0,5-21 1,-5 25 213,10-48-2313,29-152-3005,-31 142 5718,2-72 1,-12 126 495,-1-24 431,0 38-459,0 0 0,-1 1 1,1-1-1,-1 0 0,1 1 1,-1-1-1,0 1 0,0-1 1,-1 1-1,1-1 0,0 1 1,-2-3-1,2 5-157,1-1 0,0 1 0,-1 0 1,1-1-1,-1 1 0,1 0 0,0-1 0,-1 1 0,1 0 0,-1-1 0,1 1 0,-1 0 0,1 0 0,-1-1 1,1 1-1,-1 0 0,1 0 0,-1 0 0,0 0 0,1 0 0,-1 0 0,1 0 0,-1 0 0,1 0 0,-1 0 1,1 0-1,-1 0 0,1 0 0,-1 0 0,1 1 0,-1-1 0,1 0 0,-1 0 0,1 1 0,-1-1 0,1 0 1,-1 1-1,1-1 0,-1 0 0,1 1 0,-5 4 351,0 0 0,1 1 0,-1-1 0,2 1 0,-1 0 0,0 0 0,-3 10 0,-22 58 1341,28-74-1772,-78 244 2278,-66 163-727,136-385-1569,-1-1 0,-1-1 0,-1 0 0,-25 33 0,24-41-164,13-12 168,-1 0 1,1 0-1,0 0 1,-1 0 0,1 0-1,0 0 1,-1 1 0,1-1-1,0 0 1,-1 0-1,1 0 1,0 0 0,-1 0-1,1 0 1,0 0 0,-1 0-1,1 0 1,0 0-1,-1-1 1,1 1 0,0 0-1,-1 0 1,1 0 0,0 0-1,0 0 1,-1-1-1,0-1-36,0 1-1,0-1 0,0 0 0,0 0 1,0 0-1,1 0 0,-1 0 0,0 0 1,1 0-1,0 0 0,-1 0 0,1-2 1,-1-20-385,0 0 0,2 1 1,4-29-1,-2 21 68,13-224-1930,-16 202 2138,-2 1 0,-16-96 0,14 126 449,-10-27-1,12 43-193,0 0 1,-1 1-1,1 0 1,-1-1-1,0 1 1,0 0-1,-1 0 0,-7-8 1,10 12-66,0 0 0,0 0 0,0 0 0,0 1 0,-1-1 0,1 0 1,0 1-1,0-1 0,-1 0 0,1 1 0,0 0 0,-1-1 0,1 1 0,0 0 0,-1 0 0,1-1 1,-1 1-1,1 0 0,-1 0 0,1 1 0,0-1 0,-1 0 0,1 0 0,-1 1 0,1-1 0,0 1 1,-1-1-1,-1 2 0,0 0 46,-1 1 0,1 0 0,0-1 0,-1 1 1,1 0-1,1 1 0,-1-1 0,0 0 0,-3 8 0,-5 11 241,0 0-1,-13 45 0,-11 65 368,-58 378 522,8-29-1045,70-431-1040,38-188-816,33-358 43,-53 422 1866,-4 1-1,-2-1 1,-4 1 0,-29-127 0,35 193-106,-1 0 1,-1 0-1,1 0 1,-1 0-1,-4-6 1,6 13-99,1-1 0,0 1 0,0 0 0,0-1 1,-1 1-1,1 0 0,0-1 0,0 1 0,-1 0 0,1-1 0,0 1 1,-1 0-1,1 0 0,-1-1 0,1 1 0,0 0 0,-1 0 0,1 0 1,0-1-1,-1 1 0,1 0 0,-1 0 0,0 0 2,1 1-1,-1-1 1,1 0-1,-1 1 1,1-1-1,-1 1 1,1-1-1,0 0 1,-1 1-1,1-1 1,0 1-1,-1-1 1,1 1-1,0-1 1,0 1-1,-1 0 1,1-1-1,0 1 1,0-1-1,0 2 1,-6 23 327,-3 28 0,-37 341 1039,-29 166-396,70-528-969,-2-1 0,-1 0 0,-2 0 0,-15 35 1,24-66-21,-1 5-8,0 0 1,-1 0-1,0-1 0,0 1 0,-4 4 1,7-9 4,-1 1 0,1-1 1,-1 0-1,1 1 0,-1-1 0,1 0 1,0 1-1,-1-1 0,0 0 0,1 0 1,-1 1-1,1-1 0,-1 0 0,1 0 1,-1 0-1,1 0 0,-1 0 0,0 0 1,1 0-1,-1 0 0,0 0 0,0 0-5,0-1-1,0 1 0,0-1 1,1 1-1,-1-1 0,0 1 1,0-1-1,0 0 0,1 1 1,-1-1-1,0 0 0,1 0 1,-1 0-1,1 1 0,-1-1 1,1 0-1,-1-1 0,-4-12-97,0 1-1,1-1 0,0 0 1,1-1-1,-2-27 0,0 7-58,-37-299-792,-37-207 681,76 525 278,-1-4 4,0-1 1,-1 1-1,-2 0 1,0 1-1,-1-1 0,-11-18 1,11 28 27,7 11-31,1-1 0,0 0 0,-1 0 0,1 0 0,0 0 0,-1 0-1,1 0 1,0 1 0,0-1 0,-1 0 0,1 0 0,0 1 0,0-1 0,-1 0 0,1 0-1,0 1 1,0-1 0,0 0 0,-1 0 0,1 1 0,0-1 0,0 0 0,0 1 0,0-1-1,0 0 1,0 1 0,-1-1 0,1 0 0,0 1 0,0 0 0,-4 23 106,-3 29 1,-2 30 91,-47 357 912,-37 34-100,-35-12-838,97-379-586,21-68-18,9-15 419,1 0 1,0 1 0,0-1 0,0 0 0,0 0 0,-1 0 0,1 0 0,0 0-1,0 0 1,0 0 0,0 0 0,-1 0 0,1 0 0,0 0 0,0 1 0,0-1-1,-1 0 1,1 0 0,0 0 0,0-1 0,0 1 0,-1 0 0,1 0 0,0 0-1,0 0 1,0 0 0,0 0 0,-1 0 0,1 0 0,0 0 0,0 0 0,0 0-1,0-1 1,-1 1 0,1 0 0,0 0 0,0 0 0,0 0 0,0-1 0,-1-1-67,0 0 0,0-1 0,0 1 0,0-1 0,1 1 0,-1-1 0,1 1 0,0-4 0,-7-180-1149,1 11 1095,-34-159 62,8 90-202,30 222 155,4 30 77,5 42 62,7 91 413,-6 0-1,-11 147 0,-9-115-4,-44 217-1,49-352-559,-1-2 0,-2 1 0,-16 37 0,16-60-424,10-14 535,0 0 0,0 1 0,0-1 0,0 0 0,0 0 0,-1 0-1,1 0 1,0 0 0,0 0 0,0 0 0,0 0 0,-1 0 0,1 0 0,0 0 0,0 0 0,0 0 0,0 0 0,-1 0 0,1 0 0,0 0 0,0 0-1,0 0 1,0 0 0,0-1 0,-1 1 0,1 0 0,0 0 0,0 0 0,0 0 0,0 0 0,0 0 0,0 0 0,-1 0 0,1-1 0,0 1-1,0 0 1,0 0 0,0 0 0,0 0 0,0 0 0,0-1 0,0 1 0,0 0 0,-5-28-1697,4 24 1511,-5-68-1114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6241,'15'126'5425,"11"57"-2632,-6 15-1137,-3 9-983,-1-1-265,-19-26-224,-1-26-64,1-61-264,-8-42-352,-1-65-2233,-8-36-3120,-15-46 3752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1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594 353 5257,'168'349'9144,"-138"-272"-8416,-3 0 1,27 136-1,-48-180-703,-1 1 0,-2 1 0,-1-1-1,-3 37 1,0-63-37,1-1 0,-1 0 0,-1 0 0,1 0 0,-1 0 0,0 0 0,-1 0 0,-6 12 0,8-17 1,0-1-1,0 0 1,0 0-1,0 1 0,0-1 1,0 0-1,-1 0 0,1 0 1,-1 0-1,1 0 1,0 0-1,-1-1 0,1 1 1,-1 0-1,1-1 1,-3 1-1,1-1-11,1 0 1,-1 0-1,0 0 1,1 0-1,-1 0 0,1-1 1,-1 1-1,1-1 1,-1 0-1,1 1 1,-1-1-1,1 0 0,-3-2 1,-3-2-76,0 0 0,0 0 0,0-1 0,1 0 0,-12-13 0,-29-41-524,34 42 386,-56-80-1881,4-2 1,-63-133-1,-82-226-2469,135 287 3800,28 65 743,31 61 774,20 50-384,1 0 0,-1 0 0,0 1 0,0-1 0,0 1-1,3 6 1,38 68 3199,43 111-1,-10 5-1698,-8 3-1,75 363 1,-113-351-1614,-31-205-230,0 0-1,0 0 1,0 0-1,-3 9 1,3-13-4,0-1 0,0 1 0,0-1 1,0 1-1,-1-1 0,1 1 0,0-1 1,0 1-1,-1-1 0,1 1 1,0-1-1,0 0 0,-1 1 0,1-1 1,-1 0-1,1 1 0,0-1 0,-1 0 1,1 1-1,-1-1 0,0 0-1,1 0 0,-1 0 0,1 0 0,-1 0 0,1 0 0,-1 0 0,0 0 0,1-1 0,-1 1 0,1 0 0,-1 0 0,1-1 0,-1 1 0,1 0 0,-1-1 0,1 1 0,0 0 0,-1-1 0,1 1 0,-1-1 0,1 1 0,-1-1 0,-9-15-42,1 1 0,0-2 1,1 1-1,-12-34 0,16 39 27,-115-310-349,12 31 221,73 200 107,-138-395-172,161 448 168,-8-55 0,19 86 40,-1 0 0,1 0 0,0 0 0,0 0 0,1 0 0,2-11 0,-3 15 6,1 0 1,-1 0 0,1 0-1,0 0 1,0 0 0,0 0 0,0 1-1,0-1 1,1 0 0,-1 1-1,0-1 1,1 1 0,-1-1 0,4-2-1,-2 3 14,1 0-1,-1 0 0,0 0 1,1 0-1,-1 0 0,1 1 1,-1 0-1,1-1 0,-1 1 1,1 1-1,0-1 0,-1 0 1,0 1-1,1 0 0,-1 0 1,1 0-1,-1 0 0,0 0 1,6 4-1,4 1 49,-1 0-1,0 1 1,0 1 0,-1 0 0,0 0-1,0 1 1,15 17 0,-13-10-10,0 0 0,-1 1 0,-1 1 0,16 30 0,-13-15-26,-1 0 0,-2 1 0,-1 1 0,-1-1-1,6 62 1,-11-37-41,-4 1 0,-1-1 0,-3 0 0,-3 0 0,-3-1 0,-29 101 0,10-77-102,27-76 73,-1 0 0,0 0 0,-1 0 0,0 0 0,1 0 1,-2-1-1,1 0 0,-1 0 0,-5 5 0,9-9 0,0 0 1,0 0-1,-1-1 0,1 1 0,-1 0 1,1-1-1,0 1 0,-1 0 1,1-1-1,-1 0 0,0 1 0,1-1 1,-1 0-1,1 0 0,-1 0 1,1 0-1,-1 0 0,1 0 0,-1 0 1,0-1-1,1 1 0,-1 0 1,1-1-1,0 0 0,-1 1 1,1-1-1,-3-1 0,0-1-168,0 0-1,1 0 0,-1-1 1,1 1-1,0-1 1,0 0-1,0 0 1,-4-8-1,-3-6-838,2-1 1,0 0-1,-5-23 0,-16-75-3033,-1-44 1533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683 873 2224,'-42'81'3255,"-119"236"5652,-230 450-4845,363-716-3977,20-40-77,5-11-11,7-20-19,37-108-249,101-216 0,105-104 53,-234 427 222,-1 1 70,1 0 0,27-32 0,-27 41 119,-13 11-188,1 0-1,-1 0 1,0 0 0,0 0-1,0 0 1,0 0 0,0 0-1,1 0 1,-1 0 0,0 0-1,0 0 1,0 0 0,0 0-1,1 0 1,-1 0 0,0 0-1,0 0 1,0 0 0,0 0-1,0 0 1,1 0 0,-1 0-1,0 0 1,0 0 0,0 0-1,0 0 1,0 0-1,1 1 1,-1-1 0,0 0-1,0 0 1,0 0 0,0 0-1,0 0 1,0 0 0,0 0-1,1 1 1,-1-1 0,0 0-1,0 0 1,0 0 0,0 1-1,0 1 42,0 1 0,0 0 0,0 0 0,-1-1 0,1 1-1,-1 0 1,1-1 0,-3 5 0,-6 18 263,-1-1 1,-27 44-1,21-39-134,-99 165 703,15-28-422,-38 88-135,74-134-274,49-91-48,8-16-21,0 1 1,0-2 0,-1 1 0,-1-1 0,-13 15 0,14-22-67,8-5 84,0 0 1,0 0 0,-1 0 0,1 0 0,0 0 0,0 0 0,0 0 0,0 0 0,-1-1-1,1 1 1,0 0 0,0 0 0,0 0 0,0 0 0,0 0 0,0-1 0,-1 1 0,1 0-1,0 0 1,0 0 0,0 0 0,0-1 0,0 1 0,0 0 0,0 0 0,0 0 0,0-1-1,0 1 1,0 0 0,0 0 0,0 0 0,0-1 0,0 1 0,0 0 0,0-1 0,1-7-56,-1 0 1,2 0-1,-1 0 1,1 0-1,3-9 1,21-53-240,-26 69 296,281-650-1284,-140 336 1125,-57 139 139,-35 75 50,-40 80-2,-8 15 13,-5 9 84,-18 25-15,1 1-1,-24 46 0,-154 314 268,133-254-279,-1-8-71,174-351-233,-15 26-24,115-166-178,-176 311 393,-2-2 0,35-92-1,-61 131 81,-3 15-60,0 1 0,0 0 0,0 0 0,0-1-1,0 1 1,0 0 0,-1 0 0,1-1 0,0 1 0,0 0-1,0 0 1,0-1 0,0 1 0,0 0 0,0 0 0,-1-1-1,1 1 1,0 0 0,0 0 0,0 0 0,-1 0 0,1-1-1,0 1 1,0 0 0,0 0 0,-1 0 0,1 0-1,0 0 1,0 0 0,-1-1 0,-1 2 11,1-1 1,-1 0-1,1 1 1,-1-1-1,1 1 1,-1 0-1,1-1 0,-1 1 1,1 0-1,0 0 1,-1 0-1,1 0 1,0 0-1,0 0 0,-2 2 1,-35 37 370,-34 47 0,62-74-323,-202 272 875,81-106-610,127-173-318,-18 24 31,-1-1 0,-27 26-1,40-49-26,9-6-12,1-1-1,0 1 0,0 0 1,-1 0-1,1 0 0,0 0 1,0 0-1,-1 0 0,1 0 1,0-1-1,0 1 0,-1 0 1,1 0-1,0 0 0,0-1 1,0 1-1,0 0 1,-1 0-1,1-1 0,0 1 1,0 0-1,0 0 0,0-1 1,0 1-1,0 0 0,0 0 1,0-1-1,-1-2 1,0-1 0,1 1 0,0 0 0,0-1 0,0 1 0,0-1-1,0 1 1,1-1 0,-1 1 0,3-6 0,15-39-1,-10 30-1,159-328-94,26 12-200,-149 260 191,-28 47 59,9-14-210,35-78 0,-58 113 150,0 0 0,0-1 0,0 1 0,1-13 0,-3 18 23,1 0 0,-1 0 0,0 0-1,0-1 1,0 1 0,-1 0 0,1 0 0,0 0 0,0-1-1,-1 1 1,1 0 0,0 0 0,-1 0 0,1 0 0,-1 0-1,0 0 1,1 0 0,-1 0 0,0 0 0,0 0 0,1 0-1,-1 0 1,0 0 0,0 1 0,0-1 0,0 0 0,0 1-1,0-1 1,0 1 0,0-1 0,-2 0 0,-2 0-194,1 0 0,-1 1 0,1-1 0,-10 1-1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1031 2513,'6'-4'188,"2"-2"295,1-1 0,0 2 0,0-1 1,0 1-1,1 1 0,11-4 0,-19 7-321,1 1 0,-1-1-1,0 1 1,1 0 0,-1 0 0,1 0-1,-1 0 1,1 0 0,-1 1-1,1-1 1,-1 1 0,0-1 0,1 1-1,-1 0 1,0 0 0,0 0 0,1 0-1,-1 0 1,0 1 0,0-1-1,0 1 1,-1-1 0,1 1 0,0 0-1,0 0 1,-1 0 0,1 0-1,-1 0 1,0 0 0,0 0 0,2 5-1,3 3 432,-2 1-1,1 1 1,-2-1 0,1 1-1,2 21 1,2 61 870,-7-8-546,-4-1 1,-24 146-1,21-206-979,5-24-69,0-6-42,4-47-561,2-6 190,16-270-727,-20 253 1221,-1-1 59,14-119 0,-13 194-8,2-20 26,9-29 1,-11 45-10,1 0 1,0-1-1,1 1 0,-1 0 1,1 0-1,0 0 0,0 0 1,1 1-1,-1 0 0,6-6 0,-8 9-9,-1 1-1,1-1 0,0 0 1,-1 0-1,1 1 0,0-1 1,0 1-1,0-1 0,-1 1 1,1-1-1,0 1 0,0-1 1,0 1-1,0 0 0,0-1 1,0 1-1,0 0 0,0 0 1,0 0-1,0 0 0,0 0 0,0 0 1,0 0-1,0 0 0,0 0 1,0 0-1,0 0 0,-1 1 1,1-1-1,0 0 0,0 1 1,0-1-1,0 1 0,0-1 1,0 1-1,-1-1 0,1 1 1,0 0-1,0-1 0,-1 1 0,2 1 1,1 3 38,1 1 1,-1 0-1,0 0 0,-1 0 1,4 10-1,4 17 118,-1 0 0,-2 1-1,3 40 1,1 106 372,-12 135 193,1-270-685,3-38-51,1-10-15,-1-5 3,1 0 0,-1 0-1,0 0 1,-1 0-1,0 0 1,0-1 0,0-9-1,3-15-32,50-267-246,34-159 283,-82 432 37,11-42 55,-15 62-54,-1 1 0,1-1 0,0 1 0,0 0 0,1 0-1,0 0 1,8-9 0,-11 14-15,0 1 0,0-1 1,-1 0-1,1 0 0,0 0 0,0 0 1,1 1-1,-1-1 0,0 0 0,0 1 1,0-1-1,0 1 0,1-1 0,-1 1 1,0 0-1,2-1 0,-3 1-3,1 0-1,0 1 1,0-1 0,-1 0-1,1 0 1,0 0 0,-1 1-1,1-1 1,0 0 0,-1 1-1,1-1 1,0 1 0,-1-1-1,1 1 1,-1-1 0,1 1-1,-1-1 1,1 1 0,-1-1-1,1 2 1,2 4 25,0 0 0,0 0-1,-1 0 1,0 0 0,1 9 0,-2-13-25,6 34 86,-2 0 1,-1 1-1,-1 0 0,-5 58 1,-25 149 196,-3-44-144,23-147-156,8-45-23,3-12-16,6-31-82,54-182-320,20-83 240,-69 225 215,-11 45 33,3 0 0,16-54 0,-23 84-35,0 0 0,0 0 1,1 0-1,-1-1 0,0 1 1,0 0-1,0 0 0,0 0 0,0 0 1,0-1-1,0 1 0,0 0 1,0 0-1,0 0 0,0 0 0,1-1 1,-1 1-1,0 0 0,0 0 1,0 0-1,0 0 0,0 0 0,1 0 1,-1 0-1,0-1 0,0 1 1,0 0-1,0 0 0,1 0 1,-1 0-1,0 0 0,0 0 0,0 0 1,0 0-1,1 0 0,4 8 53,-2 6-18,1 0 0,-2 1 1,0-1-1,0 1 0,-2 0 1,1-1-1,-4 21 0,3-34-33,-6 88 225,-4 0-1,-39 158 1,35-190-176,41-134-1118,125-374-845,-144 427 1908,6-20 130,30-68 0,-41 107-94,0-1 9,0 0 0,0 1 0,0-1 0,7-7 0,-9 13-26,-1-1 1,1 0-1,0 0 0,0 1 1,-1-1-1,1 0 0,0 1 0,0-1 1,0 1-1,0-1 0,0 1 0,0-1 1,0 1-1,0-1 0,0 1 0,0 0 1,0 0-1,0 0 0,0 0 1,0 0-1,0 0 0,0 0 0,0 0 1,0 0-1,0 0 0,0 0 0,0 0 1,0 1-1,0-1 0,0 1 0,0-1 1,0 0-1,1 2 0,1 0 16,-1 0-1,0 0 1,1 0-1,-1 0 1,0 1-1,0-1 1,-1 1-1,1-1 1,-1 1-1,1 0 1,-1-1 0,0 1-1,0 0 1,1 4-1,1 5 51,0 0-1,0 15 1,-2-17-33,2 25 121,-2 0 1,-4 52-1,-17 67 134,13-106-211,1 9-73,8-43-167,-2-14 143,0 0-1,0 0 0,0 1 0,1-1 0,-1 0 1,0 0-1,0 0 0,0 0 0,0 0 0,0 0 0,0 1 1,1-1-1,-1 0 0,0 0 0,0 0 0,0 0 1,0 0-1,1 0 0,-1 0 0,0 0 0,0 0 0,0 0 1,0 0-1,1 0 0,-1 0 0,0 0 0,0 0 1,0 0-1,0 0 0,1 0 0,-1 0 0,0 0 0,0 0 1,0 0-1,1 0 0,0-1-36,1-1 0,0 1 0,-1 0 0,1-1 0,-1 1 0,1-1 1,-1 0-1,0 1 0,2-4 0,20-39-1091,34-87 1,-34 76 519,18-46-370,70-153-76,-104 241 1158,0-1 0,16-18-1,-22 30-60,1 0 0,-1 0 0,1 1 0,0-1 0,-1 1 0,1-1 0,0 1 0,0-1 0,0 1 0,0 0 0,0 0 0,0 0 0,3-1 0,-4 2-19,0 0-1,-1 0 1,1 0-1,-1 0 1,1 0 0,0 0-1,-1 0 1,1 0 0,0 0-1,-1 1 1,1-1 0,-1 0-1,1 0 1,0 1 0,-1-1-1,1 0 1,-1 1-1,1-1 1,0 1 0,0 1 28,0-1 0,0 0 1,0 1-1,0-1 0,0 1 1,0 0-1,0-1 0,0 1 1,0 3-1,2 7 167,0 1 1,-1 0 0,-1 0-1,0 18 1,-4 67 660,-27 194 323,21-217-1057,5-48-105,-3 33 0,7-56-65,0 1 0,0-1 0,1 1 1,-1 0-1,1-1 0,0 1 0,0-1 1,1 0-1,2 7 0,-4-10 18,0-1 0,1 1 0,-1-1 0,0 1 1,1-1-1,-1 1 0,0-1 0,1 1 0,-1-1 0,0 0 0,1 1 0,-1-1 0,1 1 0,-1-1 0,1 0 0,-1 0 1,1 1-1,-1-1 0,1 0 0,-1 0 0,1 0 0,-1 1 0,1-1 0,-1 0 0,1 0 0,-1 0 0,1 0 0,-1 0 1,1 0-1,0 0 0,-1 0 0,1 0 0,-1 0 0,1-1 0,-1 1 0,1 0 0,-1 0 0,1 0 0,-1-1 1,1 1-1,-1 0 0,1-1 0,-1 1 0,1 0 0,0-1 0,6-5-112,-1 0-1,1-1 1,-1 1-1,0-1 1,6-10 0,31-50-555,20-39 311,-5-2 0,52-134 1,2-24-1487,-80 203 887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1378 2000,'26'-159'4071,"86"-289"0,-105 426-3637,94-255 5239,-100 274-5511,0 0 1,1 0 0,-1 0-1,1 0 1,4-5-1,-6 8-147,0 0-1,1 0 0,-1 0 1,0 0-1,0 0 0,0 0 0,0 0 1,1 0-1,-1-1 0,0 1 1,0 0-1,0 0 0,0 0 1,1 0-1,-1 0 0,0 0 1,0 0-1,0 0 0,0 0 1,1 0-1,-1 0 0,0 0 1,0 0-1,0 0 0,1 0 0,-1 0 1,0 0-1,0 0 0,0 1 1,0-1-1,0 0 0,1 0 1,-1 0-1,0 0 0,0 0 1,0 0-1,0 0 0,0 1 1,1-1-1,4 16 688,-2 22-309,-1 1 1,-7 65 0,-42 359 446,42-429-791,-34 174 262,30-172-222,-1 0 0,-2 0-1,-26 52 1,36-85-80,-15 24 42,17-27-50,0 1-1,-1-1 0,1 0 1,0 1-1,-1-1 0,1 0 1,0 1-1,-1-1 1,1 0-1,-1 0 0,1 1 1,-1-1-1,1 0 0,-1 0 1,1 0-1,0 1 0,-1-1 1,1 0-1,-1 0 0,1 0 1,-1 0-1,1 0 1,-1 0-1,1 0 0,-1 0 1,1 0-1,-1-1 0,1 1 1,-1 0-1,1 0 0,-1 0 1,1 0-1,0-1 0,-1 1 1,1 0-1,-1-1 1,1 1-1,0 0 0,-1 0 1,1-1-1,0 1 0,-1-1 1,1 1-1,0 0 0,-1-1 1,1 1-1,0-1 0,0 1 1,0-1-1,-1 1 1,1-1-1,-2-3-2,1 0-1,-1-1 1,1 1 0,0 0-1,0 0 1,0-1 0,1-7-1,-1-66-49,3 1 0,15-86 0,-12 117 27,32-330-241,-28 275 218,1-22 31,45-388-64,-55 505 78,1 1 0,0 0 0,1 0 0,-1-1 0,1 1 1,0 0-1,1 0 0,2-5 0,-5 10 3,1 0 0,-1-1 0,0 1-1,0 0 1,1 0 0,-1-1 0,0 1 0,1 0 0,-1 0 0,0-1-1,1 1 1,-1 0 0,0 0 0,1 0 0,-1-1 0,0 1 0,1 0-1,-1 0 1,1 0 0,-1 0 0,0 0 0,1 0 0,-1 0 0,1 0-1,-1 0 1,1 0 0,-1 0 0,0 0 0,1 0 0,0 1 1,0 0 0,0 0 0,0-1 0,0 1 0,0 0 0,0 0 0,0 0 1,-1 0-1,1 0 0,0 0 0,-1 0 0,1 1 0,0 1 0,4 9 24,-1 2-1,0-1 1,-1 0-1,2 15 1,6 71 157,1 93 440,-15 240-1,-4-363-559,-14 67 0,8-66-359,11-51-404,8-41-528,5-31-648,5-22 698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0 527 2777,'25'-56'1026,"23"-44"496,-39 83-1076,1 1-1,1 0 0,23-25 1,-28 34-240,0 1 0,0 0 0,1 1 1,0-1-1,0 1 0,0 1 0,13-7 0,-18 10-123,1 0 0,0 0 1,-1 0-1,1 1 0,0-1 0,0 1 0,0-1 0,0 1 0,0 0 0,0 0 0,0 0 0,0 0 0,-1 1 1,1-1-1,0 1 0,0 0 0,0 0 0,-1 0 0,1 0 0,0 0 0,-1 1 0,1-1 0,-1 1 0,1 0 1,-1-1-1,2 4 0,2 0 75,-1 1 1,-1-1-1,1 1 0,-1 1 1,0-1-1,-1 0 1,5 10-1,-2-1 220,-1 1 0,6 27 1,-4 1 200,-2 0 1,-2 0 0,-2 1 0,-2-1 0,-9 64 0,-4-27 163,-2-1 1,-31 87-1,23-97-68,-43 87 1,59-139-485,-1-2 1,-16 24-1,23-38-167,1 0-1,-1 0 1,0-1-1,1 1 0,-1 0 1,0-1-1,0 1 0,0-1 1,0 1-1,-1-1 0,1 0 1,0 0-1,0 0 0,-1 0 1,-4 1-1,6-2-15,0-1-1,-1 1 1,1 0-1,-1 0 1,1 0 0,0-1-1,-1 1 1,1-1-1,0 1 1,-1-1-1,1 1 1,0-1 0,0 0-1,0 1 1,0-1-1,-1 0 1,1 0 0,0 0-1,1 0 1,-1 0-1,0 0 1,0 0-1,0-1 1,0 1 0,1 0-1,-1 0 1,1-1-1,-1-1 1,-3-9-6,1 0 0,0 0 0,1 0 0,-1-18 1,-1-27-116,3 0 1,3 1-1,9-64 1,40-169-427,-44 252 485,55-247-245,-42 207 38,50-121 1,-65 186 215,0 0 0,1 1 0,13-20 0,-18 30 45,0 0 1,-1 0-1,1 0 1,0 0-1,0 0 1,0 0-1,0 0 1,0 1-1,0-1 1,0 0-1,0 0 1,0 1-1,0-1 1,0 1 0,0-1-1,0 1 1,1-1-1,-1 1 1,0 0-1,0-1 1,0 1-1,1 0 1,-1 0-1,0 0 1,1 0-1,-1 0 1,0 0 0,0 1-1,0-1 1,1 0-1,-1 1 1,1-1-1,1 2 21,-1 0 0,0 0 0,0 0 0,0 0 0,0 0 0,0 1 0,0-1 0,0 1 0,-1-1 0,1 1 1,-1-1-1,0 1 0,2 5 0,4 17 132,-1 0 0,2 26 1,1 25 143,-3 1 0,-6 97 1,-26 158 59,3-63-370,20-195-239,3-71 198,0 0-1,1-1 1,-1 1 0,0 0-1,1 0 1,1 5-1,-2-8 42,1 1-1,-1-1 1,0 0-1,0 1 1,0-1-1,0 0 1,0 0-1,1 1 1,-1-1-1,0 0 1,0 0-1,1 0 1,-1 1-1,0-1 1,0 0-1,1 0 1,-1 0-1,0 1 1,0-1-1,1 0 1,-1 0-1,0 0 1,1 0-1,-1 0 1,0 0-1,0 0 1,1 0-1,-1 0 1,0 0-1,1 0 1,-1 0-1,0 0 1,1 0-1,-1 0 1,0 0-1,1 0 1,-1 0-1,0 0 1,0 0-1,1-1 1,-1 1-1,0 0 1,1 0-1,-1 0 1,0-1-1,0 1 1,0 0-1,1 0 1,-1 0-1,0-1 1,0 1-1,1-1 1,5-7-204,1-1 0,-2 0-1,1-1 1,-1 1 0,5-13 0,-4 8 29,124-331-3780,-107 275 1788,10-28 507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1404 11466,'-6'3'891,"-1"-1"0,0 0-1,-1 0 1,1 0-1,0-1 1,-15 0-1,20-1-850,0-1 0,0 1 0,0-1 0,0 1 0,0-1 1,1 0-1,-1 1 0,0-1 0,0 0 0,0 0 0,1-1 0,-1 1 0,0 0 0,1-1 0,-1 1 0,1 0 0,0-1 0,-1 0 0,1 1 0,0-1 0,0 0 0,0 0 0,0 1 0,0-1 0,1 0 0,-1 0 0,0 0 0,0-3 0,-1-8-9,-1 1-1,2-1 0,-1 1 0,2-1 0,0 0 0,0 1 0,3-14 0,2-3-26,15-51-1,-16 64-2,1 1 0,1 0 0,1 1 0,0-1 0,0 1-1,2 0 1,12-15 0,-19 26-1,1 0 1,-1 0-1,1 1 0,0-1 0,0 1 0,0-1 1,1 1-1,-1 0 0,0 1 0,1-1 1,-1 0-1,1 1 0,6-2 0,-7 3 6,0 0-1,0-1 0,0 1 0,1 1 1,-1-1-1,0 0 0,0 1 0,0-1 1,0 1-1,0 0 0,0 0 0,0 1 1,5 2-1,0 1 22,-1 0 1,0 1-1,0 0 0,0 1 1,-1-1-1,0 1 0,-1 0 1,1 1-1,-1-1 0,7 16 1,2 9 98,-1 0 0,-1 0 0,-2 1 0,-2 0 0,7 51 0,-7-11 210,-1 113 0,-12-87-22,-20 108-1,18-164-247,1 22 8,5-60-76,1 14 17,2-18-42,5-10-57,7-25-135,-1-1-1,9-38 0,108-352-1276,-94 296 1254,126-365-12,-158 484 255,34-74 4,-33 76 4,0-1 1,0 1-1,1 0 1,0 0-1,1 0 1,11-10-1,-16 17-1,-1-1 0,1 1 0,0-1 0,0 1 0,0 0-1,0 0 1,0 0 0,1 0 0,2-1 0,-4 2-3,-1 0-1,1 0 1,0 0-1,0 0 1,-1 0 0,1 0-1,0 0 1,0 0 0,-1 0-1,1 1 1,0-1-1,-1 0 1,1 0 0,0 1-1,-1-1 1,1 0-1,0 1 1,-1-1 0,1 1-1,0 0 1,2 2 15,-1 0 0,-1 0 1,1 0-1,0 0 0,-1 1 1,1-1-1,-1 1 0,0-1 0,0 1 1,0 6-1,3 23 109,-2 0 1,-1 0 0,-1 0-1,-9 53 1,-30 162 385,0-9-281,38-228-262,0 0-1,0 0 0,2 18 1,-1-29 22,0 1 0,0-1 0,0 1 1,0-1-1,0 1 0,0 0 0,1-1 0,-1 1 1,0-1-1,0 1 0,0-1 0,1 1 1,-1-1-1,0 1 0,0-1 0,1 1 0,-1-1 1,0 1-1,1-1 0,-1 1 0,1-1 0,-1 0 1,0 1-1,1-1 0,-1 0 0,1 1 0,-1-1 1,1 0-1,-1 1 0,1-1 0,-1 0 1,1 0-1,0 0 0,-1 0 0,1 0 0,-1 0 1,1 1-1,-1-1 0,1 0 0,0-1 0,-1 1 1,1 0-1,-1 0 0,1 0 0,-1 0 0,1 0 1,0 0-1,-1-1 0,1 1 0,-1 0 1,1-1-1,3-1-39,0-1 1,-1 0 0,1 0 0,-1 0-1,6-6 1,20-29-283,-2-2 1,39-74-1,-30 50 132,77-149-153,-92 167 337,-2-1 1,22-86-1,-15-2 22,0-2 2,-22 126-13,-2 13 4,-1 5 4,-1 0 1,-1 0-1,1 0 0,-2 7 0,-13 66 152,-3 0-1,-31 83 1,-81 158 290,52-149-246,64-141-146,18-42-29,27-62-22,46-97-14,156-369-27,-223 512 37,65-146 126,-72 166-106,0 1 0,1 0 0,-1 0 0,1 0 1,6-6-1,-9 12-19,-1 0 1,0 0-1,1-1 1,-1 1-1,1 0 1,-1 0-1,0 0 1,1-1-1,-1 1 1,1 0 0,-1 0-1,1 0 1,-1 0-1,1 0 1,-1 0-1,0 0 1,1 0-1,-1 0 1,1 0-1,-1 0 1,1 0-1,-1 1 1,1-1-1,-1 0 1,0 0 0,1 0-1,-1 0 1,1 1-1,-1-1 1,0 0-1,1 0 1,-1 1-1,0-1 1,1 0-1,-1 1 1,0-1-1,0 0 1,1 1-1,-1-1 1,0 1 0,0-1-1,0 0 1,1 1-1,-1-1 1,0 1-1,0-1 1,0 1-1,0-1 1,0 1-1,3 9 36,0 1-1,-2-1 1,1 0 0,-1 1-1,0-1 1,-1 0-1,0 1 1,-1-1-1,-3 14 1,2 5 22,-54 390 454,21-191-347,34-217-172,-5 42-44,6-51 36,0 0-1,0 1 0,0-1 1,0 0-1,0 1 1,0-1-1,1 0 0,-1 0 1,1 1-1,0-1 1,-1 0-1,1 0 0,0 0 1,2 4-1,-2-6 5,-1 0-1,0 0 1,1 1-1,-1-1 1,1 0-1,-1 0 1,0 1-1,1-1 1,-1 0-1,1 0 1,-1 0-1,1 0 1,-1 0-1,1 0 1,-1 1-1,1-1 1,-1 0-1,1-1 1,-1 1 0,1 0-1,-1 0 1,1 0-1,-1 0 1,0 0-1,2-1 1,13-9-168,13-22-148,35-58-252,62-119 1,-85 139 487,31-57 36,138-217 116,-205 339-45,0-1 0,0 1 0,1 1-1,8-8 1,-13 12-15,0-1 0,0 1 0,0 0 0,1 0 0,-1 0 0,0 0 0,0 0 0,0-1 0,1 1-1,-1 0 1,0 0 0,0 0 0,1 0 0,-1 0 0,0 0 0,0 0 0,1 0 0,-1 0 0,0 0 0,0 0 0,1 0 0,-1 0-1,0 0 1,0 0 0,1 0 0,-1 0 0,0 0 0,0 0 0,0 0 0,1 0 0,-1 1 0,1 7 114,-6 17 96,4-23-192,-97 267 1609,58-168-1264,35-90-335,1-2-18,1 0 0,0 0 0,0 0 0,0 0 0,1 0 0,0 0 0,1 1 0,0-1 0,1 16 0,0-24-17,0 0 0,0 0 0,0 0 0,0 0-1,0 0 1,0 0 0,0 0 0,1 0 0,-1 0 0,0 0 0,1 0 0,-1 0 0,0-1-1,1 1 1,-1 0 0,1 0 0,0 0 0,-1-1 0,1 1 0,0 0 0,-1 0-1,1-1 1,0 1 0,0-1 0,-1 1 0,1-1 0,0 1 0,0-1 0,0 1-1,0-1 1,0 0 0,0 1 0,0-1 0,1 0 0,1 0-12,1-1 0,-1 0 0,1 0 0,-1 0 0,1 0 0,-1-1 0,0 1 0,5-4 0,8-5-67,-1 0 0,0-2 0,-1 0 0,0 0-1,-1-1 1,19-25 0,-24 29 38,120-152-697,-72 87 427,107-108 1,-153 171 309,1 1 0,1 0 1,0 1-1,0 1 0,23-13 1,-34 20 2,0 1 0,0 0 0,0-1 0,0 1 1,0-1-1,0 1 0,1 0 0,-1 0 0,0 0 1,0 0-1,0 0 0,0 0 0,0 0 0,0 0 1,1 0-1,-1 0 0,0 1 0,0-1 0,0 0 1,0 1-1,0-1 0,0 1 0,0-1 0,1 2 1,0 0 1,-1-1 1,0 1 0,0-1 0,0 1 0,0 0 0,0 0 0,0 0 0,0 0-1,-1 0 1,1 0 0,-1 0 0,1 0 0,-1 0 0,0 2 0,1 18 61,0-1 0,-2 0 0,-6 41 0,-20 65 263,19-91-224,-16 64 165,-34 174 317,56-256-575,0 1 0,2 26 0,0-41-18,0-1-1,0 0 1,0 1 0,1-1-1,-1 0 1,1 0-1,0 1 1,0-1-1,0 0 1,0 0 0,1 0-1,3 6 1,-4-9-1,-1 1 1,1 0 0,0 0 0,0-1 0,0 1 0,0 0 0,0-1-1,0 1 1,1-1 0,-1 1 0,0-1 0,0 0 0,0 1-1,3-1 1,-1 0-17,0 0-1,1 0 0,-1 0 0,0-1 1,1 0-1,5-1 0,4-3-69,-1 0 0,0 0 0,0-1 0,0-1 0,20-15 0,51-49-440,-76 64 485,289-307-1549,-77 75 995,-160 181 573,124-95-1,-156 134 52,40-22 0,-55 35 6,0 0-1,1 1 1,-1 1 0,1 0 0,0 1 0,14-2 0,-22 4 0,-1 0 0,0 1 0,0 0 0,0 0 0,1 0 0,-1 0 0,0 1 0,0 0 0,0 0 0,0 0 0,1 0 1,-2 1-1,1-1 0,0 1 0,0 0 0,0 0 0,-1 0 0,1 1 0,-1-1 0,0 1 0,4 4 0,-2-1 38,-1 0 0,-1 0 0,1 0 0,-1 1 0,0-1 0,0 1 0,-1-1 0,0 1 0,0 0 0,-1 0 0,0 0 0,1 12 0,-2 8 186,0 0 0,-1 0 0,-10 45-1,-25 83 485,27-118-608,-13 49 143,-44 193 144,66-278-413,-3 11-33,1 0 0,0 0 0,2 0 1,-1 19-1,1-29 18,0-1 0,1 1 1,-1-1-1,0 0 0,0 1 1,1-1-1,-1 1 0,1-1 1,-1 1-1,1-1 0,0 0 0,-1 0 1,1 1-1,0-1 0,0 0 1,0 0-1,0 0 0,0 0 0,0 0 1,0 0-1,0 0 0,1 0 1,-1 0-1,0 0 0,0-1 0,1 1 1,-1-1-1,1 1 0,-1-1 1,0 1-1,1-1 0,-1 0 1,1 1-1,-1-1 0,1 0 0,-1 0 1,1 0-1,-1-1 0,1 1 1,-1 0-1,1 0 0,1-1 0,4-1-44,1 0-1,0 0 0,0-1 0,-1 0 0,1 0 0,-1-1 0,8-5 0,46-38-171,31-38 121,116-138-1,-117 121 106,-42 47 16,19-20 27,80-71 0,-141 140-9,0 0-1,0 1 1,1 0-1,13-7 1,-19 11-17,-1 1 0,1-1 0,-1 1 0,1-1 0,-1 1 0,1 0 0,0-1-1,-1 1 1,1 0 0,0 0 0,1 0 0,-2 0-4,-1 1 0,1-1-1,0 0 1,-1 0 0,1 1-1,0-1 1,-1 0 0,1 0-1,-1 1 1,1-1-1,-1 1 1,1-1 0,-1 1-1,1-1 1,-1 1 0,1-1-1,-1 1 1,0-1 0,1 2-1,0 1 28,0 1 0,0-1 0,0 1 0,-1-1 0,1 1 0,-1 0 0,0-1 0,-1 8-1,-3 18 150,-1 0 0,-1 0 0,-18 49 0,18-59-119,-33 93 478,-93 183 1,-86 86 16,192-342-570,19-32-70,12-18-220,19-33-234,40-56-1,-40 64 307,42-63-329,294-467-1140,-339 530 1664,195-313-29,-203 331 73,25-25-1,-19 28 13,-19 14-21,1 1 0,-1 0-1,0 0 1,1-1 0,-1 1-1,0 0 1,1 0 0,-1 0-1,1 0 1,-1-1-1,0 1 1,1 0 0,-1 0-1,1 0 1,-1 0 0,0 0-1,1 0 1,-1 0 0,1 0-1,-1 0 1,0 0 0,1 0-1,-1 1 1,1-1-1,0 0 1,-1 1 1,0-1 1,1 1-1,-1-1 1,0 1-1,0-1 0,1 1 1,-1 0-1,0-1 1,0 1-1,0-1 0,0 1 1,0 0-1,0-1 1,0 1-1,0-1 0,0 1 1,0 0-1,0 0 1,-5 23 84,-8 13 125,-1-2-1,-32 58 1,28-58-64,-316 606 1957,198-387-1910,98-183-367,37-70 150,0 0 0,1 0-1,-1 0 1,1 0 0,-1 0 0,1 0 0,-1 1-1,1-1 1,0 0 0,0 0 0,-1 0-1,1 1 1,0-1 0,0 0 0,0 0 0,0 0-1,1 1 1,-1-1 0,1 2 0,0-3-9,0 0 0,0 0 1,0 0-1,0 0 1,1 0-1,-1-1 0,0 1 1,0-1-1,0 1 0,0-1 1,0 1-1,0-1 1,0 1-1,0-1 0,0 0 1,0 0-1,-1 1 0,1-1 1,0 0-1,0 0 1,0-1-1,69-70-1012,68-90 1,10-12 727,-116 145 352,-23 25 7,-9 4-43,0-1-1,0 1 1,0 1 0,1-1-1,-1 0 1,0 0-1,0 0 1,0 0 0,0 0-1,0 0 1,1 0-1,-1 0 1,0 0 0,0 0-1,0 0 1,0 0 0,0 0-1,0 0 1,1 0-1,-1 1 1,0-1 0,0 0-1,0 0 1,0 0-1,0 0 1,0 0 0,0 0-1,0 1 1,0-1 0,0 0-1,0 0 1,0 0-1,0 0 1,0 0 0,1 1-1,-1-1 1,0 0-1,0 0 1,0 0 0,0 0-1,-1 0 1,1 1-1,0 5 36,-1 0-1,0-1 1,0 1-1,0 0 1,-1-1-1,-3 9 0,-22 46 221,25-55-235,-209 398 1644,143-289-1507,-114 143 0,255-356-1704,59-101-304,78-112-398,-179 270 2019,1 2-1,72-69 1,-92 98 209,1 1 0,0 1 0,20-11 0,-29 18 21,-1 0 1,1 0-1,0 1 1,-1-1-1,1 1 1,0 0-1,0 0 1,0 0-1,0 1 1,5-1 0,-7 1 7,-1 1 0,1-1 0,-1 0 0,0 1 1,1 0-1,-1-1 0,1 1 0,-1 0 0,0 0 1,0-1-1,0 1 0,1 0 0,-1 0 1,0 0-1,0 1 0,0-1 0,0 0 0,-1 0 1,1 0-1,0 1 0,0-1 0,-1 1 0,1-1 1,-1 0-1,1 1 0,-1-1 0,0 1 0,1 2 1,0 3 49,0 0 0,0 1 0,-1-1 0,1 0 0,-2 1 0,1-1 0,-1 0 0,0 1 0,-3 6 0,-3 12 237,-13 28-1,15-43-209,-48 108 896,-71 116-1,-16 34-701,132-253-653,-8 29 0,14-30-343,2-14 703,0-1 0,0 0 0,0 0 0,0 0 0,0 0 0,0 0 0,0 0 0,0 1 0,0-1 0,0 0 0,0 0 0,0 0 1,0 0-1,0 0 0,0 0 0,0 0 0,0 1 0,1-1 0,-1 0 0,0 0 0,0 0 0,0 0 0,0 0 0,0 0 0,0 0 0,0 0 0,0 0 1,0 0-1,0 1 0,1-1 0,-1 0 0,0 0 0,0 0 0,0 0 0,0 0 0,0 0 0,0 0 0,0 0 0,1 0 0,-1 0 0,0 0 0,0 0 1,0 0-1,0 0 0,0 0 0,0 0 0,1 0 0,-1 0 0,0 0 0,0 0 0,0 0 0,0 0 0,0-1 0,0 1 0,0 0 0,0 0 0,1 0 1,-1 0-1,0 0 0,6-6-278,1-1 1,9-13-1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 9282,'-58'110'5993,"-23"22"-4937,-1 5-351,8-10-505,6-22-200,47-61-744,21-35-993,53-68 793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 3857,'10'-3'1163,"0"0"279,0 1 0,20-3 0,-28 4-1204,-1 1 1,1 0-1,0 0 0,0 0 1,0 0-1,0 0 1,0 0-1,0 1 1,-1-1-1,1 1 1,0-1-1,0 1 0,0 0 1,-1 0-1,1-1 1,0 1-1,-1 0 1,1 1-1,-1-1 1,1 0-1,-1 0 0,2 3 1,-1-1-15,-1 0-1,0 1 1,0-1 0,0 0 0,0 1-1,0 0 1,-1-1 0,1 1 0,-1-1-1,0 1 1,0-1 0,-1 1 0,1 0-1,-2 5 1,-1 7 271,-1 0 0,-9 21 0,-95 189 1101,36-86-1286,63-121-288,-19 41-35,-25 73 0,50-124-51,0 1 1,1 0 0,0 0 0,-1 12 0,3-21 42,0 0 1,0 0-1,0-1 1,0 1-1,0 0 1,0 0-1,0 0 1,0 0-1,1 0 1,-1 0-1,0-1 1,0 1-1,1 0 1,-1 0-1,0 0 1,1 0-1,-1-1 1,1 1-1,-1 0 1,1-1 0,0 1-1,-1 0 1,1-1-1,0 1 1,-1-1-1,1 1 1,0-1-1,0 1 1,-1-1-1,1 1 1,2 0-1,-1-1-35,0 0 0,0 0 0,1 0 0,-1 0-1,0-1 1,0 1 0,1 0 0,-1-1 0,0 0-1,0 1 1,3-2 0,21-11-463,-1-1 0,44-32 1,-3 2 56,-42 30 300,44-20 0,-61 31 181,-1 0 1,0 1-1,1 0 0,0 0 0,-1 1 0,1 0 0,0 0 1,0 0-1,0 1 0,0 0 0,-1 1 0,13 1 0,-17-1 13,0 0 0,0-1 0,0 1-1,0 0 1,0 0 0,-1 0-1,1 1 1,0-1 0,-1 0-1,1 1 1,-1-1 0,1 1 0,-1-1-1,0 1 1,1-1 0,-1 1-1,0 0 1,0 0 0,1 2-1,-1 1 48,1 0 0,-1-1 0,0 1 0,0 0-1,-1 0 1,1 0 0,-1 8 0,-1 2 117,-1 0 1,-1 0-1,0-1 0,-9 28 1,-30 59 417,21-54-441,11-22-77,4-14-73,0 1 0,2 0 0,-1 0 0,2 1 0,-1-1 0,2 1 0,-3 21 1,5-32-28,0 0 0,0 0 1,0 0-1,1 1 0,-1-1 1,0 0-1,1 0 1,0 0-1,-1 0 0,1 0 1,0 0-1,0 0 0,0 0 1,0 0-1,0-1 1,1 1-1,-1 0 0,0-1 1,1 1-1,-1 0 1,1-1-1,0 0 0,0 1 1,-1-1-1,1 0 0,0 0 1,0 0-1,0 0 1,0-1-1,0 1 0,0 0 1,3 0-1,2 0-26,0-1 0,0 0 0,0 0 0,0 0 0,0-1 1,-1 0-1,1 0 0,0-1 0,12-4 0,7-5-175,0-1 1,0-1 0,41-29-1,70-61-476,-53 37 381,-41 33 168,88-48 0,-125 78 130,-1 0 1,1 1 0,0 0-1,0 0 1,0 1 0,7-1 0,-12 1 3,0 1 0,0 0 0,0 0 0,0 0 0,0 0 1,1 0-1,-1 0 0,0 0 0,0 0 0,0 0 0,0 1 1,0-1-1,0 0 0,0 1 0,0-1 0,0 1 0,0-1 1,0 1-1,0-1 0,-1 1 0,1 0 0,0-1 0,0 1 1,0 0-1,-1 0 0,1 0 0,0-1 0,-1 1 0,1 0 1,-1 0-1,1 0 0,-1 0 0,1 0 0,-1 0 0,0 0 1,0 0-1,1 1 0,-1 6 25,-1 0 0,0 0 1,0-1-1,-1 1 0,0-1 0,-6 15 1,-24 59 227,-47 85 0,72-150-230,-23 43 61,-138 281 241,16 9-248,150-344-85,-44 123-56,39-105-173,2 0 0,0 0 0,-2 39 1,6-57 74,1 0 0,-1 1 1,1-1-1,1 0 0,-1 0 1,1 0-1,0 0 0,0 0 0,0 0 1,1 0-1,3 8 0,-3-11 95,0 0 1,0 0-1,0-1 0,1 1 0,-1-1 0,0 0 1,1 0-1,-1 0 0,1 0 0,-1 0 0,1 0 0,0-1 1,-1 1-1,1-1 0,0 0 0,-1 1 0,4-2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25 6985,'10'-4'983,"0"0"-22,0 0 0,0 1 0,0 0 1,0 1-1,0 0 0,12 0 0,-20 2-808,0 0 0,0 0 0,0 0 0,0 0 0,0 1 0,0-1 0,0 1 0,-1 0 0,1-1-1,0 1 1,0 0 0,0 0 0,-1 0 0,1 0 0,2 3 0,-2-2-66,-1 0 1,1 0-1,-1 1 1,1-1-1,-1 0 1,0 1 0,0 0-1,0-1 1,0 1-1,-1-1 1,1 1-1,-1 0 1,1-1-1,-1 5 1,0 3 69,0 1 1,-1-1-1,0 0 0,-1 1 1,0-1-1,-4 11 1,-42 109 555,-227 463 396,-14 32-980,239-483-159,45-122-23,0 1 0,2 0 1,0 1-1,1 40 0,2-55 18,0-1-1,1 1 1,-1 0-1,1 0 1,1-1-1,-1 1 1,1-1 0,1 0-1,4 10 1,-5-12 7,0-1 1,1 0-1,0 0 1,0 0 0,0-1-1,0 1 1,0-1 0,0 1-1,1-1 1,-1 0-1,1 0 1,-1-1 0,1 1-1,0-1 1,0 0-1,5 2 1,1-1-23,0 0 0,-1-1 0,1 0 0,0-1 0,0 0 0,-1 0 0,1-1 0,11-3 0,2-1-5,-1-1-1,29-13 1,26-15 31,140-88 0,361-278 1040,-461 314-604,-58 42-73,2 3 0,85-43-1,-131 77-249,0 0-1,0 2 0,1-1 1,17-2-1,-31 7-70,0 1 0,0-1 0,0 1 0,0 0 0,0 0 0,0 0 0,0 0 1,0 0-1,0 0 0,0 1 0,0-1 0,0 1 0,0-1 0,0 1 0,0 0 0,0 0 0,0-1 1,0 2-1,-1-1 0,1 0 0,0 0 0,-1 0 0,1 1 0,-1-1 0,2 2 0,-1 1 5,-1-1-1,0 0 1,0 0-1,0 1 0,0-1 1,0 0-1,-1 1 1,0-1-1,1 1 1,-1-1-1,0 0 1,-1 1-1,1-1 0,-1 1 1,-1 4-1,-6 21 81,-1-1 1,-18 36-1,-54 103 135,-252 412 34,258-454-242,-404 618-384,397-620-191,64-97-141,31-49-83,239-343-165,-147 220 897,38-59 30,173-234 19,-224 335 24,-55 64 71,-107 125 37,41-47-106,-316 431 291,114-149-97,64-102-180,136-170-304,27-38 72,4-10 177,0 0 0,0 0 0,0 0 0,0 0-1,0 0 1,0 0 0,0 0 0,0-1 0,0 1 0,0 0 0,0 0 0,0 0-1,0 0 1,0 0 0,0 0 0,0 0 0,0 0 0,0 0 0,0 0 0,0 0-1,0 0 1,1-1 0,-1 1 0,0 0 0,0 0 0,0 0 0,0 0 0,0 0-1,0 0 1,0 0 0,0 0 0,0 0 0,0 0 0,1 0 0,-1 0 0,0 0-1,0 0 1,0 0 0,0 0 0,0 0 0,0 0 0,0 0 0,0 0 0,0 0-1,0 0 1,1 0 0,-1 0 0,0 0 0,0 0 0,0 0 0,0 1-1,0-1 1,0 0 0,0 0 0,0 0 0,0 0 0,0 0 0,0 0 0,0 0-1,0 0 1,0 0 0,0 0 0,1 0 0,-1 0 0,0 1 0,0-1 0,0 0-1,0 0 1,0 0 0,20-21-367,0-1-1,22-33 1,-33 44 294,400-582-835,-367 522 1089,-41 69-157,0 1 0,0-1 0,0 0-1,0 0 1,0 0 0,0 0 0,-1 0 0,1 0 0,-1-1 0,0 1 0,1-2 0,-1 4-18,0-1 1,-1 1 0,1 0 0,0 0 0,0 0 0,0 0 0,0 0-1,-1 0 1,1 0 0,0 0 0,0 0 0,0 0 0,-1 0-1,1 0 1,0 0 0,0 0 0,0 0 0,-1 0 0,1 0-1,0 0 1,0 0 0,0 0 0,0 0 0,-1 0 0,1 0-1,0 0 1,0 0 0,0 0 0,-1 0 0,1 0 0,0 0 0,0 1-1,0-1 1,0 0 0,0 0 0,-1 0 0,-15 14 123,-142 153-431,26-32-862,-16 11 401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1401 0 3513,'-21'25'3440,"-48"51"-1263,-23 31-137,-43 54-567,-10 18-329,-8 30-376,-2 12-240,-5-7-336,6-5-120,21-33-336,16-33-1728,50-58 1368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1546 1 5145,'-154'248'7482,"-4"-3"-3598,-208 339-1486,89-74-1983,264-485-456,1-1-211,0-1 0,-27 36 0,55-114-3309,39-103-2063,24-73 546,22-70 3504,-33 112 3474,-66 181 1014,-4 11-1547,-11 23 77,10-21-905,-82 182 3904,-39 113-2491,54-127-1242,-228 528 258,89-180-839,183-448-486,20-53-458,10-25-349,12-39-1341,16-46 157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25 6457,'-20'-25'5610,"-36"114"-2274,-15 67-1591,-16 120-497,-10 53-312,1 66-296,4 20-176,18 8-272,1-12-96,13-55-168,5-34-224,12-95-1424,8-52 1088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348 336 1816,'16'-44'1003,"-9"26"564,0-2-1,7-36 1,-14 56-1420,0-1 1,1 0-1,-1 1 1,0-1-1,0 0 1,0 1-1,0-1 1,0 0-1,0 1 1,0-1-1,0 0 1,0 0-1,0 1 1,-1-1-1,1 0 1,0 1-1,-1-2 1,1 2-64,-1 0 1,1 0-1,0 0 0,-1 0 1,1 0-1,0 0 1,-1 0-1,1 0 1,0 0-1,-1 0 0,1 1 1,0-1-1,0 0 1,-1 0-1,1 0 1,0 0-1,-1 1 0,1-1 1,0 0-1,0 0 1,-1 1-1,1-1 1,0 0-1,0 0 0,-1 1 1,-21 28 2339,19-25-2339,-89 134 2236,-74 101-583,82-128-1270,70-95-414,14-16-53,0 0 0,0 0 0,0 0 0,0 0 0,0 0 1,0 0-1,0 0 0,0 0 0,-1 0 0,1 0 0,0-1 0,0 1 0,0 0 1,0 0-1,0 0 0,0 0 0,0 0 0,0 0 0,0 0 0,0 0 1,0 0-1,0 0 0,0 0 0,0 0 0,0 0 0,0 0 0,0 0 1,0 0-1,0 0 0,0 0 0,0 0 0,-1 0 0,1 0 0,22-32 26,376-540 53,-382 546-77,38-58 20,-45 74-5,-9 10-18,0 0 0,0 0 1,0 0-1,0 0 0,0 0 1,0 0-1,0 0 0,0 0 1,0 0-1,1 0 0,-1 0 1,0 0-1,0 0 0,0 0 1,0 0-1,0 0 0,0 0 1,0 0-1,0 0 0,0 0 1,0 0-1,0 0 0,0 0 1,1 0-1,-1 0 0,0 0 1,0 0-1,0 1 0,0-1 1,0 0-1,0 0 0,0 0 1,0 0-1,0 0 0,0 0 1,0 0-1,0 0 0,0 0 1,0 0-1,0 0 0,0 0 1,0 0-1,0 1 0,0-1 1,0 0-1,0 0 0,0 0 1,0 0-1,0 0 0,0 0 1,0 0-1,0 0 0,0 0 1,0 0-1,0 0 0,0 0 1,0 1-1,0-1 0,0 0 1,0 0-1,0 0 0,0 0 1,0 0-1,-7 24 50,-19 40-161,-2-1 0,-3-2 1,-57 87-1,59-108-89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1858 0 9210,'-72'175'6401,"-1"52"-4600,11 76-785,14 35-304,11 54-456,16 1-112,14 48-104,0 3-56,5-15-400,-11-14-272,-15-88-4265,-7-42 2744</inkml:trace>
  <inkml:trace contextRef="#ctx0" brushRef="#br0" timeOffset="1">264 608 10250,'-60'17'5753,"0"47"-4448,0 26-561,14 66-248,19 37-40,16 69-224,24 34-80,22 28-120,-3 6-240,5 5-520,-10-13-488,-22-28-865,-8-32-1832,-24-78 2489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988 18 9954,'-29'-18'5609,"-3"62"-4504,-1 27-625,-8 57 376,-9 38-192,-13 54-408,-8 31-8,-5 49-32,-1 18-56,3 51-32,0 19-48,1 28-56,-1 9-8,-3-19-184,3-29-312,5-74 320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0 3193,'0'44'3288,"-11"41"-191,-6 96-256,-10 40-89,-5 56-1415,-2 24-217,-1 14-368,-6 13-208,-14 19-112,-3 7-72,-15 6-112,-3-6-40,-3-30-136,-5-30-184,8-67-1312,2-43 984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7994,'-11'294'6489,"3"22"-4376,11 25-1121,2 10-280,-1-29-512,3-31-168,0-73-584,11-45-1649,7-68 1521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11498,'9'186'5810,"2"46"-4322,28 76-936,0 27-40,2 15-256,-4 3-136,-4-24-104,-4-21-8,-13-45-336,5-31-400,2-61 456</inkml:trace>
  <inkml:trace contextRef="#ctx0" brushRef="#br0" timeOffset="1">401 1168 13283,'21'145'5265,"14"71"-4529,19 30-296,22 38-152,0 6-120,9 6-336,-5-16-168,-13-30-256,-9-25-3481,-12-43 2401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15131,'50'168'4609,"21"43"-4273,14 11-24,1-3-32,-2-6-200,-5-27-656,-6-13-176,-6-17 392</inkml:trace>
  <inkml:trace contextRef="#ctx0" brushRef="#br0" timeOffset="1">170 47 8170,'-9'-46'7289,"29"86"-3360,13 42-2745,22 67-503,2 21-241,9 30-224,1 3-104,4-6-288,0-6-152,-6-28-329,-6-14-303,-12-34-3025,-8-19 2497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12219,'90'133'5697,"22"50"-4537,4 6-352,-6 3-376,-5-7-216,5-11-320,-4-4-184,-9-12-472,-8-11-336,-24-37-3281,-12-22 2313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11242,'69'105'5746,"36"60"-4538,17 26-480,36 32-336,6-2-168,8 3-216,0-1-152,-6 2-464,-1 5-1128,-11-3 1096</inkml:trace>
  <inkml:trace contextRef="#ctx0" brushRef="#br0" timeOffset="1">1 259 11018,'28'69'5273,"54"64"-4880,34 40-281,67 43 40,17 6-8,11-13-56,-6-14-32,-13-25-464,-14-11-1217,-29-31 1049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8026,'85'87'6705,"27"33"-3664,60 63-2137,30 17-120,26 3-248,1-4-168,-5-17-312,-15-15-168,-33-10-528,-17-11-272,-37-26 496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2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9426,'121'182'5673,"68"50"-4833,27 16-183,34 4-49,14-11-128,-20-24-480,-17-11-216,-46-38-1473,-29-19-4064,-55-48 3649</inkml:trace>
  <inkml:trace contextRef="#ctx0" brushRef="#br0" timeOffset="1">1 435 9978,'124'133'5481,"49"65"-4753,19 14-359,11 8-49,-1-2 0,-25-18-1137,-17-14-2871,-36-20 2191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1616 1728,'1'-1'72,"-1"0"0,0 0 0,1 0-1,-1 0 1,1 0 0,-1 0 0,1-1 0,-1 1-1,1 0 1,0 1 0,0-1 0,-1 0 0,1 0-1,0 0 1,0 0 0,0 1 0,2-2-1,-3 2-18,1 0-1,-1 0 1,1 0 0,-1 0-1,1 1 1,-1-1-1,0 0 1,1 0-1,-1 1 1,1-1-1,-1 0 1,1 0-1,-1 1 1,0-1 0,1 1-1,-1-1 1,0 0-1,1 1 1,-1-1-1,0 1 1,1-1-1,-1 0 1,0 1-1,0-1 1,0 1 0,0-1-1,1 2 1,2 7 622,0 1 1,-1-1 0,2 15 0,18 176 5359,3 19-3220,-15-155-2323,23 81 0,-32-138-472,1 0-1,0-1 1,1 1 0,-1-1 0,1 1 0,1-1-1,-1 0 1,1 0 0,0-1 0,6 7-1,-10-11-17,0-1-1,0 0 0,1 0 0,-1 0 0,0 1 1,1-1-1,-1 0 0,0 0 0,1 0 0,-1 0 1,0 0-1,1 0 0,-1 1 0,0-1 0,1 0 0,-1 0 1,0 0-1,1 0 0,-1 0 0,0 0 0,1-1 1,-1 1-1,0 0 0,1 0 0,-1 0 0,0 0 1,1 0-1,-1 0 0,0-1 0,0 1 0,1 0 1,-1 0-1,0 0 0,0-1 0,1 1 0,-1 0 1,0 0-1,0-1 0,1 1 0,-1 0 0,0-1 1,0 1-1,0 0 0,0 0 0,0-1 0,1 0 1,4-18 31,-4-1-23,-1-1 1,0 0 0,-6-32 0,-16-66-19,14 78 3,-6-27 9,-71-436-744,85 499 727,-8-78-545,2-130 0,8 203 496,0 15 73,3 14 131,-1 0-1,-1 0 1,1 27 0,-1-6 86,36 315 1706,-23-253-1486,41 140 0,-72-314-334,-37-170-556,10-3 0,-11-286-1,50 310-370,8 184 630,-5 37 181,0 1 1,0-1 0,0 0 0,0 0 0,0 0-1,0 0 1,1 0 0,-1 1 0,0-1 0,0 0-1,0 0 1,0 0 0,0 0 0,0 0 0,0 1-1,0-1 1,0 0 0,0 0 0,1 0 0,-1 0-1,0 0 1,0 0 0,0 0 0,0 0 0,0 0-1,0 1 1,1-1 0,-1 0 0,0 0 0,0 0-1,0 0 1,0 0 0,0 0 0,1 0 0,-1 0-1,0 0 1,0 0 0,0 0 0,0 0-1,1 0 1,-1 0 0,0 0 0,0 0 0,0 0-1,0 0 1,0-1 0,1 1 0,-1 0 0,0 0-1,0 0 1,0 0 0,0 0 0,0 0 0,0 0-1,1 0 1,-1 0 0,0-1 0,0 1 0,0 0-1,0 0 1,0 0 0,0 0 0,5 16 52,-1 0 0,2 24 1,67 681 2530,-71-674-2484,-3-31-38,-3-35-29,-32-201 26,21 115-42,-49-421-166,52 224-149,13 230 203,3 0-1,14-81 1,-16 144 86,0 0-1,0 0 0,0 0 1,1 0-1,4-9 1,-6 18 10,-1-1-1,0 1 1,0-1 0,1 1 0,-1-1-1,0 1 1,1 0 0,-1-1 0,0 1 0,1 0-1,-1-1 1,1 1 0,-1 0 0,1-1 0,-1 1-1,1 0 1,-1 0 0,0 0 0,1-1 0,-1 1-1,1 0 1,-1 0 0,1 0 0,0 0 0,-1 0-1,1 0 1,-1 0 0,1 0 0,-1 0 0,1 0-1,-1 0 1,1 0 0,-1 1 0,1-1-1,-1 0 1,1 0 0,-1 0 0,0 1 0,1-1-1,-1 0 1,1 1 0,-1-1 0,0 0 0,1 1-1,-1-1 1,0 0 0,1 1 0,-1-1 0,0 1-1,1-1 1,-1 1 0,0 0 0,4 4-13,-1 1 0,0 0 1,0-1-1,0 2 0,-1-1 0,3 8 1,20 84-22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11242,'133'144'5962,"26"26"-4442,40 49-744,10 1-32,-7-2-416,-8-4-160,-27-21-136,-25-10-88,-24-22-272,-24-18-192,-39-35-392,-19-30-2985,-44-60 2249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28 9682,'18'15'6217,"85"109"-4528,31 57-385,52 69-512,9 10-160,-7-12-232,-8-18-112,-26-21-336,-15-9-224,-33-31-472,-12-15-272,-50-55 616</inkml:trace>
  <inkml:trace contextRef="#ctx0" brushRef="#br0" timeOffset="1">0 1 11018,'22'87'5578,"68"97"-4706,45 53-160,56 55-240,9 4-168,-5-16-264,-16-18-256,-36-47-2056,-17-19-3586,-32-58 3290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511 307 5953,'-78'-160'4945,"50"79"-1984,29 46-969,58 102-647,29 59-241,68 104-584,14 36-224,0 26-136,-17-5-56,-49-39-264,-21-29-144,-33-52-504,-15-34-1969,-35-71 1801</inkml:trace>
  <inkml:trace contextRef="#ctx0" brushRef="#br0" timeOffset="1">1 0 8586,'35'98'6481,"29"52"-4192,58 95-1393,15 33-280,11 11-264,-2-4-176,-28-55-296,-19-30-120,-35-65-296,-23-43-424,-37-64-1769,-10-37-2432,-31-58 3153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1703 2088,'-136'-225'1201,"-11"-13"383,-15-11 56,8 9-55,37 54 343,29 47 185,65 98 327,26 60-872,59 118-335,22 49-153,31 72-584,2 13-128,-15-10-224,-17-24-176,-39-53-432,-16-33-64,-30-79 192</inkml:trace>
  <inkml:trace contextRef="#ctx0" brushRef="#br0" timeOffset="1">102 264 2777,'-32'-155'2320,"21"77"1345,11 48 360,23 109-1121,11 65-1071,14 93-1033,-4 36-304,-5 38-280,-11 5-48,-17-24-96,-8-18-32,-18-70-280,-10-46-312,-4-93-4065,-4-49 2577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5425,'16'62'6041,"3"66"-1336,1 104-2624,3 50-657,-16 42-400,-7 2-223,-9-2-385,-9-18-136,-8-44-256,-4-32-160,-2-86-656,0-50-425,2-94-3264,7-50 2249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1500 0 8170,'-16'121'6753,"-8"56"-4176,-8 89-1569,-2 28-448,-10 30-304,-2 0-80,-6-20-112,-6-13-48,-4-63-120,9-36-160,0-77-1408,5-36-3897,7-77 3104</inkml:trace>
  <inkml:trace contextRef="#ctx0" brushRef="#br0" timeOffset="1">946 123 9010,'-42'180'5913,"-22"75"-4969,-16 38 1,-12 25-129,-4 15-248,4-12-304,-2-22-112,4-58-96,1-43-144,4-77-488,13-52-2369,22-83 1649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1461 38 5585,'-3'40'5265,"-27"84"-1784,-18 37-1785,-28 61-823,-23 20-201,-22 14-104,-8 7-96,3-20-200,8-23-80,-1-52-208,11-41-272,25-68-2793,14-40 2185</inkml:trace>
  <inkml:trace contextRef="#ctx0" brushRef="#br0" timeOffset="1">1362 0 8354,'-42'52'6705,"-45"66"-4224,-21 29-961,-34 61-808,-5 17-200,-7 17-312,2 3-88,5-22-80,5-16-56,34-49-464,21-38-368,41-70 520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1405 0 5769,'-111'133'5329,"-41"41"-1080,-8 15-3625,-28 15-376,6 3-88,7-9-264,8-13-304,25-38-4041,15-32 2985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1604 341 9682,'-117'134'6417,"-21"15"-3952,-32 28-1961,-9 2-104,-7 0-232,5-4-88,16-24-88,11-13-176,32-28-416,18-22-360,52-36-4065,17-20 2856</inkml:trace>
  <inkml:trace contextRef="#ctx0" brushRef="#br0" timeOffset="1">1822 1 10426,'-64'76'6082,"-46"53"-4370,-16 13-792,-26 37-488,-15 9-160,-8 8-248,0 8-216,24-22-192,20-15-3929,23-40 2473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0 14835,'-71'94'4625,"-25"46"-4185,-3 23-336,3 19-80,6 6-80,7-5-568,7-22-848,14-41 832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1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5238 4873,'-12'-22'766,"2"0"0,1 0-1,0-1 1,2 0 0,1-1 0,-4-24-1,-8-149 14,17 61-476,5 1 1,42-255 0,101-259 2561,25 22-1208,-170 620-1650,0-3 7,1 0 0,1 0 1,8-17-1,-12 25 2,1 1-1,0-1 1,-1 1 0,0-1 0,1 1 0,-1-1-1,0 1 1,0-1 0,0-2 0,3-18-2,83-273 67,-44 164-69,157-432 26,-112 320-18,21-51 8,26-74-28,-78 200 0,106-265-1319,-83 211-6031,-50 124 4872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233 176 2913,'-64'613'8684,"52"-426"-6946,-59 614 1157,31-503-2415,32-224-412,6-55-125,2-18 23,0-2-6,1-17-115,-14-714-552,-10 142 914,48 6-52,-19 527 64,22-97 0,-27 150-171,0 0 1,0 1-1,1-1 1,0 1-1,-1-1 1,4-3 0,-5 7-39,0 0 1,0 0-1,1-1 1,-1 1 0,0 0-1,0 0 1,0-1 0,1 1-1,-1 0 1,0 0 0,1 0-1,-1-1 1,0 1 0,0 0-1,1 0 1,-1 0 0,0 0-1,1 0 1,-1 0 0,0 0-1,1 0 1,-1 0 0,0 0-1,1-1 1,-1 2 0,0-1-1,1 0 1,-1 0-1,1 0 25,0 1 0,-1 0 0,1-1-1,-1 1 1,1 0 0,-1-1 0,1 1-1,-1 0 1,1 0 0,-1-1-1,0 1 1,1 0 0,-1 0 0,0 0-1,0 0 1,1 1 0,5 38 508,-2 0 0,-1 64 1,-2-89-466,-2 427 2224,-1-310-1809,-15 522-192,15-573-383,-20 275-459,8-261 365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417 897 5257,'-6'17'4921,"-8"26"-1392,-2 77-2049,-9 38-408,-14 56-311,-3 20-153,-17 2-272,1-13-136,3-41-96,0-33-16,25-82-136,12-47-280,38-96-1825,17-43-2504,29-65 2521</inkml:trace>
  <inkml:trace contextRef="#ctx0" brushRef="#br0" timeOffset="1">751 128 1432,'29'-96'1145,"-13"65"679,-8 36 1545,-6 80-17,-5 35-591,-8 72-1489,-3 24-576,1 25-384,-4 6-128,-6-23-152,-4-33-32,-8-49-144,-1-38-208,12-70-1424,8-31-1585,16-75-1384,14-38 2729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382 781 2064,'-32'209'1081,"-9"41"63,0 16-288,-5 4-632,4 10-192,-2-28-88,-3-27-32,9-73-1008,0-58-8,26-92 768</inkml:trace>
  <inkml:trace contextRef="#ctx0" brushRef="#br0" timeOffset="1">493 0 6097,'-10'131'5569,"-10"92"-2352,-6 43-1664,-8 44-985,2 7-264,-10-5-184,3-18-120,-6-68-248,5-43-264,13-100-2993,6-49-2272,23-89 3608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11 854 1360,'36'-589'756,"-24"499"-353,-7 66 19,-4 23-211,-1 5 8,-3 43 825,2-30-654,-9 123 2171,-6 74 55,-15 455 1560,27-5-4618,5-352-1916,1-247-227,3-49 382,-5-16 2168,0 0-1,0 0 1,1 0 0,-1 0-1,0 0 1,0 0-1,0 0 1,1 0 0,-1 0-1,0 0 1,0 0 0,0 0-1,0 0 1,1 0 0,-1 0-1,0-1 1,0 1-1,0 0 1,1 0 0,-1 0-1,0 0 1,0 0 0,0 0-1,0-1 1,0 1 0,0 0-1,1 0 1,-1 0 0,0 0-1,0-1 1,0 1-1,0 0 1,0 0 0,0 0-1,0-1 1,0 1 0,0 0-1,0 0 1,11-35-1673,5-40 578</inkml:trace>
  <inkml:trace contextRef="#ctx0" brushRef="#br0" timeOffset="1">68 0 2088,'9'51'2425,"-4"70"2640,4 114-712,-5 51-1848,10 48-1577,2-2-384,5-35-768,6-33-1897,3-67 1497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609 854 3705,'-19'354'4527,"24"-2"-3953,-1 61-66,-16-222 999,7-144-531,-14 50 0,17-87-659,-1 0 0,0 0 0,-1 0-1,0 0 1,-10 15 0,12-23-228,1 1 1,-1-1-1,1 0 0,-1 0 1,0-1-1,0 1 1,0 0-1,-3 2 0,4-4-73,1 1 1,-1-1-1,1 0 0,-1 0 0,1 0 0,-1 1 0,1-1 0,-1 0 1,1 0-1,-1 0 0,1 0 0,-1 0 0,0 0 0,1 0 0,-1 0 0,1 0 1,-1 0-1,1 0 0,-1-1 0,1 1 0,-1 0 0,1 0 0,-1 0 1,1-1-1,-1 1 0,0-1 0,-1-2 5,-1 0 1,1 0-1,0-1 1,0 1-1,0-1 1,1 0-1,-1 1 1,1-1-1,0 0 1,-1-6-1,-11-46-494,-7-107 0,15 111 24,-6-51-660,-32-284-3566,-22 1 1913,-80-175 2291,57 237-475,17 51-820,71 270 1742,-14-42-409,12 42 364,1 5 35,1 26 113,36 247 2161,19 8 877,-54-278-3063,126 525 4262,46-10-4360,-105-367-458,-67-152 499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303 752 1040,'-187'-481'924,"129"316"-813,28 69-126,29 86-5,7 23-5,62 154 158,48 110 496,131 245 948,75 171-331,-320-689-1263,4 9-83,0-1 0,-2 1 0,1 0 0,-1 0 0,-1 0 0,-1 0-1,2 16 1,-4-28 86,0 0-1,0 0 0,1 0 0,-1 0 0,0-1 0,0 1 0,-1 0 1,1 0-1,0 0 0,0 0 0,0 0 0,0 0 0,-1 0 1,1 0-1,-1 0 0,1-1 0,0 1 0,-1 0 0,1 0 0,-1-1 1,0 1-1,1 0 0,-1 0 0,0-1 0,1 1 0,-3 0 1,2 0 3,-1-1 1,1 0-1,-1-1 1,1 1 0,-1 0-1,0 0 1,1-1 0,-1 1-1,1-1 1,-1 1-1,1-1 1,0 1 0,-1-1-1,1 0 1,-2-1 0,-4-3 1,1 1 0,0-1 0,0 0 0,1 0 0,0 0 0,-7-10 0,-25-41-4,25 37 13,-162-289-81,75 127-36,-180-329-504,140 240 445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2598 3201 4313,'17'25'1342,"-6"-9"-128,-1 0-1,0 0 1,-1 1-1,9 22 1,-18-37-1052,1 0 1,0-1 0,-1 1 0,1 0 0,-1 0-1,1 0 1,-1 0 0,0 0 0,0 0 0,0 0-1,-1 3 1,1-4-121,0-1-1,0 1 0,0-1 0,-1 0 0,1 1 0,0-1 1,0 0-1,-1 1 0,1-1 0,0 0 0,0 1 1,-1-1-1,1 0 0,0 0 0,-1 1 0,1-1 1,-1 0-1,1 0 0,0 0 0,-1 1 0,1-1 1,-1 0-1,1 0 0,0 0 0,-1 0 0,1 0 1,-1 0-1,1 0 0,0 0 0,-1 0 0,1 0 1,-1 0-1,-4-2 50,1 1 0,0-1 0,0 0 0,0 0 0,0 0 0,1 0 1,-1-1-1,1 1 0,-1-1 0,-3-4 0,-25-27 25,-46-62 0,54 64-103,-427-507 4,165 206 49,-325-461 201,537 685-326,67 98 7,0-1 0,-6-14 0,14 21-39,10 18 1,51 69-76,42 54 77,283 344 413,45-30 300,-366-389-497,-61-57-89,1 1 0,-1 1 0,-1-1 1,8 10-1,-12-14-34,0-1 0,0 0 0,0 0 0,0 1 0,1-1 0,-1 0 0,0 0 0,0 1 0,0-1 0,0 0 0,0 0 0,0 1 0,0-1 0,0 0 0,0 1 0,0-1 0,0 0 0,0 0 1,0 1-1,0-1 0,0 0 0,0 0 0,-1 1 0,1-1 0,0 0 0,0 0 0,0 1 0,0-1 0,-1 1 0,-9 1 125,1-4-85,0 0 0,-1 0-1,1-1 1,1 0-1,-1-1 1,0 0 0,1 0-1,0-1 1,-12-8-1,1 1 15,-22-14 69,-68-56 1,-27-45-28,102 95-80,-275-281 60,27-16-60,185 191-103,43 48-74,49 74 57,5 16 97,0-1 0,1 1 0,-1 0 0,0 0 1,0 0-1,0 0 0,1 0 0,-1 0 0,0 0 1,0 0-1,1 0 0,-1 0 0,0 0 0,0 0 1,0 0-1,1 0 0,-1 0 0,0 0 0,0 0 0,1 0 1,-1 0-1,0 0 0,0 0 0,0 0 0,1 0 1,-1 0-1,0 0 0,0 0 0,0 1 0,1-1 1,-1 0-1,0 0 0,0 0 0,0 0 0,0 1 0,1-1 1,-1 0-1,13 11-99,23 22 0,7 9 23,139 129-64,-100-103 53,177 110 0,-209-149-65,2-2 0,1-3 0,0-2 0,2-2 0,69 16 0,-78-30-16,-35-8 132,-11 2 39,0 0 1,0 0-1,0 0 0,0 0 0,0-1 1,0 1-1,0 0 0,0 0 1,0 0-1,0 0 0,0-1 1,0 1-1,0 0 0,0 0 1,0 0-1,0-1 0,0 1 1,0 0-1,0 0 0,0 0 1,0 0-1,0-1 0,0 1 0,0 0 1,0 0-1,0 0 0,0 0 1,-1 0-1,1-1 0,0 1 1,0 0-1,0 0 0,-1 0 1,-19-15 82,16 12-67,-12-7 38,-501-355 368,263 149-428,9-11 1,10-11 0,-212-279-1,328 351-36,90 124-484,2-2 1,2-1 0,-20-49 0,42 86-82,0-1-1,0 1 1,1-1-1,0 1 1,-1-12-1,3 19 520,0 0 0,0 0 0,0 1 0,0-1 0,0 0 0,0 0 0,0 0 0,1 0 0,-1 0 0,0 0 0,1 0 0,-1 0 0,1 0 0,-1 1 0,1-1 0,0 0 0,-1 0 0,1 1 0,-1-1 0,1 0 0,0 1 0,0-1 0,-1 1 0,1-1 0,2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376 406 5769,'-122'-106'3857,"16"5"-3161,15-2-2720,35 8 1496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1281 1112,'-21'-220'3622,"-39"-273"3249,14 293-6374,-12-74-434,53 208-92,5 65 26,0-1 1,0 1-1,0-1 0,0 1 0,0-1 1,0 1-1,1-1 0,-1 1 1,1-1-1,-1 1 0,1 0 1,0-1-1,-1 1 0,1 0 1,0-1-1,1 0 0,-2 1 2,1 1 1,-1 0-1,0 0 0,1 0 1,-1-1-1,0 1 0,1 0 0,-1 0 1,1 0-1,-1 0 0,0 0 1,1 0-1,-1 0 0,0 0 0,1 0 1,-1 0-1,1 0 0,-1 0 0,0 0 1,1 0-1,-1 0 0,1 1 1,12 9 10,-4 2 46,0 1 0,-1 0 0,9 21 0,24 58 289,89 281 1250,-109-293-1100,-3 1 1,13 154-1,-29-207-381,-2-1-1,0 1 1,-2 0 0,-1 0 0,-1-1-1,-9 30 1,10-48-78,0 1 1,-1-1-1,0 0 0,-1 0 1,0-1-1,0 0 0,-1 1 1,-12 12-1,12-16-24,0 1 1,0-2-1,0 1 0,-1-1 0,0 0 0,1 0 0,-1-1 1,-1 0-1,1 0 0,0 0 0,-1-1 0,-12 2 1,7-2-19,0-1 1,-1-1-1,1 1 1,-1-2-1,1 0 0,-1-1 1,1 0-1,-16-5 1,11 1-173,-1-1 1,1-1-1,1 0 1,-1-1 0,-17-13-1,7 1-984,1 0 0,1-2 0,1-1 0,1-1 0,1-1 0,-21-32 0,-11-26-948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399 184 3145,'-80'4'1640,"-19"-43"-2720,-9-21 96,-4-29 608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3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343 2617,'46'65'1712,"-46"-8"544,-18-11-615,-51-14-713,-18-2-504,-33-16-696,-13-8-24,-12-28 72,-11-22-24,-16-36-880,-3-19-1185,7-34 1473</inkml:trace>
  <inkml:trace contextRef="#ctx0" brushRef="#br0" timeOffset="1">201 1 1168,'164'64'528,"-8"-1"-208,-9 3-256,-30-9-128,-5-1-224,-29-4 184</inkml:trace>
  <inkml:trace contextRef="#ctx0" brushRef="#br0" timeOffset="2">755 678 1680,'-124'24'600,"-28"-31"-568,-15-21-312,-8-45 192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2230 4785,'19'-22'4513,"-12"18"-1614,-5 8-1479,-3 14 149,-10 31-38,-34 90 0,26-85-1100,-18 52 175,-126 355 1277,-20-9-1378,176-438-619,4-12-31,9-27-201,52-140-640,-23 74 671,60-177-355,211-531-1285,-294 772 1924,3-8-13,31-53 1,-37 75 63,-10 17 10,-13 25 53,-273 571 665,270-565-734,-4 11-5,-2-1 0,-3-1 1,-47 63-1,69-102-17,1-1 1,-1 1-1,0-1 0,-7 5 1,11-9 4,-1 1 1,1-1 0,0 0-1,-1 0 1,1 0-1,0 1 1,-1-1 0,1 0-1,0 0 1,-1 0 0,1 0-1,-1 0 1,1 0-1,0 0 1,-1 0 0,1 0-1,-1 0 1,1 0-1,0 0 1,-1 0 0,1 0-1,0 0 1,-1 0-1,1 0 1,-1 0 0,1-1-1,-1 1 1,1-1-7,-1 0 0,1 1 0,-1-1-1,1 0 1,-1 0 0,1 0 0,0 0 0,-1 0 0,1 0 0,0 0 0,0 0 0,0 0-1,-1 0 1,1 0 0,1-2 0,0-14-65,0 0 0,2 1 0,0-1 0,0 1 0,10-23-1,-6 15 13,330-1061-319,-335 1081 382,53-184 98,-55 186-90,1 0 1,-1 1-1,0-1 0,1 0 1,-1 0-1,0 0 1,0 1-1,0-1 0,0 0 1,-1 0-1,1 0 1,0 1-1,-2-4 0,2 5-6,0 0 0,0 0-1,0 0 1,-1 0 0,1-1-1,0 1 1,0 0 0,0 0-1,-1 0 1,1 0 0,0 0-1,0 0 1,-1 0 0,1 0 0,0 0-1,0 0 1,0 0 0,-1 0-1,1 0 1,0 0 0,0 0-1,0 1 1,-1-1 0,1 0-1,0 0 1,0 0 0,0 0-1,-1 0 1,1 0 0,0 0-1,0 1 1,0-1 0,-1 0-1,-10 14 109,-18 31 94,3 2-1,-21 51 1,5-10-5,-48 85 144,-60 124-119,146-289-244,4-12 7,5-18-19,27-75-250,45-95 0,-9 25-234,44-164-1358,-80 232 598,-24 71 649,-8 28 622,0 0 1,0 0 0,0 0-1,0 0 1,0 1-1,-1-1 1,1 0-1,0 0 1,0 0-1,0 0 1,0 0 0,0 0-1,0 0 1,0 0-1,0 0 1,-1 0-1,1 0 1,0 0-1,0 0 1,0 0 0,0 0-1,0 0 1,0-1-1,0 1 1,0 0-1,0 0 1,-1 0-1,1 0 1,0 0-1,0 0 1,0 0 0,0 0-1,0 0 1,0 0-1,0 0 1,0 0-1,0 0 1,0 0-1,0-1 1,0 1 0,0 0-1,0 0 1,0 0-1,0 0 1,0 0-1,-1 0 1,1 0-1,0 0 1,0-1 0,0 1-1,0 0 1,1 0-1,-30 45 671,-55 108 930,39-67-640,-80 113-1,90-158-581,22-31-190,11-13-113,4-9-10,31-72-71,-16 45-29,92-231-630,64-150-1306,14 7 1837,-178 394 318,-2 4 234,0 1 0,-1-1 0,0 0 0,5-26 0,-11 41-405,0 0-1,0 0 1,0 0-1,1 0 0,-1 0 1,0-1-1,0 1 0,0 0 1,0 0-1,0 0 0,0 0 1,0 0-1,0 0 1,0 0-1,0 0 0,0 0 1,0 0-1,0 0 0,0 0 1,0-1-1,0 1 0,0 0 1,0 0-1,0 0 1,0 0-1,0 0 0,0 0 1,0 0-1,0 0 0,0 0 1,0 0-1,0 0 0,0-1 1,0 1-1,0 0 1,0 0-1,0 0 0,-1 0 1,1 0-1,0 0 0,0 0 1,0 0-1,0 0 0,0 0 1,0 0-1,0 0 1,0 0-1,0 0 0,0 0 1,0 0-1,0 0 0,0 0 1,-1 0-1,1 0 0,0 0 1,0 0-1,0 0 1,0 0-1,0 0 0,0 0 1,0 0-1,0 0 0,0 0 1,0 0-1,0 0 0,-1 0 1,-6 7 580,-41 48 446,-59 90 0,-29 74-783,126-201-248,8-13-5,0-1 1,-1 0 0,1 1-1,-1-1 1,0 0 0,0-1-1,0 1 1,0 0-1,-1-1 1,-4 4 0,8-7-2,0 0 1,0 0-1,-1 1 0,1-1 1,0 0-1,0 0 1,0 0-1,-1 0 1,1 0-1,0 1 1,0-1-1,0 0 1,-1 0-1,1 0 1,0 0-1,0 0 1,-1 0-1,1 0 1,0 0-1,0 0 1,-1 0-1,1 0 0,0 0 1,0 0-1,-1 0 1,1 0-1,0 0 1,0 0-1,-1 0 1,1 0-1,0 0 1,0 0-1,-1 0 1,1 0-1,0-1 1,0 1-1,0 0 1,-1 0-1,1 0 1,0 0-1,0-1 1,0 1-1,0 0 0,-1 0 1,1 0-1,0-1 1,0 1-1,0 0 1,0 0-1,0-1 1,0 1-1,0 0 1,0 0-1,-1 0 1,1-1-1,0 1 1,0 0-1,0 0 1,0-1-1,0 1 1,0 0-1,1-1 1,1-20-30,6-11-37,1 0-1,2 1 1,21-43 0,-9 21-36,205-419-1119,-209 435 1114,0 1-1,-3 7-17,-2-1 1,14-38 0,-28 67 121,1-1 0,-1 1 1,1 0-1,-1 0 1,0-1-1,1 1 0,-1 0 1,0-1-1,0 1 0,0 0 1,0-1-1,0 1 1,0-1-1,-1 1 0,1 0 1,0-1-1,-1 1 0,1 0 1,-1 0-1,1-1 0,-2 0 1,1 1 2,0 1 0,0 0 0,0-1 1,0 1-1,0 0 0,0-1 0,0 1 0,0 0 0,0 0 1,0 0-1,-1 0 0,1 0 0,0 1 0,0-1 0,0 0 1,0 0-1,0 1 0,0-1 0,0 0 0,0 1 1,0-1-1,0 1 0,0 0 0,0-1 0,-1 2 0,-24 17 51,1 1-1,1 1 0,-38 44 1,-23 31 372,4 5 0,-71 116-1,141-200-351,5-10-29,1 1 0,1-1 0,-1 1 0,1 0 1,0 0-1,1 0 0,-4 14 0,7-22-40,0 0 0,0 0-1,0 0 1,0 0 0,0 0-1,0 0 1,0 0 0,0 1-1,0-1 1,0 0 0,0 0-1,0 0 1,0 0 0,0 0-1,0 0 1,0 0 0,0 0-1,0 1 1,0-1 0,0 0-1,0 0 1,0 0 0,1 0 0,-1 0-1,0 0 1,0 0 0,0 0-1,0 0 1,0 0 0,0 1-1,0-1 1,0 0 0,0 0-1,0 0 1,0 0 0,1 0-1,-1 0 1,0 0 0,0 0-1,0 0 1,0 0 0,0 0 0,0 0-1,0 0 1,0 0 0,0 0-1,1 0 1,-1 0 0,0 0-1,0 0 1,8-6-5,8-10-245,-1-2 1,14-18-1,-8 8-451,41-50-2166,10-10 1127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3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2947 10226 8538,'-1'-24'4621,"5"-9"-4016,1-6-666,-3-183 541,-3 134-53,29-916 1888,0 116-1975,-81-1098-156,-54 739-136,-25 603-67,-67 22-46,-75-171 32,147 412 33,82 264 6,-71-130 1,-186-250 16,158 295 12,101 149-10,-83-78 0,45 61 44,-136-89 0,-107-43 355,246 155-239,-27-14 47,-103-67 66,157 94-266,-89-81-1,118 94 29,2 0-1,-24-32 1,29 31-33,2-1-1,-13-29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3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6955 6329,'-15'-223'6099,"21"-292"-4155,38 78-517,-22 315-893,57-183-1,140-267 136,-15 47-559,-82 134-86,84-228 4,20 138-22,35 15 11,-241 430-16,235-374 48,20 56-27,18 13-11,-238 278-10,297-305 7,19 17-25,-308 291-1,203-159-2960,-131 122 1414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3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3476 2737,'-6'3'124,"2"1"187,0-1 0,-1 0 1,1 0-1,-1 0 0,0 0 0,0-1 0,-8 3 0,13-5-265,-1 0 0,0 0 0,0 0 0,1 0 1,-1 0-1,0 0 0,0 0 0,1 0 0,-1 0 0,0 0 0,1-1 0,-1 1 1,0 0-1,1 0 0,-1-1 0,0 1 0,1 0 0,-1-1 0,0 1 0,1-1 0,-1 1 1,1-1-1,-1 0 0,-1-1-35,1 0 0,0 0 0,0 0 0,0-1 0,1 1 0,-1 0 0,0 0 0,1-1 0,-1 1 0,1 0 0,0-3 0,-1-20-2,2 0-1,0 0 0,8-39 1,-4 36-4,9-49 281,3 1-1,50-132 1,80-141 2717,-137 329-2785,46-103 1119,87-138 0,7 49-472,-118 170-604,-9 10-37,66-80 160,698-790-221,-632 741-142,-65 67-6,151-142 34,19 32-22,-212 167-34,93-78-1400,-85 74 747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2522 3041,'108'-145'2872,"11"-5"897,6-8-960,22-14 47,30-3-1375,20-9-737,17-6-248,27 11-384,-7 0-72,-2 18-8,5 16-16,-17 14-16,-7 7 16,-6 5-80,-5-1-152,-16 19-1441,-9 12 1177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1074 6401,'186'-135'5817,"58"-37"-3239,-88 79-1468,275-120-1,197-11 360,-494 188-1221,1 6 0,206-19 0,10 24 11,163-18-455,-374 20-768,-12-7 385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3265,'6'4'610,"1"-1"1,0 1-1,0-1 0,0 0 1,0 0-1,1-1 1,8 2-1,7-1 828,26 1 0,-19-2-281,392 5 4244,-247-7-4824,92 6 3,465 70 1,-20 66 543,-614-119-1077,392 68-586,-387-86-602,-12-11 398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1109 6297,'149'-85'6954,"-3"-5"-4035,213-120-1688,197-51-430,-350 167-448,324-131 299,-285 137-531,-185 71-194,1 2-1,64-6 1,-89 19-1854,57 2 0,-50 2-68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3033 4401,'46'-110'4137,"27"-44"-1329,14-26-1095,17-26-313,1-19-648,-4-14-272,-13-2 32,-1-3-63,2 3-81,-12 21-184,16 17-48,-21 22-96,-5 18-8,-15 28-32,-19 19-88,-15 32-424,-9 21-1073,-11 36 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4483 9058,'22'-161'7048,"56"-207"-5203,158-398-885,3-8-859,-51-56-57,-47-9-17,-119 683-567,4-281 1,-32 352-992,-7 18 637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3788 8370,'-17'-283'4902,"-6"-76"-4615,-19 1-304,-92-323 1487,74 404-277,-29-180 113,25-6-1019,11-146-239,47 544-359,3-1 0,7-87 0,0 137-1781,1 19 586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2036 6401,'37'173'6468,"19"86"-2556,19-15-2350,-67-222-1448,2 0 0,1-1 0,19 30 0,-28-49-97,0 1 1,0 0-1,1 0 0,-1-1 1,1 1-1,4 3 1,-7-6-16,0 0 1,1 0-1,-1 1 1,0-1-1,0 0 1,1 0 0,-1 0-1,0 0 1,1 0-1,-1 0 1,0 0-1,0 0 1,1 0-1,-1 1 1,0-1-1,0 0 1,1 0 0,-1-1-1,0 1 1,1 0-1,-1 0 1,0 0-1,0 0 1,1 0-1,-1 0 1,0 0-1,0 0 1,1-1 0,-1 1 0,1-1 1,-1 0 0,0 1 0,1-1 0,-1 0 0,0 1 0,0-1 0,1 0 0,-1 0 0,0 1 0,0-1 0,0 0 0,0 0 0,0 1-1,0-2 1,-2-14 21,0 1 0,-1 0-1,-1 0 1,-10-27-1,-2-6-3,-13-52 9,-86-313-197,91 303-286,-20-197 1,41 203 135,4 98 303,-1 0-1,1 0 0,0 1 0,2-10 0,-3 15 16,0 0 0,0-1 0,0 1-1,0 0 1,0 0 0,0 0 0,1-1 0,-1 1-1,0 0 1,0 0 0,0 0 0,0-1-1,0 1 1,0 0 0,0 0 0,1 0-1,-1 0 1,0-1 0,0 1 0,0 0 0,0 0-1,1 0 1,-1 0 0,0 0 0,0 0-1,0 0 1,1 0 0,-1-1 0,0 1 0,0 0-1,0 0 1,1 0 0,-1 0 0,0 0-1,0 0 1,0 0 0,1 0 0,-1 0-1,0 0 1,0 0 0,0 1 0,1-1 0,0 1 11,0 0 0,0 0 0,0 1 0,0-1 1,0 1-1,0-1 0,0 1 0,0-1 0,-1 1 1,1 1-1,18 56 364,-3 0-1,10 68 1,-13-57-104,4 21 42,-6-25-8,39 124-1,-50-189-303,0 0-1,1 0 1,-1 0-1,0 0 1,1 0-1,-1 0 1,1 0-1,-1 0 0,1 0 1,0 0-1,-1 0 1,1 0-1,1 1 1,-1-2-2,-1 0 0,0-1 1,1 1-1,-1 0 0,0 0 1,0-1-1,1 1 0,-1 0 1,0 0-1,0-1 0,0 1 1,1 0-1,-1 0 0,0-1 1,0 1-1,0 0 0,0-1 1,0 1-1,0 0 0,1-1 1,-1 1-1,0 0 0,0-1 1,0 1-1,0-1 0,0 1 1,-1-1-1,1-39 6,-67-369 57,26 181-48,-4-73-97,24 4-136,21 285 199,1 0 0,0-1 1,3-13-1,1 16 5,-5 10 15,0 0 0,1 0-1,-1 0 1,0 1 0,1-1-1,-1 0 1,0 0 0,0 1-1,1-1 1,-1 0 0,0 0-1,0 1 1,1-1 0,-1 0-1,0 1 1,0-1-1,0 0 1,1 1 0,-1-1-1,0 0 1,0 1 0,0-1-1,0 0 1,0 1 0,0-1-1,0 1 1,9 40 155,-1 1-1,2 55 1,0 130 649,3 36-61,-13-248-712,-5-34-13,-46-190 16,-35-335-1,62 272-70,23-1-64,3 226 52,2 0-1,3 1 0,20-78 1,-26 118 38,2 0 1,-1-1-1,1 1 1,-1 0-1,2 0 1,-1 0-1,6-7 1,-8 12 8,-1 1 1,0 0 0,1 0 0,-1-1-1,0 1 1,1 0 0,-1 0-1,0-1 1,1 1 0,-1 0 0,0 0-1,1 0 1,-1 0 0,0 0-1,1 0 1,-1 0 0,1-1 0,-1 1-1,0 0 1,1 0 0,-1 0 0,1 0-1,-1 1 1,0-1 0,1 0-1,-1 0 1,1 0 0,-1 0 0,1 1-1,0-1 2,0 1 1,0 0-1,0 0 0,-1 0 0,1 0 0,0 0 0,0 0 0,-1 0 1,1 0-1,-1 0 0,1 2 0,4 13 28,0 1 1,-2 0-1,0-1 0,-1 2 1,-1 25-1,1-11 14,0-8 0,15 173-356,0-101 135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2920 8706,'-21'-34'2529,"2"-1"0,-24-61-1,23 40-1382,-15-67 0,-26-241-926,60 355-139,-92-611 235,-52 11 385,107 493-389,-70-147 1,71 188-203,-4 2 1,-92-126-1,119 182-233,-52-73-56,55 73-807,1-1 0,0 0 1,-10-26-1,5 1-648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1102 2418 5985,'-44'-48'2338,"2"-1"0,2-2-1,-41-71 1,35 42-723,-59-145 1,-6-99-1187,20-5 513,77 274-498,-17-60-123,-102-337 707,116 407-955,-2 1-1,-2 0 1,-2 2-1,-1 0 1,-3 2-1,-1 1 1,-54-58-1,57 72-188,-31-35-272,51 54-102,-1-1 0,1 0-1,1-1 1,0 1-1,0-1 1,-5-15 0,5-1-865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1045 9234,'-101'-85'5905,"-7"-24"-4929,-14-3 105,-29-10-225,-6-4-168,11 13-136,21 5-24,27 23-88,10 12-56,6 27-232,4 9-80,16 19-120,14 7-272,24 15-792,18 12-3337,24 19 2153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2385 559 14059,'-78'15'5057,"-20"-4"-4281,-22-14-528,-2-13 8,-11-11-216,-11-10-8,-26-13-8,-12-8-8,-13-13 0,7 2 0,-3-5 0,5 3-16,18 18-88,12 10-192,48 31-672,18 15-2793,35 40 2113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2622 208 14979,'-9'9'358,"0"-1"0,-1 0 1,0 0-1,0-1 0,-1-1 0,0 0 0,0 0 0,-1-1 0,1 0 0,-1-1 1,0-1-1,-15 3 0,-9-1-254,0-2-1,0-2 1,0-1 0,0-2 0,-57-10 0,-178-50 724,250 56-759,-36-9 120,-318-81 722,-10 21-429,274 60-396,-165 1-1,201 16-91,-1 3-1,1 3 1,-81 20-1,103-15-181,0 3-1,-65 28 1,101-36-211,1 0 0,-19 12 1,33-19 233,1 1 1,-1-1-1,0 0 1,1 0 0,-1 1-1,0-1 1,1 1 0,0-1-1,-1 1 1,1 0 0,0 0-1,0-1 1,0 1 0,0 0-1,0 0 1,0 3 0,1-3 6,0 0 0,0 0 1,0 0-1,0 0 1,1 0-1,-1 1 1,0-1-1,1 0 0,0 0 1,1 2-1,-2-2 73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2854 1951 13139,'-14'1'858,"-1"0"1,1-1 0,-1-1-1,-22-4 1,24 2-714,0-1 1,0 0-1,0-1 0,1 0 1,-15-9-1,2-2-104,1 0-1,0-1 1,-23-22 0,-62-71-4,-33-47-37,-101-121-27,-184-202 35,280 327 166,-168-133-1,246 231-52,-3 3-1,-93-51 1,120 78-79,-2 3-1,-1 1 1,0 3 0,-101-24 0,90 33-146,0 2 1,-90 2-1,97 5-1716,-79 12 1,60 2 73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1965 2159 13659,'-85'-16'4865,"12"-19"-4697,-1-41-136,-2-22 24,-15-33-40,-13-16 8,-31-18 24,-5-8 8,-5-11-8,-5-9 16,-13-2-24,-7 5-16,1 20-152,10 11-192,38 33-1200,12 25 984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4120 10898,'-21'-26'5586,"56"-79"-4714,35-38-8,31-79-304,15-38-192,15-50-192,15-14-96,26-23-24,1 2-48,4-4 16,4 9 8,5 10-80,2 13-144,-8 44-736,-8 27-3001,-34 64 2017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3699 5929,'156'-293'4545,"50"-36"-3128,31-4 127,0 0-128,-42 96-488,-97 118-23,-1 2-81,314-319-512,0 10-168,-2 43-160,-150 178-176,-10 45-456,-38 24-649,-34 33-3640,-17 14 3017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2202 12491,'364'-330'6945,"12"15"-6743,-192 163 376,246-186-238,192-72-252,36 56-768,-523 293 304,-34 17-728,143-85 0,-233 121 427,0 0 1,14-12-1,-24 20 505,0-1 0,-1 0 1,1 1-1,0-1 0,-1 0 0,1 1 1,0-1-1,-1 0 0,1 0 0,-1 1 0,1-1 1,-1 0-1,1 0 0,-1 0 0,0 0 1,1 0-1,-1 0 0,0 0 0,0 0 1,0 0-1,0 0 0,0 0 0,0 1 0,0-3 1,-1 2-19,1 0-1,-1 0 1,0 1 0,0-1 0,0 0 0,0 0 0,0 0 0,0 1-1,0-1 1,0 0 0,0 1 0,0-1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3350 3657,'25'-144'4185,"18"-34"-1153,8-17 49,9-37-1673,16 2-816,13-8-288,3-17-23,21 4 127,10-8-16,2 4-88,-4 16-56,-18 39-176,-13 23-48,-16 42-64,-1 15-240,-11 28-1969,2 10-3368,-8 15 3369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9:4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1030 11442,'144'-69'5850,"33"-25"-4538,18-9-456,31-12-448,-3 5-208,11 7-152,11 8 0,-13 13-48,-7 8-88,1 12-304,-10 9-248,-24 12-2593,-12 13 2105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2513,'-1'2'99,"0"0"1,0-1 0,0 1 0,0 0 0,0 0-1,1 0 1,-1 0 0,1 0 0,-1 0 0,1 1 0,0-1-1,0 0 1,0 0 0,0 0 0,0 0 0,0 0-1,1 0 1,-1 0 0,1 0 0,-1 0 0,2 3-1,2 9 383,68 282 4730,2 5-2491,-24-12-1426,14 312 0,-38 442 1611,-77-3-650,-57 131-3065,105-1135 561,-17 145-454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4747 8370,'-49'-130'5065,"-6"-54"-4993,-7-20 80,4-51 144,-4-10 56,-9-45 400,12-16-16,8-41 281,7-22 47,15-36-400,13-9-312,27 7-272,16 27-48,31 67-360,9 35 256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3273 11771,'9'-233'5273,"40"-56"-4905,24-21-8,33-4-144,13 4-112,-6 32-72,-1 15-8,3 15 8,7 16 8,-1 28 8,1 16-192,-25 34-1336,-17 16-3642,-18 26 2930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3516 10722,'31'-156'5770,"8"-39"-4602,2-17-296,12-22-152,-1-19-248,20-25-200,17-6-120,26-27-128,12 13-8,4 15 0,-5 8-104,-21 50-272,-8 18-280,-7 44-3249,-10 21 2201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1635 4267 8610,'4'-2'694,"-1"0"0,1-1 1,-1 1-1,0-1 0,0 0 0,0 0 1,3-3-1,-2 1-365,-1 0 1,0 0-1,0-1 0,3-6 1,0-6-219,0 0 1,4-23-1,-9 36 109,9-52 19,-2 0 0,-2 0 1,-3-65-1,-7 23-197,-18-105 0,-1 76 18,-6 2 0,-47-128 0,-112-243 645,122 331-389,-46-124 164,-232-559 369,325 807-815,-165-358 314,-24 15 50,189 354-358,-2 0 0,-32-35-1,39 51-30,-1 1 0,0 0 0,-1 1 1,0 1-1,-30-17 0,-30-8-164,51 26-264,-1-1-1,-39-27 0,59 35 86,0-1-1,1 1 1,-1-1-1,1 0 1,-6-8-1,9 10 193,1 0-1,-1 0 1,1 0-1,0-1 1,0 1 0,0 0-1,0 0 1,0-7-1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1748 2397 14035,'-62'-60'4961,"-33"-40"-4361,-15-13 56,-16-23-24,-12-17-143,-6-34-217,-11-14-120,-21-38-136,8-2-8,17 13-8,22 10-16,35 50-152,7 26-104,25 50-337,15 23-303,43 37-3617,11 14 2497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1786 2048 12563,'-135'-55'5473,"-12"-42"-4233,-3-19-1096,-33-43-104,-8-20-24,-7-28 16,-1-11-16,20-5-16,20 12 0,40 34-56,31 25-136,59 45-152,20 19-4505,24 29 2833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2298 13187,'-42'-21'5321,"28"-82"-4297,14-44-928,37-74-96,16-29 0,25-35 0,17-2 0,42 42 8,3 22-8,10 58 32,-10 29-152,-18 21-1552,8 16 1152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1608,'-26'125'993,"-6"21"191,-4-8 504,-13-23-304,-4-34-215,-6-42-841,8-19-432,31-33-392,10-20-505,33-52-1695,7-25 2168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2881 4513,'97'-262'6952,"2"3"-3326,134-368-1473,-168 440-1959,107-292 282,39 17-241,-39 178-140,-133 228-496,3 1 1,90-89-1,-88 105-1006,-7 13 607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6729,'62'-120'4241,"36"12"-4217,8-5-1784,7 15 1232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0 636 6657,'16'-113'4889,"12"-7"-2480,49-19-2977,24-2-952,17 19 975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194 888 4201,'-18'-14'738,"0"0"1,1-1-1,-20-22 1,27 25-532,1-1 1,0 0 0,1 0-1,0 0 1,-10-27-1,9 16-161,1 0 0,2-1 0,0 1 0,1-2 0,2 1 0,0 0 0,2-1 0,1 0 0,6-49 0,-3 56-109,1 1-1,0-1 0,1 1 0,1 0 0,1 1 0,1-1 0,0 1 0,1 1 0,1 0 0,1 0 0,0 1 0,1 0 1,0 1-1,19-17 0,-12 16 147,1 0 1,1 0 0,0 2 0,1 1-1,1 1 1,0 0 0,0 2 0,1 1-1,0 1 1,0 0 0,1 2-1,0 1 1,-1 1 0,2 2 0,30 0-1,-35 3 266,-1-1 0,1 2-1,-1 1 1,0 0-1,0 2 1,0 0 0,-1 1-1,0 1 1,0 1-1,-1 1 1,0 0 0,-1 1-1,0 1 1,-1 1-1,0 0 1,-1 1 0,0 1-1,24 32 1,-31-35-206,0 0 1,-1 1-1,-1-1 1,0 1-1,-1 0 1,0 1-1,-1 0 1,0-1-1,-1 1 1,-1 0-1,0 1 1,-1-1 0,-1 0-1,0 0 1,0 0-1,-2 1 1,0-1-1,0 0 1,-2 0-1,-8 23 1,3-13-64,-2-1 0,0 0 0,-2 0 0,0-2 0,-2 0 1,0 0-1,-1-1 0,-1-1 0,-1-1 0,-1 0 0,0-2 1,-1 0-1,-1-1 0,0-1 0,-1-1 0,-1-1 0,0-1 1,-34 12-1,25-15-355,-1-1 0,1-1 0,-1-2 0,-1-1 0,1-2 1,0-1-1,0-2 0,0-1 0,0-2 0,-58-15 0,-45-26-972</inkml:trace>
  <inkml:trace contextRef="#ctx0" brushRef="#br0" timeOffset="1">857 294 2937,'108'22'2208,"-20"8"241,-52 12 7,-29 19 457,-66 4-505,-26 11-831,-30-10-1025,-16-13-296,-16-19-296,-9-24-776,4-33 568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713 504 11146,'-11'5'642,"-34"16"2254,-68 22 1,96-38-2767,1-1 0,-1-1 0,0 0 0,0-2 0,0 0 1,0 0-1,0-2 0,-18-2 0,18 0-175,0-1 0,0 0 1,1-2-1,-1 0 0,1 0 0,0-2 0,1 0 1,0 0-1,0-2 0,-24-20 0,28 21-78,1 0-1,0-2 0,1 1 1,0-1-1,1 0 1,0-1-1,1 0 0,0 0 1,1-1-1,0 0 1,1 0-1,0 0 0,-5-26 1,9 30 48,0 0 1,0-1-1,1 1 1,0-1-1,1 1 1,0 0-1,0-1 1,1 1-1,1 0 1,-1 0-1,1 0 1,1 0-1,8-16 1,-6 15 37,1 1 1,0-1-1,1 1 1,-1 0-1,2 1 1,-1 0-1,1 0 1,0 1-1,1 0 1,20-11 0,-8 8 23,0 1 1,1 1 0,1 0 0,-1 2 0,1 1 0,0 1 0,27-2-1,177 5 166,-179 2-88,-3 0 8,126 7 233,-138-5-183,0 2-1,0 2 1,34 11-1,-54-13-28,0 0-1,0 1 1,-1 0-1,0 1 1,0 0-1,18 15 1,-26-18-6,1 1 0,-1 0 0,0 0 0,-1 1 1,0-1-1,1 1 0,-2 0 0,1 0 0,-1 0 0,0 0 0,0 1 0,0-1 0,-1 1 0,0 0 0,2 13 1,-4-11 36,1 1 0,-1-1 1,0 0-1,-1 0 1,0 0-1,-1 0 1,0-1-1,0 1 1,-7 16-1,3-13 2,0 0 0,-1 0 0,0-1 0,0 0-1,-2-1 1,-10 12 0,-1-3 8,-1-1 0,0 0 0,-2-2 0,0-1 0,0 0 0,-30 12 0,10-7-137,-2-3 0,0-1 0,0-2-1,-1-2 1,-1-3 0,0-1 0,-74 3 0,87-11-163,0-1-1,1-1 1,-1-2 0,1-1-1,0-1 1,0-2 0,0-2 0,1-1-1,1-1 1,0-2 0,-40-24-1,58 30 87,-1-1 0,1 0 0,1-2 0,0 1 0,1-1 0,-11-13 0,20 20 62,-1 1 0,1 0-1,0-1 1,0 0 0,0 0 0,0 1 0,1-1-1,0 0 1,0 0 0,0 0 0,-1-6 0,2 7 8,0 0-1,1 0 1,-1 0 0,1 0 0,-1 0-1,1 0 1,0 0 0,0 0 0,0 1 0,0-1-1,1 0 1,-1 1 0,1-1 0,-1 1 0,1 0-1,0-1 1,4-2 0,-1 0 2,0 0 1,1 1 0,0-1-1,0 1 1,1 1-1,-1-1 1,1 1-1,0 0 1,-1 1 0,1 0-1,9-2 1,10-1 0,47-1 0,-73 6 6,338 5-15,-171 1 18,-67-4 3,108 4 6,-152-2-13,92 20 1,-126-19-5,-1 1 1,0 1 0,20 9-1,-31-11 5,0 0 0,0 1 0,-1 0 0,0 1 0,0 0-1,-1 0 1,12 13 0,-16-15 13,0 0 0,0 0-1,0 0 1,-1 1 0,0 0 0,0-1-1,0 1 1,-1 0 0,0 0 0,0 1-1,0-1 1,-1 0 0,1 11 0,-2-8 18,0-1 0,-1 0 0,0 1 0,0-1 0,-1 0 0,0 0 0,-1 0 0,0 0 1,-5 11-1,-4 2 51,-1 1 0,-1-2 0,-1 0 0,-1-1 0,-1 0 0,-22 18 0,2-4-8,-2-1-1,-1-3 0,-1-1 1,-1-2-1,-2-2 0,-80 32 0,63-34-864,-1-3-1,0-3 0,-2-2 0,-112 10 0,-8-21-1116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5441,'-6'19'1645,"0"0"1,-2 0-1,0 0 0,-15 25 0,7-18-355,-1-2-1,-30 33 0,0-8-194,-103 81-1,89-83-1061,-2-3 0,-2-2 0,-2-4 0,-1-2 0,-90 33 0,130-60-309,-1-1 1,-45 7 0,56-13 21,0 0-1,0-1 1,0-1 0,-35-4 0,45 2 100,1 0-1,-1 0 1,0-1-1,1 1 0,-1-2 1,1 1-1,-7-5 1,11 6 75,1 1 0,-1-1 0,0 0 0,1 0 0,0 0 0,-1-1 0,1 1 1,0 0-1,0-1 0,0 0 0,1 1 0,-1-1 0,0 0 0,1 0 0,0 0 0,0 0 0,-2-6 1,3 5-7,0 0 1,1 0-1,-1 1 1,1-1-1,0 0 1,0 0 0,0 1-1,0-1 1,0 0-1,1 1 1,0-1-1,0 1 1,0 0 0,4-5-1,0-1-122,1 1-1,0 0 0,1 1 1,16-13-1,2 2 85,1 1 0,1 2 0,1 1 0,36-13 0,130-33 494,112-8 320,-228 56 128,157-5 0,-223 17-625,1 0 0,0 1 0,0 1 0,-1 0 0,1 1 1,-1 0-1,22 9 0,-30-10-68,1 1 1,-1 0-1,0 0 1,0 1-1,0-1 1,-1 1-1,1 0 1,-1 1-1,0-1 1,0 1-1,0-1 0,-1 1 1,0 0-1,0 1 1,0-1-1,0 0 1,-1 1-1,0 0 1,0-1-1,2 10 0,-2-1 92,-1 0-1,0 1 1,-1-1-1,0 1 1,-1-1-1,-1 1 1,0-1-1,-1 0 0,-1 0 1,-10 26-1,-4 3 210,-1-2-1,-30 47 1,5-17-372,-3-2-1,-3-2 1,-2-2 0,-4-3-1,-2-2 1,-79 63 0,99-94-630,-71 43 1,90-62 95,0 0 1,-1-1-1,0-1 1,-1-1 0,-40 8-1,57-14 175,1-1-1,-1 1 1,0-1 0,1 0-1,-1 0 1,0-1 0,0 1-1,1-1 1,-1 1 0,-4-3 0,6 3 85,1-1 1,0 0 0,0 1-1,-1-1 1,1 0 0,0 0-1,0 0 1,0 0 0,0 0 0,0 0-1,0 0 1,0 0 0,0 0-1,1 0 1,-1 0 0,0-1 0,1 1-1,-1 0 1,1-1 0,-1 1-1,1 0 1,-1-1 0,1 1-1,0-1 1,0-2 0,0-2-314,1-1-1,0 0 1,1 1 0,0-1 0,3-8-1,-5 14 527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1322 0 10202,'-62'109'6522,"-35"0"-3826,-20 6-1504,-25-14-487,-8-16-193,-6-24-544,12-22-424,19-45-625,11-20-151,19-34-168,13-8 151,50-4 393,27-1-904,65 6-3665,25-6 3816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1549 1623 6769,'3'7'807,"0"1"0,-1 0 0,0 1 0,-1-1-1,1 0 1,-2 0 0,1 1 0,-2 15 0,-1-13-291,0 1 0,-1-1 0,0 0 0,-1 0 0,-1-1 1,-5 11-1,-5 6-63,-1 0 1,-2-2-1,-1 0 0,-1-1 1,-1 0-1,0-2 1,-33 25-1,14-13-329,-2-3 0,-2-1 0,0-2 0,-2-2 0,-1-2-1,-1-2 1,-1-2 0,-74 19 0,85-31-433,-1-1 0,0-2-1,0-2 1,0-2 0,0-1-1,0-2 1,0-2 0,-58-13 0,61 9-353,1-2 0,1-2 0,0-1 0,1-2 0,0-1 0,1-1 0,1-2 0,0-1 0,-33-30 0,54 41 403,0 0 0,0-1 0,1 0 1,1 0-1,0-1 0,-8-13 0,12 17 202,1-1-1,-1 0 0,2 1 1,-1-1-1,1 0 1,0-1-1,1 1 0,0 0 1,0 0-1,1-1 0,0-10 1,1 7 62,1 0 1,0 0-1,1 1 1,0-1-1,1 0 1,0 1-1,0 0 1,11-17-1,-3 7 17,2 1 0,1 1 0,21-23 0,-1 8 6,2 1-1,1 1 1,1 3 0,1 1 0,2 1-1,83-37 1,286-91 1461,-356 137-1110,270-75 2091,-294 87-2019,42-2 0,-64 7-317,0 1 1,0 0-1,0 1 0,0 0 0,0 0 1,0 1-1,0 0 0,10 4 1,-16-5-61,-1 0 0,1 1 1,0 0-1,-1-1 1,1 1-1,-1 0 0,1 0 1,-1 0-1,0 1 0,0-1 1,0 0-1,0 1 0,0 0 1,-1-1-1,1 1 0,-1 0 1,0 0-1,2 3 1,-2-1 24,0 0 1,0 0 0,-1 0-1,1 0 1,-1 0-1,0 0 1,0 0 0,-1 0-1,1 0 1,-1-1 0,-2 7-1,-2 3 103,-1 0 0,0 0-1,-1-1 1,0 0 0,-11 14 0,-1-1 227,-36 37 1,30-38-338,0-1 0,-2-1 0,-1-1 0,-1-2-1,0-1 1,-2-1 0,0-1 0,-1-2 0,-64 21 0,76-31-175,1 0 1,-1-2-1,0 0 1,-1-1-1,1-1 0,-35-3 1,43 1-13,0-1-1,0 0 1,0-1 0,0-1 0,0 0-1,1 0 1,0-1 0,0-1 0,0 0-1,0 0 1,1-1 0,-12-10-1,13 8 3,0 0-1,1-1 0,0 0 1,0 0-1,1-1 0,1 0 0,-1 0 1,2-1-1,0 0 0,0 1 0,-3-15 1,3 4 5,1 0 1,0 0-1,2 0 1,0-1-1,3-34 1,2 24 59,1 0 1,2 1-1,1-1 1,2 1-1,0 1 1,3 0-1,1 0 1,1 1-1,1 1 1,1 0 0,39-50-1,-37 57 26,1 1 1,1 0-1,0 1 0,2 1 0,0 1 1,1 2-1,0 0 0,2 1 0,0 1 0,0 1 1,1 2-1,1 1 0,0 0 0,29-5 1,-41 12 0,0 1 0,0 0 0,1 1 0,-1 1 0,25 2 0,-35-2 1,0 1 0,0 0 0,0 0 0,0 0 0,0 1 0,0 0 0,-1 0 0,1 0 0,0 0 0,-1 1 0,0 0 0,0 0 0,0 0 0,0 0 0,0 0 0,0 1 0,-1 0 0,0 0 0,5 7 0,-5-5 3,0 1 0,0 0 0,0-1 0,-1 1 0,0 0 0,-1 0 0,1 0 0,-1 0 0,-1 1 0,1 6 0,-2-2 12,0-1 0,0 0 0,-1 0-1,-1 0 1,-6 20 0,1-12 31,0-1 0,-1 0 0,-1-1 0,-1 0-1,0-1 1,-26 29 0,25-33 3,-1 0-1,0-1 0,0 0 1,-1-1-1,-1-1 1,-24 13-1,28-17-34,1-1 0,-1 0-1,-1 0 1,1-1 0,0-1-1,-1 0 1,0 0 0,1-1-1,-1-1 1,-18-1 0,18-1-49,1 0 1,-1 0 0,1-2 0,0 1-1,0-1 1,0-1 0,1 0 0,0 0-1,-16-12 1,13 8-49,0-2-1,1 0 1,1 0 0,0-1 0,0-1-1,-11-18 1,7 8-203,2-1 0,1 0 0,1-1 1,1 0-1,1-1 0,1 0 0,2-1 0,-4-29 1,5 18-803,2 1 0,3-69 1,2 85 600,1 0 0,0 0 0,2 1 0,0-1 0,1 1-1,15-31 1,-9 29 251,0-1-1,2 2 1,1 0-1,0 0 0,2 2 1,29-29-1,-21 27-5,0 1-1,1 1 1,1 1 0,56-28-1,-51 32 240,1 1 0,1 1 0,-1 2 0,2 1 0,-1 2 1,1 1-1,0 2 0,1 1 0,-1 2 0,57 5 0,-58 1 926,52 13 0,-73-15-399,1 2 0,-1 0-1,-1 0 1,1 1 0,-1 0 0,17 12 0,-26-16-368,0 1 0,-1-1-1,1 0 1,0 1 0,-1 0 0,0-1-1,1 1 1,-1 0 0,0 0 0,-1 0-1,1 0 1,0 1 0,-1-1 0,2 5-1,-3-5-60,1 0 0,-1 0-1,0 0 1,0 0 0,0 0-1,-1 0 1,1-1 0,0 1-1,-1 0 1,0 0-1,0 0 1,0-1 0,0 1-1,-2 4 1,-3 1 51,0 0-1,0 0 1,-1-1-1,0 0 1,0 0-1,-1 0 1,0-1 0,0 0-1,-11 5 1,-8 4 7,-1-1 1,0-1-1,-1-2 1,-1-1-1,0-1 1,0-2-1,0-1 1,-62 4 0,48-8-979,0-2 0,0-3 0,1-1 0,-1-2 0,-73-20 0,22-7-4020,83 28 3870,0-1 0,1 0 1,0 0-1,-20-16 0,27 18 792,0 0 0,1 0-1,-1 0 1,1 0 0,0-1 0,1 1 0,-1-1 0,-2-5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1715 578 3057,'51'-2'1135,"198"-7"5773,-1 18-1587,-223-6-4769,38 9 1,-52-9-394,-2 0 0,1 0 0,0 1 0,-1 1 0,1 0 0,10 7 0,-16-9-90,0 0 1,-1 0 0,1 1 0,-1-1 0,0 1-1,0-1 1,0 1 0,0 0 0,-1 0 0,1 1-1,-1-1 1,0 0 0,-1 1 0,1-1 0,-1 1-1,0 0 1,0-1 0,0 1 0,0 0 0,-1 8-1,-1-2 72,0 1-1,0-1 1,-2 1-1,1-1 0,-1 0 1,-1 1-1,-9 19 0,0-6 26,-1 0 0,-1-2 1,-2 0-1,0 0 0,-33 33 0,9-17 29,-87 65 0,80-71-183,-1-2 0,-77 36 0,88-51-170,-1 0 0,0-3 0,-1-1 1,-49 7-1,63-15-14,0-2 1,0-1 0,-1-1-1,1-1 1,0-2 0,0 0-1,0-2 1,1 0 0,-1-2-1,2-1 1,-1-1 0,-43-23-1,54 24 99,0-1 0,1 0 0,0-1 1,1 0-1,0-1 0,1 0 0,0-1 0,1 0 0,-15-23 0,19 24 52,0-1 0,0 0 0,1-1-1,0 1 1,1-1 0,1 0 0,0 0 0,1-1 0,0 1 0,1 0 0,1-1-1,1-21 1,1 19 10,1 0-1,0 0 0,2 1 0,-1 0 1,2-1-1,0 2 0,1-1 0,0 1 0,1 0 1,1 0-1,0 1 0,1 0 0,22-21 1,-2 5 10,1 2 0,1 2 0,2 1 0,45-26 0,-1 8 17,2 3 1,125-43-1,-184 74 38,1 1 0,-1 1 0,2 1-1,-1 0 1,39-1 0,-58 6-29,0 0-1,0 0 1,0 0 0,0 0-1,0 1 1,0 0 0,0-1 0,-1 1-1,1 0 1,0 0 0,-1 0-1,6 3 1,-8-3-12,1 0 0,0-1 0,-1 1 0,1 0 0,-1-1 0,1 1 0,-1 0 0,1-1 1,-1 1-1,0 0 0,1 0 0,-1 0 0,0 0 0,0-1 0,0 1 0,1 0 0,-1 1 0,0 0 16,-1 0 0,1 1 0,0-1-1,-1 0 1,1 0 0,-1 0 0,0 0 0,0 0-1,-1 2 1,-3 4 44,1-1-1,-2 0 1,1 0 0,-1-1-1,0 0 1,-8 7-1,-34 27 175,-2-1-1,-108 62 1,79-59-215,-136 52 0,153-73-275,0-2 0,-1-3 0,-1-3 0,0-3 0,-1-2 0,0-3 0,-68-5 0,94-2-781,1-2-1,0-2 0,1-1 1,-1-2-1,1-1 1,1-3-1,-63-29 1,74 29 179,0-1 0,1-1 0,0-1 0,1-2 0,1 0 0,-19-21 0,28 25 678,1 0 0,1 0 0,0-1-1,1-1 1,1 1 0,1-2 0,0 1 0,1-1-1,0 0 1,-4-23 0,8 27 297,0 0-1,2 0 1,0 0 0,0 0 0,1 0-1,1 0 1,0 0 0,1 0 0,0 0 0,1 0-1,8-22 1,-5 21 88,1 0-1,0 0 1,1 1-1,1 0 1,0 0-1,0 1 1,1 0 0,1 1-1,19-16 1,-6 8 177,2 1 1,0 1-1,0 1 1,2 1-1,0 2 1,0 0-1,2 2 1,-1 2 0,1 0-1,0 2 1,1 2-1,46-4 1,-33 7 125,-1 3 1,1 1 0,-1 2-1,0 2 1,0 2 0,-1 1-1,0 3 1,59 24 0,-74-25-245,0 2 1,28 18 0,-41-22-117,0 1 0,-1 1-1,-1 0 1,1 0 0,11 15-1,-20-21-92,0 0 1,0 1-1,0-1 0,-1 1 0,0-1 0,0 1 0,0 0 0,0 0 0,-1 1 1,0-1-1,-1 0 0,2 10 0,-3-9 10,0 1 1,-1-1-1,0 0 1,0 0-1,-1 1 1,0-1-1,0 0 0,0-1 1,-1 1-1,-7 13 1,0-4 72,0 1 1,-1-1 0,-1 0-1,-1-1 1,-21 20 0,-1-5 89,-49 34 1,37-32-234,-1-3 0,-2-2 1,-1-2-1,-1-2 0,0-3 0,-2-1 0,-61 11 0,62-19-259,1-3 0,-1-2 1,-1-3-1,1-1 0,-1-3 0,1-3 0,-89-16 1,77 3-31,-63-25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31 199 1640,'29'-20'460,"0"1"0,40-17-1,-31 21 280,0 2 0,52-11 0,92-9 1932,-40 14-882,2 6 1,0 7-1,257 21 1,-236 14-1035,-134-22-518,0 2 0,55 25-1,-72-27-111,0 1-1,0 1 0,-1 0 0,0 0 1,14 14-1,-21-17-47,-1-1 0,0 1 0,0 0 0,0 1 0,-1-1 0,1 1 0,-2 0 0,1 0 0,-1 0 0,0 0 0,0 1 0,1 9 0,-3-8 14,0 1 0,-1 0-1,0 0 1,0-1 0,-1 1-1,-1 0 1,0 0 0,0-1-1,-1 1 1,-6 15 0,0-5 65,-1 0 0,-1 0 0,-1-1 0,-16 21 0,-12 7 150,-47 45 0,6-16-181,-4-4 0,-142 95 0,110-94-509,-209 95 1,242-131-591,-2-5 0,-2-3 0,-160 30 1,5-25-612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4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2136,'189'-55'1489,"27"16"1343,23 13-1119,11 5-505,-6-1-960,-22 5-120,-45 17 272,-27 5 168,-70 23 232,-34 6 569,-55 8 223,-37 10-528,-48 20-280,-44 5-375,-46-1-553,-13-5-281,-24-38 265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2554 8154,'39'-129'5705,"11"-39"-4569,6-11-288,10-23-312,1-9-175,8-12-65,6-6-56,9-4-64,2 1-32,-15 24-24,-7 17-80,-22 48-168,-11 33-144,-12 51-1577,-12 22-3976,-10 44 3753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5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7574 1607 3353,'10'0'434,"29"-2"1895,59 5 1,-87-1-1936,1-1-1,-1 2 1,0-1 0,1 1 0,-2 1 0,1 0 0,0 1-1,-1 0 1,15 10 0,-21-13-278,-1 1-1,1 0 1,0 0-1,-1 0 1,0 0 0,0 0-1,0 1 1,0 0-1,-1 0 1,1-1-1,-1 1 1,0 1 0,0-1-1,-1 0 1,1 0-1,-1 1 1,0-1 0,0 1-1,0-1 1,-1 1-1,1-1 1,-1 1 0,-1 7-1,-1-1 7,0 0 0,-1-1 0,0 1 0,-1-1 0,0 0 0,0 0 0,-1 0 0,-1-1 0,-10 15 0,-6 6 242,-2-1-1,-1-2 1,-49 42 0,35-36-21,-3-2 1,-58 32 0,71-46-275,-2-2 0,1-1 1,-2-2-1,0-1 0,-1-1 0,-45 7 0,56-14-114,1-1 0,0-1 0,-1-1 0,1 0 0,0-2 0,0 0-1,-1-2 1,1 0 0,1-1 0,-1-1 0,-24-12 0,32 12-15,1 0 0,1-1 1,-1 0-1,1-1 0,0 0 0,1-1 1,0 0-1,0-1 0,-11-14 1,15 15 20,0 0 0,0-1 0,0 0 0,1 0 0,1-1 0,0 1 0,0-1 0,1 0 0,0 0 0,1 0 0,-1-18 0,2 19 28,1-1-1,0 1 0,1 0 0,0 0 0,1-1 1,0 1-1,1 0 0,0 0 0,0 1 0,1-1 1,9-16-1,-6 14 12,1 1 0,1 0 1,0 0-1,0 1 0,1 0 1,0 1-1,23-16 0,-7 9 58,1 1 0,1 1 0,0 1 0,0 2 0,1 1 0,1 1 0,39-6 0,-21 7 150,0 1 1,76 1-1,-102 6-115,1 1 0,-1 2 1,0 0-1,0 1 0,0 1 0,0 1 0,35 16 0,-50-19-32,-1 0-1,0 0 1,0 1-1,0 0 0,0 0 1,-1 1-1,0-1 1,0 1-1,0 0 0,0 0 1,-1 1-1,0 0 1,0 0-1,0 0 0,-1 0 1,1 0-1,-2 1 1,1-1-1,-1 1 0,0 0 1,0-1-1,-1 1 1,0 0-1,0 0 0,-1 0 1,1 0-1,-2 0 1,1 1-1,-1-1 1,-2 9-1,-1 2 67,-1 1 0,-1-1 0,-1-1-1,0 1 1,-2-1 0,1 0 0,-19 24 0,2-6 24,-2-2 0,-43 42 0,27-36-184,-2-2-1,-1-1 1,-1-3-1,-2-2 1,-1-2-1,-2-2 1,-1-2-1,0-3 1,-74 20-1,95-33-139,0-1 0,0-2-1,0-2 1,-49 2-1,63-6 55,0-1-1,-1-1 1,1-1-1,0 0 0,1-1 1,-1-1-1,1 0 1,0-2-1,-27-13 0,31 12 46,1 0 0,-1 0 0,2-1 0,-1-1 0,1 0 0,1-1 0,0 0 0,0 0 0,-14-23 0,19 25 49,0-1-1,0 1 1,1-1 0,0 0 0,1 0 0,0-1-1,0 1 1,1-1 0,1 1 0,-1-1-1,2 0 1,0 1 0,0-1 0,2-13-1,1 12 15,0-1-1,1 2 1,0-1-1,0 0 1,2 1-1,-1 0 1,1 0-1,1 0 1,0 1-1,0 0 1,1 0 0,0 1-1,17-14 1,-2 3-2,2 2 1,0 0-1,1 2 1,47-22 0,-11 11 0,1 3 1,68-16-1,140-19-3,-180 44 27,2 4 0,-1 4 0,106 5 0,-170 4 90,48 9 0,-68-9-47,0 0-1,1 1 1,-1-1-1,0 2 0,-1-1 1,1 1-1,-1 0 1,13 9-1,-17-10-7,-1-1-1,1 1 1,-1 0 0,1 0-1,-1 0 1,0 0 0,0 0-1,-1 0 1,1 1 0,-1-1-1,1 1 1,-1-1 0,0 1-1,0-1 1,-1 1 0,1 0 0,-1 5-1,0-2 44,0 0-1,-1 0 0,0 0 1,0 0-1,-1 0 0,0-1 1,0 1-1,-6 12 0,-1-2 74,-1-1 0,-1 1 0,0-2 0,-25 26 0,3-8 95,-40 31-1,4-11-194,-3-4 0,-1-3 0,-3-4 1,-150 62-1,163-80-281,-1-3 0,-1-2-1,-120 17 1,139-31-46,1-2-1,-1-2 1,1-2-1,-1-2 0,1-2 1,-70-16-1,73 10-100,-52-21 0,74 23 243,1 0 0,0-1 0,0-1 0,-26-20 0,38 26 85,1-1 0,0 1-1,0-1 1,0 0 0,0 0 0,1-1 0,-7-11-1,11 15 31,-1 0-1,1 0 1,0-1-1,0 1 1,1 0-1,-1 0 1,1-1-1,0 1 1,-1 0-1,1-1 1,1 1-1,-1 0 1,0-1-1,1 1 1,0 0-1,0 0 1,0-1-1,0 1 1,0 0-1,0 0 1,4-5-1,0 1 3,0 0 0,0 0 0,0 0 0,1 1 0,0-1 0,0 1 1,1 1-1,0 0 0,0 0 0,0 0 0,10-5 0,11-3-10,55-17 0,19-1 30,115-18 1,106-1 99,-163 28-46,-22 0-9,263-33 105,-368 53-43,47 1 0,-73 1-72,0 0 0,0 1 1,0 0-1,-1 0 0,1 1 0,0-1 0,9 5 0,-15-5-28,0-1-1,0 1 0,0 0 0,1 0 0,-1 0 1,0 0-1,0 0 0,0 0 0,0 0 1,-1 0-1,1 0 0,0 0 0,0 1 0,-1-1 1,1 0-1,0 2 0,0 0 21,-1-1 0,0 1 0,1-1-1,-1 1 1,0-1 0,-1 1 0,1-1 0,0 1-1,-1-1 1,1 0 0,-1 1 0,-1 2 0,-2 4 69,0 0-1,-1 0 1,0 0 0,-1-1 0,1 0 0,-2 0 0,-7 8 0,-100 89 667,-40 15-240,55-52-507,-4-4 0,-2-4 0,-133 52 0,171-84-294,-2-4 0,-1-3 0,0-3 0,-2-3-1,1-4 1,-123 5 0,155-15 76,1-2 0,0-2 1,0-2-1,0-1 0,0-1 0,1-3 0,0-1 0,-61-27 0,78 27 112,-1 0-1,2-1 0,0 0 0,-23-21 0,32 23 57,0 1 0,1-1 0,0-1 0,1 0 0,0 0 0,0-1 0,2 0 0,-7-15 0,9 19 15,1 0 0,0 0 0,1 0 0,0-1 0,0 1 0,1-1 0,0 1 0,1-1 0,0 1 0,0-1 0,1 0 0,0 1 0,0-1 0,1 1 0,4-14 0,-2 12 2,1 0 0,0 0 0,1 1 0,0-1-1,0 1 1,1 1 0,0-1 0,1 1 0,0 0-1,0 1 1,1 0 0,11-8 0,4 1 5,1 0 0,48-18 0,315-91 91,-218 75-32,-73 19-21,408-107 179,-467 129-134,66-6-1,-96 13-41,0 0-1,0 1 0,0-1 1,0 2-1,0-1 1,0 1-1,13 5 1,-18-7-20,-1 1-1,0 1 1,0-1 0,0 0 0,0 0-1,0 1 1,0-1 0,0 1 0,0 0 0,-1-1-1,1 1 1,-1 0 0,1 0 0,-1 0-1,0 0 1,1 0 0,-1 0 0,0 1-1,0-1 1,-1 0 0,1 0 0,0 1 0,-1-1-1,0 1 1,1-1 0,-1 4 0,-1 1 46,0 1 0,-1 0 0,0 0 0,0-1 0,-1 0 1,0 1-1,0-1 0,-1 0 0,-6 9 0,-4 5 97,0-1 0,-1 0 0,-26 24 0,-32 25 67,-2-3 0,-120 79 0,-192 84-364,304-188-196,-2-4 0,-1-3 0,-101 24 0,130-44 33,0-3 1,-1-2 0,0-2-1,0-4 1,0-1-1,-63-8 1,101 4 213,-52-8-171,66 9 230,0 0 0,1-1-1,-1 0 1,0 0-1,1-1 1,-1 1 0,1-1-1,-10-7 1,14 9 18,1 1 1,-1-1-1,1 1 0,-1 0 1,0-1-1,1 1 0,-1-1 0,1 0 1,-1 1-1,1-1 0,-1 1 1,1-1-1,0 0 0,-1 1 1,1-1-1,0 0 0,-1 0 1,1 1-1,0-1 0,0 0 1,0 0-1,0 1 0,0-1 1,-1 0-1,1 0 0,1 1 1,-1-1-1,0 0 0,0 0 1,0 1-1,0-1 0,0 0 1,1 0-1,-1 1 0,0-1 1,1 0-1,-1 1 0,1-1 1,-1 0-1,0 1 0,1-1 1,-1 1-1,1-1 0,0 1 0,-1-1 1,1 1-1,1-1 1,3-3-5,1 0 1,0 1 0,1 0 0,9-3 0,-12 4 0,253-80-50,-34 14 114,-94 21 17,311-101 242,-419 142-195,28-4 0,-48 10-109,0 0 0,0-1 0,0 1 0,0 0 0,0 0 0,-1 0 0,1 1 0,0-1 0,0 0 0,0 0 0,0 0 0,-1 1 0,1-1 0,1 1 0,-2-1-4,1 0 0,-1 1 1,0-1-1,0 0 0,0 1 0,1-1 0,-1 0 0,0 1 0,0-1 0,0 0 0,0 1 1,0-1-1,0 0 0,0 1 0,0-1 0,0 0 0,0 1 0,0-1 0,0 1 1,0-1-1,0 0 0,0 1 0,0-1 0,0 1 0,-2 2 41,1 1 1,-1-1-1,1 1 0,-1-1 1,0 0-1,-1 0 0,1 0 0,-1 0 1,1 0-1,-4 3 0,-32 28 268,0-1 0,-51 33 0,-100 50 65,127-83-409,-2-2 0,0-3 0,-115 34 0,145-53-84,-1-1 1,1-2-1,-2-1 1,1-2-1,0-2 0,0 0 1,-1-3-1,1-1 1,-43-9-1,64 9 72,1-1-1,0 0 1,0-1 0,0-1-1,0 0 1,1 0 0,-13-10-1,22 14 31,-1 0 0,1-1-1,0 0 1,0 0 0,0 0-1,1 0 1,-1 0 0,0 0-1,1-1 1,0 1 0,0-1 0,0 0-1,1 1 1,-1-1 0,1 0-1,0 0 1,0 0 0,0 0-1,0 0 1,1 0 0,-1-1-1,1 1 1,0 0 0,1 0-1,-1 0 1,2-6 0,0 3 3,1-1 0,-1 1 1,1 0-1,1 0 0,-1 0 1,1 1-1,1-1 0,-1 1 1,1 0-1,8-8 0,6-3 6,39-29-1,9 2 46,142-68 0,-70 46 52,3 5 1,288-80 0,-296 112-38,-114 26-13,0 2 0,1-1 0,-1 2 1,37 4-1,-52-3-17,1 0 1,-1 0-1,0 0 1,1 0-1,-1 1 1,0 0-1,0 0 1,0 0-1,0 1 1,0 0 0,-1 0-1,8 6 1,-9-6 8,-1 1 1,1-1 0,0 1 0,-1 0 0,0 0 0,0 1-1,0-1 1,-1 0 0,1 1 0,-1-1 0,0 1 0,0-1-1,-1 1 1,1-1 0,-1 7 0,0 2 66,-1 0 0,0 0 0,0-1 0,-1 1 0,-1 0 0,0 0 0,-9 21 0,-4 1 174,-28 47 0,14-33-120,-3-1-1,-1-2 0,-55 57 1,30-45-131,-115 89 0,119-107-248,-1-3-1,-2-2 1,-121 53 0,141-73-85,0-2 0,-1-1 0,-1-2 1,0-1-1,0-3 0,0-1 1,-70-1-1,84-6 55,1-1-1,-1-1 1,1-1-1,0-1 1,0-1 0,1-2-1,0 0 1,0-2-1,-24-14 1,37 18 150,-1-1 0,2 0 0,-1-1-1,1 0 1,0-1 0,1 0 0,0-1 0,1 1 0,0-2-1,0 1 1,1-1 0,-9-23 0,12 26 76,2 1 0,-1-1 1,1 0-1,1 0 0,-1 0 1,2 0-1,-1 0 0,1 0 1,0 0-1,1 0 0,0 0 1,1 0-1,0 1 0,0-1 1,1 0-1,0 1 0,0-1 0,1 1 1,0 0-1,9-13 0,3 0 1,1 0-1,1 1 1,37-32-1,-11 16-5,50-30 0,14 1-12,216-96 1,135-9 6,-343 134 68,204-37 0,-277 68 141,82 0 0,-106 5-61,0 2 1,0-1 0,0 2-1,23 7 1,-33-8-17,-1 1-1,0 1 1,0-1 0,-1 1-1,1 1 1,-1 0 0,1 0-1,-2 0 1,1 1 0,0-1-1,5 9 1,-7-9-12,-1 0 0,0 0 0,-1 1 0,1-1 0,-1 1 0,0 0 0,-1 0 0,1 0 1,-1 1-1,0-1 0,-1 0 0,1 1 0,-1-1 0,0 13 0,-2-4 72,-1 1 0,0-1 1,-1-1-1,0 1 0,-9 22 0,-3 5 101,-3-1-1,-1-1 1,-1-1 0,-28 38-1,3-14-15,-76 82 1,74-93-319,-61 51 1,88-86-84,-1-2 0,0 0 0,-1-1 0,-1-2 0,0 0 1,-34 12-1,45-20 14,1 0-1,-1-1 1,-1 0 0,-22 1 0,29-3 85,0-2 1,0 1 0,0-1-1,0 0 1,0 0 0,0 0-1,0-1 1,0 0 0,1 0-1,-1-1 1,1 0-1,-6-3 1,7 3 30,-1 0-1,1 0 1,0-1-1,0 1 1,0-1-1,1 0 1,-1 0 0,1 0-1,0 0 1,0-1-1,1 1 1,-1-1-1,1 0 1,0 0-1,0 0 1,1 0-1,-1 0 1,1 0 0,0 0-1,1 0 1,-1-9-1,1 2 10,1 1-1,1-1 0,0 1 0,0 0 1,1 0-1,1 0 0,0 0 1,0 0-1,11-18 0,0 4-6,1 1-1,2 1 0,0 0 1,1 2-1,41-37 0,-18 24 9,1 2 0,66-38 1,-45 35 10,1 4 0,80-27 0,146-26-28,-211 67 8,100-8 0,-139 22 25,0 1 1,1 3 0,-1 2-1,56 9 1,-81-9 31,-1 1 1,1 0-1,-1 1 1,0 1-1,19 10 1,-26-11 20,0 0 0,-1 0 0,0 1 1,0 0-1,0 0 0,0 0 0,-1 1 0,0 0 1,-1 1-1,9 13 0,-7-7 60,-1 0-1,-1 0 1,0 1-1,0-1 1,-2 1 0,0 0-1,0 0 1,-2 1-1,0-1 1,0 0-1,-3 21 1,-2 1 172,-1-1 1,-2 0-1,-20 57 1,9-41-63,-3 0 1,-38 70 0,40-90-307,0-1 1,-2 0-1,-2-2 1,-40 42-1,60-68 27,0 0 1,-1 1-1,0-1 0,1-1 0,-1 1 0,0 0 0,0-1 0,-1 0 0,1 0 0,0 0 0,-6 1 0,9-3 44,1 0-1,-1 0 0,1 0 0,-1 0 1,0 0-1,1 0 0,-1 0 0,1 0 1,-1 0-1,1 0 0,-1-1 0,1 1 1,-1 0-1,1 0 0,-1 0 0,1-1 1,-1 1-1,1 0 0,-1-1 0,1 1 1,-1 0-1,1-1 0,0 1 0,-1-1 1,1 1-1,0-1 0,-1 1 0,1-1 1,0 1-1,-1-1 0,1-1-4,-1-1-1,1 1 0,0 0 1,0 0-1,0-1 1,0 1-1,0 0 1,0-1-1,0 1 1,1 0-1,1-4 1,1-4-7,0 0-1,1 0 1,0 0 0,1 1 0,11-18-1,36-39 11,-48 62 11,24-27 27,1 1 0,2 2 0,0 1 0,2 1 0,1 2 0,1 1 0,1 2 0,1 2 0,1 1 0,0 2 0,1 1 0,1 2 0,0 2 0,1 2 0,53-6 0,-52 12 70,1 1 0,84 8 0,-100-3-26,1 2-1,-1 1 1,0 1 0,-1 1 0,39 18 0,-53-20-21,-1 0 0,0 0 0,0 1 1,-1 1-1,1 0 0,-2 0 1,1 1-1,-1 0 0,-1 0 0,0 1 1,0 0-1,-1 1 0,0 0 1,-1 0-1,0 0 0,-1 1 0,0 0 1,-1 0-1,0 0 0,-1 0 0,0 1 1,-1-1-1,0 1 0,-1 13 1,-1 2 67,-1 0 0,-1-1 1,-2 1-1,0-1 1,-13 41-1,0-18 140,-46 97 0,38-98-107,-3-1 0,-45 59 0,48-76-82,-1 0 1,-1-2-1,-60 49 1,73-67-94,0-1 0,-1-1 0,0 0 0,0-1 0,-1 0 1,0-1-1,-1-1 0,1-1 0,-31 6 0,40-10-30,-1-1 0,1 1 0,-1-1 0,1 0-1,0-1 1,-1 0 0,1 0 0,0 0 0,-1-1-1,1 0 1,0-1 0,0 0 0,1 0 0,-1 0-1,1-1 1,-1 0 0,1 0 0,0 0 0,0-1 0,1 0-1,-1 0 1,1 0 0,1-1 0,-9-11 0,5 3-70,0 0 1,0-1 0,1 0-1,1-1 1,1 0-1,0 0 1,1 0 0,-2-16-1,3 9 40,1 0-1,1 1 1,1-1 0,1 0-1,5-32 1,-3 40 78,0 0 1,1-1-1,0 2 0,2-1 1,0 1-1,0-1 1,1 2-1,1-1 1,0 1-1,1 0 1,0 1-1,1 0 1,1 0-1,0 1 1,0 0-1,1 1 0,0 1 1,1 0-1,14-8 1,-4 5 17,1 2 0,0 1 0,0 0 1,44-8-1,-23 9 26,84-5 0,-106 12-20,1 1 1,0 1-1,0 1 1,0 0-1,-1 2 1,24 8 0,-39-10 2,-1 0 0,0 1 0,0 0 0,0 0 0,0 1 0,9 7 1,-13-8 2,1 0 1,-1 0-1,0 1 1,0-1 0,-1 1-1,1-1 1,-1 1 0,0 0-1,0 0 1,0 0-1,0 0 1,1 8 0,-1-3 32,0-1 1,-1 1 0,0 0 0,0 0 0,-1-1-1,-1 1 1,-1 14 0,-2-4 90,0-1 0,-11 30 0,4-22-41,-1 0 0,-2-1 1,0 0-1,-1-1 0,-2 0 0,0-2 1,-1 0-1,-36 32 0,34-36-93,-1 0 0,0-2 0,-2 0 1,0-2-1,0-1 0,-1 0 0,-1-2 0,0-1 0,-32 9 0,45-16-75,1 0-1,-1-1 1,0-1-1,0 0 1,0 0 0,0-1-1,0-1 1,0 0-1,-15-4 1,19 3-11,0 0 0,1-1 0,-1 0 0,1-1 1,0 1-1,0-1 0,0-1 0,1 1 0,-1-1 1,1-1-1,0 1 0,1-1 0,-1 0 0,-6-9 0,3 1-47,0-1 0,1 0 0,1 0 0,0-1 0,1 1 0,0-2 0,2 1 0,-4-20 0,4 8 3,1 1 0,1-1-1,1 0 1,4-34 0,0 39 59,0 0-1,2 0 1,0 0 0,1 1-1,16-36 1,-15 42 48,1 1 0,1 0-1,0 1 1,1-1 0,1 2-1,0-1 1,1 2 0,17-16 0,-8 12 35,0 1 1,1 1 0,1 1 0,46-20 0,-20 14 102,70-16 0,-88 26-22,1 3-1,-1 0 0,40-1 1,-70 7-88,1 0 0,0 0 0,0 0 0,-1 0 0,1 1 0,0-1 0,0 1 0,-1-1 0,1 1 0,0-1 0,-1 1 0,1 0 1,0 0-1,-1 0 0,1 0 0,1 2 0,-2-2-2,0 0 1,-1 0-1,1 0 1,-1 0-1,1 0 0,-1 0 1,1 1-1,-1-1 1,0 0-1,0 0 1,1 0-1,-1 0 1,0 1-1,0-1 0,0 0 1,0 0-1,-1 1 1,1-1-1,0 0 1,0 0-1,-1 0 1,1 0-1,-1 0 0,0 2 1,-3 5 56,0 0 0,0-1 0,-1 0 0,0 0 0,-1 0 1,-9 9-1,0-1 57,-2-1 1,-17 12-1,-2-1-12,-2-2 0,0-2 0,-2-1 0,0-2 0,-1-2 0,-69 18 0,77-26-138,0-2-1,-1-1 1,0-2-1,0-1 1,0-2 0,0-1-1,1-2 1,-1-1-1,-45-11 1,38 2-239,1-1 0,1-2 1,0-1-1,1-2 1,1-2-1,1-2 1,1-1-1,1-1 0,1-2 1,-39-42-1,47 41 149,1-1-1,1-1 1,2-1-1,2-1 1,0-1 0,2 0-1,2-2 1,1 0-1,2 0 1,1-1-1,2 0 1,1-1-1,-5-66 1,12 71 93,1 0 0,1 0 0,2 0 0,1 1 0,2-1 0,1 1 0,12-33 0,-10 38-19,2 1-1,1 0 1,1 0 0,1 1 0,1 1 0,1 0 0,1 1-1,34-33 1,-23 30 31,2 1 0,1 1 0,0 2 0,2 1-1,0 2 1,2 1 0,0 1 0,53-15 0,-19 11 163,0 3 1,1 4-1,115-8 1,-66 17 89,-100 4-165,0 1 1,0 1-1,35 9 0,-49-10-44,1 1 0,-1 0 0,0 1 0,0-1 0,0 1 0,0 0 0,-1 0 0,1 0 0,-1 1 0,8 7 0,-10-8-10,1 0 0,-1 0 0,0 0 0,-1 0 1,1 0-1,0 0 0,-1 0 0,0 1 0,0-1 1,0 1-1,0-1 0,0 1 0,-1-1 1,0 1-1,1-1 0,-1 1 0,-1-1 0,0 6 1,-2 5 67,-1-1 1,-1 0-1,0 0 1,-1 0-1,-12 18 0,-4 5 47,-1-1 0,-2-2 0,-2 0 0,-1-2 0,-1-1 0,-1-1-1,-69 49 1,63-53-182,-2-2 1,-1-1-1,-1-1 0,-1-3 0,0-1 0,-2-3 0,-60 14 1,73-22-207,0-1 0,-1-2 1,0-1-1,0-2 1,0-1-1,0-1 1,-37-7-1,50 5-6,0-1-1,0 0 1,1-1-1,0-1 1,0-1-1,0 0 1,1-1-1,1-1 1,-1-1-1,1 0 1,1-1-1,0 0 1,-14-18-1,15 14 139,0 0 0,2-1 0,0 0-1,1-1 1,1 0 0,1-1-1,0 0 1,1 0 0,2-1-1,0 0 1,0 0 0,-1-29-1,5 33 207,1 0-1,0 0 0,1 0 0,1 0 0,0 0 0,1 0 0,1 0 1,1 1-1,0 0 0,1 0 0,0 0 0,1 1 0,1 0 0,0 0 1,1 1-1,14-17 0,-3 10 136,1 0 1,1 1 0,0 1-1,1 1 1,1 1 0,1 2-1,51-23 1,-15 12 173,1 4-1,85-18 1,114-7 334,-179 39-507,-79 7-197,0 0-1,-1 1 0,1-1 0,0 0 0,0 1 0,0 0 1,-1-1-1,1 1 0,0 0 0,4 3 0,-7-4-17,1 1 1,-1-1-1,1 1 0,-1-1 0,1 1 0,-1-1 0,1 1 0,-1 0 0,0-1 0,1 1 1,-1 0-1,0-1 0,0 1 0,1 0 0,-1 0 0,0-1 0,0 1 0,0 0 0,0 0 1,0-1-1,0 1 0,0 0 0,0 0 0,0-1 0,0 1 0,-1 0 0,1 0 0,0-1 1,0 1-1,-1 0 0,1-1 0,0 1 0,-1 0 0,1-1 0,-1 1 0,1 0 0,-1-1 0,1 1 1,-1-1-1,0 1 0,-6 8 115,-1-1 1,0 0 0,-1-1-1,-15 11 1,-54 30 354,34-25-470,-2-3 0,0-1 0,-1-2 0,-1-3 0,0-2 0,-1-1 0,-83 6 1,101-16-178,-1-1 0,1-1 0,0-2 0,0-1 1,-54-15-1,64 13-16,0-2 1,0 0 0,0-2-1,1 0 1,1-1-1,0-1 1,0-1 0,-29-27-1,35 29 104,2-1 1,0-1-1,0 0 0,1 0 0,0-1 0,-14-28 0,21 35 72,0 0 0,1 0 0,0 0 0,0 0 0,0 0 0,1 0 0,0-1 0,0 1-1,1 0 1,0-1 0,0 1 0,1 0 0,0-1 0,0 1 0,1 0 0,0 0 0,0 0 0,4-8-1,-2 8 12,0-1 0,1 0 0,0 1-1,1 0 1,-1 0 0,1 0 0,1 1-1,-1 0 1,1 0 0,0 1 0,1 0-1,-1 0 1,1 1 0,13-7-1,0 3 43,1 0 0,0 2 0,0 0 0,35-4 0,-24 6 58,0 1 0,0 1 0,1 2 0,-1 1-1,0 2 1,0 2 0,0 0 0,-1 3 0,0 0 0,0 2 0,46 21 0,-69-26-78,0-1 0,0 2 0,-1-1 0,0 1 0,10 9 0,-15-13-20,0 1 0,-1 0-1,1 1 1,-1-1 0,0 0-1,0 0 1,0 1 0,-1 0 0,1-1-1,-1 1 1,0 0 0,0-1-1,0 1 1,0 0 0,-1 0 0,1 7-1,-2-5 3,1 1-1,-1-1 0,0 0 1,0 0-1,-1 0 0,0 0 1,0 0-1,0 0 0,-1 0 1,0 0-1,-7 10 0,-2-1 19,0-1 1,-25 25-1,0-7-79,-1-2 1,-1-1-1,-1-2 0,-1-2 1,-2-2-1,0-1 0,-2-3 1,0-1-1,-1-3 1,0-1-1,-1-2 0,-1-3 1,1-1-1,-2-3 0,1-2 1,-49-3-1,70-1-163,0-2-1,1 0 1,-1-2 0,1-1 0,0-1-1,-46-19 1,61 21 130,0 0 0,0-1 0,1-1 0,0 1 0,0-2 0,0 1 0,1-1-1,0-1 1,1 0 0,0 0 0,0 0 0,1-1 0,0 0 0,1-1 0,0 1 0,0-1 0,-4-14 0,8 16 72,-1 0 0,2 0 1,-1-1-1,1 1 0,0 0 1,1 0-1,0-1 0,1 1 1,0 0-1,0 0 0,1 0 1,0-1-1,1 2 0,0-1 1,0 0-1,1 1 0,0-1 1,0 1-1,1 0 0,0 0 1,1 1-1,0 0 0,0 0 1,0 0-1,1 1 0,0-1 1,11-7-1,-1 4 50,0 0 0,0 1 0,1 0 0,1 2 0,-1 0 1,1 1-1,29-5 0,4 2 331,86-3 1,49 9 459,-152 5-636,0 0-1,0 3 1,41 10 0,-70-14-171,1 1 1,-1 0-1,0 0 0,0 0 0,0 1 1,-1 0-1,1 0 0,-1 1 1,1-1-1,-1 1 0,0 0 0,0 1 1,7 8-1,-10-10-3,0 1 0,0 0 0,-1 0 0,1 0 0,-1 0 0,0 0 0,0 0 0,0 0 0,0 0 0,-1 0 0,1 0-1,-1 1 1,0-1 0,-1 0 0,1 0 0,-1 1 0,0-1 0,0 0 0,0 0 0,-2 6 0,-3 4 52,0 0 0,-1 0 0,0 0 0,-1-1 0,-13 16-1,-56 58 273,16-28-192,-3-2 1,-2-3 0,-2-4-1,-122 70 1,144-96-286,-1-1 0,0-3-1,-2-2 1,0-2 0,-1-2 0,-73 10 0,90-19-136,-1-3 1,1 0-1,0-3 1,0 0-1,-1-2 1,1-2-1,0-1 1,1-1-1,0-2 1,-59-25-1,72 26 96,1-2 0,0 0 0,1-1-1,0-1 1,-25-22 0,36 28 152,-1-1-1,1 1 1,0-2 0,1 1 0,-1 0 0,2-1-1,-1 0 1,1-1 0,0 1 0,1 0 0,0-1 0,0 0-1,1 0 1,-2-14 0,3 15 29,1 0-1,0 1 1,1-1 0,0 0-1,0 1 1,1-1 0,-1 0-1,2 1 1,-1 0-1,1 0 1,0-1 0,1 2-1,0-1 1,0 0 0,5-6-1,1 1 22,0 1 0,0 1 0,1-1 0,0 2 0,0 0 0,1 0 0,14-7-1,14-5 87,0 1 0,1 3 0,1 1 0,56-14 0,180-25 415,-95 31-265,-147 21-160,-1 2-1,71 7 1,-98-5-28,1 1 0,-1 0-1,0 0 1,0 1 0,14 7 0,-19-9-43,-1 0 0,0 0 1,0 1-1,0-1 0,0 1 1,0-1-1,0 1 0,0 0 0,-1-1 1,1 1-1,0 0 0,-1 0 1,0 0-1,1 1 0,-1-1 0,0 0 1,0 0-1,0 1 0,-1-1 0,1 1 1,0 2-1,-1 0 31,-1 0 1,0 0-1,0 0 0,0 0 0,-1-1 0,1 1 1,-1 0-1,0-1 0,-1 0 0,1 1 1,-7 6-1,-12 17 162,-1-2-1,-2 0 1,-1-2 0,-47 37 0,36-33-234,-2-1 0,0-2 0,-2-2 0,-1-1 0,0-2 0,-1-2 0,-2-2 0,-84 20 0,102-32-118,0 0 0,0-2-1,0 0 1,-1-2-1,1-1 1,0-2 0,-34-6-1,41 4-8,-1 0 0,1-2 0,0 0 0,0-2 0,1 0 0,0 0 1,1-2-1,0 0 0,0-1 0,-18-19 0,26 23 102,1 0 1,0-1 0,0 0-1,1-1 1,0 0 0,1 0-1,0 0 1,1-1-1,0 0 1,1 0 0,0 0-1,-3-13 1,6 16 28,0 0 0,0 1 0,0-1 0,1 0 1,0 0-1,1 0 0,0 0 0,0 0 0,1 0 0,0 0 0,0 1 0,0-1 0,1 1 0,0 0 0,1-1 1,0 1-1,0 1 0,8-11 0,-1 5 16,1 0 1,0 1-1,0 1 1,1 0-1,1 0 1,0 1-1,0 1 1,0 1-1,1 0 1,0 1 0,20-6-1,17-2 110,0 2 0,58-6 1,241-11 635,-347 29-751,16-2 117,1 2 1,0 0-1,39 7 1,-59-7-105,0 0 1,0 1 0,1-1 0,-1 0 0,0 1-1,0-1 1,0 1 0,0-1 0,0 1 0,0 0 0,0-1-1,1 2 1,-2-1-12,0-1-1,1 0 0,-1 1 0,0-1 1,0 0-1,0 1 0,1-1 0,-1 1 1,0-1-1,0 0 0,0 1 0,0-1 1,0 1-1,0-1 0,0 1 0,0-1 1,0 0-1,0 1 0,0-1 0,0 1 1,0-1-1,-1 0 0,1 1 0,0-1 1,-2 4 54,0-1 1,-1 0-1,1 0 1,0 0 0,-1-1-1,-4 5 1,-13 7 85,1 1 1,-2-2 0,0-1-1,0-1 1,-35 14-1,11-6-143,-1-2 1,0-2-1,-1-2 0,-1-2 0,1-2 0,-98 5 0,116-14-122,1-2 0,-1 0 0,1-2-1,-1-1 1,-41-13 0,49 10-38,0 0 0,1-1 0,0-1 0,0-1 0,1-1 0,1-1 0,-31-26 0,27 18 18,2 0 0,0-2 0,2 0 0,0-1 0,1-1 0,-17-36 0,26 46 113,1-1 0,1 1 1,0-1-1,2 0 0,0-1 1,0 1-1,1-1 0,2 1 1,-1-1-1,2 0 0,0 0 1,4-28-1,-1 35 15,-1 0 1,2 0-1,-1 0 0,1 0 0,0 1 1,1 0-1,0-1 0,1 2 0,0-1 1,0 1-1,1 0 0,0 0 1,1 1-1,-1 0 0,1 0 0,1 1 1,-1 0-1,1 0 0,0 1 0,13-6 1,1 1 18,1 2 0,-1 1 1,2 0-1,-1 2 1,0 1-1,1 1 0,37-1 1,-35 4 117,50 4 0,-68-3-68,-1 1 1,0 0-1,1 0 1,-1 1-1,0 0 1,-1 0-1,1 1 1,0 0-1,-1 0 0,9 7 1,-13-9-18,0 1 0,0 0 0,0 0 0,0 0 0,-1 1 1,1-1-1,-1 1 0,1-1 0,-1 1 0,-1 0 0,1 0 0,0 0 0,-1 0 0,0 0 0,1 5 1,-1-1 10,-1-1 1,0 0-1,0 1 1,0-1 0,-1 0-1,0 0 1,-1 1 0,-2 8-1,-5 8 41,-1 0-1,-1-1 1,-2 0 0,-15 22-1,0-3-23,-2-1-1,-2-1 1,-2-2-1,-1-2 0,-54 44 1,57-54-64,-1-3-1,0-1 1,-2-1 0,-1-2 0,0-1-1,-1-2 1,-45 12 0,61-22-94,1-1 0,-1-1 1,0-1-1,0 0 0,0-2 0,-1-1 0,1 0 0,-41-7 1,49 4 3,0-1 1,0 0-1,1 0 1,-1-1-1,1-1 1,0 0 0,0-1-1,1 0 1,0-1-1,0 0 1,1 0 0,0-1-1,1-1 1,-17-20-1,17 17 48,1 1-1,1-2 1,0 1-1,0-1 0,2 0 1,-1 0-1,2 0 1,0-1-1,1 0 0,0 1 1,1-1-1,1-1 1,0 1-1,1 0 1,1 0-1,0 0 0,6-24 1,-4 25 26,1 0-1,1 0 1,0 0 0,0 1-1,2 0 1,0 0 0,0 0 0,1 1-1,0 0 1,1 1 0,1 0 0,-1 0-1,2 1 1,0 0 0,0 1 0,0 0-1,1 1 1,24-12 0,-8 8 1,0 1 1,0 2 0,1 1-1,0 1 1,41-5-1,-8 7 2,98 2-1,-109 5 8,-1 2-1,0 2 1,61 15-1,-93-17 30,-1 1-1,1 1 0,-1 1 0,-1 1 0,1 0 0,-1 1 0,-1 0 0,0 1 0,0 1 0,-1 1 0,0 0 0,16 19 0,-23-22 25,0 0 0,-1 0 0,-1 1-1,1 0 1,-1 0 0,-1 0 0,0 1 0,-1-1 0,5 23-1,-6-17 33,-1-1-1,0 1 0,-1 0 0,-1 0 0,0 0 1,-5 21-1,-3-2 64,-1-2-1,-2 0 1,-1 0 0,-1-1 0,-34 54 0,13-31-16,-2-2 0,-45 50 0,55-74-124,-1 0-1,-1-2 0,-1-1 1,-52 33-1,55-43-111,0 0-1,-1-2 0,-1-2 1,0 0-1,-1-2 1,1-1-1,-41 6 1,51-12-36,0-1 1,0-1-1,0-1 1,0 0 0,0-1-1,0-2 1,0 0-1,1 0 1,-1-2-1,1 0 1,0-2-1,0 0 1,-19-10-1,19 6-8,1-1-1,0 0 1,0-1-1,-16-17 1,-52-64-320,61 64 406,0-1 0,2-1-1,2-1 1,1 0 0,-20-48 0,33 66 65,2 0-1,-1-1 1,2 1-1,0-1 0,1 0 1,0-26-1,2 31 8,1-1 0,1 1 0,0-1 0,0 1 0,1 0-1,0 0 1,1 0 0,1 0 0,0 0 0,6-10 0,-3 9 5,0 1-1,0 0 1,1 0 0,1 1-1,0 0 1,0 1 0,1 0 0,20-14-1,-15 14-4,0 0-1,1 1 1,0 1 0,1 1-1,-1 0 1,21-4-1,-13 6 15,-1 1 0,1 0-1,-1 2 1,1 1 0,0 1-1,-1 1 1,1 1 0,-1 1 0,0 2-1,29 9 1,-45-12 16,0 0 0,-1 0 0,0 0 0,0 1 0,0 0 1,0 1-1,-1-1 0,1 1 0,-1 0 0,-1 1 0,1 0 0,8 10 0,-11-11 8,0 1 0,-1-1-1,0 0 1,0 1 0,0 0 0,0-1-1,-1 1 1,0 0 0,0 0 0,0 0 0,-1-1-1,0 1 1,0 0 0,-1 0 0,1 0-1,-1 0 1,-1 0 0,1-1 0,-3 7-1,-4 8 90,0 1-1,-2-2 0,0 1 0,-1-1 1,-1-1-1,-19 24 0,-1-5 91,-69 63-1,78-80-197,-2-1-1,0-1 0,-52 28 1,57-36-67,1-2 1,-2 0 0,1-1-1,-1-1 1,0-1 0,-32 3-1,23-6-105,0-1 0,-1-1-1,1-2 1,0 0 0,1-3 0,-1 0-1,1-2 1,0-1 0,0-2 0,-29-13-1,38 14 90,0-2-1,1 0 1,0-1-1,1 0 1,1-2-1,-1 0 1,2-1-1,0-1 1,1 0-1,1-1 1,1-1-1,0 0 1,1-1-1,-12-25 0,18 31 46,1 0-1,0 0 0,1 0 0,0-1 1,1 1-1,1-1 0,0 0 1,1 1-1,1-22 0,1 29 6,-1 1 0,1-1 0,0 1 0,0 0 0,1 0-1,0-1 1,0 1 0,0 0 0,0 1 0,1-1 0,0 0 0,0 1 0,0-1 0,1 1 0,-1 0 0,1 0-1,0 0 1,0 1 0,0-1 0,1 1 0,-1 0 0,1 0 0,0 1 0,0-1 0,0 1 0,0 0 0,7-2-1,2 1 7,1 0 0,0 1 0,0 0-1,26 1 1,66 10 68,-59-1 34,80 22 0,-105-23-50,0 1 0,-1 2 0,0 0 0,-1 1 0,31 21 0,-44-26-16,0 0-1,-1 1 1,1 0 0,-1 0-1,0 1 1,-1 0-1,0 0 1,0 1-1,-1-1 1,7 16 0,-9-15 7,0-1 0,0 1 0,-1 0 0,-1-1 0,0 1 0,0 0 1,0 0-1,-1 0 0,0 0 0,-1 0 0,0-1 0,-4 18 1,0-12 11,0 1 1,-1-1 0,0 0 0,-1 0 0,-1-1 0,0 1 0,-1-2 0,0 1 0,-14 13 0,4-6-5,-2-1 0,-1 0 0,0-2 0,-31 20 0,30-24-54,1-1 0,-2 0 0,0-2 0,0 0 1,-1-2-1,0-1 0,-44 7 0,50-12-81,-1 0-1,1-2 1,-1 0-1,1-1 1,-1-1-1,1-1 1,0-1-1,0 0 1,1-2-1,-1 0 1,-20-10 0,5-2-298,0-1 0,2-1 0,-59-48 0,45 26-244,-69-78 0,89 88 456,0 0 0,2-2 0,-24-45-1,39 62 147,1-1 0,1 0 0,0-1 0,1 1 0,1-1 0,1 0-1,0-1 1,-1-35 0,5 45 27,0 0-1,1 0 1,0 1-1,1-1 1,0 0 0,1 1-1,-1 0 1,2-1-1,-1 1 1,1 0-1,1 1 1,0-1 0,0 1-1,0 0 1,1 0-1,1 0 1,-1 1-1,1 0 1,0 1 0,1-1-1,-1 1 1,1 1-1,0-1 1,1 1-1,0 1 1,-1 0 0,17-6-1,-7 5 27,1 0-1,0 1 0,0 0 1,0 2-1,1 0 0,25 2 1,-19 1 28,0 2 1,0 0 0,0 2-1,27 9 1,-35-9-1,0 2-1,-1 0 1,0 1 0,30 18-1,-40-21-41,0 1 0,0-1 0,-1 1 0,0 0-1,0 0 1,0 1 0,0 0 0,-1 0 0,-1 0 0,1 1-1,-1-1 1,4 11 0,-4-5 21,-1 0 0,0 0 0,-1 0 0,-1 1 0,0-1-1,-1 0 1,0 1 0,-1-1 0,-1 0 0,0 1 0,0-1 0,-2 0 0,0-1 0,0 1 0,-1-1-1,0 1 1,-1-1 0,-10 14 0,4-10 72,0-1 0,-1 0 0,-19 16 0,1-2 194,30-27-288,-11 9 91,0 0 0,-21 14-1,-25 14-88,-2-2-1,-2-3 0,-106 43 1,136-66-186,-1-2 0,1-1 0,-59 6 0,77-13 57,0 0 1,0-2 0,0 0 0,0 0-1,0-1 1,1-1 0,-1 0 0,-14-6 0,7 0-156,0-1 0,1 0 0,-30-22 1,18 10 50,1-1 0,1-2 0,1-1 1,1-1-1,1-2 0,1-1 1,-32-49-1,47 61 187,1 0 0,1-1 0,0-1 0,2 1 1,0-1-1,-7-34 0,12 38 45,0 1-1,1-1 1,1 1 0,0-1 0,1 1 0,1-1 0,0 1 0,1-1-1,9-26 1,-7 28 45,1-1 1,1 1-1,0 1 0,1 0 0,1 0 0,0 0 0,0 1 1,18-17-1,-20 22-28,1 0 1,-1 1-1,1 0 1,1 0-1,-1 1 1,1 0 0,0 0-1,0 1 1,1 0-1,-1 1 1,1 0-1,-1 0 1,1 1-1,10-1 1,-17 3-34,-1 0 1,1 0 0,-1 0-1,0 0 1,1 0 0,-1 1-1,1-1 1,-1 0 0,0 1-1,1 0 1,-1 0-1,0 0 1,1 0 0,3 2-1,-5-2 5,0 0-1,0 0 0,0 1 1,0-1-1,0 0 1,-1 0-1,1 0 0,0 1 1,0-1-1,-1 0 0,1 1 1,-1-1-1,1 1 1,-1-1-1,0 1 0,0-1 1,1 1-1,-1 2 0,-1 1 28,0 1 0,0 0-1,0-1 1,-1 1 0,1-1-1,-1 1 1,-1-1-1,1 0 1,-1 0 0,0 0-1,0 0 1,-5 5 0,-14 15 147,-2-2 0,0 0 1,-2-2-1,-43 28 0,13-12 115,-64 32-1,89-54-260,-1-1 0,-1-1 0,-65 15 1,84-25-108,0-1 0,1 0 0,-1-2 0,0 1 0,0-2 0,0 0 0,1 0 0,-1-1 1,1-1-1,-16-5 0,14 2-87,0 0 1,0-1 0,1 0-1,0-2 1,0 1-1,1-2 1,0 0 0,-15-15-1,9 6-2,1-1 0,1-1 1,1 0-1,1-2 0,1 1 0,1-2 0,1 0 0,1 0 1,1-1-1,1 0 0,2-1 0,0 0 0,-4-38 0,8 39 170,1 0-1,1 0 0,2 0 1,0 0-1,1 0 0,2 0 0,1 1 1,0-1-1,2 1 0,1 0 1,1 1-1,1-1 0,1 2 0,19-30 1,-21 38 41,0 2-1,2-1 1,-1 1 0,2 0 0,-1 1-1,2 1 1,-1 0 0,18-10 0,-20 14 4,1 0 0,0 1 1,0 1-1,1-1 0,0 2 1,-1 0-1,1 0 0,0 1 1,0 1-1,0 0 0,19 0 1,-11 3 19,0 1 0,0 0 0,-1 1 0,1 1 0,-1 1 0,0 1 0,0 1 0,27 15 1,-25-11-28,-1 1 1,-1 1 0,0 1 0,-1 0 0,-1 1 0,0 1 0,14 19 0,-24-28-10,-1 1-1,0-1 1,-1 1-1,0 0 0,0 1 1,-1-1-1,0 1 1,0 0-1,-1 0 1,-1 0-1,1 0 0,-2 1 1,0-1-1,0 1 1,0-1-1,-2 0 1,1 1-1,-4 18 0,-1-5 65,-2-1-1,0 0 0,-1 0 0,-1-1 0,-1 0 1,-1-1-1,-1 0 0,-1-1 0,-23 29 0,4-12 38,-1-2 0,-2 0-1,-67 49 1,74-63-124,0-2 1,-2-2-1,0 0 1,-1-2-1,-1-1 1,-35 10-1,40-16-121,-1-1 1,1-2-1,-1-1 0,0-1 0,0-1 0,0-2 0,-55-5 0,63 1-33,0 0 0,0-1 0,1-1 0,0-1 0,0 0 0,0-2 0,1 0 0,1-1 0,-1-1 0,2 0 0,-1-2 0,2 0 0,0 0 0,0-2 0,1 1 0,1-2 0,-14-21 0,8 9 30,2 0 1,1-1-1,2 0 0,0-1 1,2-1-1,2 0 1,1-1-1,1 0 0,1 0 1,-3-51-1,9 64 112,1 1 1,1 0-1,0-1 1,1 1-1,1 0 0,11-34 1,-10 41 15,0 1 0,1-1 0,0 1 0,1 0 0,0 1 0,0 0 0,1 0 1,0 0-1,1 1 0,0 0 0,0 0 0,15-9 0,-14 11 23,1 0 0,0 0 0,0 1 0,1 1 0,0 0-1,0 1 1,0-1 0,0 2 0,0 0 0,0 0 0,19 0 0,-7 3 57,-1 0 1,1 2-1,-1 0 1,42 12-1,-40-8-27,-1 2-1,0 0 1,0 2 0,-1 0-1,26 18 1,-36-21-40,1 2 1,-1-1-1,-1 1 0,0 1 1,0 0-1,-1 1 0,-1 0 1,0 0-1,11 21 1,-15-23 5,-1-1 0,-1 1 0,0 0 0,0 0 0,-1 1 0,0-1 0,-1 0 0,0 1 0,0-1 0,-1 1 0,-1-1 0,0 1 0,0-1 0,-1 0 0,-4 14 0,-1-2 74,-2 0 0,0 0-1,-1-1 1,-2 0 0,-22 32 0,-24 26 201,-4-3 0,-2-3 0,-84 73 1,39-57-292,91-77-93,0-1 1,-1 0-1,-1-1 0,-24 9 0,23-13-92,0-1 0,0 0 0,0-2 0,-1 0 0,1-2 0,-1 0 0,1-1 0,-1-2 0,1 0 0,-1-1 0,1-1 0,0-1 0,-32-12 0,36 10 19,1 0-1,-1-1 1,1-1 0,1-1 0,-1 0-1,2-1 1,-15-13 0,19 14 56,0 0 1,1-1 0,0 0 0,1 0-1,0-1 1,1 0 0,1-1 0,-1 1-1,-6-24 1,10 27 52,1 0 0,-1 0 0,2 0 0,0-1 0,0 1 0,0-1 0,1 1 0,1-1 0,0 1 0,0 0 0,0-1 0,1 1 0,1 0 0,4-11 0,-4 13 26,0 1 0,1 0 0,-1 0 0,1 0 1,1 1-1,-1-1 0,1 1 0,0 0 0,0 0 0,0 1 0,1-1 1,0 1-1,0 0 0,0 1 0,0 0 0,0 0 0,1 0 0,-1 0 1,14-2-1,-2 2-7,0 0 1,0 1 0,0 1-1,0 1 1,0 1 0,0 0-1,0 1 1,-1 1-1,1 1 1,-1 0 0,1 1-1,-1 1 1,17 9 0,-18-8-10,-1 1 1,0 1-1,-1 0 1,0 1-1,0 1 0,-1 0 1,-1 0-1,0 1 1,0 1-1,-1 0 1,-1 1-1,0 0 1,-1 0-1,8 17 1,-10-14 49,-1 1 1,0-1-1,-2 1 1,0 0 0,-1 0-1,0 0 1,-2 0-1,0 1 1,-1-1 0,-1 0-1,0 1 1,-2-1-1,0 0 1,-7 23 0,5-27 51,0 1 1,0-2-1,-2 1 1,1-1 0,-2 1-1,0-2 1,0 1 0,-1-1-1,0-1 1,-1 0 0,-1 0-1,0-1 1,0 0-1,-1-1 1,0 0 0,-1-1-1,-25 13 1,28-17-110,1 0 0,-1-1 0,1 0 0,-1 0 0,0-1 0,0-1 0,-1 1 0,1-2 0,0 1 0,0-1 0,0-1 0,0 0 0,0-1 1,0 1-1,0-2 0,0 0 0,0 0 0,1 0 0,-1-1 0,1-1 0,0 0 0,0 0 0,1-1 0,-13-9 0,9 3-150,0 0 0,1-1 0,0 0 0,1-1 0,0 0 0,1-1 0,1 0 0,-12-29 0,4 1-453,3 0 0,-11-53-1,9 13-396,2-1 0,5 0 0,3-144 0,6 192 1251,2-1 1,13-58 0,-13 83 10,1 1 1,-1 0-1,2-1 1,-1 2-1,2-1 1,-1 1-1,2 0 1,-1 0-1,1 0 1,0 1-1,18-16 1,-20 20-82,0 1 1,0 0 0,1 1-1,0 0 1,-1-1 0,1 2-1,1-1 1,-1 1 0,0 0-1,0 0 1,1 1 0,-1 0-1,1 0 1,-1 0 0,14 1-1,-12 1-40,0 0 0,0 0 0,0 1 0,0 0 0,-1 1-1,1-1 1,0 2 0,-1-1 0,0 1 0,0 0 0,0 0 0,12 11-1,-11-7-52,0 0-1,0 1 1,-1 0-1,0 0 0,0 0 1,-1 1-1,0 0 0,-1 0 1,0 1-1,-1 0 1,0-1-1,-1 1 0,0 1 1,-1-1-1,0 0 0,-1 1 1,1 17-1,-3-4 21,0-1 1,-2 1-1,-1-1 1,0 0-1,-2 0 0,-1 0 1,-15 34-1,-4 0 85,-63 100-1,-57 44 2,103-150-231,-63 59 0,81-89 0,0 0 0,-2-2 0,-1-1 0,-45 25 0,47-32-86,0-1 1,0-1 0,-1-2-1,-46 9 1,55-14 7,1-1 0,-1 0 0,0-2 0,0 0 0,0-1 0,1-1 0,-1 0 0,-22-7 0,29 5-3,-1 0 0,1-1 0,0 0 0,1-1 0,-1 0 0,1-1 0,0 0 0,1-1 0,0 0-1,0 0 1,0-1 0,1 0 0,1 0 0,0-1 0,0 0 0,1 0 0,-7-15 0,1-2-250,1-1 0,2 0 1,0-1-1,2 0 0,-6-53 0,9 46 223,1 1-1,2 0 1,1-1-1,10-67 1,-7 89 298,0 0 0,0 0 0,2 0 1,-1 1-1,2 0 0,0 0 0,0 0 0,1 1 1,1 0-1,0 0 0,1 0 0,0 1 1,0 1-1,2 0 0,12-11 0,-11 13 113,1-1-1,0 2 1,1 0-1,0 0 1,0 1 0,1 1-1,0 0 1,-1 2-1,1-1 1,28-1-1,-31 3-112,1 2 0,0 0 0,0 1 0,0 0 0,0 0 0,-1 2 0,1 0 0,-1 0 0,1 1 0,-1 0-1,0 1 1,-1 1 0,13 7 0,-17-8-79,-1 0 0,0 0 0,0 0 0,0 1 0,-1 0 0,0 1 0,0-1 0,0 1 0,-1 0 0,0 0 0,0 0 0,-1 0 0,0 1 0,0 0 0,-1-1 0,0 1 0,0 0 0,-1 0 0,0 0 0,0 10 0,-1 0 24,-1 0-1,0 0 1,-2 0-1,0 0 1,-1-1-1,0 1 1,-2-1-1,-7 18 1,0-8-12,0-2 1,-1 0-1,-2 0 0,0-1 1,-2-1-1,-29 30 0,16-24-47,-1 0 0,-1-2 0,-62 39 0,78-56-77,-1 0 0,0 0 1,0-2-1,-1 0 0,-36 9 0,48-15-28,-1-1 1,1 0-1,0 0 0,-1-1 1,1 0-1,-1 0 1,1-1-1,-1 0 0,1 0 1,0-1-1,0 0 0,0 0 1,0 0-1,0-1 1,0 0-1,0-1 0,1 1 1,-12-9-1,9 3-172,0 0 1,0 0-1,1 0 0,0-1 0,1-1 1,0 1-1,0-1 0,2 0 0,-1-1 1,1 1-1,1-1 0,0 0 0,-3-14 1,3 5-232,0-1 0,1 0 0,1 0 0,2 0 0,0 0 0,5-36 0,-1 36 400,1 0 1,0 0-1,2 0 1,1 1-1,0 0 1,2 1-1,0-1 0,1 2 1,19-25-1,-20 31 375,0 0-1,1 1 1,1 0-1,0 1 1,0 0-1,1 1 1,1 1-1,0 0 1,0 0-1,1 2 1,0 0-1,0 0 1,26-6-1,-25 9-52,1 1 1,1 1-1,-1 1 0,0 0 0,0 1 1,0 1-1,1 1 0,-1 0 0,0 2 1,-1-1-1,1 2 0,-1 0 0,26 13 1,-34-15-157,0 2 0,0-1 0,-1 1 0,1 1 0,-1-1 0,0 1 0,-1 1 0,0-1 1,0 1-1,0 0 0,0 0 0,-1 1 0,-1-1 0,1 1 0,-1 1 0,0-1 0,-1 0 1,0 1-1,0 0 0,-1-1 0,0 1 0,-1 0 0,0 0 0,0 0 0,-1 0 0,-1 17 1,-2-5 58,-1-1 0,-1 1 0,0-1 0,-2 0 1,0 0-1,-2-1 0,-17 31 0,-3-1 98,-62 74 0,30-47-201,-3-2 0,-121 106 0,169-168-222,1 0 0,-1-1-1,-1 0 1,0-2 0,-1 0 0,0-1 0,-29 10 0,38-16-115,-1 0 0,0 0 0,0-1 0,0 0 0,0 0 0,0-1 0,0-1 0,0 0-1,0 0 1,0-1 0,0 0 0,1-1 0,-1 0 0,1 0 0,0-1 0,-10-5 0,10 4-51,0 0 1,1-1 0,0 0-1,0 0 1,1-1 0,-1 0-1,2 0 1,-1-1 0,1 1-1,-6-10 1,8 10 203,0 0 0,1-1 0,0 1 0,0-1 0,1 0 0,0 0 0,0 0 1,0 0-1,1 0 0,1 0 0,-1-1 0,2-11 0,0 10 120,1 0-1,1 0 1,-1 0 0,1 0 0,1 1-1,0-1 1,0 1 0,1 0 0,0 0-1,1 0 1,-1 1 0,2 0 0,-1 0-1,1 0 1,1 1 0,-1 0 0,12-8-1,6-2 165,0 0-1,1 2 1,0 1 0,51-18-1,-49 22 247,-1 1-1,1 2 0,1 1 1,-1 1-1,1 2 0,0 0 1,0 2-1,32 3 1,-38 0-90,0 2 0,1 0 1,-1 1-1,0 1 1,-1 1-1,0 1 1,0 1-1,-1 1 1,0 1-1,23 15 1,-35-19-156,1 0 1,-1 1 0,-1 0 0,1 1 0,-1 0 0,-1 0 0,1 0 0,-2 1-1,1 0 1,-1 1 0,-1-1 0,0 1 0,-1 0 0,0 1 0,0-1 0,-1 1 0,-1-1-1,0 1 1,1 16 0,-3-6 100,-1 1 1,0-1-1,-2 0 0,-1 0 0,-1 0 0,0 0 1,-2 0-1,0-1 0,-17 32 0,-5 2 207,-2-1-1,-61 78 1,32-57-151,-71 68 1,98-110-293,-2-2 0,0-1 0,-2-1-1,-61 35 1,81-55-242,0 0 1,-1-1-1,0-1 0,-1-1 0,1 0 1,-1-1-1,0-1 0,0-1 1,-1-1-1,1-1 0,-1 0 0,1-2 1,-28-3-1,-57-20-962,78 16 990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5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30 157 1904,'115'-84'945,"27"37"407,2 22 1328,-19 39 761,-20 18-104,-34 32-1489,-20 17-495,-46 38-121,-14 17-288,-53 16-352,-15 1-280,-31-12-280,-24-17-152,-9-35-544,4-16-184,15-47 336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5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1556 935 3017,'19'-14'616,"0"0"1,1 1-1,1 1 1,0 1 0,1 0-1,0 2 1,0 1-1,26-6 1,-17 7 305,0 2 1,1 1 0,-1 1-1,39 3 1,-48 1-497,0 0 0,0 2 0,-1 1 0,1 1 0,-1 0 0,37 16 0,-49-17-329,0 0 0,-1 1 0,1 0 0,-1 1 0,-1 0 0,1 0 0,-1 1 0,0-1 0,0 2 1,-1-1-1,0 1 0,0 0 0,-1 0 0,9 17 0,-9-13 7,-1 1-1,0-1 1,-1 1 0,-1 0-1,0 0 1,-1 0 0,0 0-1,-1 0 1,0 0 0,-4 22-1,-2-1 68,-1-1-1,-2 0 0,-1-1 0,-1 0 1,-27 50-1,-2-11 91,-59 81-1,44-73-260,-5-3-1,-2-2 0,-96 88 1,138-144-144,-1-1 1,0-1-1,-1-1 1,-1-1 0,-26 13-1,40-23-6,1 0 1,-1-1-1,0 0 0,-1-1 0,1 0 0,0 0 0,-1-1 0,1 0 0,-1 0 1,1-1-1,-1-1 0,1 0 0,0 0 0,-1 0 0,1-1 0,0-1 0,-13-4 1,18 5 35,-1 0 0,1-1 0,-1 1 0,1-1 0,0 0 0,1 0 0,-1 0 0,0-1 0,1 1 0,-1-1 0,1 0 0,0 0 0,-4-8 0,6 9 49,-1 0 0,1-1 0,0 1 1,0-1-1,0 0 0,0 1 0,1-1 0,-1 0 1,1 0-1,0 1 0,0-1 0,1 0 1,-1 1-1,1-1 0,0 0 0,-1 1 1,2-1-1,-1 1 0,3-7 0,0 4 79,0 0-1,0 0 0,0 0 0,1 1 1,0 0-1,0 0 0,0 0 1,1 1-1,0 0 0,0 0 1,0 0-1,0 0 0,0 1 0,1 0 1,-1 1-1,1-1 0,0 1 1,7-1-1,-1 0 120,1 1 1,-1 0-1,1 1 1,-1 1-1,1 0 1,-1 0-1,1 2 0,22 4 1,-25-3-61,-1 0 0,1 1 1,-1 1-1,1 0 0,-1 0 0,-1 1 1,1 0-1,-1 0 0,0 1 1,0 0-1,-1 1 0,14 17 0,-14-14-45,0 0 0,-1 0 0,-1 1-1,0 0 1,0 0 0,-1 0 0,-1 1-1,0-1 1,-1 1 0,4 26 0,-5-4 32,-1 0 1,-2 0 0,-2-1 0,-1 1-1,-1-1 1,-16 55 0,-1-22 172,-2-1 1,-43 84-1,33-85-7,-2-2 0,-64 83 0,76-115-207,-1-1 0,-2-1 0,-1-2 0,-1-1 0,-1-1 0,-38 24 0,55-41-71,1-1 1,-1-1 0,0 0-1,0 0 1,-1-2-1,1 1 1,-18 2-1,26-7-6,-1 1 0,0 0 0,0-1-1,0 0 1,0-1 0,0 1 0,0-1-1,0 0 1,1-1 0,-1 1 0,0-1-1,1 0 1,-1-1 0,1 1 0,0-1 0,0 0-1,0 0 1,0-1 0,-5-4 0,3 1-61,0-1 0,0 1 0,1-2 0,0 1 0,0-1 0,1 0 0,-5-11 0,1-1-93,1-1-1,-6-26 1,3 2-186,-10-89-1,19 110 363,1 0-1,1 1 1,2-1-1,0 0 1,7-31-1,-6 45 63,0 1-1,0 1 1,1-1-1,0 1 1,1-1-1,0 1 1,0 0-1,1 1 1,0-1-1,10-10 1,-10 14 14,-1 0 1,1 0-1,0 1 1,0 0-1,0 0 1,1 1-1,-1-1 1,1 1-1,0 1 1,0-1-1,0 1 1,0 1-1,1-1 1,11 0-1,-5 2 37,-1 0-1,0 1 0,0 1 1,0 0-1,0 0 0,0 2 1,0-1-1,-1 2 0,0 0 1,0 0-1,0 1 0,0 0 1,-1 1-1,0 1 0,19 16 1,-12-7 48,0 1 0,-1 0 0,-1 2 0,0-1 0,-2 2 0,0 0 0,16 35 0,-16-24 48,-2 1 1,-1 0-1,-2 1 0,0 0 0,3 42 1,-6-15 102,-3-1 1,-6 74 0,-4-47-61,-5 0 0,-35 138 0,16-121-104,-74 171 0,65-193-122,-98 148 0,62-131-410,74-97 397,-5 7-75,0-1-1,-1 0 1,0-1 0,-11 9-1,17-15 50,0 1 0,-1-1-1,1 0 1,0 0 0,0 0-1,-1 0 1,1 0 0,0-1 0,-1 1-1,1-1 1,-1 1 0,1-1-1,-1 0 1,1 0 0,-1 0 0,1-1-1,-1 1 1,1 0 0,0-1-1,-1 1 1,1-1 0,-1 0-1,-2-2 1,0 1-61,1-1 1,0 0-1,1 0 0,-1 0 0,0 0 0,1-1 1,0 1-1,0-1 0,0 0 0,0 0 0,1 0 1,-4-7-1,-1-4-163,1-1 1,-5-19 0,10 32 229,-5-16-122,2-1 1,0 1-1,1-1 1,1 1-1,1-1 1,1 0-1,0 0 0,2 0 1,5-29-1,-4 36 204,0 1 0,1 0-1,0 0 1,1 1 0,0-1 0,1 1 0,0 0-1,1 0 1,0 1 0,1 0 0,0 0-1,1 1 1,-1 0 0,2 0 0,-1 1-1,14-8 1,-10 8 111,1 1-1,-1 1 1,2 0-1,-1 1 0,1 0 1,0 1-1,0 1 1,0 1-1,0 0 1,29 0-1,-24 2 28,0 1-1,0 1 0,-1 1 1,1 1-1,-1 1 1,0 0-1,35 16 0,-43-16-88,0 1 0,0 0 0,0 0 0,-1 2 0,0-1-1,0 1 1,-1 1 0,0-1 0,-1 2 0,0-1 0,0 1-1,-1 0 1,0 1 0,-1 0 0,0 0 0,-1 0 0,0 1-1,0-1 1,-2 1 0,6 25 0,-5-10 104,-1 0 0,-1 0 0,-1 0 0,-2 1 0,-5 34-1,-1-15 49,-3 0-1,-19 54 1,15-62-164,-1 0 0,-2-2 0,-1 0 0,-44 64 0,44-76-99,-1-1 0,-1 0 0,-1-2-1,-2-1 1,0 0 0,-1-2 0,-29 19-1,41-30-56,-1-1-1,1-1 0,-1 0 1,0 0-1,0-2 0,-1 0 1,-22 5-1,27-8-10,1-1 0,-1 0 0,1 0 1,-1 0-1,1-1 0,-1 0 0,1-1 0,0 0 0,0 0 0,-1-1 0,1 0 0,1 0 0,-13-7 1,7 1-125,-1 0 0,1-1 0,1-1 0,0 0 0,1 0 0,0-1 0,0 0-1,-10-17 1,2-2-467,1-1 0,-22-54-1,27 54 100,2-1 0,1-1 0,-11-61 0,18 71 322,1 1 1,1-1 0,1 0 0,1 1 0,1-1-1,8-35 1,-7 46 322,1 0-1,0 0 1,1 1 0,0 0-1,1 0 1,1 0 0,0 1-1,0 0 1,1 0 0,1 0-1,0 1 1,0 1 0,1 0-1,0 0 1,0 1 0,1 0-1,0 0 1,1 1 0,-1 1-1,1 0 1,17-5-1,-4 3 452,0 0-1,1 2 0,0 2 0,0 0 0,48-1 0,-53 5-256,0 1-1,0 1 1,0 0 0,0 2 0,0 0-1,-1 2 1,31 11 0,-44-14-187,0 1-1,0 0 1,0 0 0,-1 0-1,1 0 1,-1 1 0,0 0 0,-1 1-1,1-1 1,-1 1 0,0 0-1,-1 1 1,1-1 0,-1 1 0,-1-1-1,1 1 1,-1 1 0,0-1-1,-1 0 1,1 1 0,-2-1 0,1 1-1,-1-1 1,1 10 0,-2 3 57,-1 1 0,-1 0 0,0-1 1,-1 1-1,-2-1 0,0 0 0,-1 0 1,-9 20-1,-13 21 13,-1-1 1,-4-2 0,-2-1-1,-2-2 1,-70 78-1,79-100-150,-2-1-1,-52 42 1,72-66-32,-1 0-1,-1 0 1,1-1 0,-1-1-1,-1 0 1,1 0 0,-1-1-1,0-1 1,0 0 0,0-1 0,0 0-1,-19 1 1,18-5-60,1 1-1,0-2 1,-1 0-1,1 0 1,0-1 0,0-1-1,0 0 1,1-1 0,-1 0-1,1-1 1,0-1 0,-18-12-1,8 2-115,0-1-1,1-1 1,0-1-1,2-1 1,-18-24-1,14 13 22,1-2 0,1 0 0,2-1 0,2-1 0,1-1 0,2-1 0,-15-65-1,17 47 117,3-1 0,2 0 0,3 0-1,5-102 1,2 116 90,3-1 1,1 1-1,2 0 0,2 1 1,1 0-1,3 1 0,1 1 1,2 0-1,2 1 0,1 1 1,53-70-1,-49 78 62,1 1-1,2 1 1,1 2 0,0 0 0,2 2 0,1 2-1,1 0 1,1 3 0,1 0 0,0 3 0,46-16-1,-62 26-16,1 1-1,1 0 1,-1 1-1,1 1 1,39 0-1,-52 4-16,0-1 0,0 1 0,0 0-1,-1 0 1,1 1 0,-1 0-1,1 0 1,-1 1 0,0 0 0,0 1-1,0-1 1,0 1 0,-1 0-1,1 1 1,-1 0 0,0 0 0,0 0-1,8 11 1,-9-8 34,0 0 0,-1 0 1,0 0-1,0 1 0,-1 0 0,0-1 0,0 1 1,-1 0-1,0 1 0,0 10 0,0 1 79,-2-1 0,0 1 0,-1-1-1,-4 21 1,-3-1 103,-2 0-1,-2 0 0,-32 73 1,15-52-50,-63 96 0,73-128-205,-1-1 0,-1-1-1,-2-1 1,0-1 0,-44 35 0,55-51-70,0-1 0,0 0 0,0 0 0,-1-2 0,-1 1 0,1-2-1,-1 0 1,0 0 0,0-1 0,0-1 0,0 0 0,-1-1 0,1-1 0,-1 0 0,-24-3 0,23 0-118,0 0 1,0-2-1,1 0 1,-1-1 0,1 0-1,0-1 1,1-1-1,0 0 1,-26-18 0,25 13-93,0 0 0,1-1 0,0-1 1,1 0-1,1-1 0,0 0 0,1-1 0,-11-20 1,6 5-147,2 0 1,1-1 0,2 0-1,1-1 1,-8-51-1,9 23-4,3-1 0,2-74 0,5 84 422,2 0 0,3 0 1,13-57-1,-12 79 108,2 1-1,1 0 1,1 1 0,1 0 0,2 1 0,28-43-1,-25 47 122,1 1 0,1 1-1,0 1 1,2 1 0,1 0-1,0 2 1,1 1 0,33-19-1,-33 23-7,0 1-1,1 0 0,0 2 1,1 1-1,0 1 1,0 1-1,0 1 0,1 1 1,28 0-1,-42 4-129,0 0-1,1 1 1,-1 1-1,0-1 1,1 2-1,-1 0 0,0 0 1,-1 1-1,1 1 1,13 7-1,-17-7-30,1 0-1,-1 1 0,-1 0 0,1 1 1,-1 0-1,0 0 0,-1 0 1,0 1-1,0-1 0,-1 2 0,1-1 1,6 18-1,-5-9 25,-1 0 0,-1 0 1,-1 1-1,0 0 0,-2 0 1,0 0-1,0 0 0,-2 0 1,-2 19-1,-2 3 75,-2 0 1,-2 0-1,-12 38 1,5-31-6,-2-1 0,-33 65-1,33-80-113,-2 0 0,-1-1 0,-1-1 0,-29 30 0,39-47-75,-1 0-1,-1-1 1,0-1 0,-1 0-1,0-1 1,0-1-1,-25 12 1,26-15-80,1-1 1,-1 0-1,0-1 0,0 0 1,0-1-1,0 0 0,0-1 1,0-1-1,-1 0 0,-16-3 1,17 1-114,-1-1 1,1-1-1,1 0 1,-1-1 0,1 0-1,-1-1 1,1-1-1,1 0 1,0 0 0,0-1-1,0-1 1,1 1-1,0-2 1,0 1 0,-11-18-1,6 8-167,1-2 0,2 0 1,0 0-1,1-1 0,1-1 0,1 1 0,1-2 0,-5-23 1,3-6-121,-2-56-1,5 16 441,5-100 0,6 132 368,2 0-1,23-99 1,-21 130-86,1-1 1,1 1 0,2 1 0,1 0 0,1 1-1,1 0 1,2 1 0,1 1 0,0 0-1,2 2 1,1 0 0,1 1 0,1 2 0,1 0-1,29-19 1,-22 20 143,0 1 0,2 1 0,0 2 0,60-21 0,-74 31-206,0 2 0,1 0 0,0 0 1,24 1-1,-32 2-66,1 2 0,-1 0 0,0 0 0,1 1-1,-1 0 1,0 1 0,18 7 0,-23-7-21,0 0 0,-1 1 0,0-1-1,1 1 1,-1 0 0,0 1 0,-1-1 0,1 1 0,-1 0-1,0 1 1,0-1 0,6 11 0,-6-8 19,-1 0-1,-1 0 1,1 0 0,-1 1 0,-1-1-1,0 1 1,0 0 0,-1-1 0,1 13-1,-2 4 80,-1 1 0,-2-1 0,0 1 0,-2-1 0,-1 0 0,-12 33 0,-2 1-19,-3 0 1,-3-2 0,-2-1-1,-2-1 1,-3-2 0,-42 54 0,51-79-281,0-1 1,-2-1 0,-1-1 0,-56 40 0,61-51-281,-1-1 0,0 0 0,-1-2 0,-1-1 0,1-1 0,-1 0 1,-40 6-1,52-12-275,-1-1 0,0-1 0,0 0 0,0-1 0,0-1 0,0 0 1,1 0-1,-25-7 0,30 5 392,0 0 1,1 0 0,0 0 0,-1-1-1,1 0 1,1-1 0,-1 0-1,0 0 1,1 0 0,0 0-1,1-1 1,-1 0 0,1-1-1,0 1 1,1-1 0,-8-12-1,3-3 217,0-1 0,2 0 0,-8-34 0,6 16 492,-7-80 1,14 55 354,4 0 0,2 0 0,3 0 0,3 1 0,3 0 0,3 1 1,45-118-1,-33 119-448,2 1 1,4 2-1,1 2 1,4 1-1,81-94 1,-61 88-189,3 2-1,2 3 1,3 3-1,83-52 1,-119 88 13,42-21 0,-62 35-15,0 1 1,0 0-1,1 0 1,-1 1-1,1 0 1,22-2 0,-31 5-40,0 0 0,0 0 0,0 0 1,0 0-1,1 0 0,-1 1 1,0-1-1,0 1 0,0 0 0,0 0 1,-1 0-1,1 0 0,0 1 1,0-1-1,-1 1 0,1 0 0,0-1 1,-1 1-1,0 0 0,1 1 1,-1-1-1,0 0 0,0 1 1,0-1-1,-1 1 0,1-1 0,-1 1 1,1 0-1,-1 0 0,0 0 1,0-1-1,0 1 0,0 0 0,-1 0 1,1 1-1,-1-1 0,0 0 1,0 0-1,0 0 0,-1 6 0,-1 8 247,-1 0 0,-1-1-1,-1 1 1,-11 26-1,-10 15 213,-3-2-1,-2-1 0,-52 70 0,38-65-303,-1-3 0,-57 54 1,65-75-205,-2-2 1,-1-1 0,-72 43 0,84-59-160,-1-2 0,-55 19 0,67-28-3,0-1-1,0-1 1,-1 0 0,1-2-1,-37 1 1,46-3-4,0-1 0,0 0 0,0-1 0,0 0-1,0-1 1,1 1 0,-1-2 0,1 1 0,0-1 0,0 0 0,0-1-1,0 0 1,1 0 0,0-1 0,0 0 0,0 0 0,1-1 0,-7-8 0,1-2-320,1 1 0,0-2 0,2 1 0,0-2 0,1 1 0,0-1 0,-4-21 0,1-6-321,2 0 0,2-1 0,3 0 0,1 0 0,4-60 0,3 43 634,3 0-1,3 1 0,3 0 1,25-76-1,-24 95 151,3 0-1,2 1 1,1 1-1,27-41 1,-31 59 0,1 1-1,1 0 1,0 1 0,2 1 0,1 1 0,1 1 0,40-28 0,-39 33 79,0 1 0,1 0 0,1 2 0,0 1 1,1 1-1,0 1 0,0 1 0,1 2 0,42-4 0,-44 8 81,-1 0 0,0 2 0,1 1 0,-1 1 0,0 1 0,-1 1 0,1 1 0,-1 1 0,0 1 0,43 22-1,-42-16 365,-1 1-1,0 1 0,-1 1 0,-1 1 0,0 1 1,-2 0-1,0 2 0,-1 0 0,-2 1 0,28 47 0,-32-47-223,-1 0 0,-2 1 0,0 0 0,-1 0 0,-1 1 0,-2 0 0,0 0 0,-1 0 0,-2 1 0,0 0 0,-2-1 0,-4 38 0,1-39-181,-1 0 0,-1 0 1,-1 0-1,-2-1 0,0 0 1,-21 39-1,26-55-149,0-1-1,0 0 1,0 0-1,-1 0 0,0 0 1,0-1-1,-6 6 1,9-10 20,1 0 1,0 1 0,-1-1-1,1 0 1,-1 0-1,1 0 1,0 1-1,-1-1 1,1 0-1,-1 0 1,1 0-1,-1 0 1,1 0-1,-1 0 1,1 0-1,0 0 1,-1 0-1,1 0 1,-1 0-1,1 0 1,-1 0-1,1 0 1,0-1-1,-1 1 1,1 0 0,-1-1-1,0 1-17,0-1 1,1 0-1,-1 1 1,1-1-1,-1 0 0,1 0 1,-1 0-1,1 0 0,-1 0 1,1 1-1,0-1 0,-1 0 1,1-2-1,-1-3-121,0-1-1,1 0 1,0 1 0,1-1-1,-1 1 1,1-1 0,3-9-1,9-37-2038,39-98 0,39-57-2100,-68 159 3473,99-224-2170,36-79 2512,-119 271 585,3 2 0,86-120 0,-101 163 92,1 1 0,2 2 0,2 0 0,1 3 0,1 0 0,76-49 0,-96 71 161,1 0 1,1 1-1,-1 0 0,1 1 1,26-5-1,-36 9-125,1 0 0,-1 1-1,1 0 1,0 1 0,-1 0 0,1 0 0,-1 0-1,1 1 1,0-1 0,-1 2 0,11 2 0,-12-1-3,1 0 0,-1 0 1,0 0-1,0 1 0,0 0 1,0 0-1,-1 0 1,0 0-1,0 1 0,0 0 1,0 0-1,5 9 1,0 2 85,-1-1 1,-1 2 0,0-1-1,-1 1 1,0 0 0,-2 0-1,5 30 1,-3 11 14,-2 58 0,-3-106-322,-7 162-2563,6-169 2443,1 0-1,-1 0 1,0 0-1,1 0 0,-1 0 1,1 0-1,0 0 0,0 0 1,2 3-1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5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0 4257,'-99'199'3497,"-7"-28"-2097,-9-55-3456,-2-42 1615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0:5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3249,'128'-43'3688,"-22"26"-623,-37 50-32,-16 22-649,-44 34-1560,-18 21-207,-32-1-1706,-17-9 809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0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3637 1 9458,'-124'135'6853,"-72"57"-5210,54-55-785,-268 243 697,-167 76-105,347-287-1103,-384 269 358,436-323-606,-295 140 1,389-218-540,-3-4 0,0-3 0,-1-5 0,-101 16 0,98-30-510,76-11 770,0 0 1,-21-5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0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5217,'-7'81'4504,"-15"154"2025,-27 119-3782,2-103-1536,-73 400 938,20 1-1396,99-642-752,-77 746-320,79-601-1367,1-137 739,0 0-1,0 0 1,11 34 0,-10-44 607,0-1 1,1 0-1,0-1 0,0 1 1,1-1-1,9 12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0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2881,'130'227'2336,"34"23"473,6 5 311,11-11-407,-2-10-905,2-20-863,5-7-265,-2-10-304,5 7-128,-3-2-184,-10-8-40,-5-13-80,-16-18-136,-8-21-344,3-11-120,-5-29 383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0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1 3441,'-1'31'4453,"-8"49"-1,-26 82 246,-74 179-1376,65-213-2778,-22 59-119,-137 270-1,153-362-406,-175 362-37,181-356-469,5 2 1,-39 165-1,51-117-19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5857,'3'-26'4617,"8"24"-2480,12 20-97,25 51-848,19 26-151,31 52-281,8 22-64,9 31-280,-3 7-112,4-5-120,7-7-40,11-31-72,4-18-32,-8-33-120,-6-19-304,-18-34 272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0 7570,'-35'211'5937,"-6"7"-3761,-3-2-583,-4 4-441,-2-1-320,3-5-152,-3-1-56,4-11-232,2-7-103,1-20-169,4-12-112,6-23-377,2-27-303,10-38-1912,7-22 1504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2208,'32'41'1129,"24"22"503,15 14 809,28 24 127,16 5-79,31-3-721,13-1-688,4-10-480,-4-7-119,-5-1-121,4 1-96,0 0-136,-13 3-56,-18 2-272,-17-3-256,-11 0-4442,-1 3 3186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3073,'-19'38'3512,"-1"11"425,8 38-896,3 19-849,11 41-1159,5 11-209,9 30-288,-4 12-104,-5 4-224,-7 3-72,-18-99-88,9-55-160,1 2-1800,-30 125 1360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1386 0 5073,'-7'14'4161,"-14"16"-2049,-6 8-119,-10 24-233,-9 10-600,-11 17-111,6 5-33,-20 14-200,-3 7-88,-20 14-88,-34 14-79,-8 4-209,-8 6-80,10-12-168,17-13-104,25-20-392,9-19-313,17-34 409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135 264 1696,'-47'-74'1321,"6"10"1159,18 12 193,2 6 279,19 27-759,9 10-537,34 37-976,28 33-56,51 45-39,22 20-105,24 33-232,10 6-80,6-2-104,-1-4-64,-15-28-408,-20-16-921,-37-32 881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4441,'163'111'3241,"11"22"-2441,14 7 24,-1-2 72,-8-1-104,-23-15-416,-18-14-200,-17-18-80,-6-8 9,-16-15-2746,-14-5 1969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3801,'30'-25'3625,"-5"13"-1673,14 47-728,9 36 241,5 69-25,9 39-64,2 57-608,6 24-128,1 9-207,-2-1-81,-1-17-208,-17-29-56,-12-60-2097,-5-36 1505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6241,'50'64'5129,"17"17"-2368,13 12-1313,19 23-575,0 0-249,5 4-336,-3 4-112,-14 0-160,-5-4-304,-13-20 200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1029 1 7466,'-41'72'6241,"-6"17"-3617,-8 33-1543,-7 21-225,-16 27-336,-11 13-96,-38 13-112,-13-10-80,-7-26-312,9-24-424,33-54 320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1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3 5569,'-38'-2'5601,"-15"14"-1368,-3 41-2840,-1 18-137,-9 35-584,6 29-256,-7 35-264,-2 21-48,-20 34-64,-3-5-8,-11-16-264,2-27 248,16-73-64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2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9554,'-39'114'5545,"9"36"-5033,21 17-432,22 29-48,13 10-456,20 6 312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4473,'-12'104'4233,"-6"34"-1569,6 20-103,1 26-1033,1 4-591,3 26-329,-1 9-40,5 18-136,3 18-56,5 17-184,9 11-96,6 0-424,-4-18-576,0-62 576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8410,'-15'-30'6217,"37"47"-4376,-12-8-953,3 0-264,50 48-160,53 51-272,13 33-104,0 1-72,9 3-48,4 2-496,0-7-1537,-24-14 1401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7154,'53'127'4937,"16"40"-3017,9 13-960,-4 12-64,2-6-7,1 1-305,9 3-208,30-1-264,9 5-120,33-16-8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2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2822 4329,'-21'-60'3793,"-6"-46"-1617,6-17 137,0-38-241,-6-14-944,2-38-519,-1-22-169,-6-45-240,12-21-64,8-7-112,7 10 8,19 64-32,5 32-216,11 77 168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2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1699 3625,'-2'-108'4201,"1"-20"112,-1-24-2545,4-9-376,1-11-776,3 2-224,1 5-263,1-1-57,5 15-72,3 13-40,2 37-1545,-4 30-4288,5 55 4001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2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2707 2617,'1'-11'1784,"-4"-40"1081,-11-16 223,-15-31-351,-8-13-601,-9-31-1200,-5-14-151,-2-39-209,-4-12-136,2-36-224,4-10-88,10-9-168,11 2-208,8 22-1352,8 10-3154,20 44 2714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3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4529,'-34'73'4057,"13"40"-1745,-4 20-47,8 58-673,4 29-784,13 56-272,9 36-23,9 49-17,1 27-64,3 33-328,2 1-568,-6-32 304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3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 3129,'-21'-6'2568,"8"20"-143,5 8-1,18 9-327,10 16-385,29 18-1008,24 15-312,56 46-160,25 31-48,29 72-48,17 35-80,7 42-40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3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3681 5601,'-3'-1'213,"1"0"-1,0-1 0,0 1 0,-1-1 1,1 1-1,0-1 0,0 0 1,1 0-1,-1 0 0,0 0 1,1 0-1,-1 0 0,1-1 0,-1 1 1,1 0-1,0-1 0,0 1 1,0-1-1,0-2 0,-1-5-20,1 0 0,0-1 1,1 1-1,1-13 0,2-8 398,1 0 0,1 0 0,2 1 0,1 0 1,1 0-1,1 0 0,2 2 0,25-45 0,0 11 43,4 1 0,75-89-1,46-34-22,390-380 179,-455 470-705,405-376 194,-244 238-199,262-224-21,-494 435-59,337-271 5,9 18-264,-131 114-442,-27 31-1082,-17 18 695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3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11276 7340 3449,'-3'-1'287,"1"1"-1,0-1 1,-1 1 0,1-1 0,-1 0 0,1 0-1,0 0 1,0 0 0,-1 0 0,1-1 0,0 1-1,0-1 1,0 1 0,0-1 0,1 0 0,-1 1 0,0-1-1,1 0 1,-1 0 0,1 0 0,0-1 0,-1 1-1,1 0 1,0 0 0,1-1 0,-1 1 0,-1-3-1,1-4 76,0-1-1,0 1 1,1 0-1,0 0 1,0-1-1,1 1 1,2-9-1,6-29-127,3 1 0,1 1 0,2 0 0,2 1 0,3 1 0,36-61 0,-8 27-119,3 3 1,93-103 0,-67 92-38,161-136 1,-193 186-40,1 2-1,2 1 1,1 3 0,1 2-1,88-33 1,-117 52 22,1 1 0,1 1-1,-1 1 1,1 1 0,0 1 0,0 1 0,35 2 0,-53 0-28,-1 0-1,1 1 1,-1 0 0,0 0 0,1 0 0,-1 0 0,0 0 0,0 1 0,0 0 0,0 0 0,0 0-1,0 0 1,-1 1 0,1 0 0,-1-1 0,1 1 0,-1 0 0,0 1 0,0-1 0,-1 1 0,1-1-1,-1 1 1,1 0 0,-1 0 0,0 0 0,-1 0 0,1 0 0,-1 0 0,1 5 0,0 1 22,-1 1 0,0 0 0,-1-1 0,-1 1 0,1 0 0,-2-1 0,1 1 0,-1-1 0,-1 0 0,0 1 0,-6 11 0,0-2 7,-1 1-1,-1-1 1,-1-1 0,-1 0 0,-1 0 0,0-2 0,-25 24 0,-4-1 102,-88 60 1,44-42-82,-3-3 0,-2-5 0,-129 51 0,171-82-198,-105 26-1,132-40-9,0-2-1,0 0 1,0-2 0,0 0-1,0-2 1,0 0 0,-26-6-1,41 6 25,0-1-1,0 0 0,0-1 0,0 0 0,1 0 0,-1 0 1,1-1-1,-11-7 0,13 7 2,1 0-1,0 0 1,-1-1 0,2 0-1,-1 0 1,0 0 0,1 0-1,0 0 1,0-1 0,1 1-1,-5-12 1,4 6-68,0 1 0,1-1 0,0 0 0,1 0-1,0 0 1,0 0 0,1 0 0,1 0 0,1-12 0,2 7-112,-1 0 0,2 0 0,0 0 0,1 1 0,12-24 0,-1 10-122,1 1-1,2 0 0,1 1 0,1 1 0,37-33 1,11-2 121,2 3 0,3 3 0,3 4 1,103-52-1,-15 23 833,203-67 1,-140 75 1307,-212 67-1603,-9 2-93,1 1 1,0 0 0,10-1 0,-17 2-105,-1 1 0,1 0 0,0 0 0,0 0 0,0 0 0,0 1-1,0-1 1,0 0 0,0 1 0,0 0 0,-1-1 0,1 1 0,0 0 0,0 0 0,-1 0 0,1 0-1,-1 0 1,1 0 0,1 2 0,-2-2-19,0 1 0,0-1-1,0 0 1,0 0 0,-1 1 0,1-1 0,0 1-1,-1-1 1,1 1 0,-1-1 0,0 1-1,1-1 1,-1 1 0,0-1 0,0 1 0,0-1-1,0 1 1,0-1 0,0 1 0,-1 0 0,1-1-1,0 1 1,-1-1 0,1 0 0,-1 1-1,0-1 1,0 2 0,-4 5 113,0 0-1,0 0 1,-10 11 0,9-12-10,-16 16 90,0-1 0,-1 0 0,-2-2 0,0-1 0,-1-1 0,-32 17 1,-25 12-33,-3-4 1,-1-3 0,-2-4-1,-112 29 1,153-52-233,-1-2 0,-1-3 0,-64 3 1,91-10-187,0-1 0,0-2 0,1 0 0,-1-2 0,0 0 0,1-1 0,0-2 0,0 0 0,-30-15 0,38 15-217,1 0 0,0-1 0,0-1 0,1 0 0,0-1 0,0 0 0,-19-23 0,21 19-286,0-1-1,0 0 0,2-1 0,0 0 1,1 0-1,-10-30 0,8 14-102,1-1 0,2 0 0,1-1 1,1 1-1,2-45 0,4 36 409,1 0 1,3 0 0,19-76-1,-8 63 456,3 1-1,2 1 1,2 1 0,3 1-1,1 1 1,60-78-1,-26 53 543,2 3-1,4 3 1,149-117-1,-159 143 119,2 3-1,96-48 1,-110 66-277,1 3 1,0 1-1,1 3 0,68-13 1,-114 27-407,16-2 335,0 0 1,29 0-1,-42 3-202,1 1 0,-1-1-1,0 1 1,0 0 0,0 0 0,0 0 0,-1 1 0,1 0 0,0 0-1,-1 0 1,1 0 0,-1 1 0,8 5 0,-9-5-26,0-1-1,-1 1 1,1 0 0,-1 0-1,0 0 1,0 0 0,0 0-1,0 0 1,0 1 0,0-1-1,-1 1 1,0-1 0,0 1-1,0-1 1,0 1 0,-1 0 0,1 5-1,-1 3 146,0-1 0,-2 1 0,1 0-1,-6 17 1,2-10 9,0 0-1,-2-1 1,0 0 0,-20 33-1,9-22-10,-1-2-1,-26 30 0,4-13-149,-2-2 0,-1-2 0,-2-2 0,-2-2 0,-1-2 0,-1-2 0,-2-2 0,-2-3 0,0-2 0,-1-3 0,-84 23-1,103-35-144,0-2-1,-1-1 0,0-2 1,-1-1-1,1-2 0,-1-2 1,-37-4-1,56 1-153,0 0 0,1-2 0,0 0 1,-1-1-1,2 0 0,-29-16 0,33 15-174,1-1-1,0-1 0,0 0 1,1 0-1,0-1 1,1-1-1,0 0 1,0 0-1,-11-19 0,11 13-508,1-1 0,0 1-1,2-1 1,0-1 0,1 1-1,-7-37 1,7 18-578,3 0 0,1-62-1,3 54 1182,3 1 0,1 0-1,2 1 1,3-1 0,1 1-1,2 1 1,1 0-1,3 1 1,1 1 0,2 1-1,32-47 1,-21 43 503,2 2 1,2 2 0,72-64-1,-46 53 551,128-79-1,-123 92 79,1 3 1,2 3-1,1 3 1,1 3-1,2 3 0,0 4 1,1 2-1,93-6 0,-116 18 386,82 5-1,-105 1-783,-1 2 0,1 0 0,-1 2 0,37 12 0,-56-14-289,1-1 1,-1 1-1,0 1 1,0-1-1,8 8 1,-14-11-117,0 1 0,0 0 1,0-1-1,0 1 1,0 0-1,0 0 1,-1 0-1,1 1 0,-1-1 1,1 0-1,-1 1 1,0-1-1,0 1 1,0-1-1,0 1 1,0-1-1,-1 1 0,1 0 1,-1 3-1,0-1 8,-2-1 0,1 0 0,0 0 0,-1 0 0,0 0 0,0 0 0,0-1 0,-1 1 0,1 0 0,-1-1 0,0 0 0,-4 5 0,-16 14 135,-2 0 0,0-2 0,-1-1 0,-1 0 0,-37 17-1,-8 3-67,-1-3 0,-129 44 0,140-61-159,0-3 0,-1-2 0,-121 9 0,157-22-72,1-1 0,-1-1 0,1-1 0,0-1 0,0-2 0,0 0 0,-36-13 0,44 10-90,0 0 1,0 0-1,0-2 1,1 0-1,1-1 1,0-1-1,1 0 1,0-1-1,0-1 1,-19-24-1,15 11-410,2 0-1,0-1 1,2-1 0,1-1 0,1 0-1,2 0 1,1-1 0,1-1 0,-4-33-1,9 22-220,1 0-1,3 0 1,1 0-1,2-1 0,2 2 1,19-74-1,-14 80 742,1 1 1,2 1-1,2 0 0,1 1 1,39-62-1,-28 58 570,2 0-1,1 2 1,2 1 0,46-38-1,-27 32 229,2 2-1,1 3 0,1 2 0,2 2 1,2 3-1,119-39 0,-142 56-477,0 2 0,71-9 0,-102 18-206,-1 0 0,1 0 0,-1 0 0,0 0 0,7 2 0,-11-2-37,1 0-1,-1 0 1,1 0-1,-1 0 1,0 0-1,1 1 1,-1-1-1,1 0 1,-1 0-1,0 0 1,1 1-1,-1-1 1,1 0-1,-1 1 1,0-1-1,1 0 1,-1 1-1,0-1 1,0 0-1,1 1 1,-1-1-1,0 0 1,0 1-1,1-1 1,-1 1-1,0-1 1,0 1-1,0-1 1,0 0-1,0 1 1,0-1-1,0 1 1,0-1-1,0 1 1,0-1-1,0 1 1,0-1-1,0 1 1,0-1-1,0 0 1,0 1-1,0-1 1,-1 1-1,1-1 1,0 0-1,0 1 1,-1-1-1,1 1 1,0-1-1,0 0 1,-1 1-1,1-1 1,0 0-1,-1 1 1,1-1-1,-1 0 1,1 1-1,-5 4 84,0 0 1,-1-1-1,1 1 0,-1-1 0,0 0 0,-7 4 1,-50 23 367,38-20-325,-173 74 414,-406 115 0,228-120-469,290-69-177,0-3 0,-125-6 0,173-4-107,1-2 0,-1-2 0,1-1 1,0-2-1,0-1 0,-40-18 0,53 17-179,0 0 1,1-2-1,0-1 0,1-1 1,1-1-1,0 0 0,1-2 0,1 0 1,-26-34-1,27 28-99,2 0-1,1-2 1,1 0-1,1 0 1,1-1 0,1-1-1,-9-38 1,11 27 186,2-1 1,1-1-1,2 1 1,2-73 0,5 72 412,1 0 0,2 0 0,2 0 0,2 1 0,1 0 0,2 0 0,23-45 0,-22 55 354,2 2 0,1-1 0,1 2 0,2 1 1,0 0-1,2 1 0,0 1 0,2 2 0,44-33 1,-39 35-142,0 2 0,2 1 1,0 1-1,1 2 1,0 1-1,1 2 1,1 1-1,0 2 1,44-6-1,-61 12-206,1 1-1,0 0 0,0 2 1,31 3-1,-44-3-77,1 0-1,-1 0 1,0 1-1,0-1 1,-1 1 0,1 0-1,0 0 1,0 1 0,-1-1-1,0 1 1,1 0 0,-1 0-1,0 1 1,0-1 0,-1 1-1,1 0 1,-1 0 0,0 0-1,0 0 1,0 1 0,2 5-1,-3-4 20,0 0-1,0 1 1,-1-1-1,0 0 1,0 0-1,0 1 1,-1-1-1,0 1 1,0-1-1,-2 9 1,0-4 37,0 0-1,-1-1 1,-1 1 0,1 0 0,-10 17 0,-1-5 59,0-2 0,-1 0 0,-22 23 0,-11 6 60,-3-1-1,-2-3 0,-91 62 1,57-51-152,-2-4 0,-3-4 0,-1-4-1,-3-4 1,-116 33 0,145-55-109,0-3-1,-1-3 0,-1-3 1,-119 1-1,155-12-95,0-2 0,0-1 0,-58-15 0,71 13 17,-1-1 1,1-1-1,0 0 0,1-2 0,0 0 0,-27-21 0,29 18-6,2-1 0,-1-1 0,2-1 0,0 0 0,0-1-1,2 0 1,0-1 0,1 0 0,1-1 0,1 0 0,-8-25-1,7 13-26,1 0 0,2-1 0,1 0 0,1 0 0,2 0 0,2-56 0,3 49 108,2 0 0,2 1 0,1 0 0,2 0 0,1 1 0,3 0 0,0 1 0,3 1 0,1 0 0,1 1 0,2 1 0,40-51 0,-17 33 178,3 2-1,2 2 0,2 3 0,2 1 1,2 3-1,112-63 0,-135 86 111,1 2-1,0 1 0,1 1 1,1 2-1,40-8 0,-32 13 358,-34 7-260,-8 4 13,-3-2-241,0-1 0,0 1 0,0-1 0,-1 1 0,-6 3 0,-175 97 870,16-15-821,-46 19-102,-50 12-74,-336 104 1,162-107-359,337-98 18,0-3 0,-139 0 0,187-15 53,-1-3 0,1-3-1,1-1 1,-1-3 0,-83-27-1,96 23 104,1-2-1,1-2 1,1-2-1,0-1 0,2-2 1,0-2-1,-45-40 0,63 49 165,1-1-1,0-1 0,1-1 0,1 0 0,1-1 0,-15-28 0,23 35 36,0 1 0,1-1 0,1 0 0,0 0 0,0 0 0,2 0 0,-1-1 0,2 1 0,0-1 0,0 0-1,2 1 1,2-21 0,0 19 12,0 0 0,1 0 0,1 0-1,1 0 1,0 1 0,1-1-1,0 2 1,1-1 0,1 1-1,0 0 1,17-17 0,10-7 55,3 1 0,48-34 0,-86 69-70,92-69 189,4 4 0,134-68 0,-202 119-101,53-18 0,-65 28-34,0 1 0,-1 0 0,1 1 1,34-1-1,-43 4-10,1 0 0,0 1 0,-1-1 0,1 1 0,-1 1 0,16 5 0,-20-6-11,0 1 0,-1 0 0,0 0 0,1 0 0,-1 1 0,0-1 0,0 1 0,0 0 0,0-1 0,-1 1 0,1 1 0,-1-1 0,0 0 0,0 1 0,0-1 1,0 1-1,1 4 0,-1-2 22,0 0 0,0 0 0,0 0 0,-1 0 0,0 1 1,0-1-1,-1 0 0,0 1 0,0-1 0,-1 0 1,1 1-1,-1-1 0,-3 9 0,-1 0 67,-1 1 0,0-1 0,-1-1 0,-13 21 1,-5 3 191,-44 54 0,12-29-130,-2-3 1,-101 81 0,-156 87-13,51-69-102,186-122-52,-111 34 1,90-37-17,92-31-5,-165 54-77,-238 49-160,282-84-20,-184 7 1,102-26-60,163-5 157,-87-14-1,111 10 96,0-1 0,0 0 0,1-2 0,0-1 0,0 0 0,1-2 0,1-1 0,-33-25 0,13 8-34,1-3 0,2-1 0,2-1 0,1-3 0,-44-59 0,64 76 97,1-1 0,0-1 0,2-1-1,1 1 1,1-2 0,0 1 0,2-2 0,1 1 0,1-1 0,2 0 0,0 0 0,0-35 0,5 36 21,1 1-1,1 0 0,1 0 1,1 1-1,1-1 0,12-29 1,-3 19 30,2 0 0,0 1 0,32-43 0,44-51 526,121-126 1,-188 229-211,-23 24-180,-7 10-6,-17 25 24,-2-2 0,-46 54 0,-61 60-20,-44 35-64,-68 33-54,-44 23-28,-21-5 3,-459 265 1,404-309-68,256-142-92,-1-5 1,-3-4 0,-216 43-1,265-72-7,0-2-1,-83-2 1,104-7 51,-1 0 0,1-3 0,0-2 0,0-1 0,-62-21 0,77 19 49,0 0 0,1-2 0,0-1 0,1-1 0,1 0-1,0-2 1,1 0 0,1-2 0,-27-28 0,29 23 17,0 0-1,2 0 1,0-2 0,2 0 0,1-1-1,0 0 1,2-1 0,2 0-1,0-1 1,-5-32 0,11 33 4,1 0 1,1 1 0,1-1-1,2 0 1,0 1-1,2-1 1,1 1-1,1 0 1,2 0 0,13-33-1,-3 18-1,1 2 0,2 0 0,2 1-1,2 1 1,40-47 0,-49 66 3,0 1 1,2 0-1,19-14 1,-27 23 1,1 1 0,-1 1 1,1 0-1,0 0 0,0 1 0,23-7 1,-28 11 4,0 0 1,0 0-1,0 0 1,1 1-1,-1 0 1,0 0 0,0 0-1,1 1 1,-1 0-1,0 1 1,0-1-1,0 1 1,0 0-1,0 0 1,0 1 0,-1 0-1,1 0 1,-1 0-1,0 1 1,0-1-1,0 1 1,0 1 0,-1-1-1,0 1 1,6 7-1,-3-1 19,-1 0 0,-1 0 0,1 1 0,-2-1 0,0 1 0,0 1 0,3 20 0,-3-8 24,-1 0 0,-2 1 0,0-1 0,-5 45-1,-5-6 81,-32 112 0,-61 118 79,-67 69-96,-51 44-122,-331 485-931,275-474 591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2283 7754,'-10'-23'1496,"2"0"0,-8-28 0,9 17-784,2 0 1,-3-44-1,7 21-618,1 0 0,3 0 0,13-67 0,50-165-142,-19 134 66,7 4 0,84-168-1,-114 270 39,2 1-1,59-80 1,-66 104 19,1 1 0,0 1 0,2 1 0,0 1 0,1 1 1,40-25-1,-51 37 4,1 0 1,0 1-1,0 0 1,0 1-1,1 0 1,0 1 0,0 1-1,23-2 1,-31 4-19,0 1 1,1 0-1,-1 0 1,1 0-1,-1 1 1,0 0-1,1 1 1,-1-1-1,0 1 1,0 0-1,0 1 0,0-1 1,0 1-1,-1 1 1,1-1-1,-1 1 1,0 0-1,0 0 1,0 0-1,7 9 1,-7-7 38,0 2-1,0-1 1,-1 0 0,0 1 0,-1 0 0,1 0 0,-1 0 0,3 17-1,-3-7 70,0 1 0,-2-1 0,0 23-1,-3-13-39,-1-1 0,0 0 0,-3-1 0,0 1 0,-1-1 0,-2 0 0,0 0 0,-2-1 0,-19 33 0,4-16-13,-1-1 0,-2-2 0,-2 0 0,-47 44 0,33-40-3,-87 64-1,100-85-82,0-1 0,-2-2-1,-68 29 1,92-44-39,-1-1 0,0 0-1,0 0 1,0-1 0,0 0-1,0-1 1,0 0 0,0-1 0,-1 0-1,-13-3 1,17 2-30,-1-2 0,1 1 0,0-1 0,-1 0 0,1-1 0,1 0 0,-1 0 0,1-1 0,-1 0 0,1 0 0,1 0 0,-13-13 0,11 9-36,1 0-1,0 0 1,0-1 0,1 0 0,0 0-1,1 0 1,-8-21 0,7 10-87,0 0-1,2 0 1,-3-29 0,5 17-62,1 1 1,2-1-1,1 1 1,2-1-1,0 1 0,3 0 1,1 1-1,16-45 1,0 16-532,3 1 0,3 1 0,46-69 0,-45 81 63,3 2 0,1 1 0,1 2 0,3 1 1,1 2-1,81-57 0,-86 71 584,0 2 0,2 1 0,1 2 1,0 2-1,1 2 0,1 1 0,1 2 0,-1 1 1,59-6-1,-73 15 212,-1 0 0,1 2 0,0 1 0,-1 1 0,36 8 0,-44-6 121,0 0 0,0 2 0,0 0 0,-1 1 0,0 1 0,0 0 0,-1 1-1,19 14 1,-28-18-42,1 0-1,-1 1 0,0 0 0,0 1 1,0-1-1,-1 1 0,0 0 0,-1 1 1,1-1-1,-2 1 0,1 0 0,-1 0 1,0 0-1,3 15 0,-4-13-12,-1 1 0,-1-1 1,0 1-1,0-1 0,-1 1 0,0-1 0,-1 1 1,0-1-1,-1 0 0,0 0 0,0 0 1,-7 13-1,-3 2 63,-1-1 0,-1 0 1,-1-1-1,-1-1 0,-29 29 0,13-18-1,-1-2-1,-63 44 1,63-52-257,-2-1 1,0-2 0,-2-1 0,0-2 0,-1-2 0,0-1 0,-1-2-1,0-2 1,-46 5 0,41-12-83,-51-3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 1856,'-11'4'66,"1"1"1,0 1-1,0 0 0,1 0 0,-1 1 0,1 0 0,1 1 0,-1 0 0,1 0 0,-11 16 0,-4 9-475,-33 60 0,44-70 268,-313 644 5813,201-390-5133,2 5-3470,48-106 1740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1:4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1359 2120,'53'-7'250,"254"-24"1128,-228 27-337,152 13 1,-196-5-441,0 1 1,45 14-1,-70-16-317,0 0 1,-1 1 0,1 1-1,-1-1 1,0 1-1,-1 1 1,10 7-1,-14-10-118,-1 0 1,0 0-1,0 1 0,0-1 1,0 1-1,0-1 0,-1 1 0,0 0 1,0 0-1,0 0 0,0 1 0,0-1 1,-1 0-1,0 1 0,0-1 1,0 1-1,0 4 0,-1 1 80,-1 0-1,0 0 0,0 0 1,-1 0-1,-1-1 1,1 1-1,-2 0 0,-5 12 1,0-4 17,0 0 1,-2 0-1,-20 27 0,1-10-117,-1-1 0,-2-2 0,-61 47 1,32-34-75,-100 55 1,115-75-129,-1-3 0,0-2 0,-2-1 1,-101 22-1,122-36-394,-1 0 0,0-2 0,0-2 1,0 0-1,-55-7 0,71 4-56,-1-1 0,1 0 0,-1-1 0,1-1 0,0 0 0,1-1 0,-1 0 1,1-1-1,0 0 0,1-2 0,0 1 0,0-1 0,-13-14 0,17 13 116,0 0-1,0 0 1,2 0 0,-1-1 0,1 0-1,1-1 1,0 1 0,-6-22 0,6 15 127,1 0 0,1 0-1,1-1 1,0 1 0,2-26 0,1 23 292,2 1 0,0-1 0,1 1 0,1 0 0,1 0 0,1 0 0,0 1 0,2 0 0,0 0 0,1 1 0,1 0 0,25-30-1,-16 27 194,1 1-1,1 0 0,0 2 1,29-17-1,-1 4 725,60-27 1,-28 23 1076,86-27-1,89-12 1875,-160 47-2769,-19 5-391,674-174 2559,-719 188-3196,68-12 214,-84 18-143,1 0-1,-1 1 0,32 3 1,-46-2-117,1 1 0,-1-1 1,0 1-1,0 0 1,0 0-1,0 0 0,5 2 1,-7-2-33,0 0 1,0-1 0,-1 1-1,1 0 1,0-1 0,0 1-1,-1 0 1,1 0-1,0 0 1,-1-1 0,1 1-1,-1 0 1,1 0 0,-1 0-1,1 0 1,-1 0 0,1 1-1,-1 2 33,0 0 0,0-1-1,-1 1 1,1-1 0,-1 1 0,0-1-1,0 1 1,0-1 0,0 1-1,-1-1 1,1 0 0,-4 4-1,-1 5 52,-1 0 0,-1-1 0,1-1 0,-2 1 0,0-1-1,-11 10 1,-67 49 176,75-60-251,-57 40 6,-2-3 0,-2-4-1,-2-2 1,-104 39 0,153-70-157,1-1 1,-2-1-1,1-1 1,0-2-1,-45 3 0,58-7 16,0 0 0,1-1 0,-1-1 0,1 0 0,-1 0 0,1-1 0,0-1 0,0 0 0,0-1 0,1 0 0,-1-1 0,1 0 0,-16-12 0,19 12 42,1 0 0,0-1 0,0 1-1,1-1 1,-1-1 0,1 1 0,1-1-1,0 0 1,0 0 0,0 0 0,1-1-1,0 0 1,1 0 0,0 0 0,0 0-1,1 0 1,0-1 0,1 1 0,0-1 0,1 1-1,0-1 1,0 1 0,2-13 0,1 1 16,1 1 0,1 0 0,1 0 0,1 0 0,1 1 0,0 0 0,1 1 1,1 0-1,23-32 0,-5 15 20,0 1 0,3 2 0,56-49 0,-38 44 9,1 1 0,1 3 0,2 2 0,79-34 1,-18 19 14,144-38 1,145-6 32,-308 76-23,0 4 0,122 4 0,-176 8 54,76 14 1,-101-13-16,1 0 0,0 2 0,-1 0 0,22 11-1,-32-13-10,0 0-1,-1 1 1,0-1-1,0 1 1,0 0-1,0 1 1,-1-1-1,1 1 1,-1 0-1,0 0 1,-1 0-1,1 1 1,-1-1 0,5 12-1,-5-7 19,0-1-1,-1 0 1,0 1-1,0 0 1,-1-1-1,0 1 1,-1 0-1,0 0 1,0 0-1,-4 17 1,-3 5 119,-22 59 0,27-85-158,-20 53 143,-37 69 0,0-23-89,-5-2 1,-102 127-1,66-109-201,-153 142 0,137-165-318,109-93 381,0 0 0,0 0-1,-1-1 1,1 1 0,-16 5 0,22-10 60,1 0 0,-1 0-1,0 0 1,1 0 0,-1 0 0,0 1 0,0-1 0,1 0 0,-1-1 0,0 1 0,1 0 0,-1 0 0,0 0 0,1 0 0,-1 0-1,1-1 1,-1 1 0,0 0 0,1-1 0,-1 1 0,1 0 0,-1-1 0,1 1 0,-1-1 0,1 1 0,-1-1 0,0 0 0,0-1-16,0-1 1,0 1-1,1 0 1,-1 0 0,1-1-1,0 1 1,-1 0-1,1 0 1,0-1-1,0 1 1,1 0 0,0-4-1,2-13-45,0 2-1,2-1 1,0 0-1,13-27 1,39-68 113,-33 71 67,54-72 0,-16 40 85,3 3 1,3 3-1,90-68 0,252-153 364,-322 234-491,300-180 96,109-21-104,-422 221-57,2 3 0,1 4 0,118-27 0,-161 48 2,0 2-1,56 0 1,-77 5 7,0 0 0,0 1 1,1 1-1,-1 0 0,25 8 1,-33-8 10,0 1 1,1 0 0,-2 0 0,1 0 0,0 1 0,-1 0 0,1 0 0,-1 1-1,0-1 1,0 1 0,-1 0 0,0 0 0,7 10 0,-7-9 11,-1 1 1,0-1-1,0 1 0,0 0 1,-1 0-1,0 0 1,0 0-1,0 1 1,-1-1-1,0 0 0,-1 0 1,0 1-1,0-1 1,-2 10-1,-1 5 71,-2-1 0,-1 1 0,-13 32 0,-16 30 194,-64 113 0,-64 68-148,55-106-108,-2-19-87,99-129-17,0 0 0,-1-1 0,0 0 0,-22 14 0,29-21 11,1-1-1,-1 1 1,1-1-1,-10 3 1,13-5 34,0 0 1,0 0-1,0 0 1,0 1 0,0-1-1,1 0 1,-1 0-1,0 0 1,0 0 0,0-1-1,0 1 1,0 0-1,0 0 1,0-1-1,0 1 1,0 0 0,1-1-1,-1 1 1,-1-1-1,1 0-5,0 0-1,0 0 0,0 0 0,1 0 0,-1-1 0,0 1 0,1 0 1,-1 0-1,1 0 0,-1-1 0,1 1 0,-1 0 0,1-1 1,0 0-1,-2-33-299,4 14 185,0 0 0,1 0 0,1 1 0,8-22 0,33-79-142,-14 49 183,42-71 0,-57 116 87,1 1 1,2 0-1,0 1 1,1 1-1,38-33 1,-37 40 8,1 2 0,1 0 0,0 1 1,0 2-1,2 0 0,-1 2 0,2 0 0,-1 2 0,45-9 1,-10 8 33,0 2 1,0 3 0,68 3 0,-69 4 18,0 1-1,61 14 1,-87-11-2,0 2 1,0 1-1,-1 2 1,58 30-1,-78-36-14,0 1-1,-1 0 1,1 1-1,-2 1 1,1 0-1,-1 0 1,14 18-1,-18-19 7,0 1-1,-1 0 0,0 0 0,-1 1 0,0 0 0,0 0 0,-1 0 0,0 0 0,-1 0 0,2 16 0,-2-9 27,-2 0 0,1-1 0,-2 1 0,0 0 0,-1 0 0,-1-1-1,-6 22 1,-7 7 110,-1-1-1,-34 61 1,-5-2-16,-5-3-1,-4-2 1,-5-4 0,-122 129 0,141-172-182,-3-3 0,-2-2 0,-1-2 0,-68 37 0,100-67-106,-1-1 0,0-2 0,-40 13 1,55-21 29,-1 1 0,1-2 0,-1 0 1,0 0-1,0-1 0,-22-1 0,28-1 29,0 0 0,0 0-1,0-1 1,0 1 0,0-1-1,1-1 1,-1 1 0,1-1-1,0 0 1,-1 0 0,1-1-1,1 0 1,-1 0-1,0 0 1,-4-6 0,0 0-72,1 0 1,0-1 0,1 0-1,0-1 1,1 0 0,-9-22 0,6 8-36,2-1 1,-7-35 0,10 36 100,1 0-1,1 0 0,1 0 1,2 0-1,5-43 1,-2 49 59,0 0-1,2 1 1,0-1 0,1 1 0,0 0 0,2 1-1,0 0 1,13-17 0,-7 14 7,2 1 0,0 1 0,1 0-1,1 2 1,1 0 0,0 1 0,1 1 0,31-17 0,19-5-10,103-38 1,174-36 55,7 36 124,-216 52 4,152-3 0,-241 24-51,62 7 1,-91-3-49,-1 1 0,0 0 0,24 8 0,-38-9-25,0 0 0,-1 1 1,1-1-1,-1 1 0,1 0 0,-1 1 0,0-1 1,0 1-1,-1 0 0,1 0 0,-1 0 1,0 1-1,0 0 0,6 8 0,-8-9-1,0 1 0,0-1 0,0 1 0,0-1 0,-1 1-1,0 0 1,0-1 0,0 1 0,-1 0 0,1 0 0,-1 0 0,0 0-1,-1-1 1,1 1 0,-1 0 0,0 0 0,0-1 0,-3 8 0,-2 5 101,-2-1 1,0 0 0,-18 25 0,25-39-136,-41 57 305,-2-2 0,-92 91-1,63-77-360,-3-4 0,-4-2-1,-162 100 1,206-145-381,-72 28 1,91-41 154,0-1 0,-1-1 1,-29 5-1,42-10 81,0 1 1,0-1-1,0 0 1,-1 0-1,1-1 1,0 1-1,0-1 1,0 0-1,0-1 1,0 1-1,0-1 1,0 0-1,1 0 1,-1 0-1,1-1 1,-1 0-1,-4-4 1,5 4-120,1 0 1,-1-1 0,1 0-1,0 0 1,0 0-1,0 0 1,1 0 0,-1 0-1,1-1 1,0 1 0,0-1-1,1 0 1,-1 1-1,1-1 1,-1-8 0,1 2-292,1 0 1,0 0 0,1 1 0,0-1 0,1 0-1,3-12 1,-2 10 177,1 0 1,1 0-1,0 1 0,0 0 0,1 0 1,1 1-1,0-1 0,16-18 1,-3 9 222,0 0 0,1 2 0,26-18 1,7-2 140,1 4 1,2 1-1,81-34 1,192-53 112,-74 52 1598,321-46 0,-311 77 1122,-159 26 185,205 6 0,-295 6-2648,-1 2 0,1 0 0,-1 1 0,1 0 0,-1 1 0,0 1 0,-1 1 0,20 9 0,-30-11-200,1-1-1,-1 1 1,0-1 0,-1 1-1,1 1 1,-1-1 0,0 1-1,0-1 1,0 1 0,0 1-1,-1-1 1,0 0 0,0 1-1,-1-1 1,1 1-1,-1 0 1,-1 0 0,1 0-1,-1 0 1,0 0 0,0 0-1,0 11 1,-1-1 73,-1 0-1,-1 0 1,0-1-1,-1 1 1,0 0-1,-2-1 1,-5 16-1,-54 102 540,64-131-718,-63 110 377,-139 188 0,-117 68-402,158-212-297,135-135 98,-1-1 0,-45 26 0,65-41 125,0-1 0,0-1 0,0 1-1,0-1 1,-1 0 0,0-1 0,-14 3 0,20-5 61,0 0 0,1 0 0,-1 0 0,1 0 0,-1-1 0,0 1 0,1 0 0,-1-1 0,1 0 0,-1 1 0,1-1 0,-1 0 0,1 0 0,-1 1 0,-2-4 0,2 2-27,0 0 1,0-1-1,0 0 0,0 0 1,0 1-1,1-1 1,-1 0-1,1 0 1,0-1-1,-1-3 0,-1-4-71,0 0-1,1-1 1,1 0-1,0 0 0,0 1 1,3-24-1,1 6-82,14-50-1,-7 43 156,2 0 1,2 1-1,1 0 1,1 1-1,34-49 1,-22 42 39,2 2 1,2 1 0,63-58 0,-37 47 59,113-76 0,77-17 72,-119 77 50,3 7 1,220-67-1,-300 111-96,58-7-1,-87 18-21,0 1-1,0 1 0,0 1 0,37 5 1,-51-4 0,-1 1 1,1 0-1,0 0 1,-1 1-1,0 0 1,0 1 0,0 0-1,0 0 1,9 7-1,-13-8-2,1 1-1,-2-1 1,1 1-1,0 0 0,-1 1 1,1-1-1,-1 0 1,0 1-1,-1 0 0,1-1 1,-1 1-1,0 0 1,0 1-1,-1-1 0,3 10 1,-3-1 50,-1 0 1,0-1-1,-1 1 0,0-1 1,-1 1-1,-1-1 0,-5 18 1,-3 7 142,-3-1 0,-23 47 0,-32 45 127,-127 182 1,-119 96-152,156-230-221,26-48-212,123-120 114,0-1-1,0 0 1,-1-1-1,1 0 1,-20 9 0,28-15 66,0 0 0,0-1 1,0 1-1,0-1 0,1 1 1,-1-1-1,0 0 1,0 0-1,0 0 0,0 0 1,0 0-1,0 0 0,0 0 1,0 0-1,-3-2 1,3 1 11,1 1 0,0-1 1,-1 0-1,1 0 0,0 0 1,0 0-1,0 0 0,0 0 1,0-1-1,0 1 0,0 0 1,0 0-1,0-1 1,1 1-1,-1 0 0,0-2 1,-1-6-92,0 1 1,0-1 0,1 1 0,0-1 0,1-14-1,0 16 49,1-26-122,1 0-1,2 0 0,1 0 0,1 0 0,21-58 0,-15 62 182,0 1-1,2 0 1,2 0 0,0 2 0,2 0-1,0 1 1,2 0 0,1 2 0,32-29-1,-3 9 54,2 3-1,2 2 0,83-45 0,-48 36 64,1 4 1,127-41-1,-136 59-16,2 4 0,0 3 0,92-6 0,-123 19-8,74 5 0,-96 2-29,-1 1 1,0 2-1,0 0 1,29 11-1,-45-12 0,-1 1-1,1 0 1,-1 1 0,0 0-1,-1 1 1,1 0 0,-1 1-1,-1 1 1,1-1-1,-2 1 1,1 1 0,13 18-1,-16-18 16,-1 0 0,-1 1 0,0 0 0,0 0 0,-1 0 0,0 0 0,-1 1 0,0-1 0,-1 1 0,0 0 0,-1 0 0,-1 0 0,0 0 0,-3 23 0,-2-2 103,-3 0 0,0-1 0,-19 45-1,-15 25 186,-57 99 0,-68 82-51,69-139-375,24-43-294,71-97 284,-1 0 0,0 0-1,1 0 1,-1 0 0,0-1 0,-1 0 0,-5 4 0,9-7 58,1 0 0,-1 1 0,1-1 0,-1 0 0,1 0 0,-1 1 0,0-1 0,1 0 0,-1 0 0,0 0 0,1 0 1,-1 0-1,1 0 0,-1 0 0,0 0 0,1 0 0,-1 0 0,0 0 0,1 0 0,-1-1 0,1 1 0,-1 0 0,0 0 0,1-1 0,-1 1 0,1 0 0,-1-1 1,1 1-1,-1 0 0,1-1 0,-1 1 0,1-1 0,-1 1 0,1-1 0,0 1 0,-1-1 0,1 1 0,0-1 0,-1 0 0,1 1 0,0-1 0,0 1 0,0-1 1,-1 0-1,1 1 0,0-1 0,0 1 0,0-1 0,0 0 0,0 1 0,0-2 0,1-6-147,-1-1 0,1 1 0,0 0 0,1 0 0,4-13 0,2-12 13,2 1 0,1-1 1,2 2-1,1-1 0,2 2 1,1 0-1,33-45 0,-28 50 150,0 1 1,2 1-1,0 1 0,2 1 0,40-25 0,-17 17 2,2 2 0,71-27 0,-46 26-11,0 3-1,2 4 0,0 3 1,2 3-1,-1 4 1,95 0-1,-126 10-43,-1 2-1,1 3 1,-1 1-1,0 3 1,61 17-1,-86-18 32,-1 1 0,0 0 0,0 2-1,-1 0 1,0 2 0,-1 0 0,-1 1-1,1 0 1,-2 2 0,0 0 0,-1 1-1,-1 1 1,16 22 0,-17-18 45,-1 2 0,-1 0 0,-1 0 0,-1 1 0,-1 1 0,11 50 0,-11-28 134,-2 0 0,1 91-1,-14-31 285,-33 185-1,11-108-351,27-178-98,0 0 1,0 0 0,1 1 0,0-1 0,1 8 0,-1-14 13,0 0 0,0 0 0,0 1 1,0-1-1,0 0 0,0 0 1,0 0-1,0 0 0,1 1 1,-1-1-1,0 0 0,0 0 1,0 0-1,0 0 0,0 0 1,0 0-1,0 1 0,1-1 1,-1 0-1,0 0 0,0 0 1,0 0-1,0 0 0,1 0 1,-1 0-1,0 0 0,0 0 1,0 0-1,0 0 0,1 0 1,-1 0-1,0 0 0,0 0 0,0 0 1,0 0-1,1 0 0,-1 0 1,0 0-1,0 0 0,0 0 1,0 0-1,1 0 0,-1 0 1,0 0-1,0 0 0,0 0 1,1-1-1,13-14-74,-1-3 48,1 1 1,1 0 0,0 1 0,1 1-1,1 0 1,34-22 0,-29 24 23,1 2 0,0 1 0,1 1 0,0 1 0,0 1 0,35-5 0,-29 7 7,1 2-1,-1 1 0,1 2 1,59 6-1,-68-2 5,0 0-1,-1 1 1,0 2 0,0 0 0,0 1-1,-1 1 1,0 1 0,-1 1 0,0 1 0,0 0-1,-2 1 1,20 19 0,-25-20 44,0 0-1,-1 1 1,0 1 0,-1 0 0,-1 0-1,0 1 1,-1 0 0,-1 0 0,0 1-1,-1 0 1,-1 1 0,0-1 0,-1 1-1,-1 0 1,-1 0 0,1 23 0,-4-8 128,-1 1-1,-2-1 1,-1 0 0,-2-1 0,-12 35-1,-6 8 290,-36 71 0,14-51-123,-4-2 0,-123 166 0,96-166-428,66-79 8,-1-1 0,0-1 0,-1 0 0,-15 9-1,27-18 28,-1 0 0,0-1 0,0 1 0,0-1-1,-1 0 1,1 0 0,0 0 0,0 0 0,-1 0 0,1 0-1,0-1 1,-1 0 0,1 0 0,-1 0 0,1 0 0,-1 0-1,-5-2 1,6 1-3,0-1-1,0 1 0,0-1 0,0 0 1,1 0-1,-1 0 0,0 0 0,1 0 1,-1 0-1,1-1 0,0 1 1,0-1-1,0 0 0,-3-5 0,0-1-29,1 0-1,1-1 0,-1 0 0,2 1 1,-1-1-1,1 0 0,1 0 1,-1-1-1,2 1 0,0-10 0,1 7 61,0 1 0,1-1 0,1 1 0,0 0 0,0 0 0,2 0-1,-1 0 1,1 0 0,1 1 0,12-18 0,-8 16 9,0 0 0,1 1 1,0 0-1,1 1 1,0 0-1,1 1 0,24-14 1,-15 11 117,1 2 0,1 1 0,0 0 1,0 2-1,0 1 0,1 1 0,0 1 1,1 1-1,-1 1 0,45 1 0,-47 3 66,1 1-1,0 1 0,-1 2 1,1 0-1,37 14 0,-47-14-109,-1 1 0,1 1 0,-1 0 0,0 1 0,-1 0-1,0 1 1,0 0 0,-1 1 0,0 1 0,12 15 0,-14-14 2,0 0 1,-1 1-1,-1 1 1,0-1-1,0 1 1,-2 0-1,0 1 1,0-1-1,2 20 1,-3-13 20,-2 1 1,-1-1-1,-1 0 1,0 1-1,-8 40 1,-2-14 8,-3-2 0,-1 0 0,-3-1-1,-1 0 1,-29 49 0,-23 27 146,-165 218 0,192-285-299,-62 62-1,88-100-129,-1 0 0,0-1 0,-2-1 0,1-1 0,-2 0 0,1-2 0,-28 12 0,36-19 36,1 0 0,-1 0-1,0-2 1,0 1 0,0-1-1,-24 0 1,23-3 20,1-1-1,-1 0 1,0-1 0,1-1-1,-18-7 1,30 11 133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0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2340 2276 5073,'-52'-68'3064,"-47"-86"-1,-24-86-837,80 133-1923,4-2 1,-41-183-1,71 253-168,2-1 0,2 0 0,1 1 0,3-54 0,1 84-97,1 1-1,0-1 1,0 1-1,1-1 1,1 1-1,-1-1 1,1 1 0,1 0-1,6-13 1,-8 18-23,1 0 0,0-1 1,0 1-1,0 0 0,0 0 1,0 1-1,0-1 0,1 1 1,-1-1-1,1 1 0,0 0 1,-1 0-1,1 1 0,0-1 1,0 1-1,0 0 0,1 0 1,-1 0-1,0 1 0,0-1 1,0 1-1,6 0 0,2 1 38,1 1 0,0 0 0,-1 0-1,0 1 1,1 1 0,11 5 0,80 41 360,-42-15-132,-1 3-1,-2 2 1,-2 3-1,-2 3 1,61 64-1,-95-88-220,-1 1-1,-1 0 1,-1 2-1,-2 0 1,0 2 0,-1-1-1,-2 2 1,-1 0-1,-1 0 1,-1 1-1,-2 0 1,0 1 0,-3 0-1,4 36 1,-8-20-13,-1-1 0,-3 1 1,-1 0-1,-3-1 0,-1 0 1,-3 0-1,-1-1 0,-2-1 0,-2 0 1,-38 70-1,22-56-42,-2-1 0,-3-2 0,-2-2 1,-3-1-1,-1-2 0,-97 82 0,111-108-142,0 0 0,-2-2 0,0-2 0,-60 28 1,67-38-36,1 0 0,-1-2 0,-1 0 0,0-2 0,1-1-1,-1-1 1,-46 0 0,37-5-33,0-1-1,0-1 0,1-2 1,0-2-1,0-1 0,0-1 1,-42-20-1,34 9 49,0-1 0,2-2 1,1-1-1,-68-60 0,57 38 66,2-2 0,-73-98 0,69 73 34,-63-121 1,81 130 38,3-2 0,3-1-1,3-1 1,3-1 0,-16-100 0,30 125 34,2 1 1,3-1 0,3-63-1,1 82 20,2 0 0,0 1-1,2 0 1,1 0-1,1 1 1,1 0-1,1 0 1,1 1-1,2 0 1,0 1-1,1 0 1,1 1-1,18-19 1,-17 24 26,2 1 0,-1 1-1,2 0 1,0 2 0,0 0 0,1 1 0,1 1-1,-1 1 1,34-10 0,-16 9 61,1 1-1,-1 2 1,1 1-1,65 0 1,-55 7 18,1 1 1,0 3 0,-1 2-1,0 2 1,48 16-1,-76-19-29,-1 1-1,0 1 0,0 1 0,0 1 0,-1 0 1,-1 2-1,24 18 0,-33-22-25,0 0-1,-1 0 1,0 1-1,-1 1 1,0-1-1,0 1 1,-1 1-1,0-1 1,-1 1-1,0 0 1,0 0-1,-2 0 1,1 1-1,-1-1 1,1 15-1,-2-5 60,-1 0 0,-1 0 0,-1 0 0,-1 0-1,-5 27 1,-2-10 65,-1-1-1,-16 41 1,4-28-62,-2 0 0,-2-2 0,-41 59 0,21-45-25,-95 101 1,104-126-126,-1-1 1,-1-2-1,-3-2 0,-51 31 1,71-50-61,0-2 0,0 0 0,-1-1 0,-1-2 1,1 0-1,-1-1 0,-1-2 0,1 0 0,-1-2 0,-47 1 1,46-6-36,0-1 0,1-1 1,-1-1-1,1-1 1,0-1-1,1-1 1,0-2-1,0 0 0,1-2 1,0 0-1,1-2 1,1 0-1,0-1 1,1-2-1,0 0 0,-28-33 1,21 18-20,2-1 0,1-1 0,2-1 0,2-2 0,-26-60 0,24 39 23,2 0-1,3-1 1,-11-72-1,20 82 64,2-1 0,3 0 0,1 0 0,3 0 0,10-66 0,-7 89 36,1 0 0,2 1 0,0 0 0,2 0 0,1 0 0,1 2 0,1-1 0,1 1 0,1 1 0,1 0 0,28-31 0,-27 39 18,0 0 0,1 1 1,0 1-1,1 0 0,0 2 0,1 0 0,1 1 0,0 1 0,0 0 0,0 2 1,1 0-1,28-4 0,-14 5 58,1 1 1,0 2 0,1 1-1,-1 2 1,0 2 0,57 9-1,-61-5 38,0 1-1,-1 2 0,58 24 0,-75-27-53,-1 1-1,1 1 0,-1 0 0,-1 1 0,1 0 0,-1 1 0,-1 0 1,0 1-1,0 0 0,11 17 0,-15-16 5,0 0 0,-1 0-1,-1 0 1,0 1 0,0-1 0,-1 1-1,-1 0 1,0 1 0,-1-1 0,-1 0-1,0 1 1,-1 19 0,-2-3 46,-1 0 0,-2 0 0,-1-1 0,-14 43 0,2-20-36,-2-2 0,-2 0 0,-3-1-1,-1-1 1,-3-1 0,-1-2 0,-65 73 0,74-96-75,0-2-1,-2 0 1,0-2 0,-1-1 0,-30 17-1,38-26-51,1 0-1,-1-1 0,0-1 1,-1 0-1,0-2 0,1 0 1,-1 0-1,-1-2 0,-32 1 1,37-3-26,1-1-1,0-1 1,0 0 0,0 0 0,0-2-1,0 1 1,0-1 0,1-1 0,0 0 0,0-1-1,0 0 1,-18-14 0,12 6-47,2 0 1,0-1-1,1-1 1,0-1-1,1 1 0,1-2 1,-10-19-1,-6-17-29,2-2 0,3 0 0,2-1 0,2-2 0,4 1 0,-17-117 0,29 146 124,1-1-1,1 1 0,2 0 0,7-53 0,-5 70 26,-1 0 0,1 0 0,1 1 0,0-1 0,1 1 0,0 0 0,1 0 0,0 0 0,1 1 0,0 0 0,0 0 0,1 1 0,0-1 0,11-7 0,-9 9 26,1 1-1,0 0 1,0 1-1,0 0 1,1 1 0,0 0-1,0 1 1,1 0-1,-1 1 1,1 1 0,18-2-1,2 2 111,-1 1-1,0 2 1,45 6 0,-12 3 173,-1 2 1,76 25 0,-103-25-190,-2 2 1,0 1 0,0 2 0,-2 1-1,39 28 1,-63-40-95,-1 1-1,0-1 0,-1 1 1,1 0-1,-1 1 0,-1 0 1,1 0-1,-1 0 0,-1 1 1,0 0-1,0 0 0,0 0 1,-1 1-1,-1-1 0,0 1 1,0 0-1,-1 0 0,0 0 1,0 0-1,-2 1 0,1-1 1,-1 0-1,0 1 0,-1-1 1,-1 0-1,-3 15 0,-2 1 36,-1-1-1,-1 0 1,-1 0-1,-2-1 1,0 0-1,-24 33 0,11-22-8,-1-2 0,-2-1-1,-48 43 1,43-47-46,-1-1 0,-1-2 0,-67 36 0,71-46-54,-1-1 1,0-1-1,-1-2 1,0-1-1,-38 6 0,50-13-33,1-2 0,-1 0-1,1-1 1,0-1-1,-1-1 1,1 0-1,0-2 1,0 0-1,0-2 1,1 0-1,0-1 1,0-1-1,0 0 1,1-2-1,0 0 1,-27-22-1,16 9-48,1-2-1,1-1 0,1-1 0,1-1 0,2-1 0,1-1 0,1-1 0,-19-39 0,23 34 13,1 0 0,1-1 0,3 0 0,0-1 0,-10-68 0,18 76 48,2 1-1,0-1 1,2 0 0,1 1-1,2-1 1,1 0-1,1 1 1,11-35 0,-8 40 36,2 1 1,0 0-1,1 0 1,2 2-1,0-1 1,2 1-1,0 1 1,1 1-1,1 0 1,0 1-1,2 1 1,0 1-1,1 0 1,1 1-1,0 2 1,0 0-1,2 1 1,41-16 0,-24 16 95,0 1 0,1 2 0,0 2 0,1 1 0,0 2 0,74 4 0,-48 5 124,-1 2 1,0 4-1,90 26 1,-122-27-77,0 2 1,0 1-1,-2 2 0,34 19 1,-52-25-39,-1 0 1,0 1 0,-1 1 0,0 0 0,0 1-1,-1 0 1,-1 1 0,0 0 0,-1 0-1,17 30 1,-20-27 3,-1 0 0,-1 1 0,0 0 0,-1-1 0,0 1 0,-2 1 0,0-1 0,-1 0 0,0 1 0,-4 30 0,-2-9 45,-2 1 0,-2-1 0,-21 60 0,10-47-68,-2-1 0,-2 0 0,-3-2 0,-32 46-1,43-72-54,-1 0-1,-1-2 0,-1 0 1,-39 34-1,46-46-32,-1 0 0,0 0 1,0-1-1,-1-1 0,0 0 0,-1-1 0,1-1 1,-1 0-1,0-1 0,-18 3 0,17-5-47,1-1-1,-1 0 1,0-1 0,1-1-1,-1 0 1,0-1-1,1-1 1,0-1-1,0 0 1,0-1-1,0 0 1,0-1 0,1-1-1,-25-15 1,18 7-50,1-1 0,1 0 0,0-1 0,1-2 0,1 0 1,0 0-1,2-2 0,-21-34 0,5-4-61,2-1-1,2-1 1,3-1-1,3-1 0,3-1 1,3-1-1,-10-86 1,21 116 153,2 0 1,0-1 0,3 1-1,1 0 1,1 0-1,12-50 1,-11 71 58,1 1 0,0-1 0,0 1 0,2 0 0,0 0 0,0 0 0,16-20 0,-15 25 30,0-1-1,0 2 1,0-1 0,1 1 0,0 0 0,1 1 0,-1 0 0,1 1 0,1 0 0,-1 0 0,12-3 0,-1 2 95,1 2 0,-1 0 1,1 1-1,0 1 0,-1 1 1,1 1-1,0 0 0,33 7 1,-10 1 176,-1 2 0,0 3 1,48 19-1,-57-18-141,-1 2 0,0 0 0,-2 3 0,43 30 0,-59-37-106,-1 1 0,0 1 0,-1 0-1,0 1 1,-1 1 0,-1 0 0,0 0-1,-1 2 1,16 34 0,-18-26 15,0 0 0,-2 1 0,0 0 0,-2 0 0,-2 1 0,0 0 0,-1 0 0,-2-1 1,-1 1-1,-9 50 0,0-24 15,-3-1-1,-2 0 1,-3 0 0,-34 71 0,34-85-84,-2-2 1,-2 0-1,-1-2 1,-1 0 0,-38 40-1,48-60-45,0-1-1,-1 0 1,-1-2 0,0 1-1,-1-2 1,0 0-1,-1-1 1,0-1 0,-1 0-1,0-2 1,0 0 0,0-1-1,-22 3 1,27-6-45,0-2 0,-1 0 0,1-1 0,0 0 0,-1-2 1,1 1-1,0-2 0,0 1 0,0-2 0,0 0 0,1-1 0,-15-6 1,10 1-92,-1-1 1,1-1-1,1 0 0,0-1 1,1-1-1,0 0 1,-26-32-1,9 2-401,-45-78 0,33 43-270,-62-156 0,86 178 496,3 0 0,2-2 0,-14-99 1,28 135 287,0-1 0,1 1 0,2-1 0,0 1 1,1 0-1,2 0 0,0 0 0,11-31 0,-11 42 71,1 0 0,1 0 0,-1 1 0,2 0 0,0 0 0,0 0-1,1 1 1,0 0 0,1 1 0,0 0 0,1 0 0,-1 1 0,2 0 0,-1 0 0,1 2 0,13-8-1,-8 7 69,1 0-1,-1 2 1,1-1-1,0 2 0,0 0 1,1 2-1,26-2 1,-7 4 164,1 1 0,53 10 0,3 5 440,147 48 0,81 54 378,-228-79-778,-3 3 0,103 64 0,-164-86-141,-1 1 0,41 38-1,-59-47-86,1 0-1,-2 0 1,0 1-1,0 1 0,-1-1 1,-1 2-1,10 21 1,-12-20 2,-2 1 0,0 0 1,-1 0-1,-1 0 0,0 0 1,-1 25-1,-2-9-2,-2 0 1,-1 0-1,-1 0 0,-2-1 0,-1 0 1,-2-1-1,-1 0 0,-1 0 0,-21 35 1,3-12-21,-3-2 0,-2-1 1,-3-2-1,-45 46 1,42-52-17,-2-1 0,-2-3 0,-2-1 0,-53 32 1,80-57-42,0-2 0,0 0 0,-1-2 1,-29 10-1,37-15-23,-1-1 1,-1-1-1,1 0 0,0-1 1,-1 0-1,1-1 0,0-1 1,-16-2-1,8-1-54,1-1 0,0-1 0,0-1 0,0-1 0,1-1 0,1 0 0,-1-2 0,2 0 0,-1-1 0,-23-21 0,14 9-114,1-2-1,1-1 1,2-1-1,1-1 1,-29-47-1,31 41 69,2 0 0,2-1 0,1-1 0,2 0 0,1-1 0,2 0 0,2-1 0,1-1 0,2 1 0,2-1 0,2 0 0,1 0 0,7-52 0,-4 71 115,1 0 0,2 0-1,0 1 1,1 0-1,1 0 1,0 0 0,2 1-1,0 0 1,2 0-1,0 1 1,1 1 0,0 0-1,1 0 1,20-18-1,1 5 31,0 0-1,3 2 1,0 2-1,1 1 1,2 2-1,0 2 1,2 2-1,0 1 1,53-14-1,-20 12 136,0 3 0,1 3 0,0 4 0,128-2 0,-18 21 332,-148-4-302,0 1 1,56 18 0,-79-20-116,-2 1 1,1 1-1,-1 0 1,0 1-1,0 0 0,0 1 1,-1 0-1,-1 1 0,1 1 1,14 16-1,-18-16-6,-1 0 1,0 0-1,0 1 1,-1-1-1,0 2 0,-1-1 1,-1 1-1,1-1 1,-2 1-1,0 0 0,0 1 1,0 15-1,-1 1 40,-1 0-1,-2 0 1,0-1-1,-3 1 1,0 0 0,-10 35-1,-1-16 37,-2 1 0,-39 79-1,31-80-89,-2-2 0,-2 0 0,-2-2 0,-59 64 1,62-80-39,0 0 0,-2-2 1,-1-2-1,-1-1 1,-1-1-1,-69 34 1,79-46-55,0-1 1,0-2-1,-37 8 1,48-12-2,0-1-1,-1-1 1,1-1 0,-1 1 0,1-2-1,-1 0 1,1 0 0,-15-4 0,16 1-31,0-1 0,-1 0 0,2 0 1,-1-1-1,1 0 0,0-1 0,0 0 0,-10-10 1,3 2-88,0-2 0,1 0 1,1-1-1,0 0 1,-13-25-1,3 0-203,-27-66 1,30 54 240,2-2 1,3 0 0,2-1 0,3-1-1,2 0 1,3-1 0,2 0-1,7-113 1,2 128 115,2 0 0,2 0 1,3 1-1,1 0 0,21-49 0,-19 60 17,2 1 1,1 0-1,1 1 0,2 1 1,1 1-1,2 1 0,27-27 1,-27 33 15,1 2 0,1 0 0,1 2 0,0 1 1,1 1-1,1 1 0,0 2 0,1 0 0,44-11 1,-27 12 26,0 2 0,1 2 1,0 3-1,0 1 1,76 4-1,-87 2-6,1 2-1,-1 1 0,59 16 0,-79-16-15,-1 0 1,-1 1 0,1 0-1,-1 1 1,0 1 0,0 0-1,-1 1 1,0 1 0,-1 0-1,0 0 1,11 13 0,-13-9 30,0 1 1,-1-1 0,0 2-1,-1-1 1,-1 1 0,-1 0-1,0 1 1,-1-1 0,0 1-1,-2 0 1,0 1 0,-1-1-1,0 20 1,-4-3 114,-1 0 1,-14 66-1,-1-30-10,-2-1 0,-3-1 0,-4-1 0,-2-1 0,-3-1-1,-55 82 1,60-107-74,-54 59 0,63-80-91,0-1-1,-1-1 1,-1-1-1,-29 19 1,37-28-63,-1-1 0,0 0 0,1 0 0,-2-2 0,1 1 0,-20 2 0,25-5-12,-1-1 0,1 0 0,-1-1 1,1 0-1,-1 0 0,1-1 0,-1 0 0,1-1 0,0 0 0,-16-5 0,16 3-15,-1-1 0,1 0-1,1 0 1,-1-1 0,1 0-1,0 0 1,0 0-1,0-1 1,1 0 0,-8-11-1,5 3-42,0 1 0,1-2-1,0 1 1,1-1-1,-7-23 1,5 4 23,1-1 1,2-1-1,2 1 0,1-1 0,3-67 1,4 56 33,1 1 1,3 0 0,2 0 0,18-54 0,-16 69 24,1 0-1,1 0 1,2 1 0,1 1-1,1 1 1,35-41 0,-37 50 24,2 2 1,0 0-1,1 1 1,0 1 0,2 1-1,0 0 1,0 2-1,2 0 1,38-15-1,-33 19 31,0 1 0,0 1 0,1 2 0,-1 1 0,1 1 0,0 1-1,39 3 1,-13 3 129,-1 3-1,105 27 1,-108-20 100,-1 2 0,81 39 0,-110-44-108,-1 0 1,0 2-1,-1 0 1,0 1-1,-1 1 1,0 1-1,-1 0 1,20 27-1,-26-27-5,0 0 0,-2 1 0,0 0 0,-1 0 0,0 1 0,-2 0 0,0 1 0,-1-1 0,4 31 0,-5-16 63,-2 0 1,-2 1 0,0-1 0,-10 56 0,0-34 5,-2-1 0,-3 1 0,-36 86-1,18-69-42,-3-1-1,-45 67 0,25-59 9,-3-2-1,-115 116 0,41-74-40,106-99-120,0 0 1,-55 28-1,69-42-35,0-1 0,0 0 0,0-1 0,0 0 0,-1-1 0,-14 2 0,19-4-12,0-1 1,1 0 0,-1 0 0,1-1-1,-1 0 1,1 0 0,-1-1 0,1-1-1,0 1 1,-14-7 0,8 1-67,1 0 1,0 0-1,1-1 0,0-1 0,0 0 1,-19-22-1,16 14-31,1-1-1,0 0 1,2 0-1,-14-28 1,13 16 80,1 0 0,1 0-1,2-1 1,1 0 0,2-1 0,1 0-1,2 0 1,1 0 0,1 0 0,2 0 0,1 0-1,8-39 1,-4 43 53,0 0-1,2 0 1,1 1 0,2 1 0,0-1-1,2 2 1,1 0 0,1 0-1,1 2 1,2-1 0,0 2 0,1 1-1,1 0 1,23-18 0,-27 27 17,0 1 0,0 1 0,1 1 0,1 0 1,0 1-1,20-7 0,-15 8 24,1 2 1,-1 1-1,1 1 0,40-2 0,-6 4 115,-1 4 0,1 1-1,-1 4 1,0 2 0,-1 2 0,0 3-1,73 27 1,-104-31-18,1 1 0,-2 2 1,0 0-1,0 1 0,-1 2 0,-1 0 1,0 2-1,30 31 0,-39-34-35,-1-1 0,-1 1 0,0 1 0,-1 0 0,-1 1 0,-1 0 0,0 0 0,-1 1 0,-1 0 0,-1 0 0,0 0 0,-1 1 0,2 27 0,-5-13 25,-1 0 0,-2 0 0,-7 44 0,-33 105 173,2-55-188,-5-3 0,-6-1 0,-88 154 0,24-101-52,90-143-89,-2-2 0,-1-1 1,-34 28-1,48-46-30,0 0 1,-1-1 0,-1-1-1,-31 16 1,41-24 31,0 1 0,0-1 1,0-1-1,0 1 0,0-1 0,-1 0 0,1 0 1,-1-1-1,1 0 0,0 0 0,-1-1 0,1 1 1,-1-1-1,1-1 0,0 1 0,0-1 0,-7-3 1,6 2-19,1 0 1,0-1 0,0 0 0,0 0-1,0 0 1,1-1 0,-1 0 0,1 0-1,0 0 1,1-1 0,-1 1 0,1-1 0,1 0-1,-1-1 1,-4-10 0,0-5-89,0 0 1,2-1-1,-6-36 1,3-18-2,2 0 0,4 0 0,10-120 0,0 104 124,5 0 0,4 1 0,3 1 0,36-99 0,-36 138 25,3 0 0,2 1 0,33-50 0,-34 66 11,2 0 0,2 2 0,0 0-1,54-46 1,-49 52 27,1 1 0,2 1 0,0 2 0,2 2 0,0 1 1,1 2-1,41-13 0,-53 23 57,0 1 1,0 2 0,1 0 0,53-2-1,-60 7 24,0 1 0,0 1 0,0 1 0,0 0 0,-1 2 0,0 0 0,25 10 0,-32-10-33,-1 1 1,0-1-1,-1 2 1,0 0-1,0 0 0,0 0 1,-1 1-1,0 1 0,0 0 1,-1 0-1,0 1 0,-1-1 1,0 2-1,0-1 1,6 15-1,-5-6 17,-1 1 1,-1 0-1,-1 0 0,0 0 1,-2 0-1,0 1 0,-1-1 1,-1 1-1,-2 21 0,-4 8 69,-1 0 0,-19 67 0,-5-7 62,-74 172 0,-71 92-94,52-139-102,10-42-142,94-164-58,-2-2 0,-44 47 0,57-66 68,-1 1 0,0-2 0,-1 1 0,1-1 0,-1 0 0,-1-1-1,-16 7 1,22-11 22,-1 0 0,1-1-1,-1 0 1,1 0 0,-1-1-1,0 1 1,1-1 0,-1 0-1,1-1 1,-1 1 0,0-1-1,1 0 1,-1-1 0,1 1-1,0-1 1,-1 0 0,-8-5-1,5 2-46,1 0-1,-1-1 1,1 0-1,0-1 1,1 1-1,0-1 1,0-1-1,0 1 1,1-1-1,0 0 1,-7-14-1,2 1-63,1-2 0,1 0-1,-10-38 1,9 23 72,2-1 0,2 0 0,-1-54 1,13-120 61,7 86 119,7 1 0,5 1 0,5 1 1,57-148-1,8 53 179,-71 172-146,3 1 1,41-54 0,-51 78-52,0 1 1,2 2-1,0-1 1,1 2 0,1 1-1,1 1 1,36-21-1,-38 26 12,0 2 0,1 0 0,1 1 0,-1 2 0,1 0 0,0 1 0,1 1 0,44-2 0,-41 6 59,0 1 1,0 1 0,0 1-1,-1 1 1,0 2-1,42 13 1,-50-12-20,-1-1 0,-1 2 0,0 0 0,0 1 1,0 0-1,-1 1 0,0 1 0,-1 0 0,0 1 1,-1 0-1,10 15 0,-11-11-7,-1 0 1,0 1-1,-2 0 1,0 0-1,0 1 1,-2 0-1,0 1 1,-2-1-1,0 1 0,0 0 1,0 34-1,-4-5 41,-1 0-1,-3 1 1,-15 74-1,3-47-14,-29 83-1,14-73-80,-3-2-1,-5-1 1,-3-2 0,-3-2-1,-4-2 1,-85 102-1,108-148-105,-2-1-1,-52 43 1,71-66 5,-1 0 1,0 0-1,-1-1 1,0-1-1,0 0 1,0 0-1,0-1 1,-15 3-1,20-5 16,1-1 0,-1 0 0,0 0 0,1-1 0,-1 0 0,0 0 0,0 0 0,1 0 0,-1-1 0,0 0 0,1 0 0,-1-1 0,1 0 0,-7-3 0,5 1-22,1 0 0,0 0 1,0-1-1,0 0 0,0-1 0,1 1 0,0-1 0,0 0 0,-8-13 0,-1-4-20,1-2-1,1 1 0,1-2 0,1 0 1,1 0-1,2 0 0,0-1 0,-3-36 1,4 1 103,2-1 1,8-99-1,0 111 12,2-1-1,2 2 1,3-1-1,24-72 1,-25 97-12,1 0 0,0 1-1,2 1 1,1 0 0,1 1 0,1 0 0,0 1 0,2 1-1,1 1 1,25-21 0,-18 20 4,1 2-1,0 1 1,2 1 0,0 2-1,1 1 1,1 1 0,0 1-1,0 2 1,1 1 0,46-6-1,-49 11 5,0 1 0,0 2 0,0 1 1,0 1-1,0 1 0,-1 2 0,1 1 0,-1 1 0,0 2 0,0 0 0,-1 2 0,32 16 1,-36-14 20,0 2 1,-1 0 0,-1 2 0,0 0 0,-1 1-1,-1 2 1,0 0 0,-2 0 0,0 2-1,-1 0 1,-1 1 0,-1 0 0,-1 1 0,-1 1-1,-1 0 1,-2 1 0,11 36 0,-12-25 27,-2 1 1,-1-1 0,-1 1-1,-2 38 1,-5-20 0,-1 0 1,-14 58-1,-15 29 14,-57 147 0,86-277-80,-279 693-92,198-544-328,78-149 316,0-1 0,-1 1 1,0-1-1,-1-1 0,0 1 0,-1-1 0,-13 10 0,21-19 52,-1 1-1,1-1 1,0 0-1,-1 0 1,1 0-1,-1 0 1,1-1-1,-1 1 1,1-1-1,-1 1 1,1-1-1,-1 0 1,0 0-1,1 0 1,-1 0 0,1-1-1,-1 1 1,0-1-1,1 1 1,-1-1-1,1 0 1,0 0-1,-1 0 1,1 0-1,0 0 1,-1-1-1,-3-2 1,0-2-85,0 1 1,0-1-1,0 0 1,1-1-1,0 1 1,0-1-1,1 0 1,0 0-1,0 0 1,0-1-1,1 1 1,-3-11-1,-6-26-619,2 1 0,-8-78 0,3-159-1829,23 104 1208,7 1 0,8 0 0,88-332 0,-89 429 1401,61-140 0,-64 181 64,1 1 0,2 2-1,1 0 1,39-42 0,-43 54 77,1 0 0,2 2 0,0 1 0,1 0 1,0 2-1,2 0 0,0 2 0,1 1 0,0 1 1,1 1-1,0 1 0,54-13 0,-51 17 194,1 2 0,0 1 0,0 2 0,0 1-1,0 1 1,59 8 0,-67-4-97,0 1 0,0 2 0,0 0 0,-1 1 0,0 0 0,-1 2 1,0 1-1,-1 1 0,32 23 0,-33-18-30,-1 0 1,0 1-1,-2 1 0,0 0 1,-1 1-1,-1 1 1,-1 0-1,0 1 0,-2 0 1,-1 1-1,-1 1 1,9 31-1,-12-23 21,-1 1 0,-2-1 0,-1 1 0,-3 47 0,-4-14 243,-20 106 0,-133 404 386,-43-2-632,101-357-329,84-187-6,-2 0-1,-1-1 1,-29 35 0,41-57 14,1-1 0,-1 1 0,0-1 0,0-1 1,-1 1-1,0-1 0,0-1 0,0 1 0,-17 5 0,21-8 16,0-1-1,-1 0 0,1 0 0,-1-1 0,1 1 0,-1-1 0,1 0 1,-1 0-1,1-1 0,-1 1 0,1-1 0,-1 0 0,1 0 1,-1-1-1,1 1 0,0-1 0,0 0 0,0 0 0,0 0 1,-5-4-1,0-3-93,-1-1 0,1 0 0,1 0 0,-1-1 0,2 0 0,0 0 1,-11-23-1,2 0-183,2 0 0,-20-68 0,13 11 77,4 0-1,-6-111 0,19-195 202,9 318 134,21-115 1,-14 143-10,2 2-1,36-86 0,-35 100-17,2 0-1,2 1 0,37-52 1,-41 68-21,0 1 1,0 0-1,2 1 1,0 1-1,1 0 1,0 2-1,1 0 1,1 1-1,0 0 1,0 2-1,1 1 0,1 0 1,-1 2-1,1 0 1,1 1-1,-1 2 1,1 0-1,0 1 1,35 1-1,-30 3 92,0 2-1,-1 0 0,1 2 1,-1 1-1,0 1 0,29 13 0,-39-14-1,-1 2-1,1 0 0,-1 1 0,-1 1 1,0 0-1,0 1 0,-1 1 0,0 0 0,-1 1 1,15 19-1,-19-19-34,-1 0 0,0 2 0,-1-1 0,0 1 0,-1-1 1,0 2-1,-2-1 0,0 1 0,0-1 0,-2 1 0,0 0 0,0 0 1,-2 0-1,-1 20 0,-3 9 64,-3-1 1,-1 0-1,-27 83 1,-9-3-16,-5-3 1,-6-2-1,-98 159 0,125-234-116,-50 61 0,66-90-38,0-2-1,-1 1 1,0-2-1,-20 15 0,28-24-9,0 0-1,0 0 1,-1 0-1,1-1 1,0 0-1,-1 0 1,0 0-1,1-1 1,-1 1-1,0-1 1,0-1-1,0 1 1,0-1-1,0 0 1,1-1-1,-1 1 1,-6-2-1,4 0-25,0-1 0,0 1-1,1-1 1,-1 0 0,1-1 0,0 0-1,0 0 1,0-1 0,1 1-1,-1-1 1,1-1 0,-9-9 0,-1-5-121,0 0 0,-21-38 1,7 3 61,2 0 1,3-2 0,2-2-1,3 1 1,2-2-1,3-1 1,-11-97 0,20 102 102,2-1 0,3 1-1,8-87 1,-2 109 2,1 0-1,1 0 1,2 0-1,1 1 0,2 1 1,31-61-1,-34 77 3,0 1 1,1 0-1,1 0 0,1 1 0,0 0 1,0 1-1,2 1 0,-1 0 1,2 1-1,18-12 0,-18 15 5,0 0-1,1 2 1,0-1-1,0 2 1,0 0-1,1 1 1,0 1-1,0 0 1,-1 2-1,2 0 1,21 1-1,-6 2 30,-1 2-1,0 2 0,0 0 0,0 2 0,-1 2 1,34 14-1,-29-7 46,0 0 1,-1 3-1,-2 1 0,57 45 1,-71-50-16,-1 0 0,0 2 1,-2 0-1,0 1 0,-1 0 1,-1 2-1,0-1 0,-2 2 1,-1 0-1,0 0 0,-2 1 0,0 0 1,6 29-1,-7-14 62,-1 1 1,-2 0-1,0 60 0,-7-34 65,-12 83 0,-5-41-72,-4-2 1,-5 0 0,-5-2-1,-4-1 1,-63 124-1,-15-26 7,87-157-148,-52 63 0,74-99-24,-1 0 1,0 0 0,0 0-1,-1-1 1,0-1 0,0 1-1,0-1 1,0 0 0,-14 5-1,19-9 9,-1 0 1,1 0-1,-1 0 0,0 0 0,1 0 0,-1-1 0,0 0 1,1 1-1,-1-1 0,0-1 0,1 1 0,-1-1 0,1 1 0,-1-1 1,0 0-1,1 0 0,0 0 0,-1-1 0,1 1 0,0-1 1,-1 0-1,1 0 0,0 0 0,-5-5 0,-1-3-124,0-1-1,1 0 0,0 0 1,0-1-1,-8-18 0,-7-17-457,-23-66-1,7-3 284,5-2 0,5-2-1,6-1 1,-10-138 0,29 188 278,7-112 1,1 143 48,3 0 1,1 0-1,18-55 0,-18 72 9,0 1 1,2 0-1,1 0 0,0 1 1,24-32-1,-24 39 1,1 1 0,0 0 1,1 0-1,1 2 0,0 0 1,1 0-1,0 1 0,18-9 1,-5 6 6,0 1 1,0 2-1,1 1 1,0 1-1,1 1 1,0 1-1,57-2 1,-26 7 47,-1 3 1,1 3 0,62 12-1,-58-4 124,-1 2 0,105 40-1,-122-36 4,0 3 0,-2 2 0,-1 1 0,47 36 0,-69-44-46,0 1 0,-1 1 0,-1 1 0,26 34 0,-32-35-14,-1 1 1,-2 0 0,0 1-1,-1 0 1,15 45 0,-16-37 8,-2 1-1,-1 0 1,-1 1 0,1 43 0,-7-17 25,-3-1-1,-11 59 1,-38 138 211,3-93-155,-99 216-1,34-149-116,95-192-116,-2-1 0,-1-1 1,-31 34-1,46-58-12,-1 0 1,0-1-1,-1-1 0,0 1 1,0-1-1,0-1 1,-1 0-1,0 0 0,-16 5 1,21-9 0,-1 0 1,0 0 0,1-1-1,-1 0 1,0 0 0,0 0-1,0-1 1,0 0-1,0-1 1,0 1 0,0-1-1,1-1 1,-1 1-1,0-1 1,1-1 0,-1 1-1,-10-6 1,1-2-72,0-1 1,1-1-1,0 0 1,1-1-1,-16-18 1,1-2-167,0-1 1,-42-69 0,-58-148-500,15-50 42,74 161 334,6 0 0,-29-265 0,59 326 205,10-144-1,-3 179 122,3-1 1,2 1-1,22-76 0,-22 99 58,1 0-1,0 1 1,2 0 0,0 0-1,1 2 1,1-1-1,1 1 1,0 1 0,2 1-1,0 0 1,0 1-1,1 0 1,1 2-1,1 0 1,37-20 0,-33 24 34,0 1 1,0 1 0,0 1 0,1 1 0,43-4-1,-29 6 63,-1 3-1,1 1 0,41 7 1,-35-1 134,0 2 1,0 2 0,-1 2 0,-1 2-1,0 2 1,-2 2 0,1 1-1,-2 2 1,-1 2 0,-1 1 0,38 35-1,-57-45-32,-2 2 0,1-1 0,-2 2 0,0 0-1,23 40 1,-26-31-2,-1-1-1,-1 1 1,-1 1 0,10 54-1,-10-29 50,-2-1-1,0 70 0,-28 147 242,-9-68-194,-10-1-1,-110 330 0,43-250-126,2-54-153,94-205-70,-1-1 1,-1 0-1,0-1 1,-27 29-1,36-44 33,0-1 0,0 1 0,0-1 0,0 1 1,-1-1-1,0-1 0,1 1 0,-11 4 0,13-7 15,0 1 1,-1-1 0,1 1-1,0-1 1,0 0-1,-1 0 1,1 0-1,0 0 1,-1 0-1,1 0 1,0-1-1,0 1 1,0-1-1,-1 0 1,1 0 0,-3-1-1,2 0-17,-1-1-1,0 1 1,0-1-1,1 0 0,0-1 1,-1 1-1,1 0 1,-3-5-1,-3-6-129,-13-24 0,5 3-97,1-1 0,-17-62 1,9 1-44,3 0 0,5-2 0,4 0 1,5-1-1,7-157 0,4 200 206,3 0-1,2 1 1,20-67-1,-21 98 92,0-1-1,2 2 1,1 0-1,1 0 1,1 1-1,1 0 1,1 1 0,1 1-1,21-22 1,-16 23 12,1 1 1,1 1 0,0 1 0,1 2 0,1 0 0,1 1 0,43-17 0,-29 17 64,0 2 0,1 1-1,1 2 1,65-6 0,-69 13 94,0 1 1,0 1-1,0 2 1,72 15-1,-87-12-28,0 2 0,0 0-1,0 1 1,-1 2 0,0 0-1,-1 2 1,0 0 0,33 26 0,-34-20-24,-2 1 0,0 0 0,-1 2 0,-1 0 0,0 0 0,-2 2 0,-1 0 0,-1 0 0,-1 1 0,-1 1 0,12 41 0,-12-22-17,-2 0 0,-2 1 0,-2-1 1,-2 1-1,-2 0 0,-7 62 0,-61 272 172,11-149-150,-137 347-1,178-540-145,-1-1-1,-22 36 1,35-65 9,0 0 0,-1 0 0,0 0 0,0-1 0,0 0 1,-1 0-1,1-1 0,-10 7 0,13-11 12,1 0 0,-1 0 0,1-1 0,-1 1 0,1-1 1,-1 1-1,0-1 0,0 0 0,1 1 0,-1-1 0,0 0 0,1 0 0,-1 0 0,0 0 1,1-1-1,-4 0 0,1 0-14,1-1 0,0 1 0,0-1 0,0 0 0,0 0 0,0 0 0,0 0 0,0-1 0,1 1 0,-5-5 0,-3-6-53,0 0 0,1-1 0,1 0-1,0 0 1,-9-23 0,-45-150-330,6-55 84,34 110 146,-4-170-1,24 210 94,4 0 0,26-170 0,-18 209 61,2 1 0,3 0 0,2 1 0,34-72 0,-37 95 24,1 1 0,1 1 0,2 0 0,0 2 0,2 0 0,0 1 0,2 0 0,0 2 0,34-24 0,-27 26 19,2 1 1,0 1 0,1 2 0,0 1 0,1 1-1,0 2 1,51-10 0,-32 12 58,-1 2 0,1 2 0,0 3 0,75 6 0,-73 1 40,0 3 0,0 1 1,0 4-1,-2 1 0,0 3 1,-1 2-1,0 2 0,54 33 1,-69-33-50,-1 1 0,-2 3 0,0 0 0,-2 2 0,0 2-1,-2 1 1,-2 0 0,0 3 0,-2 0 0,-2 1 0,29 55 0,-28-34-17,-2 0-1,16 63 1,-18-43 1,17 116 1,-23-58 1,-6 221 1,-54 139-45,-7-221-260,45-240 28,-2 1 0,-1-1 0,-18 36 0,25-59 66,-1 0 1,-1-1-1,-9 13 1,13-19 81,1 0 1,-1 0-1,0 0 0,0 0 0,-1-1 1,1 1-1,0 0 0,0-1 0,-1 0 1,1 0-1,-1 0 0,-2 1 1,3-1-6,-1-1 0,1 0 1,0 0-1,0 0 1,0 0-1,0 0 1,-1 0-1,1 0 0,0-1 1,0 1-1,0-1 1,0 0-1,0 0 1,-4-1-1,0-2-134,0 0 0,0-1 0,0 1 0,0-1 0,-6-7 0,-73-93-1352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2241 2010 2264,'-44'4'756,"1"-2"0,-1-2 0,0-2 0,0-2 0,-84-19 0,72 10 206,1-3 0,-68-28 0,93 30-323,1 0-1,1-2 0,0-1 1,1-1-1,-43-37 0,44 29-504,1-1 0,1-1 0,1-1 0,1-1 0,2-1 0,1 0 0,2-2-1,1 0 1,1-1 0,2-1 0,1 0 0,-8-47 0,10 27-14,3-1 1,2 0-1,2 0 0,3 0 1,3 0-1,2 0 0,16-75 0,31-83-123,-41 177 15,2 2 0,1 0 0,30-52-1,-41 81 7,1 0 0,0 1 0,0-1 0,1 1-1,-1 0 1,9-7 0,-10 11 1,-1-1 1,1 0-1,-1 1 0,1-1 1,-1 1-1,1 0 0,0 0 1,0 0-1,0 0 1,0 0-1,-1 1 0,6-1 1,-6 1 5,1 0 0,0 1-1,0-1 1,0 1 0,-1-1 0,1 1 0,0 0 0,0 0 0,-1 0 0,1 0-1,-1 1 1,4 1 0,-1 1 24,-1 0-1,1 0 1,-1 0-1,0 0 0,0 1 1,6 8-1,4 11 106,-1 2 0,-1-1 0,-1 2-1,-1-1 1,-1 1 0,9 54 0,-9-33-17,-3 0 1,-1 1-1,-2 0 0,-3-1 1,-2 1-1,-2 0 1,-2-1-1,-2 0 1,-2 0-1,-2-1 1,-29 73-1,19-72-30,-1-2 0,-40 61 0,45-82-81,0-1 0,-2-1-1,0 0 1,-2-1-1,-33 25 1,32-29-18,-1-2-1,-1 0 1,0-2-1,-1-1 1,-1-1-1,0-1 1,0-1 0,-1-1-1,0-2 1,-1-1-1,-54 4 1,69-9-23,1-1 1,-1-1 0,0 0-1,0-1 1,0 0-1,1-2 1,0 1 0,-1-1-1,-13-7 1,14 4-26,0-1-1,0 0 1,1 0-1,0-2 1,0 1-1,1-1 1,0-1-1,-12-17 1,-1-2-94,2-2 0,2 0 0,-18-38 1,11 11-121,-21-65 1,36 91 175,2-1 0,2 0-1,1-1 1,1 1 0,2-1 0,2-1-1,1 1 1,2 0 0,1 0 0,1 0-1,11-41 1,-6 47 19,1-1-1,1 2 1,2-1 0,0 1-1,2 1 1,19-26-1,-20 33 26,1 2 0,1 0 0,1 0-1,1 1 1,0 1 0,1 1 0,1 1-1,30-18 1,-27 20 29,1 1 1,-1 2-1,2 0 0,-1 1 0,1 2 1,1 0-1,-1 1 0,46-1 0,-28 5 49,-1 2 0,1 2 0,-1 2-1,64 15 1,-61-8 44,-2 2 0,0 2-1,0 1 1,-2 2 0,0 2 0,-1 2 0,-1 1-1,-2 2 1,0 2 0,51 52 0,-66-59-4,0 2 1,-2 0 0,-1 2 0,0 0-1,17 35 1,-28-45-46,0 0-1,-1 0 1,0 1-1,-1 0 1,-1 0-1,-1 1 1,0-1-1,-1 1 1,-1 0-1,-1-1 1,-1 21 0,-2-18-18,-1 1 1,-1 0 0,-1-1-1,0 0 1,-2-1 0,0 1 0,-1-1-1,-22 32 1,10-20 4,-2 0-1,-2-2 0,-53 49 1,54-55-2,-2-2 1,-1-1 0,-1 0-1,0-2 1,-1-2-1,-1 0 1,0-2-1,-1-1 1,0-2 0,-1-1-1,-48 8 1,47-14-7,0-1 0,0-1 0,0-2 0,0-1 0,0-2 0,0-1 0,-42-13 0,50 10-32,-1 0 0,2-2 1,-1-1-1,2-1 0,-1-1 0,2-1 1,0-1-1,0-1 0,-31-31 0,29 20-68,1-1-1,-28-46 0,26 36-70,-39-82 0,46 74 67,2 0 0,2-1 1,2-1-1,2 0 0,2-1 1,-2-64-1,8 69 32,3 0 0,2 0 0,1 1 0,2-1 0,3 1-1,1 1 1,20-54 0,-19 67 12,2 1-1,1 0 0,1 1 1,1 1-1,28-35 0,-31 46 30,1 0-1,0 1 1,1 0-1,0 2 1,1-1-1,1 2 1,0 0-1,0 2 1,23-10 0,-14 9 29,1 1 1,1 2-1,-1 1 1,1 1-1,0 1 1,0 2-1,1 0 1,-1 2-1,40 5 1,-13 3 94,-1 2 1,-1 3-1,99 36 0,-81-21 82,101 57-1,-134-63-121,-1 2 0,-1 1 0,-2 2 0,35 34 0,-51-42-11,-1 0-1,-1 2 0,27 43 0,-34-49-22,-1 1 0,-1 1 0,0-1 0,-1 1 0,-1 0 0,5 30 1,-8-27-6,-1 0 1,-1 0 0,-1 1 0,0-1 0,-2 0 0,0 0 0,-1 0 0,-2-1 0,1 0 0,-12 25-1,0-9 10,-1 0 0,-2 0 0,-1-2 0,-36 43-1,15-25-41,-3-3 0,-2-1 0,-1-3 0,-3-1 0,-1-3 0,-94 54-1,99-68-178,0-3-1,-2-2 1,-1-1-1,0-3 0,-1-3 1,-1-1-1,0-3 0,-91 7 1,108-17-219,0-1 1,0-1-1,0-2 1,0-1 0,1-2-1,0-2 1,0-1-1,1-1 1,0-2 0,1-1-1,1-2 1,-54-35-1,47 25-921,1-2 0,2-2 0,1-1 0,1-1-1,-48-62 1,69 77 906,2 0 0,0 0 0,1-1-1,1 0 1,-7-22 0,6 5-36,-8-48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1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2401,'173'47'1040,"-26"14"-24,-69 31 824,-44 3 89,-85 24 95,-41 3-359,-31-10-1409,-13-13-680,-23-34-1121,-17-13-519,-17-45 1208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3817,'504'152'9326,"-78"-11"-4771,-345-115-4085,35 13 426,204 98 0,-282-117-731,-2 0-1,56 42 1,-77-48-87,0-1 0,0 2 1,-1 0-1,-1 1 0,-1 0 1,0 1-1,-1 0 0,15 33 1,-19-34 1,-1 1 0,0 1 0,-2-1 1,0 1-1,0 0 0,-2 0 0,0 0 0,-2 0 1,-2 32-1,-2-16 0,-3 1 1,0-1-1,-2-1 1,-2 1-1,-1-2 1,-1 1-1,-2-2 1,-23 37 0,6-19-74,-2-1 0,-2-2 1,-2-1-1,-47 43 0,42-49-58,-2-1 0,-1-2 0,-2-3 0,-93 50 0,112-69-14,-1-1-1,0-1 0,0-2 1,-1-1-1,-55 9 0,67-16 3,-1-1-1,1 0 1,-1-1-1,1-1 1,-1-1-1,1-1 1,0 0 0,0-2-1,0 0 1,-31-13-1,29 6-5,0 0 0,1-1-1,0-1 1,1-1-1,0 0 1,2-2 0,0 0-1,1-1 1,0 0 0,1-1-1,2-1 1,-16-29 0,17 24 37,2 0 1,1 0 0,0-1 0,2 0-1,2 0 1,0-1 0,1 0-1,0-43 1,5 40 21,1-1-1,1 1 1,1 0-1,2 0 1,1 0-1,1 1 1,18-42-1,-12 41 6,1 1 1,2 1-1,0 0 0,2 1 0,1 1 0,2 1 0,0 1 1,1 1-1,2 1 0,0 1 0,1 1 0,1 1 0,1 2 1,0 0-1,49-19 0,-35 20 2,1 3-1,0 1 1,0 2 0,69-6-1,181 6 66,3 27 111,-217-7-49,129 33-1,-161-29-44,65 29 0,-86-31-21,0 1 1,-1 1-1,36 28 0,-51-35-17,-1 1-1,0 0 1,-1 1-1,0 0 1,0 0-1,-1 1 1,0 0 0,-1 0-1,0 1 1,0-1-1,-2 1 1,1 0-1,-1 1 1,3 15 0,-4-11 19,-1 0 0,-1 0 0,-1 0 1,0 0-1,-1 1 0,-1-1 0,0 0 1,-1 0-1,-10 30 0,1-13 10,-2-1 0,-1 0 1,-1-1-1,-1-1 0,-40 51 0,11-25-19,-95 89 0,102-109-51,-1-1 0,-2-3 1,-2-1-1,-60 33 0,82-53-43,1-1 0,-2-1-1,1-1 1,-1-1 0,0 0-1,0-2 1,-1-1-1,0-1 1,0-1 0,0-1-1,-47-4 1,49 0-60,0-2 0,0 0 0,1-1 0,-1-1 0,1-1 0,1-1 0,-36-22 0,33 16-47,0-1 0,2-2 0,0 0 0,1-1 0,-32-39 0,25 22 7,2-2-1,2 0 1,1-2 0,2-1 0,2 0 0,2-1-1,-20-79 1,25 77 108,3 0 0,1-1 0,2-1 0,3 1 0,1 0 0,6-53 0,-2 74 27,1 0 1,0 1-1,2-1 1,1 1 0,1 0-1,1 0 1,1 1-1,1 1 1,1-1-1,0 2 1,2 0 0,0 0-1,23-22 1,-19 25 0,0 2 1,1 0-1,0 1 1,1 1-1,1 0 0,0 2 1,1 1-1,0 0 1,1 2-1,30-8 1,-5 5 0,0 3 1,1 1-1,0 3 0,63 2 1,-23 7 30,0 3 1,-1 5 0,-1 3 0,0 4-1,-1 4 1,98 42 0,-134-46 17,0 3 1,-2 2-1,61 41 1,-85-49-13,-2 1 0,0 1 0,0 0 0,-2 2 0,-1 1 0,0 0 0,-2 1 0,17 29 0,-22-29-3,-2 1-1,0 0 0,-1 0 1,-1 1-1,-2 0 1,0 1-1,-2-1 0,-1 1 1,-1 0-1,-1 0 1,-1 0-1,-5 33 0,-3-1 61,-3 0-1,-2-1 1,-3 0-1,-31 72 1,20-64 133,-3-1 0,-39 62 0,43-85-15,-2-2 1,-1-1 0,-66 66-1,79-88-167,-1-1 1,-1 0-1,-1-2 0,0 0 0,0-1 0,-2-1 0,1 0 1,-1-2-1,-1 0 0,-24 6 0,34-12-55,1-1-1,0 0 1,-1 0-1,1-1 1,-1-1 0,1 0-1,-14-2 1,17 1-27,-1-1 0,0-1 1,1 0-1,-1 0 0,1-1 0,0 0 1,0 0-1,0-1 0,0 0 0,-6-6 1,1 1-40,2 0 1,0-1-1,0-1 1,1 0 0,0 0-1,1-1 1,-9-16 0,4 2-91,1 0 1,-16-56-1,10 20 20,4-1 0,2 0 0,4-1 1,-4-126-1,15 134 119,1-1 1,4 0-1,2 1 0,2 0 1,34-101-1,-30 121 29,0-1 1,3 2-1,0 0 0,3 1 0,1 1 0,1 1 0,2 2 1,1 0-1,2 1 0,1 2 0,1 1 0,1 1 0,1 2 1,51-30-1,-47 36 12,0 2 1,1 1-1,1 2 0,0 2 1,78-13-1,-56 16 56,1 3 0,0 3 0,73 7 1,-82-1 88,-1 3 0,-1 2 0,96 31 0,-113-28-7,0 1 1,-2 2-1,1 1 0,-2 1 0,0 2 1,45 38-1,-50-35-19,0 2-1,-2 0 1,-1 2 0,-1 0 0,-1 2 0,-1 0-1,-1 1 1,-2 1 0,-1 0 0,-2 1-1,0 1 1,-3 0 0,0 1 0,-2 0 0,5 48-1,-10-42-50,-3 1 0,-1-1 0,-2 1 0,-1-1 0,-2 0 0,-23 76-1,1-33-12,-4-2 0,-47 86 0,-115 164 17,149-267-69,-2-3 0,-108 107-1,121-135-23,-65 46 0,83-67-26,-1-1 0,1-1 0,-2-1 0,1 0 0,-1-1 0,-36 8-1,43-13-9,1 0 0,0 0 0,-1-1 0,0-1 0,1 0 0,-1 0 0,1-1-1,-20-4 1,22 2-15,-1 0 0,1-1 0,0 1 0,0-2 0,0 1 0,0-1 0,1 0 0,0-1 0,0 1 0,-12-15 0,4 4-68,2-1 0,0-1 1,1 0-1,0-1 1,-8-20-1,0-6-105,-16-57 1,16 38 107,4-1 0,2 0 1,3-2-1,-3-101 1,13 114 82,3 1-1,2 0 1,3 0 0,2 1-1,2 0 1,21-62 0,-22 85 34,1 0 0,2 1 1,0 1-1,2 0 0,1 0 1,1 2-1,1 0 0,1 1 1,2 1-1,0 1 0,37-30 1,-24 26 15,1 2 1,1 2 0,2 1-1,0 1 1,1 2 0,1 3-1,0 0 1,1 3 0,0 1-1,58-7 1,-47 12 68,1 3 1,0 1-1,-1 3 1,1 2-1,0 3 1,-1 1-1,102 30 0,-120-26 14,-1 1-1,0 1 0,-1 2 0,-1 1 0,41 27 0,-57-31-30,0 0 1,0 0-1,-1 2 1,-1 0-1,0 0 1,-1 1-1,-1 1 0,0 0 1,-1 0-1,0 1 1,8 23-1,-9-16 21,-2 0 0,0 0 0,-2 0-1,0 1 1,1 36 0,-5-19 31,-2 1 0,-9 58 1,0-35 29,-28 96 1,-1-43-53,-6-3 0,-96 182-1,-158 195 67,169-306-181,23-54-216,101-127 173,1-1 0,-1 1 0,-1-1 0,1 0 0,-1 0 0,0 0 0,0-1 1,0-1-1,-15 7 0,19-9 30,0 0 0,1-1 0,-1 1 0,0-1 0,1 0 0,-1 1 0,0-1 0,0 0 0,1 0 0,-1-1 1,0 1-1,0-1 0,1 1 0,-1-1 0,1 0 0,-1 0 0,0 0 0,1 0 0,0-1 0,-1 1 0,1 0 0,0-1 0,0 0 0,0 0 0,0 1 1,0-1-1,0 0 0,0-1 0,-1-1 0,-3-6-127,0-1 1,2 1 0,-1-1-1,1 0 1,-5-21-1,1-8-87,1 0 0,3-1 0,1 0-1,2 0 1,1 0 0,10-61 0,0 35 148,3 0 0,3 0 0,3 1 1,37-85-1,-40 113 130,2 0 0,2 1 0,1 1 0,2 1 0,1 1 0,2 1 0,1 2-1,1 0 1,2 2 0,1 1 0,1 1 0,64-40 0,-43 38 65,1 1-1,1 3 0,1 2 1,1 3-1,1 3 0,0 1 1,88-10-1,-105 22 55,1 1 1,-1 2-1,76 8 0,-96-4-35,-1 0-1,0 2 0,0 0 1,0 1-1,-1 1 1,0 1-1,0 1 0,-1 1 1,26 17-1,-32-17-1,0 0-1,0 1 1,-1 1 0,-1-1 0,0 2-1,-1-1 1,0 2 0,-1-1-1,0 1 1,-1 0 0,-1 1-1,0-1 1,7 30 0,-6-10 63,-2 1 1,-1-1-1,-2 1 1,-1-1-1,-4 48 1,-4-16 74,-20 96 0,-8-29-51,-5-2 0,-64 140-1,-148 229 110,146-330-433,94-151 4,-1-1 0,-1 0 0,-28 28 1,41-44 99,-1-1 0,1 0 1,0 0-1,0 0 0,-1 0 0,1-1 1,0 1-1,-1 0 0,1 0 1,-1-1-1,1 1 0,-1-1 1,1 1-1,-1-1 0,1 0 0,-1 0 1,1 1-1,-1-1 0,1 0 1,-1 0-1,0-1 0,1 1 0,-1 0 1,1 0-1,-1-1 0,1 1 1,-1-1-1,1 1 0,-1-1 0,1 0 1,0 0-1,-1 0 0,1 1 1,0-1-1,-2-2 0,-1-1-75,1-1 0,-1 1 0,1-1 1,0 0-1,0 0 0,1 0 0,0-1 0,0 1 0,0 0 0,0-1 0,1 1 0,-1-10 0,-4-32-563,1-62 1,5-38-88,24-181 0,-7 210 743,63-228 0,-66 302 69,2 1 1,1 1-1,3 0 1,49-76-1,-50 91-3,1 1-1,2 0 0,0 2 0,2 1 0,0 0 0,2 2 0,40-26 0,-37 30 32,0 2-1,1 2 0,1 0 0,0 2 0,0 1 0,1 2 0,1 1 0,47-4 0,-57 10 54,1 1 0,0 1 0,-1 1 0,1 1 0,-1 0-1,0 2 1,0 1 0,-1 1 0,0 1 0,0 1 0,0 1 0,-1 0 0,-1 2 0,0 1 0,0 0 0,-2 1-1,1 1 1,-2 1 0,0 1 0,-1 0 0,-1 1 0,0 0 0,-2 2 0,17 28 0,-18-22 42,-2-1 1,0 1 0,-2 1-1,8 39 1,-9-26 2,-1 0-1,-2 0 1,-2 45 0,-6-10 38,-19 96 0,-37 109 61,-9-57-143,-8-3 0,-141 279 0,90-265-118,118-217-78,-1-1-1,-1 0 0,0-1 1,-1 0-1,-28 25 0,37-37 26,1-1-1,-1 1 0,1-1 1,-1 0-1,0 0 0,0 0 1,1-1-1,-1 1 0,-1-1 1,1 0-1,-6 1 0,8-2 11,0 0-1,0 0 0,0 0 0,0-1 1,0 1-1,0-1 0,-1 1 0,1-1 0,0 0 1,0 1-1,1-1 0,-1 0 0,0 0 1,0-1-1,0 1 0,1 0 0,-3-2 0,-2-5-63,0 0-1,0-1 0,1 0 0,0 0 0,0 0 0,1 0 1,0-1-1,-2-10 0,-41-147-781,10-14 467,-23-315 0,58 438 459,1 0-1,4-1 1,10-62 0,-8 93-28,1 0 1,1 0-1,2 0 1,0 1-1,2 1 1,1-1 0,2 2-1,18-29 1,-15 32-12,1 1 1,1 0-1,1 1 1,26-20-1,-20 19-6,1 1 0,1 1-1,41-21 1,-20 17-6,101-29 0,63 1 1,-137 38-3,-1 3 1,83 0-1,-119 10 50,0 1 1,-1 3-1,1 1 1,-1 2-1,74 23 1,-90-22 10,0 1 0,-1 1 0,0 2 0,-1 0 0,0 1 1,-1 0-1,-1 2 0,0 0 0,23 26 0,-24-20 8,0 0 0,-2 0 0,0 2 0,-2 0 0,0 1 0,-2 0 1,-1 0-1,10 35 0,-9-12 10,-2 0 0,5 80-1,-9 129 50,-14-139-82,-43 202 0,-71 105 21,20-172-39,7-57-48,74-157-41,-49 65-1,64-94 21,-1 0 0,0-1-1,0 0 1,-1 0 0,-1 0-1,1-1 1,-11 5 0,17-10 14,-1 0-1,1 0 1,0-1 0,-1 1 0,1-1 0,-1 0 0,1 0 0,-1-1-1,1 1 1,-1-1 0,0 1 0,1-1 0,-1 0 0,0 0 0,1-1-1,-1 1 1,0-1 0,1 0 0,-1 0 0,-6-3 0,4 0-21,0 0 0,0 0 0,0-1 0,1 0 0,-1 0 0,1 0 1,0-1-1,1 1 0,-7-11 0,1-1-39,0 0-1,1 0 1,1-1 0,1 0-1,-6-20 1,-2-20-73,2 0 0,3-1 0,-3-85 0,10 63 16,5 1 1,12-92 0,-4 105 25,3 0 1,38-116-1,-38 148 62,2 0 0,1 0 0,1 2 0,2 0-1,1 1 1,37-45 0,-37 56 8,0 1 0,1 1 0,1 1 1,1 1-1,0 0 0,48-23 0,-50 29 19,1 2 1,1 0 0,0 2-1,0 0 1,0 1 0,1 2-1,-1 0 1,33 0-1,-42 4 30,0 1-1,0 0 1,0 0-1,0 2 1,-1-1-1,25 10 1,-29-8 26,0 0 0,0 1 0,0 0 1,-1 0-1,0 1 0,0 0 0,0 1 0,-1 0 1,0 0-1,9 11 0,-7-4 48,0-1 0,0 1-1,-1 1 1,-1 0 0,0 0 0,-1 0-1,5 23 1,-2 2 204,6 75 0,-10-47-5,-5 78-1,-11 3-5,-60 287-1,-96 135-161,102-403-136,-6-3 0,-146 245 0,199-380-74,-1 0-1,-36 41 1,52-68 69,0 0-1,0 0 0,0 0 1,0-1-1,0 1 0,0-1 1,-1 1-1,1-1 0,-1 0 1,1-1-1,-1 1 0,0-1 1,0 1-1,0-1 1,0 0-1,0-1 0,-6 2 1,8-3 5,0 1 1,0 0-1,0-1 1,0 0 0,0 1-1,-1-1 1,1 0 0,0 0-1,0 0 1,1 0 0,-1 0-1,0 0 1,-2-2-1,1-1-19,0 1 0,0-1 0,0 1 0,0-1 0,0 0 0,1 0 0,-3-7 0,-6-16-121,2-1 0,2 0-1,-7-37 1,-13-154-329,21 62 406,6-1 0,7 1 0,45-254 0,-39 342 79,4 0 0,3 1 1,2 2-1,4 0 0,2 1 0,44-72 0,-31 72 18,2 2 0,4 3 0,2 1 1,2 2-1,3 3 0,2 2 0,3 3 0,96-63 0,-84 68 77,1 3 1,93-37-1,-106 55 84,2 2 1,0 3-1,93-15 0,-128 29-35,0 1 0,1 1 0,-1 1 0,1 1 0,0 2 1,48 9-1,-60-7-40,0 0 1,-1 1 0,1 1-1,-1 0 1,0 1 0,-1 1-1,0 0 1,0 0-1,-1 2 1,0-1 0,0 2-1,-1-1 1,17 23 0,-13-12 2,0 1 1,-2 0-1,-1 1 1,-1 0-1,-1 1 1,-1 1-1,0-1 1,-2 1-1,6 43 1,-7-15-9,-2-1 0,-2 1 1,-11 102-1,-6-40-15,-54 197-1,-65 102 7,32-155-52,-2-43-72,87-187-10,-1-1-1,-2 0 0,-32 35 1,43-53 9,0-1 0,-1 0 1,0 0-1,0-1 1,-1 0-1,0-1 0,0 0 1,-14 5-1,17-9-12,0-1-1,-1 1 1,1-2-1,-1 1 1,0-1-1,1 0 1,-1-1-1,0 0 1,1-1-1,-1 0 1,0 0-1,1 0 1,-10-4-1,5 1-39,0 0 0,0-1 0,0-1 0,1 0 0,0-1 0,0 0 0,1 0 0,-1-1-1,-14-15 1,7 4-99,1-2-1,0 0 0,-27-45 1,16 17-290,-44-98 1,34 45-113,4-1 1,-21-110-1,-13-227-2672,43 118 1677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3878 2161 12195,'-17'-26'1125,"0"-1"1,2-1-1,-12-32 1,15 27-821,1-1 0,-10-50 1,14 37-368,1 0 1,3 0-1,2 0 1,7-78-1,0 81 57,1 0 0,2 1 0,27-79 0,-25 94 2,1 0 0,1 1 0,2 0 0,1 2 0,0-1 0,31-34 0,-27 40-3,0 1 0,2 0 0,0 2 0,0 1 0,2 0 0,0 2 0,1 0 0,0 2 0,1 1 0,1 1 0,35-9 0,-36 13 16,0 0 0,0 2 1,1 1-1,-1 1 0,1 2 0,0 0 1,-1 2-1,1 1 0,-1 1 0,0 1 1,0 1-1,26 10 0,-41-12 39,-1 1 0,0 0-1,-1 0 1,1 0 0,-1 2 0,0-1-1,0 1 1,-1 0 0,0 1-1,0 0 1,12 16 0,-14-14 26,0 0 0,-1 0-1,0 1 1,-1-1 0,0 1 0,-1 0 0,0 0 0,0 0-1,-2 0 1,1 1 0,-1-1 0,-1 13 0,-1 5 62,-2 0 0,-1 0 1,-1 0-1,-2-1 0,0 0 1,-24 54-1,-2-10 75,-60 96 0,35-80-114,-4-2-1,-4-4 0,-3-2 1,-3-3-1,-93 75 0,110-107-31,-64 41 0,84-64-61,0-2-1,-2-1 0,-40 14 1,59-26-51,-1-2-1,0 0 1,0 0 0,0-2 0,-1-1 0,1 0 0,-1-1-1,1-1 1,-1-1 0,-23-4 0,27 2-27,1-1 1,-1-1-1,1-1 1,-1 0-1,2 0 1,-1-2-1,1 0 1,0 0-1,0-1 0,1-1 1,1 0-1,-13-14 1,9 7-33,2 0 0,0-1-1,1-1 1,1 0 0,1-1 0,0 0 0,2-1 0,0 0 0,-9-35 0,7 13-30,3 0-1,1 0 1,2-1 0,2-46 0,2 59 80,3 0 0,0 0 0,2 0 1,1 1-1,14-47 0,-13 61 51,0-1-1,1 1 1,1 0 0,1 1 0,0-1-1,1 2 1,0 0 0,1 0 0,1 0-1,0 2 1,17-15 0,-13 15 42,1 0 1,1 1 0,-1 0-1,2 2 1,-1 0-1,1 1 1,1 1 0,39-10-1,-32 13 63,1 0 0,-1 2-1,1 0 1,-1 2-1,1 2 1,33 5 0,-20 1 79,1 1 1,-1 3-1,-1 2 1,0 1-1,-1 2 1,0 1-1,-2 2 1,62 45-1,-84-55-79,-2 1-1,1 1 0,-1 0 1,-1 1-1,0 0 1,-1 1-1,-1 1 0,0-1 1,14 28-1,-19-29-17,0-1 0,-1 1 0,-1 0 0,0 0 0,0 1 0,-2-1-1,1 1 1,-2-1 0,0 1 0,0-1 0,-1 1 0,-1-1 0,-6 24 0,-1-8 40,-1 1 0,-1-2 0,-2 1 0,-16 25-1,-79 109 249,62-101-315,-3-2 0,-2-3-1,-3-2 1,-83 66-1,101-94-57,-2-1 0,-1-2-1,-58 26 1,66-37-29,0-1 1,-1-2-1,0-1 0,0-1 0,-46 4 0,51-10-61,0-1 0,-1-1 0,1-1 0,0-2 0,0 0 0,0-2 0,0-1 0,0-2 0,1 0 0,1-1 0,-1-2 0,2-1 0,-1 0 0,2-2 0,0-1 0,-26-22 0,17 10-72,0-3-1,2 0 1,1-2 0,2-1 0,-30-48-1,28 35-5,3-2-1,2 0 0,-33-98 1,40 94 28,3-1 0,-12-89 0,19 62 12,5 0-1,2 0 1,4 0-1,4 0 0,3 1 1,4 0-1,3 1 1,51-136-1,-35 129-21,44-80-1,-40 100 112,3 2 0,2 2 0,3 1 1,59-57-1,-69 80 41,1 2-1,2 2 1,61-40 0,-71 55 29,1 1 0,1 2-1,1 1 1,0 1 0,61-15 0,-71 23 33,2 0 0,-1 2 0,0 1 0,1 0 0,-1 2 0,36 4 0,-49-3-7,0 1 0,0 0 0,0 1 0,-1 0 0,1 0-1,-1 1 1,1 0 0,-1 1 0,0 0 0,-1 1 0,0-1-1,1 2 1,-2-1 0,1 1 0,-1 0 0,0 1 0,9 12 0,-8-7 59,-1 1 1,-1-1 0,0 1 0,-1 0 0,0 1 0,-1-1 0,2 17-1,-2-7 79,-1 1 0,-1-1 0,-1 1 0,-4 44 0,-4-17 107,-3-1 0,-20 62 0,9-48 83,-52 112 1,11-61-203,-6-2 0,-5-3 0,-4-4 0,-5-3 0,-96 94 1,-33-3-114,160-156-170,-99 56-1,115-75-31,-1-2-1,-1-2 0,0-1 1,-62 16-1,82-27 28,0-1 0,0 0 0,0-2 0,-1 0-1,1 0 1,0-2 0,-1 0 0,1-1 0,0-1 0,0 0 0,0-2 0,-30-11 0,33 9 0,-1-1 1,1-1 0,0 0 0,1-1-1,0 0 1,1-1 0,-14-15 0,7 4-40,1 0 0,2-1 0,-21-35 0,19 24 69,2-1-1,1 0 0,2-1 1,1-1-1,2 0 1,-9-55-1,14 45 40,1-1-1,3 0 0,2 1 0,11-83 1,2 58 41,3 0 1,3 1-1,3 1 1,4 1-1,2 1 0,70-118 1,-65 131 11,2 2 0,2 1 0,3 2 0,2 2 0,1 2 0,3 1 0,2 3 0,103-69 0,-115 89 35,2 1 1,0 2-1,1 1 1,1 2 0,0 3-1,1 0 1,1 3-1,0 2 1,0 1 0,0 3-1,1 1 1,0 2-1,-1 2 1,1 2 0,-1 2-1,66 16 1,-87-15 43,0 0 0,0 2 0,-1 1 1,23 12-1,-34-15-24,-1 0 1,0 1 0,0-1-1,0 2 1,-1 0 0,0 0-1,-1 0 1,0 1 0,0 0-1,8 14 1,-10-13 3,0 1 0,0 0-1,-1 1 1,-1-1 0,0 0 0,0 1 0,-1 0-1,-1 0 1,0 0 0,0 0 0,-2 0 0,1 0-1,-1-1 1,-1 1 0,0 0 0,-7 20 0,-1-3 45,-1 0 0,-2-1 0,-1 0 0,-1-1 0,-29 39-1,0-8 10,-2-3 1,-91 85-1,59-72-54,-115 78 1,130-103-77,-2-4-1,-137 61 1,168-86-74,0-2 1,0-2-1,-1-1 1,0-1-1,-1-3 1,0 0-1,0-3 1,-50-1-1,66-3-35,0-1 0,0-1 0,1 0 0,-1-1 1,1-2-1,0 0 0,1 0 0,-26-16 0,23 10-61,1-1 0,0 0 0,1-2-1,1 0 1,0-2 0,-23-29 0,27 29 72,1 0-1,0-1 1,1-1-1,1 0 1,1-1-1,1 0 1,1 0-1,1-1 1,1 0 0,0-1-1,2 1 1,1-1-1,0 0 1,2 1-1,1-1 1,0 0-1,2 0 1,7-36 0,-3 38 64,1-1 0,1 1 1,1 0-1,0 1 1,2 0-1,1 1 1,0 0-1,1 0 1,1 2-1,0 0 1,2 0-1,0 1 1,1 1-1,0 1 0,1 0 1,1 1-1,0 2 1,1-1-1,40-15 1,-28 16 15,1 1 1,0 2-1,55-6 1,110 3-3,-105 13 41,0 4 0,-1 3 0,0 5-1,101 28 1,-155-31 51,53 22-1,-76-27 6,-1 1-1,0 1 0,0 1 0,-1 0 1,0 0-1,14 15 0,-22-20-29,-1 0-1,0 0 0,-1 0 1,1 1-1,-1-1 0,0 1 1,0 0-1,0 0 1,0 0-1,-1 0 0,0 1 1,0-1-1,-1 1 0,1-1 1,-1 1-1,0 8 1,-1-4 30,-1 0 1,-1 0-1,0 0 1,0-1 0,-1 1-1,0 0 1,-1-1 0,-7 15-1,-6 9 163,-2 0-1,-36 48 1,-57 56 84,31-49-206,-4-2 0,-4-5 0,-194 137 0,195-160-125,-2-3 0,-2-5 0,-3-4 0,-1-4 0,-110 32 0,154-59-80,-1-3 0,-1-2 0,-81 5 1,103-13-9,-1-3 1,1 0-1,0-2 1,0-2-1,0 0 1,0-3-1,-33-11 1,36 7-32,0-1 1,1-1-1,0-2 1,1 0 0,1-2-1,-44-38 1,44 30 11,0 0 1,1-2 0,2-1-1,1-1 1,-27-47-1,37 55 53,1 0-1,1-1 1,1 0-1,-10-37 1,16 47 34,1-1 0,0-1 0,1 1 0,1 0-1,0 0 1,0 0 0,2 0 0,0-1 0,5-17 0,-3 19 7,0 0 0,1 0 0,1 1 0,0-1 0,0 1 0,1 1 0,1-1 0,0 1 0,17-17 0,-11 14 0,0 2 0,2-1 0,-1 2-1,1 0 1,1 1 0,22-10 0,1 4 1,2 1 1,0 2-1,0 2 1,1 2-1,64-6 0,280-2 69,-2 29 302,-377-11-337,46 0 241,1 3 0,74 16 0,-122-19-174,0 1 0,0 0 0,0 0 0,0 1 0,-1-1 0,1 2 0,7 4 0,-12-7-37,0 1 1,-1-1-1,1 1 1,-1 0-1,1 0 0,-1 0 1,1 0-1,-1 0 1,0 0-1,0 0 0,0 0 1,0 0-1,-1 0 0,1 1 1,0-1-1,-1 0 1,0 1-1,1-1 0,-1 0 1,0 1-1,0-1 0,-1 0 1,1 1-1,0-1 1,-2 4-1,0 3 106,-1 0-1,0 0 1,-1 0-1,0-1 1,0 1 0,-10 13-1,-14 18 144,-3-1 0,-1-1 0,-41 38 0,-122 95-19,176-155-257,-109 89 20,-183 113 0,230-170-154,-1-3 1,-3-4-1,-157 53 0,195-79-69,-2-3 0,-85 10 1,96-19 8,0-1 0,1-3 0,-1-1 0,-47-8 0,43 1-8,-1-2 0,1-2-1,1-2 1,0-1 0,2-2 0,0-2 0,0-1-1,2-2 1,1-2 0,1-1 0,1-2-1,2-1 1,-42-49 0,45 45 11,2-2 1,1 0-1,2-2 1,2-1-1,-22-50 1,30 56 54,3-1 1,0 0-1,2 0 0,2-1 1,1 0-1,1-1 0,1-40 0,3 53 65,2 0 0,0-1-1,2 1 1,1 0 0,8-30-1,-7 38 43,1 0-1,0 0 1,1 0-1,0 0 0,2 1 1,-1 1-1,1-1 0,20-19 1,-12 16 7,0 1 0,2 0 0,-1 2 1,2 0-1,0 1 0,0 0 0,1 2 0,1 1 1,-1 0-1,26-5 0,5 2 0,1 1 1,0 3-1,78-1 0,-35 8 35,165 20 1,100 49 318,-281-48-87,0 4 0,-2 3 1,-2 4-1,94 51 0,-133-60-8,0 2 1,-2 2-1,64 58 0,-78-61-98,0 0-1,-1 1 0,-2 1 1,0 1-1,-2 0 1,18 39 0,-20-31 21,-2 1 0,-1 1 1,9 56-1,-11-38 13,-2 0 1,-1 67-1,-9-37-7,-16 98 0,-38 114 54,-100 210-99,-39-10-84,61-189-119,22-66-268,27-70-375,83-165 561,0 0 0,-1 0 0,0 0 0,0 0-1,-1-1 1,1 1 0,-1-1 0,-11 9 0,16-14 125,0 0 1,0 0-1,-1 1 0,1-1 1,0 0-1,-1 0 1,1 0-1,0 0 1,-1 1-1,1-1 0,0 0 1,-1 0-1,1 0 1,0 0-1,-1 0 0,1 0 1,-1 0-1,1 0 1,0 0-1,-1 0 1,1 0-1,0 0 0,-1 0 1,1-1-1,0 1 1,-1 0-1,1 0 0,0 0 1,-1 0-1,1-1 1,0 1-1,-1 0 1,1 0-1,0-1 0,-1-1-47,0 1 0,1-1 0,-1 0-1,1 0 1,-1 1 0,1-1-1,0 0 1,0 0 0,0 0 0,0 0-1,0-2 1,4-36-826,12-47 0,35-110-617,-13 82 1238,5 1-1,102-191 1,-92 215 373,3 3 1,4 2 0,4 3 0,98-98 0,-88 113-20,3 3 1,2 4-1,4 3 0,1 4 0,3 4 0,2 4 1,152-56-1,53 10 83,-26 39-4,-205 45-92,113 0 0,-136 8-40,1 3 0,0 1 0,67 19 0,-83-17 0,-1 1 1,0 1-1,0 1 1,-1 2-1,31 19 1,-37-19 29,-2 1 0,1 0 0,-2 0 0,0 2 0,0 0 1,-1 0-1,14 25 0,-15-22 21,-2 0 0,0 1 0,-1 0 0,-1 1 0,-1 0 0,-1 0 0,4 25 0,-6-12 73,-1 0 0,-2 0 0,-1 0 0,-9 56 0,-2-18 83,-3 0 0,-4-1 1,-39 100-1,-104 187 141,-40 15-1587,135-257 656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1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2815 6809,'-24'-19'2037,"0"-1"-1,-31-33 0,45 40-1512,0 0-1,0 0 1,2-1 0,-1 0-1,2-1 1,-11-27 0,7 4-352,1 0 0,2-1 1,-4-43-1,5 9-205,3-94-1,10 62 36,4 0-1,4 1 0,5 1 0,5 0 0,4 2 0,4 1 0,80-169 1,-68 184 37,3 2 1,3 2 0,5 2-1,2 3 1,4 2 0,3 3 0,3 3-1,138-108 1,-124 118 23,4 3-1,95-46 1,-113 69-17,2 2 0,0 4 0,99-24 0,-123 41-11,0 2 0,83-3-1,-101 9 4,1 2-1,-1 1 1,0 1 0,-1 1-1,1 1 1,-1 1 0,40 16-1,-51-15 20,0 0 0,0 1 0,-1 0 0,-1 1 0,1 1 0,-1 0 0,-1 1 0,0 0 0,0 1 0,-1 0 0,-1 1 0,0 0 0,14 25 0,-13-15 41,0 1 0,-2 0 0,-1 0 1,0 0-1,3 28 0,-3-9 70,-3 1-1,0 56 1,-8-20-13,-3-1 1,-21 107-1,-60 155 125,0-99-233,69-199-393,-2-2 0,-2 0 0,-38 53 1,55-86-9,-1-1 0,0 0 0,0 0 0,-1-1 1,0 0-1,-11 9 0,11-12 91,0 1 0,-1-1 0,1 0 0,-1 0 0,-7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5769,'198'131'6289,"-159"-102"-4923,-1 2 0,61 64-1,-64-54-860,-2 2-1,-2 2 0,-2 0 0,-2 2 1,-1 2-1,35 96 0,-42-85-289,-2 0-1,-3 2 1,-2-1-1,-3 1 1,1 110-1,-12-94-125,-4 0 0,-3 0 0,-28 109-1,25-139-61,-3-2 0,-1 0 0,-2-1 0,-35 63 0,48-100-27,0 0 1,-1 0-1,0 0 1,0-1-1,-1 0 1,0 0-1,-11 8 1,16-13-9,0 0 1,0-1-1,-1 1 0,1-1 1,-1 1-1,1-1 1,-1 0-1,1 0 0,-1 0 1,1 0-1,-1-1 1,0 1-1,1-1 0,-1 0 1,0 1-1,0-1 1,1 0-1,-1-1 0,0 1 1,1 0-1,-1-1 0,0 0 1,-3-1-1,1 0-24,1-2 0,-1 1-1,1 0 1,0-1 0,0 0 0,0 0-1,0 0 1,1 0 0,-1-1 0,-4-9-1,-2-2-69,1-1-1,1-1 1,1 0-1,0 0 1,-4-21-1,-16-101-442,5-63-158,17 38-687,21-203 0,19 58 429,-34 306 952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1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1754 867 3217,'39'23'1393,"-2"1"0,0 1 1,44 41-1,-67-53-854,-1 1 1,0 1 0,-1 0-1,0 0 1,-1 1 0,-1 0-1,-1 1 1,0 1 0,-1-1-1,7 25 1,-10-22-351,-1 1 1,-1-1 0,-1 1 0,0 0-1,-2 0 1,0-1 0,-2 1-1,0 0 1,-1-1 0,-1 1-1,-8 21 1,3-14-86,-1-1-1,-2 0 1,0-1 0,-2 0 0,-1-1-1,-1-1 1,-25 30 0,27-37-25,-2 0 1,0-2-1,-1 1 0,-1-2 1,0 0-1,-1-2 0,0 0 1,-27 12-1,36-19-68,-1-1 1,0 0-1,-1-1 1,1 0-1,0 0 0,-1-1 1,0-1-1,1 0 1,-1-1-1,0 0 0,1-1 1,-1 0-1,1-1 1,-1 0-1,1 0 0,-1-2 1,1 1-1,-11-6 1,7 1-30,0-1 0,0-1 0,1 0 0,-24-22 0,-49-60-95,18 10-159,-88-136 0,120 157 5,3-2 1,2 0-1,-31-93 0,44 95-52,2-1 1,2-1-1,-8-100 1,19 117 112,3 0 0,2 0 1,1 0-1,3 0 0,19-80 0,-18 102 110,1 0-1,2 0 0,0 0 1,1 1-1,27-42 0,-26 51 139,0 1 0,1 0 0,0 1 0,1 1 0,0 0-1,1 0 1,0 2 0,1 0 0,0 0 0,0 1 0,1 1 0,0 1-1,0 0 1,0 1 0,1 1 0,0 0 0,27-2 0,-18 6 134,-1 1 1,1 1 0,-1 0 0,0 3-1,28 7 1,14 7 475,-1 2-1,110 54 1,114 86 826,-43 1-742,-202-127-542,-2 1 0,-1 2 1,44 52-1,-71-72-84,-1 0-1,0 1 0,-2 1 0,17 33 0,-23-38-35,0 0 0,-1 1-1,-1 0 1,0-1-1,-1 2 1,-1-1 0,1 19-1,-3-13 8,-1 0 0,-1 0 0,-1 0 0,-1 0 0,-1 0 0,-8 24-1,-3-4 14,-2-1 0,-23 40 1,-2-7 17,-3-1 0,-85 99 1,62-93-50,-135 119 1,138-143-236,-2-4 1,-3-2-1,-2-4 1,-1-3 0,-3-3-1,-1-3 1,-115 35 0,127-52-112,0-3 1,-1-2 0,-1-4 0,0-2-1,-86-2 1,73-8-362,0-4 1,0-4-1,-92-22 1,107 15-1034,1-3-1,-65-30 1,-36-34-1142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1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1995 15451,'-35'21'1110,"-16"10"619,-103 45 0,137-69-1694,-1-1 0,0 0 0,0-2-1,-1 0 1,1-1 0,-1-1 0,0-1-1,1 0 1,-1-2 0,-24-3 0,27 2-36,1-2 0,-1 0 1,1-1-1,0-1 0,0 0 0,1 0 1,-25-17-1,16 7-10,1-2 0,0 0-1,-30-34 1,24 21-41,2-1-1,-44-70 1,35 38-147,-39-102 0,49 103 8,3-2 0,-15-73 0,25 73-24,4 0 1,2 0-1,3-1 1,2 0-1,4 1 1,20-122-1,-14 149 135,2 0 0,1 1 0,2 0 0,1 1 0,2 0 0,1 1 0,33-45 0,-30 52 71,0 2-1,2 0 0,1 2 1,1 0-1,1 2 0,0 1 1,2 1-1,52-28 0,-28 23 81,0 3 0,2 2 0,0 2 0,85-16 0,237-12 568,-182 35-125,325 24 0,-510-13-504,138 20 109,-130-17-94,0 2 0,-1 0 0,0 0-1,0 2 1,0 0 0,22 14 0,-32-17 4,1 1 0,-1 0-1,0 1 1,0 0 0,0-1 0,-1 2 0,0-1 0,0 1 0,0 0 0,-1 0-1,0 0 1,-1 0 0,1 1 0,-1-1 0,-1 1 0,0 0 0,0 0 0,2 14 0,-3-4 43,-1 1 0,0-1 0,-2 0 1,0 0-1,0 0 0,-2 0 0,-9 27 1,-4 1-12,-2-1 1,-2 0-1,-2-2 1,-2 0-1,-1-2 1,-3-1-1,-1-1 1,-50 50-1,55-64-146,-2-2-1,-1 0 1,-1-2 0,-47 27-1,59-39 7,-1-1-1,0 0 1,0-1 0,0-1-1,-1 0 1,0-2-1,0 0 1,0-1-1,-33 1 1,33-6 17,1 0 0,0-1 0,1-1 0,-29-10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52 291 2985,'-4'-3'479,"0"1"1,1-1 0,-1 0-1,1 1 1,-1-2-1,1 1 1,0 0 0,0-1-1,1 1 1,-1-1-1,1 0 1,0 0 0,0 0-1,0 0 1,0 0 0,1 0-1,-2-6 1,2 5-220,1 0 0,0 0 0,0-1 0,0 1 0,0 0 0,1 0 0,0 0 0,0-1 0,2-5 0,1 0-197,0 1 1,1 0 0,0 0-1,0 0 1,1 1-1,0 0 1,1 0 0,10-10-1,-14 15-44,1 0 0,0 0 0,1 0-1,-1 1 1,0 0 0,1 0 0,0 0 0,0 0-1,0 1 1,0 0 0,0 0 0,0 0 0,1 1-1,-1-1 1,1 2 0,-1-1 0,1 0-1,7 1 1,-11 0 36,0 0-1,0 0 0,1 0 1,-1 1-1,0-1 1,0 0-1,0 1 0,0 0 1,0-1-1,0 1 1,0 0-1,0 0 1,0 0-1,-1 0 0,1 1 1,0-1-1,-1 0 1,1 1-1,-1-1 0,1 1 1,-1-1-1,0 1 1,1 0-1,-1 0 0,0 0 1,0-1-1,0 1 1,0 0-1,-1 0 0,1 0 1,-1 0-1,1 1 1,-1-1-1,1 0 0,-1 0 1,0 0-1,0 3 1,-1 1 66,0 0 0,0 0 0,-1 0 0,1-1 0,-1 1 0,0-1 1,-1 1-1,1-1 0,-1 0 0,0 0 0,0 0 0,-6 7 0,5-8-86,0-1-1,0 1 0,0-1 1,0 0-1,-1 0 0,1 0 1,-1 0-1,0-1 0,1 0 0,-8 3 1,10-5-30,0 1 1,0 0-1,0-1 1,-1 1-1,1-1 1,0 0-1,0 0 1,0 0 0,-1 0-1,1 0 1,0 0-1,0-1 1,-1 1-1,1-1 1,0 0-1,0 1 1,0-1-1,0 0 1,0 0-1,0 0 1,0-1-1,0 1 1,0 0 0,1-1-1,-1 1 1,-2-4-1,1 1-4,1 0-1,0 0 1,0 0-1,0 0 1,1-1-1,-1 1 1,1-1-1,0 1 1,0-1 0,1 0-1,-1 1 1,1-1-1,0 0 1,0 1-1,1-1 1,1-9-1,-1 9 0,0-1-1,1 1 1,0-1 0,0 1-1,0 0 1,0 0-1,1 0 1,0 0-1,0 0 1,0 1 0,0-1-1,1 1 1,0 0-1,4-4 1,-6 6-17,0 1 0,-1 0 0,1 0 0,0 0 1,0 0-1,-1 0 0,1 0 0,0 1 0,0-1 0,0 1 0,0-1 1,0 1-1,0 0 0,0 0 0,0-1 0,2 2 0,-1-1-131,0 1-1,0 0 1,0 0-1,0 0 1,0 0-1,0 1 1,0-1-1,0 1 0,-1 0 1,5 3-1,18 16-605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1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1 913 5425,'172'-41'3739,"1"7"0,277-17 0,-376 49-3282,0 3 1,1 2-1,-2 5 0,1 2 0,90 25 1,-123-23-298,0 2 0,-1 2 1,0 1-1,-1 2 1,-2 1-1,0 3 0,-1 1 1,-1 1-1,-1 2 0,37 39 1,-50-44-53,0 2 0,-2 0-1,-1 1 1,-1 1 0,-1 1 0,-2 0 0,21 54 0,-7-1 43,22 57-69,-47-130-105,0-1 1,0 1-1,1 0 1,0-1-1,0 0 0,8 9 1,-11-13-1,1-1 0,0 0 1,0 1-1,0-1 0,-1 0 1,1 0-1,0 0 0,0 0 1,0 0-1,1-1 0,-1 1 1,0 0-1,0-1 0,0 0 0,0 1 1,1-1-1,-1 0 0,0 0 1,0-1-1,0 1 0,1 0 1,-1-1-1,0 1 0,0-1 1,3-1-1,3-1-70,-1-1 1,0 0-1,1 0 0,-2-1 0,1 0 1,-1 0-1,8-8 0,26-27-222,-3-1-1,-1-3 0,-2 0 1,32-56-1,100-214-63,-102 172 336,38-76 39,-79 176 22,1 1-1,2 1 0,32-37 0,-43 60 1,1 0 0,0 1-1,1 0 1,1 2 0,25-17-1,-29 23 15,0 0-1,0 1 1,1 1-1,0 1 1,0 0-1,0 1 1,0 0-1,26-2 1,-26 5 17,0 1 1,0 0 0,0 1-1,0 0 1,0 1-1,0 1 1,0 0-1,-1 1 1,20 9 0,-15-5 41,-1 1 0,-1 1 1,0 1-1,0 0 0,-1 1 1,20 21-1,-9-5 72,-1 2 1,-2 1-1,-1 1 0,-1 0 0,-2 2 0,29 66 1,-30-53-90,-2 2 0,-2-1 0,-2 2 0,-3 0 0,-2 0 0,-1 1 0,-2 67 0,-6-57-52,-3 0-1,-3-1 0,-2 0 0,-3 0 0,-32 98 1,29-117-6,-22 42 0,27-64-30,-1 0 1,0-1 0,-23 27-1,32-42-6,-1-1-1,1 1 0,-1 0 0,1-1 0,-1 0 0,0 1 0,0-1 0,0 0 0,-1-1 1,1 1-1,0-1 0,-7 3 0,9-4 4,-1 0 0,0 0-1,1 0 1,-1 0 0,1-1 0,-1 1 0,1 0-1,-1-1 1,0 1 0,1-1 0,0 1 0,-1-1 0,1 0-1,-1 0 1,1 0 0,0 0 0,-1 0 0,1 0-1,0 0 1,0 0 0,0 0 0,0 0 0,0-1 0,0 1-1,0 0 1,0-1 0,1 1 0,-1-1 0,0 1-1,0-3 1,-4-9-86,1-1 0,0 0-1,0 0 1,2 0-1,-2-17 1,-2-90-360,7 0 385,5 1 0,5 0-1,6 0 1,53-197-1,-49 250 98,43-94-1,-43 118 13,2 0-1,2 1 1,31-39-1,-28 47 31,1 1 0,1 2 0,1 1 0,2 1 0,1 1 0,2 3 0,0 0 0,68-33 0,-62 41 30,1 1-1,1 2 0,59-10 1,-38 12 64,113-3 1,-121 13-116,0 3 1,1 3 0,-1 2 0,-1 3 0,1 2-1,-1 2 1,-1 3 0,-1 3 0,85 40 0,-106-42-36,-2 2 1,0 1 0,-1 1 0,-1 2-1,29 28 1,-43-35-5,-1-1 0,0 2 0,-1 0 0,-1 1-1,-1 0 1,0 0 0,-1 2 0,-1-1 0,-1 1 0,7 27 0,-9-18-1,-1 1-1,-2 0 1,0 0 0,-3 49 0,-4-27 10,-21 104-1,3-69 68,-65 161-1,-68 74 125,64-165-136,76-134-110,0-2 0,-29 31 0,40-47 17,-1-1 0,1 1 0,-1-1-1,0 0 1,0 0 0,-1-1 0,1 1-1,-10 3 1,13-6 9,0-1 0,0 0 0,-1 1 0,1-1 0,0 0 0,-1 0 0,1 0 0,0 0 0,0-1 0,-1 1 0,1-1 0,0 1 0,0-1 0,0 0 0,-1 0 0,1 0-1,0 0 1,0 0 0,0 0 0,1 0 0,-1-1 0,0 1 0,0-1 0,1 0 0,-1 1 0,-1-3 0,-4-4-45,1 0 0,0-1 0,0 1 0,1-2 0,0 1 0,0 0-1,1-1 1,-3-10 0,-18-87-279,25 106 342,-10-64-119,3 0 0,3-1 0,8-126 0,3 107 77,5 0 1,3 0 0,51-157-1,-50 194 36,2 2-1,2 0 0,32-51 1,-28 61 10,2 1 0,1 1 0,1 1 0,2 1 0,2 2 0,0 2 0,2 0 0,1 3 0,62-35 0,-54 39 11,0 2 0,2 2 0,76-19-1,-57 22 8,0 3-1,70-3 0,-77 12 2,0 2-1,1 3 0,-1 3 1,-1 2-1,1 2 0,92 30 1,-115-28 28,-1 2 0,0 1 1,47 30-1,-60-32-4,0 2-1,-2 0 0,1 0 0,-2 2 1,0 0-1,16 22 0,-19-18 9,0 1 0,-1 0 0,-1 1 0,-2 0 0,0 1 0,-1 0 0,-2 1-1,0-1 1,5 44 0,-7-21 3,-3-1 0,-1 1 0,-2-1 0,-11 67 1,-8-1 3,-50 160 1,-58 93-31,41-161-149,4-46-219,71-138 120,-1 1-1,-25 28 0,34-44 129,-1-1 1,1 0-1,0 1 0,-1-2 0,0 1 1,0 0-1,-10 4 0,14-7 51,-1-1 0,1 1 0,-1-1 0,1 1 0,-1-1-1,0 0 1,1 0 0,-1 0 0,1 0 0,-1 0 0,0 0 0,1 0 0,-1 0-1,1-1 1,-1 1 0,0-1 0,1 1 0,-1-1 0,1 1 0,0-1 0,-1 0-1,1 0 1,-1 0 0,1 0 0,0 0 0,0 0 0,0 0 0,0 0 0,-1 0 0,1-1-1,0-1 1,-2-1-91,0-1 0,0 0 0,1-1 0,0 1 0,0 0 1,0-1-1,0 1 0,1-1 0,-1-7 0,-8-97-519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2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10776 2929 17908,'-15'-52'4,"-14"-106"0,22 106 13,3-1 1,2-74 0,3 106 8,1-1 0,1 1 0,1-1 0,1 1 0,0 1 0,2-1 0,0 1 0,2 0 0,17-31 0,-13 33 8,0 1 0,2 0-1,-1 1 1,2 1 0,0 1 0,1 0-1,0 1 1,1 0 0,1 2 0,26-13-1,-2 5 50,2 1-1,0 2 0,79-16 0,-37 17 28,0 3 1,0 4-1,0 5 0,1 3 0,-1 3 0,94 17 0,-113-9-35,67 21 0,-104-23-55,0 1 0,-1 2 1,57 31-1,-74-34-12,1 0 0,-1 0 0,0 2 0,-1 0 0,-1 0 0,0 1 0,0 0 0,-1 1-1,0 0 1,-1 1 0,13 28 0,-14-23 3,0 2 0,-2-1 0,-1 1-1,0 0 1,-2 0 0,0 0-1,-1 1 1,-1 23 0,-3-5 10,-2 0 0,-1 0 0,-17 63 1,3-41 7,-33 78 1,24-77 14,-2-1 1,-4-1-1,-2-2 0,-2-1 1,-3-2-1,-3-2 0,-76 73 1,88-98-15,-1-3 0,-48 30-1,57-41-29,-1-1 0,-1-2-1,0 0 1,-30 8 0,43-16-27,0-1 1,0 0 0,0-1 0,-1-1-1,1 0 1,-1 0 0,1-1-1,-1-1 1,1 0 0,-1-1-1,1-1 1,0 0 0,-1-1 0,2 0-1,-1-1 1,0 0 0,-11-7-1,8 1-36,1 0-1,0-1 1,1-1-1,1 0 1,-24-30-1,18 19-17,2-2-1,1 0 1,-15-34 0,14 23 55,3 0 0,0-2 0,3 1 0,1-2 0,2 1 0,2-1 0,2 0 0,1 0 0,2-1 1,2 1-1,1 0 0,2-1 0,2 2 0,2-1 0,2 1 0,1 0 0,2 1 0,34-71 0,-24 69 46,1 1 0,2 2-1,2 0 1,1 2 0,2 1-1,1 1 1,71-54 0,-45 47 31,1 3 1,2 3 0,103-43-1,-57 36 16,162-39 0,-14 28-23,-43 35-13,-179 16-17,1 1 0,-1 2 0,37 7 0,-61-7 6,0 0 0,0 1 0,0 0 0,0 1 0,-1 0 0,1 0 0,-1 0 0,0 1 0,12 11 0,-15-12 2,-1 1 0,1-1 0,-1 1 0,-1 0 0,1 0 0,-1 1 0,0-1 0,0 1 0,0 0 0,-1-1 0,1 1 0,-2 0 0,1 0 0,1 11 0,-2-1 30,-1 0-1,-1 0 0,0 0 0,-1 0 1,-1 0-1,-5 19 0,-2 0 42,-2-1 1,0 0-1,-22 39 1,-67 93 152,53-99-165,-3-3 1,-3-2-1,-2-2 0,-3-2 0,-2-4 0,-99 69 0,127-101-138,-2-2 0,0-1-1,-1-1 1,-69 22 0,81-33-41,0-1 1,0-2 0,0 0-1,0-2 1,-1 0 0,1-2-1,0-1 1,-49-7-1,53 4 20,0-1 0,1-1-1,0 0 1,0-2-1,1 0 1,-1-1 0,2-1-1,-1-1 1,2 0 0,-1-1-1,2-1 1,-1 0-1,2-2 1,0 1 0,1-2-1,0 0 1,1 0 0,1-1-1,1 0 1,0-1-1,-8-22 1,9 17 47,2 0 0,0 0 0,2-1 0,0 0 0,2 0 1,0 0-1,2 0 0,0-1 0,2 1 0,1 0 0,7-37 0,-4 39 37,1-1 1,1 2-1,1-1 0,1 1 0,1 0 1,0 1-1,2 0 0,0 1 1,1 0-1,1 1 0,1 1 0,26-25 1,-14 20 33,1 2 0,1 0 0,55-27 0,-31 21 57,102-35 0,-44 30 68,179-28 0,128 11 77,-261 35-167,217 11 0,-328 5-48,1 2 1,63 15 0,-91-15 17,0 1 0,-1 1 0,0 1 1,0 0-1,23 16 0,-32-19-5,0 2 0,-1-1 0,0 1-1,0 0 1,-1 1 0,0 0 0,0 0 0,-1 1 0,0 0-1,-1 0 1,6 10 0,-6-5 30,0 1 1,-1-1-1,-1 1 0,0 0 0,-1 0 0,0 0 1,-2 24-1,-1-8 100,-2 1-1,-12 56 1,4-46-62,-1-1 0,-3 0 0,-1-2 0,-38 69 0,24-58-42,-2-2 1,-3-2-1,-45 49 0,47-60-70,-2-2-1,-1-1 1,-1-1-1,-2-3 1,-1-1-1,-53 27 0,69-42-55,-1-1-1,-1 0 0,0-2 1,-29 6-1,35-12-24,-1 0 0,0-1 0,1-1 0,-1-1 0,-41-5 0,33 0-25,0-1 0,0-2 0,0-1 0,1-1 0,0-1 0,1-2 0,-39-23 0,30 12 7,0-2 0,2-1 0,1-2 0,-46-50 0,47 42 81,3 0 1,1-2-1,2-2 1,2 0-1,1-1 1,3-1-1,1-2 1,2 1-1,3-2 1,1 0-1,2-1 0,-5-52 1,13 64 20,1 1 0,2-1 0,1 0 0,2 0 0,2 1 0,12-53 0,-9 61 7,1 0 0,1 1 0,1 0 1,1 0-1,1 2 0,1-1 0,1 2 0,36-42 0,-22 35 22,1 2-1,1 1 1,1 1 0,2 2 0,68-36-1,-29 24 31,1 3 0,80-22 0,148-22 74,-239 66-104,1 2 0,113 1 0,-158 7-17,1 1 0,0 1-1,-1 1 1,1 1 0,-1 0 0,0 2-1,21 8 1,-33-11 6,-1 0 0,0 1 0,0-1 1,0 1-1,0 1 0,-1-1 0,0 1 0,0 0 0,0 0 0,0 1 0,-1-1 0,0 1 0,0 0 0,-1 0 0,1 1 0,-1-1 0,-1 1 0,1-1 1,-1 1-1,0 0 0,-1 0 0,2 7 0,-2 1 30,0 0 0,0-1 0,-2 1 1,1 0-1,-2 0 0,-6 28 0,0-18 20,0 0 0,-2 0 0,-14 27 1,2-12-19,-2-1 1,-2-1-1,-1-1 1,-2-1 0,-1-2-1,-53 47 1,31-38-17,-2-2 1,-1-2-1,-107 56 1,126-77-38,-1-2 0,0-1 0,-1-2-1,-71 15 1,82-24-32,-1-1-1,1 0 1,0-2-1,-1-2 0,1 0 1,0-2-1,-51-11 1,49 6-30,1-2 1,1 0 0,0-2-1,1-1 1,0-1 0,1-1-1,-31-24 1,29 17-15,0-2 0,2-1 0,1 0 0,0-2 0,-31-49 0,36 46 32,2 0-1,1-1 1,1 0 0,2-1 0,-10-36 0,17 46 34,1 1 1,1-1 0,1 0 0,1-1 0,1 1-1,1 0 1,1 0 0,8-43 0,-5 48 13,0 1 0,1-1 0,1 1 0,1 0 1,0 1-1,1-1 0,1 1 0,0 1 0,1 0 0,13-14 1,-7 11 15,1 1 0,0 0 0,2 2 0,-1 0 1,2 1-1,35-18 0,-16 13 44,0 2 0,81-21 0,80-1 143,-94 25-57,185 1 1,-253 13-117,70 11 1,-94-9-23,0 1-1,-1 0 0,1 1 0,-1 0 0,1 1 1,-2 0-1,1 1 0,11 9 0,-17-12 0,-1 1 0,-1 1 0,1-1 0,-1 1 0,0 0 0,0 0 0,0 0 0,-1 1 0,0-1 0,0 1 0,-1 0-1,0 1 1,0-1 0,-1 0 0,0 1 0,0-1 0,-1 1 0,1 0 0,-2 0 0,1-1 0,-1 1 0,-2 15 0,-2 1 13,0 0 1,-2-1-1,-1 0 1,-1 0-1,0-1 0,-20 36 1,-5 0 26,-46 60 1,-69 71 22,64-103-45,-3-3-1,-4-4 0,-3-4 0,-197 118 1,221-154-29,-1-3 1,-2-3 0,-1-4 0,-130 33 0,162-51-38,-1-3 1,-1-1 0,0-2-1,0-2 1,0-2 0,0-2 0,1-2-1,-72-14 1,80 10-31,1-2 0,-1-2-1,2-1 1,0-2 0,0-1 0,1-2 0,1-1 0,1-1-1,1-1 1,-40-37 0,41 31-16,1-1-1,2-1 1,0-1 0,2-1-1,2-1 1,1-1 0,-29-62-1,41 74 44,1 0 0,0-1 0,2 1 0,0-1 0,2 0 0,-2-33 0,5 38 16,1 0 0,0 1 0,1-1 0,0 1 1,2-1-1,0 1 0,1 0 0,0 0 0,12-23 0,-7 21 5,1 0 0,0 1 0,1 0-1,1 1 1,0 0 0,1 1-1,0 1 1,2 0 0,-1 1 0,31-17-1,0 4-9,2 2 1,94-31-1,22 4 192,251-41 0,-269 69 55,-116 20-77,0 0 0,55 5 0,-77-2-86,0 0 1,0 0 0,0 1 0,0 0 0,0 0 0,0 1 0,12 6 0,-17-7-21,0 0 0,1 1 0,-2-1 0,1 1 0,0 0 0,0 0 0,-1 0 0,1 0 1,-1 0-1,0 0 0,0 1 0,0-1 0,-1 1 0,1-1 0,-1 1 0,0 0 0,2 7 0,-2-3 19,0 1-1,0-1 1,-1 1-1,0-1 1,-1 1-1,0 0 0,0-1 1,0 0-1,-4 10 1,-1 1 38,-2 0 0,-17 34 0,11-29-66,0-1 0,-2-1 0,0-1 0,-1 0 0,-2-2 0,0 0 0,-1 0 0,-36 25 0,27-25-63,-1-1 0,-1-2 1,-1 0-1,0-2 0,-1-2 0,-42 11 0,48-17-33,0 0-1,-1-2 0,0-1 0,0-1 0,-47-3 1,52-1 12,1-2 1,0 0 0,1-1 0,-1-1-1,1-1 1,0-1 0,-38-20-1,29 9 9,1 0-1,0-2 0,2-1 0,0-2 0,-36-41 0,33 30 10,3-1 0,1-1 1,-42-80-1,56 94 40,1-1-1,1 0 1,2 0 0,0-1 0,2 0 0,0-1 0,2 1 0,1-1 0,1 0-1,2-51 1,2 61 9,0 0 0,0 0 0,2 0 0,0 0 0,1 1 0,8-19 0,-7 23 3,0 1 1,0-1-1,1 1 1,1 1 0,0-1-1,0 1 1,0 0 0,18-12-1,-11 10 12,1 0 0,0 2 0,0 0 0,1 0 0,0 2 0,1 0-1,-1 1 1,38-7 0,-19 8 28,1 1 1,-1 1-1,63 5 0,-57 1-4,1 2 0,78 19 0,-102-19-20,0 1 1,-1 1-1,0 1 1,0 0-1,-1 1 1,0 1-1,0 1 1,23 19-1,-34-23-1,0-1-1,0 1 1,0 0-1,0 0 1,-1 0-1,-1 1 1,1-1-1,-1 1 0,0 1 1,-1-1-1,0 0 1,0 1-1,-1 0 1,0-1-1,-1 1 0,0 0 1,0 0-1,-1 0 1,0 13-1,-4 4 47,0 1-1,-2-1 0,-1-1 1,-1 1-1,-21 45 0,-77 136 143,-28 8-95,27-57 24,-7-4 0,-252 260 0,146-218-18,169-159-134,-1-2 0,-59 28 1,77-45-31,0-2-1,-2-2 1,0-1 0,0-1-1,-63 10 1,77-19 0,0-1 1,0 0-1,0-2 0,0-1 0,0-1 1,0 0-1,0-2 0,1 0 0,-1-2 1,1 0-1,-24-12 0,23 7-10,1 0 0,0-2 0,1-1 0,0 0 0,1-2 0,1 0 0,1-1 0,0-1 0,1 0 0,-17-26 0,9 7-38,1-2-1,2 0 0,2-1 0,-26-77 0,30 67 10,2-1-1,2 0 0,3-1 0,-4-103 0,12 109 48,3 1 0,1 0 0,2 0 0,2 0-1,3 1 1,16-47 0,-12 52 18,2 1-1,1 1 0,2 0 1,2 2-1,1 0 0,48-54 1,-34 50 22,1 1 1,2 3 0,1 1 0,82-51 0,-50 44 34,1 2 0,154-55 0,-103 54 39,145-25 1,-17 25 51,-34 24 73,-193 16-116,0 1-1,-1 2 1,1 1-1,31 8 1,-48-10-42,-1 1 0,0-1 0,-1 1 0,1 0 0,0 1 0,-1 0 1,0 0-1,0 1 0,0 0 0,0 0 0,-1 0 0,7 8 0,-9-7 5,0 1 0,0-1 0,-1 1 0,0 0 0,0 0 0,0 0 0,-1 0 0,0 1 0,0-1 0,-1 1 0,0-1 0,-1 1 0,1 11 0,-2 1 48,0 0 0,-1 0-1,-1-1 1,-1 1 0,0-1-1,-12 30 1,-2-5 52,-39 69 0,27-61-73,-62 83 0,39-73-96,-3-2 0,-3-2 0,-2-3 0,-3-2 0,-1-4 0,-3-2 0,-85 44 0,95-61-72,-1-3-1,-2-3 1,0-2-1,-1-2 1,-1-4-1,-114 15 0,135-26 37,0-3 0,-1-1-1,1-3 1,-1-1-1,1-2 1,0-2-1,0-1 1,1-3-1,0-1 1,1-2 0,-51-25-1,58 20 36,1-1 0,1-1 0,1-2 1,0-1-1,2-1 0,1-2 0,2 0 0,0-2 0,2-1 0,1 0 1,1-2-1,2-1 0,1 0 0,-20-55 0,27 59 16,2 0-1,1-1 1,1 0 0,2-1-1,0 1 1,1-51 0,5 59 2,0 0 1,2 0 0,0 0 0,2 0 0,0 0 0,1 1-1,1-1 1,2 2 0,19-39 0,-13 36 3,2 0-1,0 1 1,1 1-1,1 0 1,1 1-1,1 1 1,32-22-1,-14 15 7,0 1 0,1 3 0,77-31 0,-43 26 2,90-21 1,-111 36 11,1 3-1,78-4 1,-118 12 19,-1 1 0,1 0 0,0 2 0,-1-1 0,18 6-1,-27-6-13,1 0-1,-1 1 0,1 0 0,-1 0 1,0 0-1,6 4 0,-9-4-12,1-1-1,-1 0 0,1 0 1,-1 1-1,0-1 1,0 1-1,0-1 0,0 1 1,0-1-1,0 1 1,0 0-1,0-1 0,0 4 1,0-1 13,-1 0 0,0 1 0,0-1-1,-1 1 1,1-1 0,-1 0 0,0 1 0,0-1 0,0 0 0,-1 0 0,0 0 0,1 0 0,-1 0-1,-4 5 1,-7 13 75,0 0-1,-2-1 1,-23 26 0,-62 52 49,29-37-133,-2-4 0,-3-2 0,-2-4-1,-119 59 1,124-77-62,-2-2 0,-1-4-1,-1-3 1,-1-4 0,-116 17 0,144-32-21,-1-1 0,-1-3 0,1-3 0,-76-9 0,99 5 19,1-1-1,0-1 1,-50-20-1,59 19 17,1-1-1,0-1 1,0 0 0,0-2 0,2 0-1,-19-17 1,25 21 16,1-1-1,0 0 1,0 0-1,1-1 1,0 0-1,0 0 1,1-1 0,1 0-1,0 0 1,0 0-1,1-1 1,1 1 0,0-1-1,0 0 1,1 0-1,1 0 1,0 0 0,0 0-1,3-19 1,-1 15 1,1-1-1,1 1 1,1-1 0,0 1-1,1 0 1,1 1 0,0-1-1,1 1 1,1 0 0,0 1-1,19-25 1,-8 17 3,0 0 0,2 2 0,0 0 1,1 1-1,1 2 0,30-19 0,0 6 0,1 2 0,106-39-1,126-20 10,70 8 12,-222 62 49,-125 16-23,-1 1 0,0 0 0,0 1 0,0-1 0,0 2 0,0-1 0,15 6 0,-21-7-23,0 1 1,-1 0-1,1 0 0,0-1 1,0 1-1,-1 0 0,1 1 1,0-1-1,-1 0 1,1 0-1,-1 1 0,0-1 1,1 1-1,-1-1 0,0 1 1,0-1-1,0 1 0,0 0 1,0 0-1,0-1 0,0 1 1,-1 0-1,1 0 1,-1 0-1,1 0 0,-1 0 1,0 0-1,0 0 0,0 3 1,-1 3 32,-1 0 1,0-1-1,0 1 1,-1-1-1,0 0 1,-6 11-1,-4 6 54,-1 0-1,-1-1 0,-20 24 0,-63 61 12,31-43-133,-3-2 0,-3-3 0,-3-3 0,-1-4-1,-152 77 1,165-100-61,-2-4 0,-2-2 0,-80 18 1,92-30-3,-1-3 0,0-2 0,0-3 0,-81-4 0,104-3 52,1 0 0,-1-3 1,1-1-1,0-1 0,0-2 0,1-1 0,1-1 1,-35-20-1,46 21 21,1-1 0,1 0 1,0-1-1,1-1 0,1-1 0,0 0 1,0-1-1,2-1 0,0 0 0,1-1 1,1-1-1,0 0 0,-11-27 0,15 27 13,2-1-1,0 0 1,1 0-1,1 0 1,1-1-1,1 0 1,0 1-1,2-1 1,0 0 0,2 0-1,0 1 1,1-1-1,8-26 1,-4 25 4,0 0 0,2 1 1,0 0-1,1 0 0,2 1 1,0 1-1,0 0 0,2 0 1,1 1-1,0 1 0,34-29 1,-24 27 1,1 1 0,0 1 0,2 1 0,0 2 1,55-21-1,-38 20 1,0 2 0,1 3 0,63-8 0,-61 14-3,0 1 0,1 3 0,-1 1 0,73 13 0,-109-12-2,0 1 0,1 0 1,-1 0-1,0 1 0,-1 1 0,1 0 0,-1 1 0,0 0 1,0 0-1,-1 1 0,11 9 0,-17-11 4,1 0 0,-1 0 0,0 0 0,0 1 0,0-1 0,-1 1 0,0 0-1,0 0 1,3 11 0,-4-9 5,0 1-1,0-1 0,-1 1 0,-1-1 0,1 1 1,-1-1-1,-1 1 0,-2 15 0,-3 2 31,-2 1-1,0-1 0,-23 46 1,7-24 35,-55 83 1,11-40-14,-128 134 0,-110 60 21,59-95-49,170-137-88,-118 58 1,140-85-24,-1-2 0,-2-2-1,-66 15 1,81-28-17,0-1 0,-1-2 0,1-2 0,-1-2 0,-47-4 0,59 0 28,1-2 0,0-1 0,1-1-1,-1-2 1,2-1 0,-1-1 0,1-2 0,0-1-1,2-1 1,-32-20 0,34 15 46,0-1 1,1-1-1,1-1 0,1-1 1,1-1-1,2-1 1,0 0-1,1-2 1,2 0-1,1-1 0,1 0 1,1-1-1,1-1 1,2 0-1,-9-42 0,16 52 28,0 0 0,1 0-1,1 1 1,1-1 0,0 0-1,2 0 1,0 0-1,2 0 1,0 1 0,1 0-1,1 0 1,0 0 0,2 0-1,18-32 1,-8 20 11,2 1 1,1 1-1,1 1 1,1 1-1,43-39 1,-30 36-11,2 1 1,1 1 0,75-39-1,-53 38-10,1 3 0,1 2 0,0 4-1,2 2 1,1 3 0,76-8 0,-111 19 5,61 1 1,-87 3-5,-1 1 1,1-1 0,0 1 0,-1 0 0,1 0 0,0 1 0,-1-1 0,0 1-1,1 0 1,-1 0 0,8 6 0,-10-6 1,-1-1-1,1 1 0,-1 0 1,1 0-1,-1 0 1,1 0-1,-1 0 1,0 0-1,0 0 1,0 0-1,0 0 0,-1 1 1,1-1-1,-1 0 1,1 0-1,-1 1 1,0-1-1,1 1 1,-1-1-1,-1 0 1,1 1-1,0-1 0,-1 4 1,-3 6 18,0-1 0,0 0 0,-1 0 0,0-1 0,-1 1 0,-10 14 0,-5 3 26,0 0 0,-36 35 0,-22 12 10,-2-3-1,-143 94 1,121-99-67,-3-6 0,-122 52 0,156-83-68,0-3 0,-2-3 1,-125 23-1,152-40 21,0-1 1,0-3-1,0-2 1,0-2 0,0-2-1,0-2 1,-52-12-1,69 9 36,1-1 0,0-1 0,0-1 0,1-2 0,0-1 0,-50-35 0,56 33 9,2-1 1,0 0-1,1-2 0,1 0 0,1-2 0,0 0 0,2 0 1,-17-32-1,17 24 1,2-1 1,1 0-1,1-1 1,2 0-1,1 0 0,1-1 1,-2-36-1,6 30 1,2 0-1,2 0 1,1-1-1,1 1 0,16-64 1,-11 72 6,2 0 1,0 1-1,3 0 0,0 1 1,1 0-1,2 1 1,1 1-1,1 0 1,1 1-1,1 1 0,2 1 1,0 1-1,1 1 1,1 1-1,35-22 0,-21 18 9,1 2 0,1 2-1,67-25 1,-75 34-5,0 2 0,1 1-1,0 2 1,0 1 0,43-1 0,-64 5 2,1 2-1,-1 0 1,1 0 0,-1 2 0,0-1-1,17 6 1,-24-6 2,0 0-1,0 1 1,0-1 0,0 1-1,0 0 1,0 0 0,-1 0-1,0 1 1,1 0 0,-1-1-1,-1 2 1,1-1 0,0 0-1,-1 1 1,3 5 0,-3-2 8,0 0 1,0 1-1,-1-1 1,-1 1-1,1-1 1,-1 1-1,-1 0 1,0-1-1,-1 18 1,-2 0 24,-1-1 0,-1 1 1,0-1-1,-16 39 0,-49 94 71,69-156-110,-115 215 89,11-53 18,-8-6 1,-236 257 0,126-200-25,-2-44-78,159-127-30,-87 43-1,108-66-32,0-1-1,-2-2 0,0-3 0,-1-1 0,-1-3 0,1-2 0,-2-1 1,1-3-1,-1-3 0,-95-6 0,101-2 16,1-2 0,0-2 0,0-1 0,1-3 0,0-1 1,2-2-1,0-2 0,1-2 0,1-1 0,0-2 0,2-2 0,1-1 0,2-2 0,0-1 0,2-1 1,2-2-1,-26-37 0,36 44 39,2-1-1,0-1 1,2 0 0,2-1 0,0-1-1,-15-56 1,23 67 8,2 0 1,0 0-1,1 0 0,0 0 0,2 0 1,0-1-1,2 1 0,0 0 0,1 0 0,1 0 1,0 0-1,13-30 0,-8 29 6,1 0 0,1 1 0,1 0 0,1 1 0,0 1 0,23-23 0,-14 19 3,1 0 1,0 2-1,2 0 1,35-20-1,-13 15-4,0 1 0,2 3 0,0 2 0,77-17-1,-13 11 4,117-8 0,-120 21-5,190 6-1,-272 6-4,0 2 0,46 11-1,-65-12 2,0 1-1,-1 0 1,1 1-1,-1-1 0,0 2 1,0-1-1,0 1 1,0 1-1,-1-1 0,0 1 1,11 12-1,-14-14 0,0 1 0,-1 0 0,0 0 0,1 0 1,-2 0-1,1 1 0,-1-1 0,1 1 0,-2-1 0,1 1 0,-1 0 0,1 0 0,-1 0 0,-1 0 0,0 0 0,1 0 0,-2 8 0,-2 4 8,-1-1-1,0 0 1,-1 0-1,-14 31 1,0-4 8,-45 73 0,-69 73-43,-26 11-71,70-103 27,-4-5 0,-4-4 0,-3-4 0,-5-4 0,-2-5 0,-4-5 0,-3-5 0,-3-5 0,-137 51 0,179-85 55,0-4 1,-2-3-1,-80 10 1,93-22-17,1-3 0,-1-3-1,0-2 1,-75-11 0,86 3-5,0-2-1,1-2 1,1-3 0,0-1-1,1-3 1,1-3-1,1-1 1,1-2-1,1-3 1,1-1-1,-65-57 1,79 59 12,2-2 0,-36-46 0,53 58 23,0 0 0,2 0 0,0-1 0,0-1 0,2 0 0,-10-32 0,15 42 3,0-1 0,1 1 0,1-1-1,0 0 1,0 0 0,0 1 0,2-1 0,-1 0 0,1 0 0,3-12 0,-2 14 2,1 0-1,0 0 1,1 1 0,0-1-1,0 1 1,1 0-1,-1 0 1,2 1-1,-1-1 1,1 1 0,0 0-1,8-6 1,1 0 6,1 1 0,1 0 0,-1 1 0,2 1 0,-1 0 0,1 2 0,1 0 0,35-9 0,-1 6 16,107-7-1,53 11 10,-180 7-33,0 2-1,0 1 1,-1 2-1,46 13 0,-71-17-2,0 0 0,-1 0 1,1 1-1,0 0 0,-1 0 0,0 1 0,0 0 0,0 0 0,11 9 0,-15-9 0,0-1 0,0 0-1,0 1 1,0-1 0,0 1 0,-1 0-1,1 0 1,-1-1 0,0 1 0,0 0-1,-1 0 1,1 0 0,-1 0 0,0 0 0,0 0-1,0 0 1,0 0 0,-1 0 0,-1 6-1,0 2 6,-1 0-1,-1 0 0,0-1 1,0 1-1,-1-1 0,-1 0 1,-7 12-1,-14 15 31,-52 59-1,-5-6 0,-4-4-1,-3-4 0,-5-4 0,-2-5 0,-176 102 0,208-140-92,-2-3 1,-2-2-1,-135 39 1,157-59-50,-1-1 1,0-2-1,0-2 1,0-3 0,-1-2-1,-95-10 1,113 5 50,-1-3 1,1 0 0,0-2-1,1-2 1,0 0-1,1-2 1,0-2-1,1 0 1,1-2-1,1-1 1,0-2 0,1 0-1,1-2 1,1 0-1,1-2 1,-23-30-1,19 16 69,2 0 0,2-1-1,2-2 1,1 0 0,2-1-1,2-1 1,1 0 0,3-1-1,2-1 1,1 0-1,3 0 1,-2-72 0,9 72 53,1 0 0,2 0 0,2 1 0,2 0 0,19-62-1,-15 70-9,2 0 0,2 2-1,0-1 1,3 2-1,1 1 1,40-52-1,-39 60-34,1 2 1,1 0-1,0 1 0,2 2 0,0 0 1,1 2-1,1 0 0,1 2 0,57-22 1,-44 23-14,1 2 0,0 1 0,1 3 0,0 1 0,0 2 0,62 1 0,-79 5-6,-1 1 0,0 1 1,42 9-1,-58-9 0,1-1 1,-1 1-1,0 1 0,0 0 1,0 0-1,-1 0 1,0 1-1,16 12 0,-20-13 5,1 1-1,-1 0 1,0 0-1,-1 1 1,1-1-1,-1 1 1,0-1-1,0 1 1,-1 0-1,1 0 1,-1 0-1,-1 1 1,1-1-1,0 8 1,0 0 10,-1 0 1,-1 0 0,0 0 0,-1 1 0,0-1-1,-2 0 1,-6 25 0,-3-1 41,-27 56 0,12-37 2,-39 61-1,7-28-59,-4-2 1,-4-3-1,-3-3 1,-103 92-1,136-141-90,-2-3 0,0-1 0,-2-2 0,-82 41 0,100-58 25,0 0-1,-1-2 1,0-1 0,-1 0-1,1-2 1,-1-1 0,0-1-1,0-1 1,-1-1 0,1-2-1,-32-3 1,42 1 46,0 0 0,0 0 0,0-1 0,0-1 0,1-1 0,0 0 0,0 0 0,1-2 0,-1 0 1,1 0-1,1-1 0,0-1 0,0 0 0,1 0 0,0-1 0,1-1 0,1 0 0,-1 0 0,2-1 0,0 0 0,0 0 0,-9-26 0,8 13 16,2 0 0,2-1 0,-6-49 0,8 33 18,2 1 0,2-1 0,1 1 0,2-1 0,2 1-1,2 1 1,2-1 0,2 1 0,1 1 0,2 0-1,2 1 1,39-66 0,-25 58-2,2 2 1,2 2-1,1 1 0,3 1 0,1 3 0,2 1 1,80-54-1,-37 37 3,3 3 0,2 5 0,131-49-1,-92 51-17,1 5 0,2 6 0,1 6 0,149-12 0,-38 28 2,-191 15 7,-1 1 0,55 14-1,-79-13 24,-1 1 0,-1 1 0,1 1-1,-1 2 1,-1 1 0,0 1 0,24 16-1,-32-17 20,-1 0 0,-1 2 0,0-1 0,-1 2 0,-1 0 0,0 0 0,-1 2-1,-1-1 1,0 1 0,12 28 0,-11-15 60,-1 0-1,-2 0 1,-1 1-1,-1 0 1,-2 0-1,3 59 1,-8-24 96,-2 0 0,-14 83 0,-80 271 238,81-360-523,-3 12-329,16-50 20,2-22 382,0 0 1,0 0-1,0 0 0,0 0 0,0 1 1,0-1-1,0 0 0,0 0 1,0 0-1,0 0 0,1 0 0,-1 0 1,0 0-1,0 0 0,0 0 0,0 0 1,0 0-1,0 1 0,1-1 0,-1 0 1,0 0-1,0 0 0,0 0 0,0 0 1,0 0-1,1 0 0,-1 0 0,0 0 1,0 0-1,0 0 0,0 0 1,0-1-1,0 1 0,1 0 0,-1 0 1,0 0-1,0 0 0,0 0 0,0 0 1,0 0-1,0 0 0,0 0 0,1 0 1,-1 0-1,0-1 0,0 1 0,0 0 1,0 0-1,0 0 0,0 0 0,0 0 1,0 0-1,0 0 0,0-1 0,0 1 1,0 0-1,0 0 0,0 0 0,23-36-390,65-131-13,146-255 482,-184 343 36,115-137 1,-127 174-53,2 1 1,1 3-1,2 1 1,64-43-1,-77 62-29,0 0 0,2 3 0,-1 0 0,2 2 0,0 1 0,0 2 0,1 1 0,0 2 0,1 1 0,48-2 0,-54 9-10,-1 1 0,1 1 0,-1 1 0,0 1 0,0 2-1,50 18 1,-45-11 0,-2 2-1,0 0 0,0 2 0,-2 1 0,32 28 1,-25-16-6,-2 2 1,-2 1-1,-1 2 1,-1 1 0,-2 1-1,-2 1 1,-2 2-1,35 79 1,-29-42-12,36 146 0,-5 87-225,-58-290 98,12 38-1,-15-58 108,1 1 0,0 0-1,-1 0 1,1 0 0,0-1-1,0 1 1,0 0 0,1-1-1,-1 1 1,0-1 0,1 1-1,-1-1 1,1 0 0,-1 0-1,1 1 1,-1-1 0,4 1-1,-3-1 2,-1-1 0,1 0-1,-1 1 1,1-1 0,0 0-1,0 0 1,-1 0 0,1 0 0,0-1-1,-1 1 1,1 0 0,0-1-1,-1 1 1,1-1 0,-1 1 0,1-1-1,-1 0 1,3-1 0,8-8-34,0 0 1,0 0 0,-1-1 0,0-1 0,15-21 0,-14 18 47,13-17 40,36-44 198,116-114 1,-151 167-181,2 1-1,0 1 1,33-17-1,-41 27-37,0 1 0,1 1-1,1 0 1,-1 2 0,38-8-1,-43 13-7,0 0-1,0 1 0,0 0 0,0 1 0,1 1 0,-1 1 0,0 0 0,-1 1 0,1 0 0,0 2 0,-1 0 0,23 10 0,-22-6 0,0 0 0,0 1 0,-1 1 0,0 0 0,0 1 0,-2 1 0,1 0 0,-2 1 0,0 0 0,16 25 0,-12-13 2,-2 2 1,0 0 0,-2 1 0,-1 0 0,-1 1-1,-2 0 1,5 32 0,16 218 69,-29-271-78,1 3-3,0 4-29,0 0-1,1 0 1,0 1 0,9 27 0,-1-26-119,-10-17 139,0-1 1,1 0-1,-1 0 0,0 1 0,1-1 1,-1 0-1,0 0 0,0 0 0,1 1 1,-1-1-1,0 0 0,1 0 0,-1 0 1,1 0-1,-1 0 0,0 1 0,1-1 1,-1 0-1,0 0 0,1 0 0,-1 0 0,1 0 1,-1 0-1,0 0 0,1-1 0,-1 1 1,1 0-1,1-2-26,0 1 1,0-1-1,0 0 1,0 0-1,-1-1 1,1 1 0,-1 0-1,1 0 1,-1-1-1,0 1 1,0-1-1,1-3 1,44-120-156,-32 92 267,3 1 0,0 1 0,2 0 0,2 2 0,43-51 0,-47 63-43,0 2 1,1 0-1,0 1 0,1 1 0,1 0 0,0 2 1,1 0-1,1 1 0,-1 2 0,28-9 0,-33 13-21,1 1 0,0 0 0,0 2 0,0 0 0,0 0 0,0 2 0,22 2-1,-28-1-8,-1 1 0,1 0 0,0 0 0,-1 2 0,0-1 0,0 1-1,0 0 1,0 1 0,-1 1 0,0-1 0,0 1 0,14 13-1,-15-11-5,0 0 0,-1 1 0,0 0 0,-1 0 0,0 1-1,0 0 1,-1 0 0,0 0 0,-1 0 0,0 1-1,-1 0 1,0 0 0,-1 0 0,0 0 0,0 0 0,-1 1-1,-1 14 1,-1-3-36,-1-1 0,-1 1 0,-1 0-1,-1-1 1,-1 0 0,-1 0 0,-18 38 0,3-18-24,-1-1-1,-3-1 1,-1-1 0,-58 65 0,44-62 127,-1-2 0,-2-1 0,-74 49 0,91-71 7,0-1-1,-31 12 1,43-21-36,-1-1 0,0-1 0,0-1-1,0 0 1,-19 2 0,29-6-31,0 1-1,-1-1 0,1 0 1,0 0-1,-1-1 0,1 1 1,0-2-1,0 1 0,0-1 1,-1 0-1,2 0 0,-1 0 1,0-1-1,0 0 1,1 0-1,-1 0 0,1-1 1,0 0-1,0 0 0,1 0 1,-1-1-1,1 1 0,0-1 1,-6-10-1,3 3-8,2-1 1,-1 0-1,2 1 0,0-2 0,1 1 1,-3-20-1,2 7-7,2-1 0,3-48 0,2 41-13,1 0-1,1 0 1,2 1 0,2 0 0,1 0-1,1 1 1,2 0 0,1 1 0,1 0-1,2 2 1,1 0 0,1 1 0,32-36-1,-27 39-11,1 1-1,2 1 1,0 1-1,43-25 0,-27 23-3,0 1 1,76-27-1,-31 22 16,1 4 0,175-23 0,-115 30 44,1 7-1,0 6 1,170 18 0,-249-7 34,-1 4 0,82 23 0,-120-24-14,-1 1 0,1 1 0,-2 2-1,0 1 1,-1 1 0,44 33-1,-54-33 9,-1 0-1,-1 2 0,0 0 0,-1 1 1,-1 1-1,-1 0 0,-1 1 0,-1 1 1,-1 0-1,0 0 0,-2 1 0,8 29 1,-2 8 165,-2 1 0,-2 0 0,3 101 0,-7 273 593,-7-332-798,1-62-87,-1-41 79,0 0-1,0 1 1,0-1-1,0 0 0,0 0 1,1 1-1,-1-1 1,0 0-1,0 0 1,0 1-1,0-1 1,0 0-1,0 0 0,0 0 1,1 1-1,-1-1 1,0 0-1,0 0 1,0 1-1,0-1 1,1 0-1,-1 0 1,0 0-1,0 0 0,1 0 1,-1 1-1,0-1 1,0 0-1,0 0 1,1 0-1,-1 0 1,0 0-1,1 0 0,-1 0 1,0 0-1,0 0 1,1 0-1,-1 0 1,0 0-1,0 0 1,1 0-1,-1 0 0,0 0 1,0 0-1,1 0 1,-1 0-1,0 0 1,0-1-1,1 1 1,-1 0-1,0 0 0,0 0 1,0 0-1,1-1 1,24-21-70,250-244 80,-218 220 23,2 2 1,2 3-1,79-41 1,-100 63-19,1 1-1,0 2 1,1 2-1,1 2 1,0 1 0,1 3-1,0 2 1,0 1 0,0 2-1,1 3 1,-1 1 0,47 7-1,-44 0 3,-2 2 0,1 1 1,-1 3-1,-1 1 0,0 2 0,-2 3 0,43 25 0,-50-24-2,-2 2-1,0 1 0,-1 2 1,-1 1-1,-2 2 0,-1 0 1,-1 2-1,32 48 1,-38-45-2,-1 2 1,-1 1 0,-2 1-1,17 57 1,-19-41 24,-2 1-1,9 97 1,-16-47 47,-5 0 0,-5-1 0,-19 115 0,-12-3 56,24-165-129,-3-1 0,-21 52 0,32-94-23,0-1 0,-1 1 0,0-1-1,-5 7 1,4-11-69,7-11 48,9-21-10,17-24 3,45-68 0,-38 69 37,2 1 0,2 2 1,2 2-1,3 1 0,1 3 1,2 1-1,2 3 0,2 2 1,88-50-1,-74 53-3,1 4-1,2 2 1,0 3 0,2 3 0,1 4-1,76-11 1,-104 24-10,66 1-1,-87 5 9,-1 0 0,0 2 0,0 0 0,32 10 0,-44-10 5,-1 0 0,0 1 0,0 0 0,0 0 0,0 1 0,-1-1 0,0 2 0,0-1 1,0 1-1,-1 0 0,1 1 0,5 7 0,-6-4 1,1 0 0,-1 0 0,-1 1 0,0 0 1,0 0-1,-1 0 0,-1 1 0,3 12 0,-1 10 5,-2 1-1,-1-1 1,-1 1 0,-3-1-1,-6 45 1,-4 6 16,-5-1 0,-3-1 0,-3 0-1,-4-2 1,-4 0 0,-48 88 0,64-142-74,-29 40-1,39-60 21,0 0 1,-1 0-1,1-1 0,-1 0 0,-1 0 0,-7 6 0,13-11 26,0-1-1,0 1 1,0-1-1,0 0 1,0 1-1,0-1 1,0 0-1,0 1 1,0-1-1,0 0 1,0 0-1,0 0 1,0 0-1,-1 0 1,1 0-1,0 0 1,0 0-1,0-1 1,0 1-1,0 0 1,0-1-1,0 1 1,0-1 0,0 1-1,0-1 1,1 1-1,-1-1 1,0 1-1,0-1 1,0 0-1,0 0 1,1 1-1,-1-1 1,0 0-1,1 0 1,-1 0-1,1 0 1,-1 0-1,0-2 1,-1-1-21,0-1 0,0 0 0,1-1 0,-1 1 0,1 0 0,0 0 0,0-10 1,2-6-20,0 0 1,1 1-1,9-40 1,0 21 18,22-55 0,1 18 28,73-120-1,70-63 12,-98 154-32,5 3-1,122-113 0,-181 193-39,37-26 0,-55 44 43,0-1 0,0 1 1,0 0-1,11-4 0,-17 8 18,-1 0 0,1 0 0,-1 0 0,1-1 0,-1 1 0,1 0 1,-1 0-1,1 0 0,-1 0 0,1 0 0,-1 0 0,0 0 0,1 0 0,-1 0 0,1 0 0,-1 0 0,1 1 0,-1-1 0,1 0 0,-1 0 0,1 0 0,-1 1 1,0-1-1,1 0 0,-1 0 0,1 1 0,-1-1 0,0 0 0,1 1 0,0 1-3,-1-1 1,0 1-1,0-1 0,0 1 0,0-1 1,0 1-1,0-1 0,0 0 1,0 1-1,-1-1 0,1 1 1,-1-1-1,1 1 0,-1-1 0,0 2 1,-6 12-7,0-1 0,-1 0 1,-9 13-1,-52 72 146,-5-4 0,-3-3 0,-5-4 0,-3-3 0,-4-4 0,-135 95 1,173-142-109,-2-2 0,-1-2 1,-1-3-1,-2-2 0,-105 31 1,122-46-66,0-1 1,0-3 0,-1-1-1,1-2 1,-1-1 0,0-3-1,1-1 1,-1-2 0,-67-16-1,77 12 16,1-1-1,0-2 1,0-1-1,1-1 1,1-2 0,-30-20-1,44 26 22,0-2-1,1 1 1,1-2 0,0 0-1,0 0 1,1-1 0,1 0-1,0-1 1,0 0 0,2-1-1,0 0 1,-11-30-1,17 40-2,0-2 0,0 1-1,1 0 1,0 0-1,0 0 1,1-1 0,-1 1-1,2 0 1,-1-1-1,0 1 1,4-12 0,-4 16 1,1 0 0,0 0 1,0 0-1,0 0 0,0 0 1,0 0-1,1 0 0,-1 1 0,0-1 1,1 0-1,0 1 0,-1-1 1,1 1-1,0-1 0,-1 1 1,1 0-1,0 0 0,0 0 1,0 0-1,0 0 0,1 0 1,-1 0-1,0 1 0,0-1 1,0 1-1,0 0 0,1-1 1,-1 1-1,0 0 0,0 0 0,1 1 1,2 0-1,0-1 1,-1 1-1,1 0 1,-1 0-1,1 1 1,-1-1 0,0 1-1,0 0 1,0 0-1,0 0 1,0 1 0,6 5-1,-3-2 2,0 1-1,-1 0 1,0 0 0,8 13-1,-7-9 5,-1 1-1,-1 0 1,0 0 0,0 0-1,-1 1 1,-1 0-1,0 0 1,-1 0 0,0 0-1,-1 0 1,0 0 0,-1 0-1,-3 21 1,-1-3 10,-2 0 0,-1 0 0,-1-1 0,-20 48-1,12-41 36,-1-1 0,-1-1 0,-3 0 0,0-2 0,-3-1-1,-47 52 1,50-62-8,-1-2-1,-1-1 1,0-1 0,-2-1-1,0-1 1,-1-1-1,0-1 1,-1-1 0,-50 15-1,52-20-39,-1-2-1,1-1 0,-1-1 1,0-1-1,0-2 0,0 0 1,-1-2-1,1 0 0,0-2 1,1-1-1,-1-1 0,0-2 1,-41-15-1,34 8-18,2-2 0,-1-1 0,2-1 0,-49-39 0,43 26-17,1-1 1,1-2-1,-31-42 1,23 18-17,1-1 0,4-2 0,2-2 0,-46-116 0,33 44 9,-35-166 1,-10-149-18,20 81-33,59 307 52,-38-106 0,44 148 28,0 1 1,-2 0-1,0 0 0,-1 1 1,-1 1-1,0 0 1,-2 0-1,0 1 1,-19-17-1,16 21-1,0 0 0,-1 1 0,0 0 0,0 2 0,-1 0 0,-1 1 0,1 1 0,-1 1 1,0 1-1,-27-4 0,-26 0-81,-116 1 1,137 7 16,-11 0-83,-260-12-1213,-122-41-1436,206 17 2078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2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5353 135 3729,'-472'60'10003,"325"-39"-8616,-1-7 0,-213-6 0,207-22-1000,-166-37-1,33 4 53,166 32-230,-2 5-1,-171 8 1,229 7-140,1 2 1,0 3 0,0 3 0,1 3-1,0 2 1,-77 35 0,76-22 122,-99 64 1,-51 56 113,196-138-289,-43 31 71,-105 58-1,143-90-81,0-1 0,0-2 0,-1 0 0,0-1 0,-1-2 0,1 0 0,-1-2 0,-40 2 1,57-5-13,0-1 1,0 0 0,0-1 0,0 0 0,1 0 0,-1-1 0,0 0 0,1 0 0,-1-1 0,1 0 0,0 0 0,0-1 0,0 0-1,0 0 1,0-1 0,1 1 0,0-1 0,0-1 0,0 1 0,1-1 0,0 0 0,0 0 0,1-1 0,-1 0 0,-6-13-1,2-1-1,1 0-1,1-1 0,1 1 0,0-1 0,-3-38 0,-1-115-12,9 123 14,0 13 4,0-2 3,-8-58 0,9 95 1,-1 1 0,0-1-1,0 1 1,0-1 0,0 1 0,-1 0-1,1-1 1,-1 1 0,-4-5 0,6 7-1,-1 0 1,0 0 0,0 0-1,0 1 1,0-1 0,-1 0-1,1 1 1,0-1 0,0 1 0,0-1-1,0 1 1,-1-1 0,1 1-1,0 0 1,0 0 0,-1-1-1,1 1 1,0 0 0,0 0-1,-1 0 1,1 1 0,0-1-1,-1 0 1,1 0 0,0 1-1,0-1 1,0 1 0,-1-1-1,0 1 1,-8 5 9,1 0-1,0 0 0,0 1 1,-13 12-1,-293 311 121,102-98-314,120-142-1089,-196 147 0,96-106 89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2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2511 14379,'-159'-104'5006,"149"97"-4997,-1 0 0,1-1 0,0 0 0,1 0 0,0-1-1,0-1 1,1 1 0,0-2 0,1 1 0,0-1 0,1 0-1,-8-17 1,-1-12-8,1-1 0,1 0 0,3-1 0,-9-80 0,5-174-30,16 170-22,6 0 0,32-174 0,-9 175-2,-25 103 38,2 1 1,1 0-1,11-21 1,-17 36 6,1 1-1,-1-1 1,1 1 0,0 0-1,1 1 1,-1-1 0,7-5 0,-9 9 5,-1 0 1,0 0 0,1 0 0,-1 1 0,1-1-1,-1 0 1,1 0 0,-1 1 0,1-1 0,0 1 0,-1-1-1,1 1 1,0 0 0,0 0 0,-1 0 0,1 0-1,0 0 1,-1 0 0,1 0 0,0 0 0,0 1 0,-1-1-1,1 1 1,-1-1 0,1 1 0,0 0 0,-1-1-1,1 1 1,1 2 0,3 2 3,0 2 0,-1-1 0,0 1-1,0-1 1,-1 1 0,1 1 0,4 11 0,3 9 47,-2 0-1,-1 1 1,-1 0 0,-1 0 0,-2 1 0,3 57-1,-6-35 24,-2-1 0,-3 0 0,-2 0 0,-2-1 0,-3 1 0,-1-2 0,-3 1 0,-2-2 0,-2 0 0,-27 51 0,24-60-36,-1-1 1,-3-1 0,0-1 0,-3-1 0,-32 32 0,35-42-13,-2-1 0,-1-2 0,-1 0 0,0-2 0,-2-1 0,-52 23 0,54-29-14,-2-2 0,1-1 1,-1-1-1,0-2 0,-1-1 1,-51 3-1,64-8-33,-1-1-1,1-1 1,0-1 0,0-1-1,0-1 1,0 0 0,0-1 0,1-1-1,0-1 1,0 0 0,0-2-1,-19-12 1,17 6-44,0 0 0,1-2-1,1 0 1,0-1 0,2-1 0,0 0-1,1-2 1,1 1 0,0-2 0,-9-23-1,4 5-163,2-1 0,2-1-1,2-1 1,-15-83 0,21 65-446,1 0 0,4-1 0,2 1 0,3-1 1,3 1-1,2 0 0,22-80 0,-4 50-189,5 0-1,3 2 0,3 1 1,54-88-1,-56 116 777,2 2-1,3 1 1,77-83 0,-89 110 111,1 2 1,2 2 0,1 0-1,0 3 1,2 0-1,1 2 1,57-25 0,-71 37 77,-1 2 0,1 0 0,0 2 0,1 0 1,-1 1-1,29-1 0,-39 5 17,0 0 1,-1 0-1,1 2 0,-1-1 1,1 1-1,-1 0 1,1 1-1,-1 1 0,0-1 1,-1 2-1,1-1 0,-1 1 1,1 1-1,14 11 1,-16-10 27,-1 0 0,1 1 0,-1 0 0,-1 0 1,0 1-1,0 0 0,-1 0 0,1 0 0,-2 1 0,0-1 1,0 1-1,-1 0 0,0 1 0,0-1 0,0 13 1,-1-4 68,-1 0 1,0 1-1,-2-1 1,0 1-1,-2-1 1,0 0 0,-8 28-1,-2-5-3,-2-2 0,-2 0-1,-2-1 1,-1-1 0,-27 40 0,-6-5 33,-87 95 1,50-71-207,-4-5 1,-3-4-1,-187 129 0,247-193-321,-75 35-1,93-51-186,0-1-1,0-1 1,-1 0-1,0-2 1,1 0 0,-25 1-1,34-4 8,0-1 0,0 0 0,1 0-1,-1-1 1,0-1 0,1 1 0,-1-1 0,0-1 0,-15-6-1,15 2 82,-1 0-1,1 0 0,1-1 1,-1 0-1,1-1 0,-12-16 0,20 25 375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2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2602 3041,'167'-160'3192,"-106"111"-2256,1 3 0,3 2 0,1 4 0,2 2 0,2 4-1,1 2 1,1 4 0,1 2 0,82-16 0,-100 32-633,1 1 1,0 4-1,0 1 1,0 3-1,86 10 1,-96-3-164,0 3 1,-1 1-1,-1 3 1,0 1 0,0 2-1,-2 3 1,52 28-1,-64-28-72,-1 0 0,-1 1 0,0 2 0,-2 1-1,-1 1 1,-1 2 0,22 28 0,-30-34-26,-2 2 0,0 0 0,-2 0 0,0 2 0,-1-1 0,-2 1 0,0 1 1,-2 0-1,0 0 0,3 29 0,-8-22-2,-1 0-1,-2-1 1,-1 1 0,-1 0 0,-2-1 0,-1 0 0,-1 0-1,-2-1 1,-15 36 0,-6 3 33,-3-1-1,-73 111 1,54-101-22,-4-3-1,-4-3 1,-2-1 0,-4-4-1,-2-3 1,-110 80 0,132-113-24,-90 47 0,107-64-40,-2-1-1,1-2 0,-1-1 0,-37 7 0,49-14-39,0 0 0,0-2 0,0 0-1,-1-1 1,1-1 0,0-1 0,0-1 0,0 0 0,-35-13-1,32 8-32,0-2-1,1 0 0,0-2 0,0 0 0,2-1 1,-1-1-1,-21-21 0,11 4-19,0-1 0,3-1-1,0-2 1,2 0 0,2-2 0,2-1 0,1 0-1,-20-55 1,18 29 72,3-1 1,3-1-1,3 0 0,2-1 0,-1-73 1,9 66 53,3 0 0,4-1 1,16-94-1,-9 111 19,3 0-1,2 0 0,3 2 1,40-85-1,-30 86 19,2 2-1,3 1 1,2 2-1,2 1 1,2 2 0,3 2-1,1 2 1,2 2-1,2 2 1,79-51 0,-67 54 6,2 3 0,0 3 0,3 2 0,0 3 0,1 3 0,85-17 0,-98 30-26,1 2-1,0 2 1,71 2 0,-83 6-16,0 1 0,0 2 1,-1 1-1,69 23 1,-85-21-7,0 1 0,0 2 1,-1 0-1,32 22 0,-43-24 4,0 0-1,0 1 1,-1 0-1,0 1 1,-1 0-1,0 1 0,-1 0 1,10 17-1,-13-16 17,-1 0 0,0 1 0,-1 0 0,-1 0-1,0 1 1,-1-1 0,2 32 0,-3-25 11,-2 0 1,0 0-1,-1 0 0,-2 0 0,0-1 1,-8 28-1,-5-2 54,-2-1-1,-40 74 1,2-19 1,-5-3 1,-4-2 0,-4-4-1,-4-2 1,-127 119-1,135-150-15,-85 56 0,109-85-70,-3-2-1,-75 35 1,97-53-64,-1-2-1,-1-1 1,1-1 0,-1-1 0,-40 4 0,50-8-11,0 0 0,0-1 0,0-1 0,0 0 0,0 0 0,0-2 0,0 0 0,-21-7 0,23 4-13,1 1 0,-1-2 0,1 0 0,1 0 1,-1-1-1,1 0 0,0-1 0,1 0 0,-13-15 0,5 3-70,1-1 0,1-1-1,1 0 1,-18-41 0,14 19-45,-22-83 1,28 76 148,3 0 0,1-1 1,3-1-1,3 1 0,1-1 1,14-104-1,-2 92 55,3 0-1,3 1 1,3 1-1,2 1 1,35-70 0,-29 78 21,2 1 1,48-67 0,-37 69 12,2 3 0,2 2 0,2 1 1,2 3-1,1 2 0,73-45 0,-72 56-3,2 3-1,0 2 0,1 2 0,2 3 0,0 2 0,1 2 0,1 3 0,0 3 0,98-5 0,-89 13-5,0 4-1,0 2 0,0 3 0,-1 3 0,0 3 0,-1 3 1,-1 2-1,74 33 0,-90-30-8,-1 2-1,67 45 1,-82-46-18,-2 2 0,0 1 1,-2 1-1,27 32 1,-40-40-6,-1-1 0,-1 2 0,0 0 0,-1 0 0,-2 1 0,17 42 0,-20-36 2,-1 0 0,-2 0 0,0 0 0,-2 1 0,-2 51 0,-2-38 6,-1 0-1,-3 0 0,-19 74 1,1-42 12,-62 125 0,25-80 4,-4-3-1,-6-3 1,-4-3 0,-5-4 0,-132 135-1,150-181-12,-94 68 0,115-96-57,-2-1 1,-76 37-1,96-56-31,1-1 1,-1-2-1,0 0 0,-1-1 0,-32 3 0,42-8-5,0 0-1,0-1 0,0 0 0,0-1 1,0-1-1,0 0 0,0-1 0,0 0 1,-23-10-1,25 7-34,-1-2 1,1 1-1,0-2 1,1 1-1,0-1 1,0-1-1,1 0 1,-14-18-1,6 5-116,1-1 0,1-1 0,1 0 0,-20-46 1,16 22-115,-23-90 0,28 72 245,3 0 1,2-1 0,4 0 0,3 0 0,12-133 0,2 114 170,3 1 1,4 0 0,4 2 0,40-96 0,-39 120 72,2 2 0,3 1 1,3 1-1,2 2 1,2 1-1,79-88 0,-68 95-33,2 1 0,1 3-1,3 2 1,1 2-1,2 3 1,2 3-1,0 1 1,2 4 0,1 2-1,127-33 1,-88 36-89,1 5 0,0 5 1,2 4-1,-1 4 0,0 5 1,146 19-1,-184-11 4,117 32 0,-151-31-7,0 2 0,0 1 0,-1 1 0,33 22 0,-48-27-8,0 1 0,-1 0 0,0 0 0,-1 2 0,0-1 0,-1 1 0,0 1 0,11 16 1,-15-16-1,-1-1 1,0 2 0,0-1 0,-1 1-1,-1-1 1,0 1 0,-1 0-1,-1 1 1,2 24 0,-3-13 10,-2 1-1,0-1 1,-1 0 0,-2 1 0,-10 36 0,-4-4 7,-4 0-1,-31 63 1,-93 145 25,38-99-36,-7-5 0,-7-5 0,-167 169 0,224-263-45,-92 72 0,127-115-25,0-1 0,-2-2 0,0-1-1,-45 17 1,60-27-5,0 0 1,-1-2-1,0 0 0,0-1 0,-1-1 1,-28 2-1,39-6 9,-1 1 0,0-1 1,1-1-1,0 1 0,-1-1 1,1-1-1,0 0 0,0 0 0,0 0 1,0-1-1,1 0 0,-1-1 1,1 0-1,0 0 0,1 0 0,-8-8 1,1-1-59,1 1 1,1-2-1,0 0 1,1 0-1,0-1 1,2 0-1,-13-30 1,7 6-98,2 0 1,-10-56 0,12 24 92,2-1-1,4 0 1,2 0 0,13-107 0,-4 120 197,3 1-1,2 0 1,3 1-1,2 1 1,3 0-1,29-58 0,-28 69 83,3 2-1,49-70 0,-40 73-31,2 2 0,69-62 1,-40 48 21,77-47-1,-62 51-68,3 3 0,119-48 0,-86 51-18,159-39 0,-21 31 57,-180 44-16,89 2-1,-122 5-26,-1 3 0,60 9 0,-82-8-42,-1 0 0,0 1 0,-1 1-1,1 0 1,-1 2 0,0-1 0,-1 2 0,22 15-1,-26-16-11,0 0 0,-1 0 0,-1 1 0,0 0 0,0 1 0,0 0 0,-1 0-1,-1 0 1,0 1 0,8 18 0,-9-13 2,0 0-1,-2-1 1,0 2-1,0-1 1,-2 0-1,0 1 1,-2 28-1,-1-12 13,-2 1 1,-2-1-1,-1 1 0,-13 34 0,-2-5-5,-4-2 0,-2-1 0,-63 98 0,46-91-59,-3-2 0,-99 103 1,112-133-41,-1-3 0,-48 34 0,62-51-24,-1-1 0,-1 0-1,0-2 1,-1-1 0,-38 11 0,47-17-7,0-1 0,0-1 0,-1-1 0,1 0 0,-1-1 0,0-1 0,0 0 0,1-1 0,-1-1 0,1-1-1,-17-4 1,20 3-2,0-1-1,0 0 1,1-1-1,0-1 1,0 0-1,0 0 1,1-1-1,0 0 0,0-1 1,1-1-1,0 1 1,1-2-1,0 1 1,-7-13-1,2 0-43,2 0-1,0 0 1,2-1-1,-12-42 1,6 10-9,3-1 1,2-1-1,3 1 1,-1-64 0,8 39 90,4 0 1,18-111 0,-8 115 40,35-109 1,-31 134 11,3 2-1,51-96 1,-42 100 14,3 0 0,70-77-1,-67 86 4,1 2-1,2 1 0,54-39 1,-43 43 27,1 3 1,99-42-1,-79 43 45,1 2 0,0 4 1,2 3-1,0 3 0,128-9 0,-102 20 110,0 4-1,121 16 1,-140-5-16,0 4 1,-2 3-1,89 33 1,-124-34-17,0 1 1,70 43-1,-95-50-102,0 1 0,-1 1 0,-1 0 0,0 1 0,-1 1 0,23 28 1,-28-29-21,-1 1 1,0 0-1,-1 1 1,-1 0 0,0 0-1,-1 1 1,-1-1-1,4 25 1,-4-15 11,-1 0 1,-2 0-1,-1 0 0,-1 0 1,-5 44-1,-4-18 7,-3-1-1,-32 91 1,16-68-20,-65 121 1,26-84-26,-5-3 0,-168 194 0,181-240-75,-94 76-1,109-103-57,0-2 0,-73 40-1,93-61-8,-1-1-1,0-1 1,-1-1-1,0-1 0,-34 5 1,45-10 19,-1 0 0,1-2 0,-1 0 0,1 0 0,-1-2 1,1 0-1,-1-1 0,1 0 0,-1-1 0,1-1 0,0 0 0,1-1 0,-1-1 0,1 0 1,0-1-1,0-1 0,1 0 0,0-1 0,-14-12 0,9 6-39,0-1 1,2-1-1,0-1 0,0 0 0,2-1 1,0-1-1,2 0 0,0-1 0,-17-41 1,15 24 17,2-1 0,2 0 0,1 0 0,2-1 1,-2-45-1,6 39 55,2 0-1,3 0 1,1-1 0,2 1 0,3 1 0,1-1-1,24-68 1,-19 79 60,2 2 1,1-1-1,2 2 0,1 1 0,1 0 1,33-36-1,-19 30 84,2 1 0,1 1 1,86-57-1,-54 49 177,136-63 0,81-4 296,-149 67-165,1 6 0,2 5 0,277-23 0,-344 52-98,87 9 0,-123-3-102,0 2-1,61 15 0,-84-15-101,1 0 0,0 1 0,-1 1 0,-1 1 0,1 0 0,-1 0 1,0 2-1,20 17 0,-26-19-26,1 0 0,-1 0 1,-1 1-1,0 0 1,0 1-1,-1 0 0,0 0 1,0 0-1,-1 1 0,-1 0 1,5 15-1,-5-7 29,-1 1 1,0 0-1,-1 0 0,-2 0 1,-3 39-1,-1-16 17,-2-1 1,-2 1-1,-15 45 0,-7 1-6,-5-1 0,-71 131 0,49-121-39,-128 169 0,135-205-55,-76 72 0,98-109-45,0-1-1,-2-2 0,-44 26 1,64-42 4,-1 1 0,0-1 0,-1-1 1,1 0-1,-1-1 0,0 0 0,0-1 1,-14 2-1,22-5 8,0 0 0,0 0 0,0 0-1,0-1 1,0 0 0,-1 1 0,1-2 0,1 1 0,-1 0 0,0-1 0,-4-2-1,3 1-21,0 0 0,0-1-1,0 0 1,1 0 0,0 0-1,0 0 1,0-1 0,0 0 0,-3-6-1,-1-1-71,1-1-1,1-1 1,0 1-1,1-1 1,0 0-1,1-1 0,-4-25 1,2-17-412,2-101 0,9 33-193,26-166-1,-13 195 434,3 0-1,45-120 0,-44 158 307,2 0 0,4 2 0,1 1 0,3 1 0,2 2 1,2 1-1,3 2 0,2 1 0,1 3 0,3 1 0,69-52 0,-47 49 133,2 3 0,2 3 0,2 4 0,1 2 0,94-29 0,-66 32 85,2 5-1,1 4 1,157-12-1,7 24 153,-228 14-286,0 1-1,0 2 0,49 13 1,-71-14-44,0 1 1,0 1-1,0 0 1,-1 1-1,0 1 1,21 14 0,-30-16-19,0 0 1,-1 1 0,0 0 0,0 0 0,-1 1 0,0-1 0,-1 2 0,0-1 0,0 1 0,-1 0 0,0 0-1,7 20 1,-7-11 17,0 0 0,-1 1 0,-1-1 0,-1 1 0,0 0 0,-2 0 0,-1 23 0,-6 14 65,-3-1 0,-22 77 1,4-38 30,-42 94 0,-4-25 23,-8-3-1,-7-4 0,-169 228 1,88-180-176,142-176-102,-1-1 0,-54 40 0,72-61 41,1 1-1,-1-2 0,0 1 0,-1-2 0,1 1 1,-1-2-1,-14 5 0,20-8 8,1 0 0,-1-1 0,1 0 0,-1 0-1,1 0 1,-1 0 0,1-1 0,-1 0 0,1 0 0,-1 0 0,1-1 0,0 0 0,0 0 0,-1 0-1,2-1 1,-1 0 0,0 0 0,-6-5 0,2 1-49,0-1 0,1 0 0,0 0 0,0-1 0,1 0 0,0 0 0,0-1 0,1 0 0,0 0 0,-4-12 0,0-5-75,1 0 0,1-1 0,-5-29 0,6 10 71,1 0 1,3 0-1,2 0 0,1 0 1,3 0-1,2 0 0,2 1 1,15-53-1,-1 25 77,4 0 0,3 2-1,3 1 1,48-80 0,-37 82 38,4 2 0,2 2 0,3 2 0,3 2 0,2 3 0,3 2 0,2 3 0,2 3 0,86-52 0,-40 37 40,3 6 1,130-51-1,-86 52 32,186-44 0,-32 37 35,-239 56-26,115-1-1,-157 10-19,1 1-1,-1 2 1,1 0-1,51 14 1,-72-14-28,0 1 0,0 0 1,-1 0-1,1 1 0,-1 0 1,0 0-1,0 1 1,0 0-1,-1 0 0,0 1 1,0 0-1,11 16 0,-12-14 14,0 1-1,-1 0 0,0 1 1,0-1-1,-2 1 0,1 0 0,-1 0 1,-1 1-1,0-1 0,1 19 0,-3 5 108,-2 1-1,-2-1 1,-13 61-1,-2-16 111,-30 80 0,8-51-158,-5-3-1,-4-2 1,-5-1-1,-5-4 1,-99 128 0,110-166-207,-62 58 0,82-92-72,-2-2 0,-57 38 0,71-52 46,0-1 0,-1-1 1,0-1-1,-1-1 1,0 0-1,0-1 0,-26 4 1,34-9 37,-1 1-1,1-2 1,-1 0 0,0 0 0,1-1 0,-1 0 0,1-1 0,0 0 0,-1-1 0,1 0 0,0-1-1,0-1 1,-16-8 0,16 6 39,-1-1 0,1-1 0,0 0-1,1 0 1,0-1 0,1 0 0,0-1-1,0 0 1,1 0 0,0-1 0,1 0-1,1 0 1,0-1 0,1 1 0,0-1-1,-6-24 1,7 18 46,1 1-1,1-1 0,0 0 1,1 0-1,2 1 1,-1-1-1,2 0 1,1 1-1,0-1 0,1 1 1,1 0-1,8-20 1,-1 12 41,2 1 0,0 0 0,1 1 0,21-24-1,-4 10 34,1 2 0,2 1 0,1 2 0,2 1 0,1 2 0,2 1 0,65-34 0,-30 25 25,3 3-1,1 3 1,121-31-1,-87 36 55,0 4 0,1 5 1,1 6-1,227 4 0,-300 11-14,-1 1-1,68 18 1,-95-19-81,0 1 1,-1 1-1,0 1 1,0 0-1,0 0 1,0 2-1,16 11 1,-23-13-19,0 1 1,0-1-1,-1 1 1,0 0 0,-1 0-1,1 1 1,-1 0-1,-1 0 1,1 0 0,-2 1-1,1-1 1,-1 1-1,3 12 1,-2-3 29,-1 1 0,0 0-1,-1 0 1,-1-1 0,-1 1 0,-1 0 0,-5 30 0,-5 3 95,-23 72 0,10-51-21,-35 76 0,10-53-36,-3-2 0,-112 150 0,125-195-141,-2-2 0,-2-2 1,-2-2-1,-79 59 0,104-88-63,0 0-1,-1-2 0,-1-1 0,0 0 1,0-2-1,-1 0 0,-42 9 0,54-16 30,1 0-1,-1-1 0,1 0 0,-1 0 0,1-2 0,-1 1 0,1-1 0,-1-1 0,1 0 0,-1 0 0,1-1 0,0 0 0,0-1 1,1 0-1,-1 0 0,1-1 0,0-1 0,0 0 0,-12-9 0,13 7 26,1 0 0,0 0 0,0 0 0,0-1 0,1 0 0,1 0 0,-1-1 0,1 0 0,1 0 0,0 0 0,1 0 0,-1-1 0,2 1 0,0-1 0,-1-13 0,1 4 18,2 0 1,0 0 0,1 0-1,2-1 1,0 2 0,1-1-1,9-28 1,-3 19 28,2 0 0,1 2 0,1-1-1,1 1 1,1 1 0,2 1 0,38-42 0,-26 35 20,3 1 0,0 2-1,2 2 1,1 1 0,40-22 0,-6 11 17,1 4 0,1 2 0,113-30 0,239-32 68,10 38-11,-310 46-6,177 11-1,-255 2 0,0 2 1,63 16 0,-91-17-36,1 0 0,-1 2 1,0 0-1,-1 0 1,25 16-1,-34-18-22,0 2 0,0-1 0,-1 1 0,1 0 0,-2 0-1,1 1 1,-1 0 0,0 0 0,-1 0 0,0 1 0,0 0 0,3 11 0,-2-6 9,-1 0 1,-1 1-1,-1 0 1,0-1-1,-1 1 1,0 0-1,-1 1 0,-2 15 1,-1-2 15,-2 0 0,-1 0 0,-12 36-1,-2-6-5,-3-1-1,-2 0 0,-3-3 0,-2 0 0,-2-1 0,-3-2 1,-73 85-1,74-101-41,-60 50 0,71-67-37,-1-2-1,-33 21 1,47-33-6,0-1 0,-1 0 0,1 0 0,-1-1 0,0 0 0,0 0 0,0-1 0,0-1 0,-19 1 0,21-2-6,1-1 1,-1 0 0,1 0-1,-1-1 1,1 0 0,0 0-1,-1-1 1,1 1-1,1-2 1,-1 1 0,0-1-1,1 0 1,-1-1 0,1 1-1,1-1 1,-1 0-1,1-1 1,-10-11 0,3 1-47,1-1 0,1-1 0,0 1 0,1-1 1,1-1-1,-8-26 0,7 13 24,1 0 0,2-1-1,1 1 1,2-1 0,1 0 0,2-1 0,1 1 0,9-60 0,-4 62 43,1 0 0,1 1 0,2 0 1,0 0-1,3 1 0,0 1 0,2 0 0,1 1 1,28-38-1,-23 40 13,1 1-1,2 1 1,0 1 0,1 1 0,0 2 0,38-22 0,-24 19 3,1 2 0,2 2 0,0 2 0,45-12 0,-14 10 3,2 4 1,0 3 0,0 4-1,0 2 1,90 7 0,31 18 17,-157-12-14,0 1 1,71 27 0,-94-29 0,1 0 1,-1 1 0,-1 1 0,1 0-1,25 22 1,-33-24 3,-1 0 0,0 1 0,-1 0 0,0 0 0,0 1 0,0 0 0,-1 0 0,-1 0 0,1 0 0,-2 1 0,6 18 0,-5-9 24,0 0 0,-2 0 0,0 1 0,-1-1 0,-1 1 0,-5 36 0,-3-9 112,-24 80 1,-50 97 229,10-69-87,-6-3 0,-171 248 1,123-238-310,114-149-48,0-1-1,-1 0 1,0-1 0,-1 0 0,-19 11-1,28-19 19,1-1-1,-1 0 1,1 0-1,-1 0 1,0-1-1,-9 3 1,12-4 17,-1 0 1,1 0-1,0 0 1,0 0-1,0 0 1,0-1-1,0 1 1,-1 0 0,1-1-1,0 0 1,0 1-1,0-1 1,-1-1-1,-2-2-41,1 1-1,1-1 1,-1 0-1,0 0 0,1 0 1,0 0-1,0 0 1,0-1-1,1 1 1,-1-1-1,1 0 0,-2-7 1,-2-5-108,0 0 0,1-1 0,1 0 0,1 0 0,-2-30 1,5 9-96,6-65 0,-1 64 242,1 0 1,3 0-1,1 1 0,2 0 0,1 0 0,2 2 0,2 0 0,1 0 0,2 2 1,1 0-1,2 2 0,40-45 0,-30 43 62,3 2 0,0 2 0,2 1 0,67-39 1,-49 37 20,2 3 1,118-42-1,-110 50-21,2 3-1,69-9 1,-102 22-18,1 1 0,0 2 0,0 2 0,0 1 0,56 10 0,-73-7 17,-1 0 1,1 2-1,-2 0 0,1 1 1,19 11-1,-27-12 6,0 0-1,0 1 0,-1 0 0,1 0 1,-2 1-1,1 0 0,-1 1 1,14 18-1,-16-16 6,0 0-1,-1 0 1,-1 1 0,0 0 0,0-1-1,-1 2 1,-1-1 0,2 14 0,-1 2 43,-1 0 0,-2 0 1,0 0-1,-6 31 0,-2-10 98,-21 70-1,-6-12 92,-5-1 1,-4-2-1,-112 188 0,55-143-263,89-132-76,-1-1 0,0 0 1,-2-1-1,-16 15 1,29-29 33,-1 1 0,1-1 1,0 0-1,0 0 0,-1 1 1,1-1-1,0-1 1,-1 1-1,1 0 0,-1-1 1,-4 1-1,5-1 6,0 0-1,1 0 1,-1 0 0,1-1 0,-1 1-1,0 0 1,1-1 0,-1 1-1,1-1 1,-1 0 0,1 0-1,0 1 1,-1-1 0,1 0 0,-2-1-1,0-2-36,0 1 1,1-1-1,-1 1 0,1-1 0,0 0 0,-1 0 0,2 0 0,-1 0 0,0 0 1,1-1-1,0 1 0,-1-6 0,-2-17-134,2 1 0,0-1 0,2 1 0,1-1 0,7-46 0,-1 34 95,2 0 1,2 1-1,21-53 1,-19 63 108,0 0 0,2 2 0,1 0 0,1 0 0,1 2 0,1 0 0,1 1 0,1 1 0,1 1 0,1 1 0,1 1 0,1 1 0,42-23 0,-36 25 26,0 2-1,1 1 0,0 1 1,1 2-1,0 1 1,44-5-1,-63 13-10,0 0 0,0 1 0,0 1 0,26 3 0,-35-3-13,0 0 1,0 1 0,0-1 0,0 1 0,0 0-1,-1 0 1,1 0 0,-1 1 0,1-1 0,-1 1 0,0 0-1,0 1 1,0-1 0,0 1 0,5 6 0,-6-3 9,1 0 1,-1 0-1,-1 1 1,1-1-1,-1 1 1,0 0-1,-1-1 1,0 1-1,0 0 1,0 11-1,-2 2 23,0 0 0,0 0 0,-2-1 0,-1 1 0,-8 27 0,-45 98 117,16-57-257,-4-3 0,-4-1 0,-4-3 1,-123 148-1,22-72-144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3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12298 1212 9650,'13'0'888,"0"1"1,0 0-1,0 1 1,0 1-1,-1 0 1,20 7-1,-17-3-639,0 0 0,-1 0 0,1 2 0,20 16 0,-13-7-276,-1 2-1,0 1 0,-2 0 0,-1 1 0,25 39 1,-27-35 50,0 1 0,-2 1 0,-1 0 0,-2 1 0,0 1 0,-2 0 0,-1 0 0,7 62 0,-13-68-12,-1 1-1,-1-1 0,-1 1 0,-1-1 0,-2 1 0,0-1 0,-2 0 0,0-1 0,-2 1 0,0-1 0,-2-1 0,-12 23 0,4-15 103,-2-1-1,-1-1 1,-1-1 0,-2 0-1,0-2 1,-2-1-1,0-1 1,-2-1-1,-44 27 1,51-37 53,0-1 0,-1 0 1,0-2-1,-38 11 0,50-18-118,0 0 0,0 0-1,0 0 1,0-1 0,0-1-1,-1 0 1,1 0 0,0-1 0,0-1-1,0 1 1,-1-2 0,2 1-1,-14-6 1,15 4-63,1 0 0,0-1 0,0 0 0,0 0 0,1 0 0,0-1 0,0 0-1,0 0 1,-7-10 0,4 3-68,1 0-1,0 0 0,1-1 0,-8-21 0,4 3-130,2 0-1,2 0 0,0-1 0,-2-46 0,7 25-73,1 1-1,8-57 0,-3 76 238,1 0 1,2 1-1,1-1 0,2 2 1,1-1-1,1 2 1,29-53-1,-32 69 102,0 0 0,2 0 0,0 1 0,0 0 1,2 1-1,-1 0 0,2 1 0,-1 0 0,2 2 0,-1-1 0,2 2 0,-1 0 1,1 0-1,0 2 0,1 0 0,25-7 0,-14 9 107,-1 0 0,2 1 0,-1 2 0,0 1 0,36 3 0,-27 2 15,0 1-1,-1 1 0,56 19 1,-73-19-120,0 2 1,0 0-1,-1 1 1,0 0-1,-1 2 1,32 24-1,-39-26-38,-1 0 1,1 1-1,-1 0 0,-1 1 0,0 0 0,0 0 0,-1 0 0,-1 1 1,0 0-1,0 1 0,4 18 0,-5-13-6,-1 0 0,-2 1 0,0 0 0,0 0 0,-2 0 1,0 0-1,-2 0 0,0-1 0,-1 1 0,0 0 0,-2-1 0,-12 32 0,6-23 5,-1-1-1,-1-1 1,-1 0-1,-1-1 1,-2-1 0,0 0-1,-39 39 1,26-35 7,0-1 1,-2-1-1,-1-2 1,0-1-1,-52 24 1,60-34-20,-1-2 0,0 0 1,-1-2-1,1 0 1,-2-2-1,1-2 1,0 0-1,-48 0 0,57-5-40,0-1 0,0 0 0,1-1 0,-1-1 0,1-1 0,0-1 0,0 0 1,0-1-1,-20-12 0,19 8-22,-1-1 1,2-1-1,-1-1 1,2-1-1,0 0 1,1-1-1,-14-19 1,12 13 10,2-1 0,1 0 1,1-2-1,1 1 0,1-1 1,1-1-1,1 0 0,1 0 1,2-1-1,1 0 0,0 0 1,0-46-1,6 48 31,1-1-1,0 1 1,2 1 0,1-1 0,1 0-1,2 1 1,0 0 0,1 1-1,1 0 1,2 0 0,15-23 0,-11 23 17,1 0 1,1 1 0,0 1 0,2 1 0,1 0 0,0 2 0,1 0 0,1 2 0,46-26 0,-32 25 38,1 0 0,1 3 0,0 1 0,67-12 0,-45 15 76,0 2-1,93 2 1,-106 7-46,0 2 0,0 2 0,0 2 1,0 2-1,-1 2 0,50 20 0,-75-22-46,0 1 0,0 1 0,-1 1 0,0 0 0,-1 2-1,18 17 1,-25-20-14,-2 1-1,1 0 1,-2 1-1,0 0 1,0 0-1,-1 1 1,-1 1-1,0-1 1,9 27-1,-11-24 0,-1 1 0,-1-1 0,-1 1 0,0 0 0,-2 0-1,0 0 1,-1 21 0,-2-14 18,-2 1-1,0-1 1,-2 0-1,-12 36 1,-2-11 66,-3-1 0,-1-1-1,-2-1 1,-43 55 0,16-30 61,-3-3 0,-4-3-1,-2-2 1,-3-3-1,-103 76 1,110-97-225,-1-3 0,-102 49 0,121-69-84,-1-1 0,0-2-1,-1-1 1,-1-3-1,-51 7 1,72-15 46,0-1 0,-1-1 0,1 0 0,0-2 0,0 0 1,0-2-1,1-1 0,-32-10 0,38 9 62,0 0 0,0-1 0,1-1 0,1 0 1,-1-1-1,1 0 0,1-1 0,-1 0 0,2-1 0,0-1 1,-19-24-1,19 19 41,1 0 0,1-1 0,0 0 0,2-1 0,0 0 0,1 0 0,0-1 0,2 1 0,1-1 0,0 0 0,1 0 0,1 0 0,1 0 0,1-1 0,1 1 0,0 0 0,2 0 0,0 1 0,9-25 0,-7 29 10,1-1 0,1 2 0,0-1 0,1 1 0,0 0 1,1 1-1,0 0 0,2 0 0,-1 1 0,14-10 0,-9 9 8,1 1-1,0 1 0,0 1 0,1 0 0,0 1 1,1 1-1,35-10 0,-12 8 71,0 2 0,1 2 0,0 1 0,81 3 1,-52 7 118,0 3 0,77 18 1,-110-18-100,1 3 1,-1 1-1,-1 2 1,-1 2-1,37 20 1,-61-29-68,0 1 1,-1 1-1,0 0 1,-1 1-1,1 0 1,-2 0-1,0 1 0,0 1 1,10 14-1,-14-16-11,-1 0 0,0 1 0,0-1-1,-1 1 1,-1 0 0,1 0 0,-2 0-1,0 1 1,0-1 0,-1 0 0,0 1-1,-2 21 1,-1-13-2,-2-1-1,0 1 1,-1-1-1,-1 0 1,0-1-1,-2 0 1,0 0 0,-1 0-1,-20 29 1,4-12 3,-2-2 0,-1 0 0,-50 44 0,20-27-28,-3-3 0,-1-2-1,-2-3 1,-2-2 0,-141 59-1,166-82-53,-1-3-1,-1-2 1,0-1 0,-1-2-1,0-3 1,0-1-1,0-2 1,-51-3 0,68-2 7,1-2 0,0 0 0,0-2 0,0-1 1,1-1-1,-31-14 0,36 13 20,1-2 1,1 0 0,-1-1-1,2-1 1,0 0-1,0-2 1,1 0-1,-18-23 1,18 17 32,1 0 0,1-1 1,1-1-1,1-1 0,1 0 0,2 0 1,0-1-1,1 0 0,1 0 1,2-1-1,1 0 0,0 0 0,2 0 1,2-31-1,0 33 24,2-1 0,1 0 0,1 1 0,1-1 0,1 1 0,1 0 0,1 1 0,1 0 0,2 0 0,0 1 0,1 0 0,1 1 0,1 0 0,1 2 0,20-23 0,-16 24 19,0 1 0,2 1-1,0 1 1,1 1 0,0 0 0,1 2 0,1 1 0,26-10 0,-12 8 55,2 2-1,-1 2 1,1 1-1,60-4 1,-54 10-25,0 1 0,0 2 0,0 3 0,0 1 0,-1 3-1,51 14 1,-68-14-73,0 2-1,0 1 1,-1 2-1,0 0 1,-1 2-1,0 1 1,-2 0-1,0 2 1,-1 1-1,31 32 1,-41-36-19,0-1 1,-1 2 0,-1-1-1,0 2 1,-1-1 0,-1 1-1,0 1 1,-2 0 0,0 0-1,-1 0 1,0 1 0,-2 0-1,0 0 1,2 39 0,-6-28 6,-2 0 0,0 0 0,-2-1 0,-1 1 1,-1-1-1,-2 0 0,-22 56 0,-3-15 172,-80 129 1,45-96 243,-4-2 1,-5-4 0,-3-3-1,-105 94 1,138-146-232,-67 44 1,87-68-204,0-2 1,-1-1 0,-1-1 0,-43 14 0,56-23-37,-1 0 0,0-1 0,0 0 0,-1-2 1,1 0-1,-28-1 0,32-2-4,1-1 0,0 0 0,-1 0 0,1-2 0,1 1 0,-1-2 0,0 1 1,1-2-1,0 1 0,-12-9 0,9 4-28,-1-1-1,2 0 1,-1-1 0,2 0-1,0-1 1,0 0 0,-11-17-1,7 4-20,1 0-1,2 0 1,-17-43 0,18 36 89,1 0 1,2-1-1,1-1 1,2 1-1,1-1 1,2 0-1,1 0 1,2 0 0,2 0-1,1 0 1,1 0-1,2 0 1,1 1-1,19-53 1,-15 60 37,1 1 0,2 0 1,0 1-1,1 1 0,2 0 1,0 1-1,2 1 0,23-23 1,-15 21 27,0 1 0,2 1 0,1 2 0,0 1 1,1 1-1,37-15 0,-4 7 109,0 3 1,129-27-1,-102 34 51,148-7 0,-32 24-98,-164 2-137,0 2-1,64 15 0,-89-14-18,0-1 0,0 2 0,-1 1 0,0 0-1,30 20 1,-39-23 23,0 1 0,-1-1-1,0 1 1,0 1 0,-1-1-1,0 1 1,0 0-1,0 1 1,-1-1 0,0 1-1,6 13 1,-8-12 1,0 1-1,-1 0 1,0 0-1,0 1 1,-1-1-1,0 0 1,-1 0 0,0 1-1,-1-1 1,-2 13-1,-1 1-4,-1 1 0,-1 0 1,-1-1-1,-14 32 0,-9 5 172,-1-1 0,-4-2 1,-57 74-1,-148 154 838,159-197-588,-5-4 0,-137 105-1,176-155-300,-91 52 0,117-77-110,0-1 0,-1 0 0,0-2 0,0 0 0,-24 3 0,34-8-12,1-1 0,-1 0 0,1 0 0,-1-2 0,1 1 0,-1-1 0,0-1 0,1 0 0,0 0 0,-19-8 0,20 5-18,0-1 0,1 1-1,-1-2 1,2 0 0,-1 0 0,1 0-1,0-1 1,0 0 0,1-1 0,-8-12-1,-1-1-95,2-2 0,0 0-1,2 0 1,-16-45-1,-22-111-407,20 36 113,-16-184-1,38 213 394,5-1 0,14-131 1,-3 177 171,3 1 0,37-133 0,-36 165-53,2 1 1,1 1 0,2 0 0,1 1-1,2 1 1,46-60 0,-54 79-35,1 0 0,1 0 0,19-13 0,-29 24-9,1 0-1,0 0 1,-1 0 0,1 1-1,0 0 1,0 0 0,7-2-1,-11 4-11,-1 0-1,1 0 1,0-1-1,0 1 1,0 0-1,0 0 0,0 0 1,0 0-1,0 0 1,0 0-1,-1 1 1,1-1-1,0 0 1,0 0-1,0 1 0,0-1 1,0 0-1,-1 1 1,1-1-1,0 1 1,0-1-1,-1 1 1,1-1-1,0 1 0,-1 0 1,1-1-1,0 1 1,-1 0-1,1-1 1,-1 1-1,1 0 1,-1 0-1,1 0 0,-1-1 1,0 1-1,0 0 1,1 0-1,-1 0 1,0 0-1,0 0 1,0 0-1,0-1 0,0 1 1,0 0-1,0 0 1,0 0-1,0 1 1,-2 10 72,0 0-1,-1 0 1,0 0 0,-1-1 0,-7 17 0,-6 9 136,-2-1 1,-25 37-1,-54 64 281,42-65-333,-3-2 0,-3-2-1,-3-4 1,-3-2 0,-101 71 0,128-106-193,-87 41 0,107-58-3,0-2 0,0 0 0,-1-1 0,-27 4 0,40-9 8,-1-1 0,0 0 0,0-1 1,1-1-1,-1 1 0,0-1 0,0-1 0,1 0 0,-1 0 0,1-1 1,-19-8-1,20 7 0,-1-1-1,1 0 1,0 0 0,0-1 0,0 0-1,1 0 1,0-1 0,0 0 0,1 0-1,-10-15 1,5 3-18,0 0-1,1-1 1,-11-34-1,5 5 8,2-1-1,2 0 1,2-1-1,3-1 1,-1-56-1,7 39 35,3 1-1,3 0 1,20-93-1,-15 115 6,1 1-1,3 0 1,2 1-1,2 0 1,2 2-1,35-59 1,-39 77-4,1 1 0,2 0 0,0 2 0,40-36 1,-43 44-2,0 1 0,1 0 0,0 2 1,1 0-1,0 1 0,1 1 1,30-10-1,-37 15 10,0 0 0,1 0 0,-1 2 0,1-1 1,0 2-1,-1 0 0,1 0 0,-1 1 0,1 0 0,-1 2 0,17 3 0,-24-4 6,0 0-1,-1 0 0,1 0 1,-1 0-1,0 1 0,1-1 0,-1 1 1,0 0-1,-1 0 0,1 1 1,0-1-1,-1 1 0,0 0 0,0 0 1,0 0-1,0 0 0,-1 1 1,0-1-1,1 0 0,-2 1 1,1 0-1,0 0 0,-1-1 0,0 1 1,0 0-1,-1 0 0,1 0 1,-1 0-1,0 0 0,0 0 0,-2 6 1,0 6 34,-2 0 0,0-1-1,-1 0 1,-11 27 0,-12 15 73,-2-1-1,-2-2 0,-60 76 1,24-42 53,-93 91 0,103-122-156,-3-3 0,-87 61 0,114-92-149,-2-2 1,0-2-1,-1-1 0,-1-2 1,-1-1-1,0-2 1,-42 8-1,59-17-7,-1-1 0,1-1 1,-1-1-1,0-1 0,0-2 0,0 0 0,0-1 0,0-1 1,1-1-1,-1-1 0,1-1 0,0-1 0,1-1 1,-23-12-1,24 8 94,0 0 1,1-2 0,0 0-1,1-1 1,1 0 0,1-2-1,0 0 1,1-1 0,1 0-1,0-1 1,2-1 0,0 0-1,1-1 1,1 0 0,1 0-1,1-1 1,-7-33 0,7 17 63,1 0 1,2 0-1,-1-70 1,7 82-16,0 1 1,2 0 0,1 0-1,1 0 1,1 0 0,15-39 0,-16 53 10,0 0 1,1 0-1,0 1 1,1 0-1,0 0 1,0 0 0,1 1-1,0 0 1,1 1-1,0 0 1,0 0-1,1 1 1,0 0 0,0 1-1,1 0 1,0 0-1,0 1 1,0 1-1,0 0 1,1 0-1,0 1 1,0 1 0,0 0-1,0 1 1,18-1-1,-3 3 90,-1 0-1,0 2 0,0 1 0,0 1 1,0 1-1,43 17 0,-36-9 65,-1 1 1,0 2-1,-1 1 0,43 33 1,-59-39-71,0 0 1,0 1 0,-2 1 0,25 31 0,-34-38-70,1 0 0,-1 0 0,0 0 1,0 1-1,-1-1 0,0 1 0,0 0 0,-1 0 1,0 1-1,-1-1 0,1 0 0,-2 0 0,1 1 1,-1 8-1,-2-6-9,0 0 0,0 0 1,-1 0-1,-1 0 0,1-1 0,-2 1 0,1-1 1,-2 0-1,1 0 0,-1-1 0,-1 0 1,-13 15-1,4-7-24,0-1 1,-1-1 0,-1-1-1,-1 0 1,-25 14 0,20-15-92,0-2 0,0 0 0,-1-1 1,0-2-1,-1 0 0,0-2 0,0-1 0,0-1 1,-1-1-1,1-1 0,-1-2 0,0 0 1,1-2-1,-1-1 0,-36-9 0,18 0-84,1-3-1,0-1 1,1-2-1,1-2 1,1-2-1,1-2 1,1-1-1,1-3 1,-63-57-1,64 49 172,2-2 0,1-1 1,3-2-1,1-1 0,1-1 0,3-1 0,2-2 0,2 0 0,2-2 0,2 0 0,2-1 0,2 0 0,-11-77 1,20 93 67,2-1 0,2 0 0,1-1 1,7-56-1,-5 78-27,0 0 0,1 0 0,0 1 0,1-1 0,1 1 0,0 0-1,1 1 1,0-1 0,0 1 0,1 0 0,1 0 0,0 1 0,0 0 0,1 1 0,10-9 0,-10 11 6,0 2 0,0-1 0,0 1 0,1 0 0,0 1 0,-1 0 1,1 1-1,1 0 0,17-3 0,-9 4 31,0 0 1,0 2-1,0 0 0,33 4 1,-11 4 14,-1 1 0,-1 2 0,0 2 0,47 22 0,147 85 226,-182-91-194,-2 2 1,0 2-1,50 45 0,-89-69-71,0 1-1,-1 0 1,0 1-1,0 0 1,-1 0-1,0 1 0,-1 0 1,-1 0-1,8 20 1,-11-23-14,-1 1 1,0 0-1,0 0 1,-1 0-1,0 0 1,-1 0-1,0 1 1,0-1-1,-1 0 0,-1 0 1,1 0-1,-2 0 1,1-1-1,-6 12 1,-2 2 18,-1-1 0,-1 0 0,-1-1 1,-16 20-1,-10 6 19,-1-1 0,-2-3 0,-2-1 0,-88 64 1,67-60-39,-1-3 1,-105 51-1,130-75-73,-1-1 0,-1-3 1,0-1-1,-1-2 0,-77 10 0,94-20-43,0-1 0,0-1 0,0-2 0,-1 0 0,-30-8 1,37 6-2,1-2 0,0 0 1,0-2-1,1 0 0,-1-1 1,2-1-1,-21-14 0,19 9-15,0-2-1,1 0 0,1-1 0,0-1 1,2-1-1,-17-25 0,12 13-41,2-1 0,1-1 0,-24-64 0,24 40 16,2-1 1,-10-80 0,14 45 72,5 1 1,3-1 0,5 0 0,4 0 0,4 1 0,3-1-1,37-128 1,-32 165 76,3 2-1,37-75 1,-40 96 4,2 1 0,1 0 1,1 2-1,27-30 0,-28 39 10,2 2 0,0 0 0,1 1 0,0 2 0,2 0-1,0 2 1,47-22 0,-39 24 13,0 1 1,1 1-1,0 2 0,1 2 1,0 1-1,37-2 0,-33 7 15,1 1 0,-1 1 0,0 3 0,0 1-1,-1 2 1,1 1 0,-1 2 0,-1 2 0,0 1 0,-1 2-1,0 2 1,48 30 0,-63-33-8,-2 0 0,0 2 0,30 30 1,-41-37-41,0 0 1,0 1-1,-1 0 1,-1 1 0,0-1-1,0 1 1,-1 0 0,0 0-1,4 17 1,-7-13-8,0 0 1,0 1 0,-2-1-1,0 0 1,0 0 0,-2 1-1,-4 19 1,2-10-3,-2-1 0,-1 0 0,-1-1 1,-1 0-1,-12 24 0,-7 1 1,-1-2 1,-41 48 0,22-36-70,-3-2 1,-2-2-1,-2-2 0,-2-3 1,-3-2-1,-116 69 0,113-82-263,-1-2 1,-2-3-1,0-3 0,-2-3 0,-1-3 0,0-3 0,-99 11 0,91-22-81,-1-3 1,0-3 0,1-4-1,-1-3 1,1-4-1,0-3 1,-143-46-1,173 43 424,0-1 0,1-3 0,2-2-1,-57-37 1,76 43 57,1-2-1,1-1 1,1 0 0,0-2-1,2 0 1,0-1 0,2-2 0,-22-35-1,28 37-4,1 0-1,0-1 1,2 0 0,1 0-1,1-1 1,1 0-1,-4-41 1,8 49-35,1 0 1,1 0 0,1-1-1,0 1 1,1 0 0,1 0-1,1 0 1,0 1 0,1-1-1,1 1 1,16-31 0,-17 37-15,1 1 0,0 0 0,0 1 0,1-1 0,0 1 0,1 0 0,0 1 0,14-11 0,-14 13 3,0 1 0,1-1 0,-1 1-1,1 1 1,0 0 0,-1 0-1,2 1 1,-1 0 0,0 0 0,13 0-1,-2 2 50,-1 1 0,1 1 0,-1 1-1,1 0 1,-1 1 0,0 1-1,-1 1 1,1 1 0,-1 1 0,-1 0-1,30 19 1,-3 1 114,-1 3 0,-2 2 0,42 43 0,-58-52-108,-1 1 0,-2 1 0,22 31 1,-37-47-70,0 1 0,-1 0 0,-1 0 0,0 0 1,0 1-1,-1 0 0,-1-1 0,0 1 0,0 1 0,-1-1 1,-1 0-1,1 14 0,-4-12-8,0 0 1,0 0-1,-2 0 0,1-1 1,-2 1-1,-11 23 0,3-10-4,-1-1 0,-1-1 0,-30 38 0,3-14-7,-71 65-1,-96 58-18,90-89-21,-156 83 1,169-112-98,-217 77 0,248-106-22,-123 21 0,150-39 34,0-3 0,-96-3 1,116-2 61,0-2 1,0-1 0,1-1 0,-1-2 0,-27-9-1,37 9 16,1-1 0,0-1 0,1 0 0,0-1-1,0-1 1,1 0 0,1-1 0,-20-20-1,16 11-13,2 1 0,0-2 0,1 0 0,1-1-1,1-1 1,1 0 0,1 0 0,1-1 0,-11-46-1,11 26-19,2-1 0,2 0 0,2 0-1,4-84 1,3 83 77,2 1 1,2-1-1,2 1 0,2 1 0,2 0 1,24-58-1,-23 73 58,1 0 0,1 1 0,2 1-1,0 0 1,2 1 0,1 2 0,1 0 0,2 1 0,44-36 0,-38 39 40,2 1 1,0 2-1,0 1 1,2 1-1,0 2 1,1 1-1,0 2 0,1 2 1,46-7-1,-32 10 44,-1 1 0,1 3-1,0 3 1,0 1-1,-1 2 1,64 15 0,-80-12-23,-2 1 1,1 2 0,45 21 0,-66-26-81,0 1 1,0 0 0,-1 1 0,1 0-1,-2 0 1,1 1 0,-1 1 0,0-1-1,-1 1 1,0 1 0,0 0 0,8 15-1,-11-14-7,-1-1 0,0 1 0,-1 0 0,0 0 0,-1 0 0,0 1 0,-1-1 0,1 14 0,-2-6 11,0 0 0,-2 1 0,0-1 0,-1 0 0,-10 35 0,-5-4 42,-2-2-1,-30 54 0,6-22 33,-55 75 1,16-43-130,-5-5 0,-4-3 0,-4-5 0,-5-3 0,-171 124 0,206-175-208,-2-2-1,-81 38 1,110-64-17,-2-1-1,1-3 1,-2-1 0,-58 9 0,75-17 41,0-1 1,0-1 0,0-1-1,0-2 1,0 0 0,0-2-1,-25-6 1,30 4-11,0-1 0,1-1 0,0-1 0,0-1 0,1-1 0,0 0 1,1-1-1,-29-25 0,26 19-38,0-1 0,2-1 0,1-1 1,0-1-1,1 0 0,-20-37 0,16 16-100,1 0 0,3-2 0,-17-69 0,18 52 93,2 0-1,-5-86 1,16 77 319,15-134 0,-5 131 273,30-115 1,-25 144-48,1 0 0,3 1 0,2 0 0,46-76 1,-47 92-108,1 0 0,2 1 1,1 1-1,0 2 0,2 0 0,1 1 1,40-28-1,-45 37-66,0 1 1,1 1-1,1 1 0,0 0 0,0 2 1,1 1-1,0 0 0,0 2 1,0 0-1,1 2 0,-1 1 1,41 1-1,-32 2 12,0 2-1,0 1 1,-1 1 0,0 2 0,0 1 0,0 1-1,-1 2 1,0 1 0,-1 2 0,-1 0 0,0 2-1,-1 1 1,37 31 0,-51-37-76,-1 1-1,0 0 1,-1 1 0,-1 0-1,0 1 1,0 0 0,-1 1-1,-1-1 1,-1 2 0,0-1-1,-1 1 1,-1 0 0,0 0-1,-1 1 1,-1-1 0,0 1-1,0 32 1,-3-22 12,-2 0-1,0-1 0,-2 1 1,-9 34-1,1-20 20,-2 0-1,-23 46 0,0-14 53,-74 105-1,29-63-77,-6-4 0,-3-4 0,-6-3 0,-4-5 0,-168 127 0,197-176-261,-133 71-1,156-96 28,-2-3 0,0-1 0,-64 16 0,78-29-22,0-1 1,0-3-1,-1 0 0,-59-4 0,66-1 82,1-2 0,0-1 0,-1-1 0,2-2 0,-1-1-1,1-1 1,0-2 0,1-1 0,0-1 0,1-1 0,0-1 0,2-2 0,-1 0-1,2-2 1,1-1 0,0 0 0,2-2 0,-25-31 0,23 21 171,2 0 1,2-2-1,0 0 1,3-1-1,1-1 0,1 0 1,2-1-1,2 0 1,1-1-1,2 0 1,2 0-1,1-1 0,2-50 1,4 55 59,0 0 0,2 0-1,2 0 1,1 0 0,21-60 0,-19 72-53,1 0 1,0 1-1,2 0 0,0 1 1,2 0-1,0 1 0,1 1 1,1 0-1,24-21 0,-19 22-3,1 1-1,1 1 0,0 1 0,1 1 1,0 1-1,1 1 0,0 1 1,34-8-1,-12 7 58,0 2-1,0 2 1,90-1 0,-68 9 17,-1 3 1,72 13 0,-93-9-50,-1 3 0,0 1 0,80 35 0,-105-37-55,-1 0 0,0 2 1,0 0-1,21 19 0,-31-23-15,-1 1 0,1 0-1,-2 1 1,1 0 0,-1 0-1,-1 1 1,0 0-1,10 21 1,-12-18-1,-1 1 1,0 0-1,-1 0 0,0 0 1,-1 0-1,-1 0 0,-1 26 1,-1-17 4,-1 0 1,-1 1-1,-1-1 0,-1-1 1,-14 39-1,-1-14 22,-2-1-1,-50 78 0,15-41-53,-3-3 0,-4-2 0,-3-3 0,-4-3-1,-2-3 1,-158 114 0,181-151-158,-2-2-1,-72 32 1,92-49 3,0-2 0,0-1 0,-58 12 0,72-20 42,-1-1 0,0-1 0,0-1 0,0 0 1,0-1-1,0-1 0,0-1 0,-21-6 0,23 4 2,0-2 1,0 1-1,1-2 0,0 0 1,0-1-1,1-1 0,0 0 1,0-1-1,1 0 0,1-2 1,0 1-1,-18-24 0,8 4-36,1 0-1,2-2 1,1 0-1,-27-71 0,23 42 129,2-1-1,3 0 1,-9-69-1,20 82 139,2 0 0,2 0-1,3-1 1,9-81-1,-4 98 43,2 1-1,1 0 1,2 1 0,1 0-1,31-63 1,-30 73-36,2 0-1,1 1 1,0 1 0,2 0-1,0 1 1,1 1 0,1 1-1,31-23 1,-29 26-49,1 1 0,0 1 0,1 1 0,1 0 0,0 2 1,0 1-1,1 2 0,0 0 0,1 1 0,44-4 0,-43 9-12,1 2-1,0 1 1,53 10-1,-60-8-15,1 2-1,-1 1 1,0 0-1,-1 2 1,30 16-1,-35-15-1,-1 0 0,0 1 0,0 0 0,-2 1 0,1 1 0,-1 0-1,-1 1 1,-1 0 0,0 0 0,-1 1 0,0 0 0,-1 1 0,-1 0 0,0 0 0,5 22 0,-8-16 12,-1 1 1,-1 0-1,-1 0 1,-2 0-1,-3 34 0,-1-17 16,-1-1 0,-2 0 0,-15 46-1,-2-20 53,-53 100-1,19-60-77,-4-2 0,-4-4 1,-5-2-1,-4-3 0,-115 109 0,127-145-272,-84 57-1,97-78-136,-109 56 0,124-76 165,-1-2-1,0-1 1,-1-2-1,-1-2 0,-44 7 1,59-14 109,1-1 1,-1-1-1,1-1 1,-1-1-1,0-2 1,1 0-1,0-1 1,0-1-1,-38-14 1,44 12 83,0-1 0,1 0-1,0-2 1,0 0 0,1 0 0,1-2 0,0 1-1,0-2 1,1 0 0,1-1 0,-15-20 0,12 11 41,1-1 0,1 0 0,1-1-1,1 0 1,1-1 0,1 0 0,-6-33 0,6 10 36,2-1-1,2 0 1,2 0-1,6-79 1,2 71 33,3 0 0,2 0 0,30-95 0,-26 114-2,1 0 0,35-63 0,-35 77-21,1 1 1,1 1-1,1 0 0,36-34 0,-39 43-8,0 0 0,2 1-1,-1 1 1,2 1-1,28-14 1,-31 18-11,0 1 1,1 1-1,0 1 1,0 0-1,0 1 1,0 1-1,24-1 1,-17 4 2,-1 0 0,1 2 0,-1 0 0,1 1 0,-1 2 0,0 0 1,-1 1-1,1 1 0,-2 2 0,1 0 0,-1 0 0,-1 2 0,0 1 0,0 0 0,-2 1 0,0 1 0,21 24 0,-26-26-25,-1 1-1,-1 0 0,-1 1 0,0 0 0,0 0 1,-2 1-1,0 0 0,-1 0 0,0 1 0,5 30 0,-8-28-19,-1 1-1,-1-1 0,-1 0 1,-1 0-1,0 1 0,-2-1 0,0 0 1,-1 0-1,-10 28 0,2-15-28,-2 0-1,-1 0 1,-1-2-1,-22 31 0,6-17-70,-70 75 1,51-69-3,-1-3 0,-3-2 1,-80 51-1,59-49-7,-3-4 1,-98 39 0,117-58 87,-1-4 1,0-2 0,-2-2-1,-97 10 1,130-23 33,0-1 0,1-2 0,-1-1 1,0-2-1,1 0 0,-35-10 0,45 8-10,0-1 0,1-1 0,0-1 0,0-1 0,1 0-1,0-1 1,0-1 0,1 0 0,-27-26 0,26 19-11,1 0-1,0-1 1,2-1-1,0 0 1,1-1 0,1 0-1,1-1 1,-11-31-1,13 24-10,0 0-1,2 0 1,2-1 0,0 0-1,2 1 1,1-42-1,3 45 1,1 0 0,1 1 0,1-1-1,9-28 1,-8 36 7,2 1 0,0-1 0,0 1-1,2 1 1,0-1 0,15-19 0,-10 19 13,1 1 0,0 1 0,1 0 0,1 1 0,0 0 0,1 2 0,1 0 0,31-15 0,-14 11 44,0 1-1,1 2 0,75-15 0,-65 19 23,0 3-1,0 2 1,1 2 0,69 5-1,-83 0-37,-1 2 0,0 1 0,0 2 0,0 1 0,-1 2 0,-1 1 0,34 17 0,-50-21-25,0 1 0,-1 0-1,-1 0 1,0 2 0,0 0 0,0 0-1,-2 1 1,21 26 0,-25-26-5,0 0 1,0 0 0,-1 0 0,0 1-1,-1 0 1,-1 1 0,0-1 0,-1 1-1,-1-1 1,0 1 0,1 21 0,-4-6 33,0 0 0,-2 0 0,-10 41 0,-1-16 91,-2 0 1,-2-1 0,-50 98 0,-105 134 433,41-113-286,99-135-252,-1-1-1,-46 37 1,67-62-74,-1-1 0,0-1 0,0 0 0,-1 0 0,0-2 0,-24 9 1,33-14 1,0 0 0,0-1 0,0 1 0,0-1 1,0-1-1,0 1 0,0-1 0,0 0 1,0 0-1,0-1 0,0 0 0,0 0 1,0 0-1,0-1 0,0 1 0,0-2 1,1 1-1,-10-5 0,5-1-110,-1-1-1,1 1 1,1-1-1,-1-1 1,2 0 0,-1 0-1,-10-18 1,2 2-209,2 0 0,0-1 0,2-1 0,-11-33 1,-2-23-584,3-2-1,-17-133 1,25 91 214,3-155-1,28 22 828,-8 211 220,2 1 0,21-61 0,-22 83-81,1 0 0,1 1 0,1 1 0,2 0 0,26-38 1,-32 53-128,-1 1 1,2 0-1,-1 0 1,1 1-1,0 0 1,1 0-1,0 1 1,0 0-1,1 1 1,0 0 0,0 1-1,0 0 1,1 1-1,-1 0 1,17-3-1,-14 5-27,-1 1-1,1 1 1,-1 0-1,1 1 1,-1 1-1,1 0 1,-1 0-1,0 1 1,0 1 0,0 0-1,-1 1 1,1 1-1,13 7 1,1 3 37,0 1 0,-1 2-1,0 0 1,31 33 0,-34-29-56,0 2 0,-2 1 0,-1 0 0,-1 1 0,29 55 0,-37-58-44,0 1 1,-2 0 0,-1 0 0,-1 1 0,-1 0 0,-1 0 0,2 54 0,-8-41 43,-2 1-1,-1-1 1,-14 55 0,2-30 123,-42 111 1,-73 93 278,45-118-58,-189 245 1,74-158-237,158-195-222,-1-2 0,-68 46 0,82-66-69,0-1 0,-1-1 0,-51 21 0,63-32-17,-2-1-1,1 0 0,0-2 0,-1 0 1,0-1-1,0-2 0,-27 0 1,22-3-95,-1-1 1,1-1 0,0-1 0,0-1 0,1-2 0,0 0 0,0-2 0,-29-16 0,8 0-166,1-2-1,2-2 1,-49-43 0,45 31 323,2-3-1,2-1 0,1-3 1,3-1-1,2-1 1,3-3-1,-39-79 1,59 105 91,1-1 0,2-1 0,1 0 0,1 0 0,2-1 0,1 0 0,2 0 0,0 0 0,2-1 1,3-36-1,0 46 13,2 0 0,0 1 1,1 0-1,1 0 1,1 0-1,9-20 0,-8 25 11,1 1-1,1 0 0,0 0 1,1 1-1,1 0 1,0 1-1,26-23 0,-20 21 21,1 0 0,1 2 0,1 0 0,0 1 0,0 1 0,39-14-1,-18 11 68,1 3 1,71-12-1,-13 11 2,0 4 0,0 5 0,0 4 0,0 4 0,156 29 0,-201-22-84,94 32 0,-122-35-25,-2 2 1,1 0 0,37 24-1,-53-28-3,0 1 0,0 0 0,-1 0 0,0 1 0,0 0 1,-1 1-1,0 0 0,-1 0 0,0 1 0,7 14 0,-8-14 4,-2 1 0,1 0 1,-1 0-1,-1 0 0,0 0 1,-1 1-1,0-1 0,-1 1 1,0 17-1,-3-8 20,-1 0 1,0 0-1,-2-1 1,-11 34 0,2-15 22,-3 0 1,-1 0 0,-2-2 0,-1 0 0,-31 39 0,11-23 17,-3-2 1,-80 73-1,81-86-93,-1-2-1,-2-1 0,-2-3 0,-1-3 0,-77 37 1,89-52-130,-1-2 1,0-1-1,-1-2 1,0-1-1,-1-3 0,1-1 1,-78 0-1,83-7 1,0-1 0,-1-1 0,1-2-1,1-1 1,-1-2 0,1-1-1,1-2 1,0-1 0,-44-25-1,45 18 35,0-1-1,2-1 0,1-1 1,1-2-1,0-1 0,2-1 1,-39-54-1,32 32-398,3-1-1,1-1 1,2-1 0,-22-67-1,28 60-781,2-1-1,-16-107 1,16-148-1667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3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2456 2599 19652,'-232'75'3816,"199"-68"-3673,0-1 1,0-2 0,-61 0-1,75-4-178,0-1-1,0-1 0,0-1 1,0 0-1,1-2 0,-26-9 1,30 8-4,0 0 1,1-2-1,0 1 1,0-2-1,1 0 1,0 0-1,1-1 1,-16-17-1,13 10-44,0 0-1,1-1 1,1-1-1,0 0 1,2 0-1,-13-33 1,8 10-132,2 0 0,-9-57 0,12 27-27,2 0 0,3 0 1,4 0-1,15-140 0,-5 146 181,3 1-1,3 0 1,2 1-1,33-76 1,-28 89 58,2 1 0,2 2 0,2 0 0,3 2 0,52-62 0,-48 69 11,1 2 0,2 2 1,2 2-1,1 1 0,1 2 0,1 2 0,2 1 0,63-26 0,-66 37 25,0 2 0,0 3-1,1 1 1,1 1-1,0 3 1,0 2-1,0 2 1,0 1 0,0 3-1,0 1 1,0 2-1,0 2 1,66 21 0,-84-20 51,-1 2 0,0 0 0,0 2 0,27 18 0,-37-20-11,0 1 0,-1 1 0,-1 0 0,0 0 0,-1 2 0,0-1 0,13 22 0,-13-16 7,0 2 1,-2 0-1,-1 0 0,0 0 1,-1 1-1,-2 1 1,0-1-1,4 44 1,-6-27-24,-3 0 0,-1 0 1,-2 0-1,-11 57 1,3-48-41,-2-1-1,-2 0 1,-2-1 0,-2-1 0,-30 53 0,34-72-48,-1 0-1,-2-2 1,0 0 0,-24 25 0,34-41-50,-1-1 1,1 0 0,-1 0 0,-1-1-1,1 0 1,-1-1 0,0 1 0,-1-2-1,1 1 1,-1-2 0,0 1-1,0-1 1,0 0 0,-18 1 0,20-3-24,-1-1 0,1-1 0,0 0 0,0 0 0,-1 0-1,1-1 1,0 0 0,0-1 0,0 0 0,1 0 0,-1 0 0,1-1 0,0-1 0,0 1 0,-8-7 0,6 3 8,-1 0-1,1-1 1,1 0-1,0-1 0,0 0 1,1 0-1,0-1 1,1 1-1,-10-22 1,9 11 113,1 0 1,1 0-1,1 0 1,1 0-1,0-1 0,2 1 1,1-1-1,0 0 1,1 1-1,2-1 1,5-24-1,4 6 114,1 0 0,30-64-1,-17 50 73,59-92 0,-51 99-98,2 2 1,2 1-1,2 1 1,76-61-1,-58 59-4,3 2 1,1 4-1,87-42 0,-68 45 7,1 3 0,142-36 0,-112 44 12,172-16 0,-226 35-90,0 4 0,0 2 1,0 2-1,0 4 0,86 17 0,-124-18-18,1 1 0,-2 1 0,1 1 0,-1 0 0,0 1 0,-1 2 0,0-1 0,0 2 0,-1 1 0,-1 0 0,0 0 0,-1 2 0,-1 0-1,0 1 1,-1 0 0,0 1 0,-2 1 0,0 0 0,10 23 0,-8-14 1,-2 0 0,-1 1-1,-1 1 1,-1 0 0,-2 0 0,4 33-1,-8-21-33,-3-31-41,2 0 0,-1 0 1,1-1-1,1 1 0,0 0 0,0-1 0,5 13 0,-7-22 51,0 1 0,0-1 0,0 1 1,1-1-1,-1 0 0,0 1 0,0-1 0,0 0 0,0 1 0,1-1 0,-1 0 0,0 1 0,0-1 0,1 0 0,-1 1 0,0-1 0,1 0 0,-1 0 0,0 1 0,1-1 0,-1 0 0,0 0 0,1 0 0,-1 0 0,0 1 1,1-1-1,-1 0 0,0 0 0,1 0 0,-1 0 0,1 0 0,-1 0 0,0 0 0,1 0 0,-1 0 0,1 0 0,-1 0 0,0 0 0,1 0 0,-1 0 0,1-1 0,-1 1 0,0 0 0,1 0 0,-1 0 0,0-1 0,1 1 0,-1 0 1,0 0-1,1-1 0,-1 1 0,0 0 0,0-1 0,1 1 0,-1-1 0,30-39-654,-23 31 548,-7 9 116,109-150-1044,-86 122 992,2 1-1,0 1 1,35-27 0,-21 26 147,0 1-1,2 2 0,1 1 0,0 3 0,2 1 0,0 3 0,69-17 1,-18 12 171,1 4 1,163-6-1,-102 19-178,1 7 0,-1 8 0,0 6 0,-1 6 0,176 52 0,-265-56-57,0 3 0,-1 3 1,115 61-1,-154-69 37,0 2 0,-1 0 0,-1 2 0,-1 0 0,-1 2-1,-1 1 1,-1 0 0,-1 2 0,-1 0 0,29 54 0,-19-21 82,-15-27-89,23 35-1,-35-65-69,-1 1 0,1-1 0,-1 1 0,1-1 0,0 0 0,0 0-1,0 0 1,0 0 0,1 0 0,-1 0 0,0 0 0,1-1 0,4 3 0,-5-4-11,0 0 0,0 0 0,0 0 0,0 0 1,0 0-1,0 0 0,0-1 0,0 1 0,0-1 0,-1 0 0,1 1 1,0-1-1,0 0 0,0 0 0,-1 0 0,1 0 0,0-1 0,-1 1 1,1 0-1,-1-1 0,3-2 0,11-13-141,0-1-1,-1 0 1,-1-1-1,0-1 1,-2 0-1,10-21 1,-9 16 44,120-214-550,-97 183 645,3 2 1,53-59 0,-56 75 67,2 3 0,2 1 1,1 1-1,2 3 0,1 1 0,1 2 0,1 3 0,2 1 0,0 2 0,90-26 0,-79 31 40,1 4-1,0 1 1,1 4-1,0 2 1,0 2-1,0 4 1,1 2-1,117 21 1,-137-15-25,1 1 1,-1 3 0,-1 1 0,0 2 0,62 36 0,-84-42-76,-1 1 0,0 2 0,0-1 0,-1 2 0,-1 0 0,0 1 0,-1 0 0,-1 1 0,-1 1 0,0 0 0,-1 1 0,0 0 0,11 30 1,-15-28-33,-2 1 1,0-1 0,-1 1-1,-1 0 1,-2 0 0,0 0 0,0 0-1,-2 0 1,-6 35 0,2-28-21,-1-1 0,-1-1 0,-2 1 0,-1-1 0,0-1 1,-24 41-1,30-61 6,1 1 0,-1-1 0,0 0 1,0 0-1,-1 0 0,-8 7 0,12-11 37,0 0 0,0 0-1,0-1 1,0 1-1,0 0 1,0-1 0,0 1-1,-1-1 1,1 1 0,0-1-1,0 0 1,-1 0 0,-1 1-1,2-1 15,1 0 0,-1 0 0,1 0 0,-1-1 0,1 1 0,0 0 0,-1 0 0,1 0 0,-1-1 0,1 1 0,-1 0 0,1-1 0,0 1 0,-1 0 0,1-1 0,0 1 0,-1 0 0,1-1 0,0 1 0,-1-1 0,1 1 0,0 0 0,0-1 0,-1 0 0,0-3-39,0 0 0,0-1 0,1 1-1,-1-1 1,1 1 0,0-7 0,2-7 68,1 0-1,0 0 0,1 0 1,1 0-1,0 1 0,1 0 1,11-20-1,-1 3 135,2 1 0,1 1 1,1 1-1,2 1 0,1 1 0,2 0 0,0 2 0,2 1 1,1 1-1,1 2 0,0 0 0,2 2 0,48-24 1,-51 32-124,0 0 1,1 2 0,0 2 0,1 0 0,0 2 0,0 1 0,1 2 0,0 1 0,42 1 0,-32 4 9,0 2 1,0 1 0,0 3 0,-1 1 0,0 2-1,59 25 1,-61-20 34,0 2-1,-1 2 1,-1 1-1,-1 2 1,56 47-1,-74-54-47,0 0 1,0 2-1,-2 0 0,0 0 1,-2 2-1,0 0 0,0 0 1,-2 1-1,-1 0 0,-1 1 1,12 38-1,-15-29-8,-1 1 1,-1-1-1,-1 0 0,-2 1 0,-2 0 1,-6 49-1,-3-21 36,-3 1 1,-27 79 0,12-61-124,26-77 33,1 1 1,0 0 0,-1 0-1,0-1 1,1 1 0,-1-1 0,0 0-1,0 1 1,-3 1 0,4-3 23,1-1 0,0 0 0,-1 0 0,1 0 0,0 0 0,-1 1 0,1-1 0,0 0 0,0 0 0,-1 0 0,1 0 0,0 0 0,-1 0 0,1 0 0,0 0 0,-1 0 0,1 0 0,-1 0 0,1 0 0,0 0 0,0 0 0,-1 0 0,1-1 0,0 1 1,-1 0-1,1 0 0,0 0 0,-1 0 0,1-1 0,-1 1 0,0-1-34,1-1 1,-1 1-1,0 0 0,0-1 1,1 1-1,-1-1 1,0 1-1,1-1 1,0 1-1,-1-1 1,1-1-1,-4-34-479,2 0 0,2 0 1,8-65-1,2 21 282,4 1 0,3 0 0,36-101 0,-31 120 316,3 1-1,3 1 1,2 1-1,65-91 1,-63 105-6,3 3 0,1 1-1,3 1 1,1 2 0,88-62 0,-94 76-49,1 3-1,2 0 0,0 3 1,1 1-1,0 1 1,1 2-1,1 2 1,60-8-1,-75 16 42,1 1 1,0 1-1,0 1 0,0 1 0,0 2 1,0 0-1,0 2 0,25 8 0,-38-8 12,0 0-1,-1 0 0,1 1 1,-1 1-1,0 0 0,-1 1 0,13 10 1,-16-10-7,-1-1-1,0 1 1,0 0 0,0 0 0,-1 1 0,-1 0 0,1 0-1,-1 1 1,-1-1 0,5 14 0,-5-6 17,1 1-1,-2-1 1,-1 1 0,0 0-1,-1 23 1,-2-10 54,-1 0 0,-10 48 1,-1-29 100,-2 1 1,-2-2-1,-42 86 1,-97 134 629,85-161-632,-125 143-1,169-220-403,-52 46 1,69-69 81,0-1-1,0 1 1,-1-2 0,0 0 0,0 0-1,-1-1 1,1 0 0,-1-1-1,-22 5 1,28-8 31,1 0 0,-1 0 0,0-1 0,0 1 1,1-1-1,-1-1 0,0 1 0,1-1 0,-1 0 0,0 0 0,1-1 0,-1 1 0,1-1 1,0 0-1,-7-5 0,5 3 4,2-1 0,-1 0 1,0 0-1,1 0 0,0-1 0,1 0 1,-1 0-1,1 0 0,0-1 0,0 1 1,-2-9-1,-1-1 17,1-1 0,0 0 0,2 1 1,0-2-1,1 1 0,0 0 0,2-1 0,0 1 0,1-1 0,3-25 1,1 10 35,2 0 0,2 1 0,0 0 0,23-52 1,-17 51-1,2 0 1,2 2 0,1 0-1,1 1 1,1 1-1,2 1 1,0 0 0,2 2-1,1 1 1,2 2 0,0 0-1,1 2 1,1 1 0,1 1-1,0 2 1,44-18 0,-21 17 38,0 1 1,1 3-1,1 3 1,0 1-1,0 4 1,1 2-1,62 3 1,-84 1 33,1 3 1,-1 0 0,-1 3-1,1 0 1,-1 3 0,46 16-1,-69-20-34,1 0 0,-1 1-1,0 0 1,0 1-1,-1 0 1,19 16-1,-24-17-17,0 0 0,0 0 0,-1 0 0,1 0 0,-2 1 0,1 0 0,-1-1 0,0 1 0,0 1 0,0-1 0,-1 0 0,-1 0 0,2 9 0,-2-4 6,0 1 1,0-1 0,-2 1 0,1-1 0,-2 0 0,0 1 0,0-1 0,-7 21 0,-6 5 45,-1-1 1,-39 66 0,-85 107 178,36-73-99,-5-4 1,-7-5-1,-148 127 1,218-216-257,-2-2 1,-60 36-1,82-59-28,0-1 0,0-1-1,-2-2 1,-53 14-1,64-20 40,0-1-1,0 0 0,0-2 1,0 0-1,-1 0 1,1-2-1,-24-3 0,28 1 34,-1-1-1,1 0 1,0-1 0,0 0-1,0-1 1,0 0-1,1-1 1,0-1-1,-15-12 1,12 8 26,1-1 1,0-1 0,1 0-1,0-1 1,1 0 0,1-1 0,-14-25-1,14 18 31,0-1 1,2 0-1,1-1 0,0 1 0,-3-28 0,4 7 25,3 1 0,1-1 1,3 0-1,1 0 0,3 0 0,10-53 0,-5 51-4,2 1-1,3 0 1,1 1 0,2 1-1,45-83 1,-45 98 4,2 0 0,1 1 1,2 2-1,0 0 0,2 1 0,0 1 0,2 1 1,0 2-1,35-21 0,-30 23 34,0 3-1,2 0 0,0 2 1,1 2-1,0 1 1,63-12-1,-54 16 16,1 3-1,-1 1 1,1 2-1,0 3 1,52 7 0,-78-7-33,0 1 0,0 1 0,-1 1 0,1 0 0,-1 1 1,0 1-1,19 11 0,-30-15-18,0 1-1,-1 0 1,0 0-1,1 1 1,-1-1-1,-1 1 1,1 0-1,-1 1 1,0-1 0,0 1-1,-1 0 1,1 0-1,-1 0 1,0 0-1,-1 0 1,0 1 0,0-1-1,0 1 1,-1-1-1,0 1 1,0 0-1,-1 0 1,0 9-1,-1 3 21,-2-1 0,0 0 0,-2 0 0,0 0 0,0 0 0,-9 17 0,-4 4 35,-1 0 0,-42 62 0,-107 116 67,-44 13-38,-169 103-25,294-269-137,-3-4-1,-170 84 1,200-117-45,-1-2 0,-96 26 1,111-41-4,0-3 0,0-1 0,-73-1 1,75-6 39,0-1 1,1-3-1,-1-2 1,1-1-1,1-3 1,-1-1-1,2-2 0,0-2 1,1-1-1,0-3 1,2-1-1,0-1 1,-57-47-1,48 29 31,3-2 1,0-1-1,3-3 0,2-2 0,2-1 1,3-1-1,1-3 0,-25-55 0,20 25-95,3 0 0,5-3 0,3 0 0,-28-161 0,44 178 54,3-1-1,2-74 1,7 110 80,1 0 0,1-1 0,2 1 0,2 1 0,1-1 0,13-34 0,-15 54 9,0-1 1,1 1-1,1 0 1,0 1-1,1 0 1,0 0-1,1 1 1,0 0-1,1 0 0,0 1 1,16-11-1,-24 20-2,0 1 0,0-1-1,1 1 1,-1-1 0,1 1-1,-1 0 1,1 0 0,-1 0-1,1 1 1,6-1 0,-9 1-6,0 0 1,0 0-1,0 0 1,0 1-1,0-1 0,0 0 1,0 0-1,0 1 1,0-1-1,0 0 1,0 1-1,0-1 1,0 1-1,0 0 1,0-1-1,0 1 1,0 0-1,-1-1 1,1 1-1,0 0 0,-1 0 1,1-1-1,0 1 1,-1 0-1,1 0 1,-1 0-1,0 0 1,1 0-1,-1 0 1,1 0-1,-1 0 1,0 0-1,0 0 1,0 0-1,0 0 0,0 0 1,0 0-1,0 0 1,0 0-1,0 2 1,-3 7 45,1 1 0,-1-1 0,-1 0 0,0 0 1,0 0-1,-9 12 0,-2 3 68,-1 0 1,-38 44-1,-101 88 115,-50 25-109,38-51-130,-6-7-1,-345 184 1,394-246-193,-4-6-1,-1-6 0,-3-5 1,-1-6-1,-219 35 0,214-58-16,0-6 0,-1-7 0,1-5 0,-275-42 0,113-18 106,210 35 144,2-3 0,1-4 0,2-4 0,1-3 1,2-4-1,-140-103 0,120 65 400,-133-139-1,202 187-295,4 3 71,-2 1 0,-1 1 0,-55-38 0,82 64-188,0 1 1,0 0 0,0 0 0,0 1 0,0-1 0,-1 1 0,1 1-1,-1-1 1,1 1 0,-1 0 0,0 0 0,0 0 0,-10 1 0,8 1-7,0 1 1,0 0-1,0 1 1,0 0-1,1 0 1,-1 0-1,1 1 1,-14 9-1,-10 9 44,-48 42 0,-66 72 45,-705 616 151,713-644-291,-226 136 0,302-210-98,-121 50-1,141-70-46,-2-1 0,0-2-1,0-3 1,-1-1 0,0-2 0,0-1-1,0-3 1,0-2 0,0-2-1,0-1 1,0-3 0,1-1-1,-54-18 1,24 1-414,-137-69 1,-56-61 258,56 7 904,156 104 58,-79-82-1,131 124-610,-55-65 631,51 60-533,1-1-1,0 0 1,1 0 0,0 0 0,0 0 0,-5-18 0,9 25-85,-1-1 0,1 0 0,0 0 0,-1 1-1,1-1 1,0 0 0,0 0 0,0 1 0,1-4 0,-1 5-23,0-1 0,0 1 0,0 0-1,0-1 1,1 1 0,-1 0-1,0-1 1,0 1 0,0 0 0,1-1-1,-1 1 1,0 0 0,0 0 0,1 0-1,-1-1 1,0 1 0,0 0 0,1 0-1,-1 0 1,0-1 0,1 1 0,-1 0-1,0 0 1,1 0 0,-1 0-1,0 0 1,1 0 0,-1 0 0,1 0-1,2 0 24,0 1 0,-1 0 0,1 0 0,0 0 0,0 0 0,-1 0 0,1 0 0,-1 1 0,1 0 0,2 2 0,5 3 39,0 1 0,-1 1 0,0 0 0,-1 0 0,10 14 0,32 58 197,-34-49-235,-1 0 1,-1 2-1,-2-1 0,-2 2 0,-1-1 0,-1 1 0,-2 1 1,-2-1-1,-1 1 0,-2 0 0,-1-1 0,-8 58 0,3-63-75,-1 0 1,-2 0-1,-1 0 0,-1-1 0,-1 0 0,-21 38 0,19-46-30,0 0 0,-2 0 0,0-1 0,-1-1 0,-1-1 0,-1 0-1,0-1 1,-29 19 0,37-28-2,-2-1-1,1-1 1,-1 0-1,0 0 1,0-1 0,-1-1-1,1 0 1,-1 0-1,0-2 1,0 1-1,-24 0 1,18-4-47,1 0 0,0-1 0,0-1 0,0 0 1,0-2-1,0 0 0,-27-12 0,11 2-145,1-3 0,-60-41 1,-44-50-116,97 73 450,2-2 0,1-1-1,2-3 1,1 0 0,3-2 0,1-2 0,3 0-1,2-2 1,-23-59 0,33 66 58,1-1 0,2 0 1,3-1-1,1 0 1,2 0-1,1-1 0,3 0 1,2 0-1,1 1 0,3-1 1,14-71-1,-11 89-93,0 0 0,1 0 0,2 1 0,1 0 0,0 1 1,2 0-1,21-29 0,-24 40-23,1-1 1,1 2 0,0-1-1,0 2 1,1 0-1,1 0 1,0 1 0,0 1-1,1 0 1,0 1 0,1 1-1,29-10 1,-20 10 15,1 2 0,-1 0 0,1 2 1,1 1-1,-1 1 0,0 1 0,31 5 0,-18 0 24,0 2 0,-1 1 0,0 3 0,42 16 0,-61-19-26,-1 0 0,0 1 0,0 0 0,-1 2 0,0 0 0,25 22 0,-35-26-16,0 0 0,0 0 0,-1 1-1,0 0 1,-1 0 0,0 0 0,0 1 0,-1 0-1,0 0 1,0 0 0,-1 1 0,0-1 0,-1 1-1,0-1 1,1 20 0,-3-11 5,0-1 1,-2 1-1,0-1 1,-1 0-1,-9 33 1,1-18 12,-1-1 1,-24 44-1,2-16 47,-3-2-1,-84 100 1,56-86 29,-112 97 1,134-132-104,-1-2 0,-2-2 0,-1-2 1,-1-2-1,-73 31 0,93-49-40,0 0 0,-1-2 0,0-1 0,-55 5 0,62-11 4,-1 0 0,0-2-1,0-1 1,0 0 0,0-2 0,1-1 0,-23-7 0,25 5 13,-1-1 0,1-1 0,1-1 0,0-1 1,0 0-1,1-1 0,0-1 0,1-1 0,1-1 0,-25-28 0,23 21 27,1-1 0,2-1 1,0 0-1,1-2 0,2 1 0,0-1 0,2-1 0,-7-28 0,5 4 25,2-1 1,2-1-1,2 0 0,3 0 0,2 0 1,3 0-1,1 0 0,3 1 0,3-1 1,28-98-1,-25 116-14,1-1 1,35-61-1,-37 78-13,2 0 0,0 1 0,0 1 0,2 0 0,0 1 1,21-17-1,-17 19-9,0 0 1,2 1 0,-1 1-1,1 0 1,1 2 0,0 1 0,45-13-1,-39 15-206,1 2 0,0 1-1,1 1 1,-1 1-1,0 2 1,32 3 0,6 7-393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3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4426 2082 18676,'-6'0'146,"-165"11"3127,138-11-3086,0-2 0,0 0 0,-36-9 1,35 2-364,1-1 1,0-1 0,1-2 0,1-1-1,0-1 1,-34-24 0,16 5 138,1-1 0,-77-78 0,73 59 87,2-2 0,-75-112 0,92 117-63,3-2 0,2-1-1,-39-110 1,53 121 10,3 0-1,2 0 1,-6-67-1,13 77 6,1-1-1,2 0 0,1 0 0,1 0 0,10-36 1,-5 38 7,2 0 1,2 1 0,1 0-1,1 1 1,1 1 0,2 0-1,1 1 1,1 1 0,1 0-1,1 2 1,48-43 0,-42 46 24,2 2 0,0 1-1,1 1 1,60-25 0,-43 24 45,0 3-1,93-18 0,-76 24 16,1 3 0,68 1 0,130 20 168,-180-4-184,0 4 1,83 25-1,-119-25-37,-1 3 1,-1 1-1,-1 2 0,78 48 0,-106-57-23,0 0 0,-1 1 0,0 1-1,-1 1 1,-1 0 0,0 0 0,0 1 0,-2 1-1,13 21 1,-17-24-6,-1 1 0,0 0 0,-1 1-1,-1 0 1,0-1 0,-1 1 0,0 0-1,-1 1 1,-1-1 0,0 0 0,-1 1-1,-3 19 1,-1-11-5,-1 0 0,-1 0 0,-1 0-1,-2 0 1,0-1 0,-1-1 0,-1 1 0,-19 27 0,4-13-17,-1-1 0,-2-1 0,-58 55 1,45-54-123,-2-1 0,-1-2 0,-1-2 0,-2-2 0,-1-3 0,-1-1 0,-81 27 1,72-33-55,-2-3 0,0-2 0,0-3 1,-1-3-1,-1-2 0,-91-4 1,114-4 187,0-1 0,1-3 1,-1-1-1,1-2 1,-51-18-1,68 18 33,0 0-1,1-2 1,0 0-1,1-1 1,0-1-1,1-1 1,1-1 0,0-1-1,1 0 1,-19-24-1,21 21 2,2 0-1,1-1 1,0 0-1,2-1 1,0-1-1,1 1 1,1-1-1,1-1 1,1 0-1,1 1 1,2-2 0,0 1-1,1 0 1,1-1-1,1 1 1,1-1-1,2 1 1,0 0-1,1 0 1,1 0-1,15-37 1,-11 37-12,2 1 0,1 0-1,1 1 1,0 0 0,2 1 0,0 1 0,1 0 0,1 1 0,1 1 0,0 1 0,1 0 0,28-17-1,-22 20-16,1 0-1,0 2 0,1 1 1,36-9-1,-14 7-9,82-8 0,-53 15 5,0 3 1,1 4-1,-1 3 0,144 29 1,-184-26-11,41 13 1,-68-17 5,1 1 1,-1 0-1,0 0 0,0 1 1,-1 1-1,0 0 0,16 13 1,-22-16-1,-1-1 1,1 1-1,-1 0 0,0-1 1,0 1-1,0 1 0,-1-1 1,0 0-1,1 1 0,-1-1 1,-1 1-1,1 0 0,-1-1 1,0 1-1,0 0 1,0 0-1,0 6 0,-2 0-8,0 0 1,-1-1-1,0 1 0,0-1 0,-1 0 0,-1 0 1,-6 14-1,-3 4-22,-1-1-1,-2 0 1,-31 42 0,-72 66-71,47-66-90,-2-4 0,-3-3 1,-3-3-1,-167 93 0,150-103-142,-1-5 1,-3-4-1,-1-4 0,-141 30 0,161-49 176,-1-4 0,-156 3 0,180-17 211,0-2 1,1-3-1,0-3 1,-105-29-1,126 26 50,1-2 0,0-1 0,1-2-1,1-1 1,0-2 0,-36-29 0,48 32 19,0-2 0,1-1-1,1 0 1,1-1 0,1-2 0,1 1 0,1-2 0,-25-50 0,32 53-43,1 0 0,0-1 1,2 0-1,1-1 1,1 1-1,0-1 1,2 0-1,1 1 1,0-1-1,2 0 1,1 0-1,6-33 1,-3 39-52,0 0 0,2 0 0,0 1 0,0 0 0,2 0 0,0 1 0,1 0 0,0 1 0,1 0 0,0 0 0,22-18 0,-10 12-18,1 2 0,1 0 1,0 2-1,1 0 0,53-22 1,4 7-2,97-25 0,84-5-1,-243 56-8,102-19-10,-96 20 1,-1 1 0,31 0 0,-52 3 6,1 0 1,0 1-1,-1-1 0,1 1 1,-1 1-1,1-1 0,-1 1 1,7 2-1,-11-3 3,0 0-1,1-1 1,-1 1 0,0 0 0,0 0-1,0 0 1,0 0 0,0 0 0,0 0-1,0 0 1,0 0 0,0 1-1,0-1 1,-1 0 0,1 0 0,-1 1-1,1-1 1,-1 0 0,1 1 0,-1-1-1,0 1 1,1-1 0,-1 0 0,0 1-1,0-1 1,0 1 0,0-1 0,0 1-1,0-1 1,-1 0 0,1 1 0,0-1-1,-2 2 1,-2 8-19,-2-1-1,1 0 1,-2 0-1,1 0 1,-16 17-1,-10 8-49,-38 35-1,-30 15 20,-3-5 0,-3-4 0,-142 75 0,180-115-40,-1-3 1,-2-3-1,-1-3 1,-1-3-1,-123 23 0,145-39-7,-2-3-1,1-1 0,-80-6 0,91-2 63,-1-2 0,1-2 0,0-1 0,-75-28 0,86 24 87,0-1 0,0-1 0,1-2 0,1-1 0,-45-38 0,52 37 38,1-1 0,1 0 0,1-1 1,1-1-1,1-1 0,0-1 0,-12-25 0,22 37-31,1-1 0,0 1 0,0-1 0,1 0 0,1 0 0,0-1 0,1 1 0,0-1 0,1-24 0,2 31-37,0 0-1,0-1 0,0 1 0,1 0 0,0 0 0,1 0 0,-1 1 0,1-1 0,1 0 0,-1 1 0,1 0 0,0 0 0,1 0 0,-1 0 0,1 1 0,0 0 0,1 0 0,-1 0 0,1 0 0,8-4 1,0 1-9,-1 1 1,2 0-1,-1 1 1,1 1-1,26-6 1,-1 3 1,50-3-1,22 6 15,-1 5-1,123 15 1,-115 0-24,-98-11-14,0 1 1,-1 0-1,33 15 0,-48-18 6,0 0 1,0 1-1,0 0 0,0 0 0,-1 0 0,1 0 1,-1 0-1,0 1 0,0 0 0,0 0 1,0 0-1,4 7 0,-6-7-2,-1 1-1,1 0 1,0-1 0,-1 1 0,0 0 0,0 0-1,-1-1 1,1 1 0,-1 0 0,0 0-1,0 0 1,-1 0 0,1 0 0,-3 7 0,-1 4-21,0-1 0,-1 1 0,-1-1 0,0 0 0,-1-1 0,-17 27 0,-66 77-108,19-38 153,-3-3 0,-4-3 1,-2-3-1,-154 103 1,174-137-71,-1-2 1,-127 52-1,149-73-70,0-1 0,0-3 0,-1-1 0,0-2 0,-1-1 0,-59-1 0,66-6 22,1-1 0,-1-2 0,1-1 0,-1-2-1,2-1 1,-1-2 0,1-1 0,1-2 0,0 0-1,1-3 1,0 0 0,1-2 0,1-1 0,1-1-1,-36-35 1,44 36 108,1-1 0,1-1 0,1-1 0,-14-25 0,22 32 36,1 1-1,0-1 0,0 0 0,2-1 0,0 1 0,1-1 1,-4-26-1,8 29 10,0 0 0,0 0 0,1 0 0,1 0 0,0 0 0,1 1 0,0-1 0,1 1 0,8-17 0,-3 9 26,1 2-1,1-1 0,0 2 0,1-1 1,18-18-1,4 2 37,1 2 0,41-28 0,102-65 87,-64 62-159,129-53 1,140-35-1,145-20 19,-306 120 34,-187 46-57,-1 1 0,1 2 0,35 3 0,-56-1-17,0 1-1,-1 1 1,1 1 0,-1-1 0,1 2-1,22 8 1,-30-8-9,1 0 0,-1 0 0,1 0 0,-1 1 0,0-1 0,-1 1 0,1 1 0,-1-1 0,0 1 0,0 0 0,-1 0 1,0 1-1,6 10 0,-4-2 3,0 0 1,0 0 0,-2 1 0,0-1 0,0 1 0,-2 0 0,0 1 0,-1-1 0,0 0 0,-3 25-1,-2-7-28,-1 1 0,-2-1-1,-21 62 1,14-56-40,-27 50 1,32-73 304,0-1 1,-2 1-1,1-2 0,-26 28 1,30-38-187,0 0 0,0 0 1,-1-1-1,0 0 0,0 0 0,0 0 1,0-1-1,-12 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4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2177 24149,'-39'-32'-12,"1"-1"1,3-1-1,0-2 0,-48-68 0,54 61-109,1-1 0,3-1 0,1-2 0,3 0-1,2-2 1,1 0 0,-11-57 0,15 38 114,3 0-1,3-1 1,3 0 0,6-124 0,4 137-14,2 1 0,3 0-1,2 0 1,2 1 0,3 0 0,28-62 0,-26 75 17,2 2 1,2 0-1,1 1 1,2 1-1,1 1 0,2 2 1,2 1-1,42-37 1,-37 42 33,1 1 0,1 2 1,1 1-1,75-33 0,-81 44-3,0 1-1,1 1 0,1 2 1,0 2-1,0 1 1,57-3-1,-76 9-15,-1 0 0,1 1 1,0 0-1,-1 1 0,1 1 0,-1 1 1,21 7-1,-26-7-3,0 1 1,-1 0-1,0 1 1,0 0-1,-1 0 1,0 1-1,0 0 1,0 0-1,-1 1 1,0 0-1,10 15 1,-9-11-2,0 1 0,-1 0 0,-1 1 0,0 0 0,-1 0-1,0 0 1,-1 0 0,-1 1 0,3 23 0,-4-3-10,-1 0-1,-8 67 1,-2-35-16,-24 97 0,-6-33-15,-5-2 0,-6-2-1,-6-3 1,-86 143-1,-3-49-27,104-166-9,-64 62 0,76-87-5,-60 47 0,76-65 52,0-1 0,-1 0 0,0-1 0,-1 0 0,1-1 0,-1-1 0,-26 6 0,34-10 12,-1 1 1,1-1-1,-1-1 0,1 1 1,-1-1-1,1-1 0,-1 1 1,1-1-1,-1 0 0,1-1 0,-10-3 1,11 2 3,0 0 1,0-1-1,0 0 1,0 0-1,0 0 1,1-1 0,0 0-1,0 0 1,0 0-1,0 0 1,1-1-1,-5-9 1,-1-2-4,0 0 0,2-1-1,0 0 1,1-1 0,-9-33 0,8 11-1,-6-73 0,11 63 9,2-1-1,3 1 1,2 0-1,12-62 0,-8 77 3,1 0 0,2 1 0,1 0 0,2 0 0,1 1 0,33-53 0,-26 56 3,2 1 0,1 1 0,1 1 1,1 2-1,1 0 0,1 2 0,46-28 0,-16 16 6,2 2 0,2 3 0,76-26 0,-65 31 1,2 3 0,0 3 0,2 4 0,102-8 0,-141 21 0,0 2 0,70 7-1,-89-3 9,0 1-1,-1 1 1,0 0-1,0 2 0,0 0 1,-1 1-1,22 12 1,-30-14-5,0 0 1,-1 0 0,0 1-1,0 1 1,-1-1-1,0 1 1,0 0-1,-1 1 1,0 0-1,0 0 1,6 13 0,-7-8-8,-1 0 0,0 1 1,0 0-1,-1 0 0,-1 0 1,-1 0-1,1 27 0,-2-12-35,-1 0 0,-1 0 1,-1-1-1,-10 43 0,-3-19-84,-1 0-1,-34 71 1,-78 126-230,41-104 253,-190 243 1,66-161 111,-1-32-137,172-165 9,-2-1 0,-2-2 0,0-2 0,-79 33 0,83-44-22,0-2 0,0-1 0,-2-2 0,1-2 1,-81 5-1,95-12 54,0-2 0,0 0 1,0-2-1,-45-10 0,51 8 44,1-2 1,1 0-1,-1-2 0,2 0 0,-1-1 0,-26-18 0,32 19 37,1 0 1,0-1-1,0-1 0,1 0 0,0 0 0,1-1 0,0-1 0,1 1 0,0-1 1,1-1-1,1 0 0,0 0 0,1 0 0,0-1 0,1 0 0,1 0 1,0 0-1,1-1 0,0-17 0,1 16 25,0 1 0,2-1 0,0 0 0,1 0 0,1 0 0,0 0 0,2 0 0,6-21 0,-1 16 13,1 0 0,2 2 1,0-1-1,0 1 1,2 1-1,25-27 0,-15 19 12,2 1-1,1 1 1,1 1-1,42-27 1,-14 18 0,1 2 0,80-29 0,340-98 40,11 41-68,-165 52-17,-33 22 1,-224 39 10,109 5 0,-147 1-2,0 1 1,-1 1 0,1 2 0,31 10 0,-45-11-3,-1 0 0,0 1 0,-1 1-1,1 0 1,-1 1 0,-1 0 0,1 1 0,-2 0-1,20 21 1,-21-19-11,0 1 1,0 0-1,-1 1 0,-1 0 0,0 0 0,-1 1 0,0 0 1,-1 0-1,-1 0 0,0 0 0,-1 1 0,0 0 0,-2 0 1,1-1-1,-2 1 0,-1 19 0,-3 6-29,-2 1 0,-2-1 0,-1-1 0,-2 0 0,-17 38 0,-10 18-37,-5-2-1,-66 106 1,-140 160 61,184-279 22,-130 126 1,157-172-41,-1-2-1,-1-2 1,-1-1-1,-2-2 1,-68 31-1,86-47-13,0-2 1,-1 0-1,0-2 0,0-1 0,-1-1 1,0-1-1,-43 1 0,54-5 12,0-1 1,0-1-1,0 0 1,0-1-1,0-1 1,1 0-1,-1-1 0,1-1 1,0 0-1,1-1 1,0-1-1,0 0 1,-20-16-1,24 16 13,1 0 0,-1-1-1,1-1 1,1 0 0,0 0-1,0 0 1,1-1 0,0 0-1,1 0 1,-7-17 0,8 11 18,0 1-1,1-1 1,1 0-1,1 0 1,0 0 0,1 0-1,2-27 1,0 20 28,2-1 0,0 1 0,2-1 0,1 1 0,0 1 0,16-36 0,1 14 74,1 1 0,2 2 1,52-65-1,-21 37 128,124-117 1,155-78 153,74 0-161,318-114-199,26 40-162,-276 135 17,-51 37-3,-56 44 33,-299 104 58,145-18 1,-189 34 15,0 1 0,0 1 0,0 1 0,0 2 0,28 6 0,-43-5 3,0 0 0,0 1 0,-1 1 0,1 0 0,-1 1 0,-1 0 0,1 1 1,-1 0-1,0 1 0,-1 0 0,1 1 0,12 15 0,-12-12 14,0 0 0,-1 1-1,-1 1 1,0-1 0,-1 1 0,0 1-1,-1 0 1,7 24 0,-7-11 47,-2 1 1,-1 1-1,-1-1 1,-2 56-1,-4-18 80,-3 0-1,-3 0 1,-23 87-1,7-67 4,-68 159-1,1-71-340,89-170 184,-17 27-139,-30 38 0,44-62 97,-1 0 1,0-1 0,0 0-1,-1 0 1,0-1 0,0 0-1,-1-1 1,0 1-1,-14 5 1,19-9 25,1-1-1,-1 0 1,0 0-1,1 0 1,-1 0-1,0-1 1,-7 1-1,10-2 18,-1 1 0,0 0 1,1 0-1,-1-1 0,0 1 0,0-1 0,1 1 0,-1-1 1,1 0-1,-1 0 0,1 0 0,-1 0 0,-2-1 0,1-2-1,0 0 0,1 0 0,-1 0 0,1 0-1,0 0 1,0-1 0,0 1 0,0 0 0,1-1 0,0 0-1,0 1 1,-1-8 0,-1-6 7,1 0 1,1 0-1,1 0 1,1 0 0,3-27-1,4 5 32,17-57 0,-11 56-1,1 1 0,2 1 0,2 1 0,1 0 1,35-47-1,-23 43 5,1 1 0,2 2 0,2 1 0,47-36 0,-19 24 2,1 3-1,128-66 1,-91 63-10,153-51 1,-171 74-9,1 3 0,0 4 0,162-16 0,-205 33 20,1 2 0,-1 2 0,0 2 0,64 12 0,-86-10 1,1 0 0,-1 2 0,-1 0 0,1 1 0,-1 2 0,-1 0 0,0 1 0,0 0 0,-1 2 0,26 23 0,-30-22-6,0 1 0,-2 0-1,0 1 1,-1 0 0,0 1 0,-1 0 0,-1 1 0,-1 0 0,-1 0 0,10 35 0,-9-17-11,-2 0 1,-1 0-1,-2 1 1,-2 69 0,-4-53-54,-3 0 0,-2 0 0,-2-1 0,-2-1 0,-3 1 1,-2-2-1,-40 84 0,53-127-11,1 0 0,-1-1 0,0 1 0,-1-1 0,1 0-1,-1 0 1,-1-1 0,1 0 0,-8 6 0,11-9 24,0-1 0,1 0 0,-1 0 0,0 0 0,0 0 1,0 0-1,0-1 0,0 1 0,0-1 0,0 1 0,0-1 0,0 1 0,0-1 0,-3 0 0,4 0 9,0-1-1,0 1 1,-1 0-1,1-1 1,0 1-1,0-1 1,0 1 0,0-1-1,0 0 1,0 1-1,0-1 1,0 0-1,0 0 1,0 0-1,1 1 1,-1-1-1,0 0 1,-1-2-1,-1-4-35,1 1 0,-1-1 0,1 0 0,0 0-1,1 0 1,-1 0 0,1-11 0,-1-7-15,1 0 0,2 1 0,0-1 0,6-27 0,1 8 55,22-62-1,-14 58 29,2 1 0,2 1-1,2 1 1,2 1-1,2 1 1,1 1-1,3 1 1,1 2 0,2 1-1,2 2 1,74-61-1,-63 64-7,1 3 1,2 1-1,66-28 0,-44 28-2,141-38 1,-66 37 5,0 6 0,153-5 0,129 16 91,-296 17 26,161 28 0,-88 10 38,-165-31-116,-1 2 0,75 36 0,-97-39-46,0-1 0,0 2 0,-1 0 0,0 2 0,-1-1 0,0 2 0,24 29 0,-31-33-18,-1 0 0,-1 1 1,0 0-1,0 1 0,-1-1 1,0 1-1,-1 0 0,0 0 1,-1 0-1,-1 0 1,0 1-1,0-1 0,-1 17 1,-1-13-34,-2 1 0,0-1 1,0 0-1,-1 0 0,-1 0 1,-1 0-1,-7 16 0,7-22-21,1 0 0,-2 0 0,1 0-1,-1-1 1,-1 0 0,0 0 0,0 0-1,-1-1 1,0 0 0,0-1 0,-11 8-1,15-12 70,0-1 0,0 1-1,0-1 1,0 0 0,0 0-1,-1-1 1,1 1-1,0-1 1,-1 0 0,1 0-1,-1 0 1,0-1 0,-6 0-1,2-2-7,0 0 1,-1 0-1,1-1 0,0-1 0,0 0 0,-10-5 1,19 9 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4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1230 15067,'-22'-37'1187,"2"-2"0,-19-47 0,29 55-1172,1 1 0,2-1-1,0 0 1,3-1 0,0 0 0,2 1 0,2-1 0,0 0-1,2 0 1,2 0 0,1 1 0,1 0 0,2 0-1,1 0 1,1 1 0,2 0 0,22-42 0,-16 43-14,1 1 0,1 1 0,1 0 0,1 2 0,1 1 0,2 0 0,0 2 0,49-33 0,-32 29 12,0 2-1,1 2 1,2 2-1,0 2 0,79-21 1,-46 22 33,159-13 1,-95 23 57,-1 5 0,0 7-1,0 5 1,-1 7 0,186 47 0,-249-42 77,120 52 1,-153-55-73,-1 2 1,-1 2 0,50 37-1,-69-42-39,-1 0-1,-1 2 0,0 1 1,-2 1-1,0 0 0,-2 2 1,0 0-1,-2 0 0,16 35 0,-18-28-9,-1 1 0,-1-1-1,-2 2 1,-2-1-1,-1 1 1,-1 0-1,1 56 1,-7-39-1,-1-1-1,-18 98 1,1-65 1,-3-1-1,-65 150 1,43-138 4,-4-1 0,-62 88 0,67-119-28,-58 67 1,77-103-46,-1 0 0,-1-2 0,-32 22 0,43-34-12,-2-1 0,1 0-1,-1-2 1,-1 0-1,0 0 1,-25 6 0,33-12 1,-1 0 0,1 0 0,-1-1 0,0-1 0,1 0 0,-1 0 0,0-1 0,1 0 1,-1-1-1,1 0 0,-1 0 0,1-1 0,0-1 0,0 0 0,0 0 0,1-1 0,-11-7 0,7 3-1,0-2 0,0 1 0,1-2 0,1 1 0,0-2 0,0 1-1,2-2 1,-1 1 0,2-1 0,-9-17 0,4 2 8,1 0 0,2-1 0,1 0 0,1-1 0,1 1 0,2-1 0,-2-58 0,6 54 27,3-1-1,0 0 1,3 1 0,1-1-1,1 1 1,22-60 0,-13 56 11,2 1 0,1 0 1,3 1-1,0 1 0,3 2 0,1 0 0,1 2 1,36-34-1,-14 21 10,2 2 1,2 2 0,2 3 0,90-48-1,-40 35-2,3 4 1,199-57-1,236-16 27,-191 73-20,-37 30-5,-263 18-22,1 3 1,91 19-1,-120-18-5,0 2 0,0 0 0,0 2 0,-1 0 0,33 20 0,-43-21-1,-1 0 0,0 1 0,-1 1 0,0 0 0,-1 0 0,0 1 0,0 1 0,-1-1 0,-1 2 0,11 18 0,-11-15 1,-1 1 0,0-1 0,-1 2 0,-1-1 0,-1 0-1,0 1 1,-1 0 0,1 27 0,-5-11 0,0-1-1,-2 0 1,-13 57 0,1-28-11,-4 0 1,-2-2-1,-52 107 1,31-89-67,-4-2 1,-65 84 0,63-101-159,-60 58-1,70-81-62,-60 47 0,77-68 118,-1-1-1,0-1 1,-1-1-1,-46 18 0,55-25 57,-1 0 0,0-1-1,0-1 1,-31 3 0,40-6 94,0 0 1,-1 0 0,1-1 0,0 0-1,0 0 1,0-1 0,0 1 0,0-1 0,0-1-1,0 1 1,0-1 0,1 0 0,-1 0-1,-8-7 1,9 5 40,0 1 1,1-1-1,0 0 0,0 0 1,0 0-1,0-1 0,1 1 0,0-1 1,0 0-1,0 0 0,1 0 0,0 0 1,0 0-1,1 0 0,0-1 1,0 1-1,0-1 0,1 1 0,-1-1 1,2 1-1,-1-1 0,3-9 1,0-1 86,1 0 0,1 0 0,0 1 0,1 0 0,1 0 0,1 1 0,17-27 0,-8 17 21,1 2-1,1 0 0,2 1 0,0 1 0,1 0 0,27-18 0,-15 16-8,0 1-1,2 2 1,76-32-1,-54 32-80,1 2 0,1 2 0,1 4 0,0 1-1,123-3 1,-140 14-84,71 7 0,-99-5 5,0 1 1,0 1-1,-1 0 0,1 1 0,-1 1 0,0 0 0,23 15 0,-32-18 10,0 1 1,0 0 0,0 1 0,0-1-1,-1 1 1,0 1 0,0-1 0,0 1 0,-1-1-1,0 1 1,0 1 0,6 11 0,-7-9-14,-1-1 1,0 1 0,0 0-1,-1 0 1,0 0 0,-1 0-1,0 0 1,0-1 0,-1 1-1,-2 10 1,-1 2-39,0 0-1,-2 0 1,-1 0 0,0-1-1,-11 21 1,-3-2-48,-37 54 1,19-38 107,-3-1 0,-2-3 0,-3-1 0,-1-3 0,-3-1 0,-82 56 1,97-79-6,-70 34 1,85-48-1,-2 0 0,1-1 0,-1-2 0,-33 6 0,45-10 11,0-1 1,0 0 0,0-1-1,0-1 1,0 0-1,0 0 1,0-1 0,0 0-1,1-1 1,-1 0-1,1-1 1,-17-8 0,19 8 13,0-2 0,0 1 0,0-1 0,0-1 0,1 1 0,0-1 0,1 0 0,0-1 0,0 0 0,0 0 0,1 0 0,0 0 0,-7-18 0,6 10 14,1 0 0,1 0 0,0-1-1,1 1 1,0-1 0,2 0 0,0 0 0,1 0 0,0 0-1,2 0 1,0 1 0,6-27 0,-5 32-5,1 0-1,-1 0 1,2 0 0,-1 0-1,2 1 1,-1-1-1,1 1 1,1 1 0,0-1-1,0 1 1,1 1 0,0-1-1,0 1 1,1 0 0,0 1-1,1 0 1,-1 1 0,20-10-1,-23 14-2,0-1 0,0 1-1,1 0 1,-1 1 0,0-1-1,1 1 1,0 1 0,-1-1 0,1 1-1,12 1 1,-16 0 0,-1-1-1,1 1 1,-1-1 0,0 1-1,1 0 1,-1 0 0,0 0 0,0 0-1,1 0 1,-1 1 0,0-1-1,0 1 1,0-1 0,-1 1-1,1 0 1,0 0 0,-1 0 0,1-1-1,-1 2 1,1-1 0,-1 0-1,0 0 1,0 0 0,0 1-1,0-1 1,0 0 0,-1 1 0,1-1-1,0 4 1,-1-1-3,0 0 1,0 1-1,0-1 0,0 0 1,-1 1-1,0-1 0,0 0 1,0 0-1,-1 0 0,0 0 1,-4 9-1,-4 3-29,0-1 1,-12 16-1,21-31 27,-25 32-4,-1-2-1,-1-1 1,-2-2 0,-1 0-1,-1-3 1,-1 0 0,-1-2-1,-1-1 1,-39 17 0,30-19 83,-1-2 0,0-2 0,-1-2 0,-1-1 0,0-3 0,0-2 0,-73 3 0,81-10-95,-1-2-1,1-2 0,-1-1 1,1-2-1,1-2 0,-1-1 1,1-3-1,1 0 0,0-3 1,1-1-1,-36-22 0,17 4-83,2-3 0,1-2 0,3-3 0,1-1 0,2-3 0,2-1 0,3-3 0,-38-57-1,45 58 31,-49-99 0,64 103 65,1-1-1,3 0 0,1 0 0,2-2 0,3 0 1,-6-74-1,15 94-76,1 1-1,1-1 1,11-49 0,-8 58-90,0 1 0,1 0 0,0 0-1,2 1 1,17-30 0,-20 39-21,1 1 1,0-1-1,0 2 0,1-1 1,0 1-1,0 0 0,0 0 0,1 0 1,0 1-1,9-4 0,7-2-287,0 1-1,28-7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1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5618 5969,'-8'-10'584,"0"0"-1,1 0 1,0-1-1,1 0 1,0-1-1,0 1 1,1-1-1,-4-18 1,-3-13-550,-5-48 0,17 89 6,-15-101 595,4-1 1,5 0-1,4 0 0,23-200 1,51-76 327,-17 139-912,-26 106-46,25-150 9,0-6 59,-37 221 274,3 1 1,30-71-1,-32 104-17,1 0 0,44-59 0,-42 66-246,-1-1-1,-1-1 1,29-67 0,-24 19-16,27-157 0,-12 45 124,28-91 106,-48 203-284,109-552 11,-69 102 19,-47 14-125,-11 429-142,3 34 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256 219 4785,'2'-11'1059,"0"-1"-1,1 0 1,1 1-1,0 0 1,0 0-1,11-18 1,-8 16-526,1 1 1,1 0-1,0 0 1,0 1-1,1 0 0,1 1 1,-1 0-1,20-13 1,-29 22-484,0 0-1,-1 1 1,1-1 0,0 0 0,0 1 0,0-1 0,-1 1 0,1 0 0,0-1-1,0 1 1,0 0 0,0-1 0,0 1 0,0 0 0,0 0 0,0 0 0,0 0-1,0 0 1,0 0 0,0 0 0,0 0 0,0 0 0,0 0 0,0 1 0,-1-1 0,2 1-1,-1-1-19,-1 1 0,1 0 0,-1 0 0,0 0 0,0 0 0,0 0 0,0 0 0,1 0 0,-1 0 0,0-1-1,0 1 1,-1 0 0,1 0 0,0 0 0,0 0 0,0 0 0,-1 0 0,1 0 0,0 0 0,-1-1 0,1 1 0,-1 0 0,1 0-1,-1 0 1,1-1 0,-1 1 0,0 0 0,-10 15-32,0-1-1,-1-1 1,-1 0-1,0-1 1,-1 0-1,0-1 1,-1 0 0,0-1-1,-1-1 1,0-1-1,0 0 1,-1-1-1,0 0 1,-1-2-1,0 0 1,0-1 0,0-1-1,-1-1 1,1 0-1,-1-1 1,0-1-1,1-1 1,-27-3-1,42 3-146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4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9358 1703 17196,'-215'142'4804,"178"-122"-4697,0-2 0,-2-1 0,0-1 0,-47 10 0,54-18-97,-1-2 0,0-1 0,0-1 0,-66-3 0,73-3-9,1-1-1,0-1 1,0-1-1,0-1 1,0-1-1,1-2 0,-28-13 1,26 8-10,1 0 0,0-2 1,1-1-1,1-1 0,-23-23 0,17 12-36,2-2 0,1 0 0,-25-40 1,11 5-119,4-1 0,2-2 0,-36-110 0,25 41-248,-37-195 0,58 133 220,22 169 191,1 0 0,1 0 0,2 0-1,9-49 1,-9 70 16,1 0 0,0 0 0,0 1-1,1-1 1,0 1 0,1 0 0,0 0 0,0 0 0,1 1 0,0-1-1,0 1 1,1 1 0,0-1 0,1 1 0,-1 1 0,1-1 0,13-7-1,-10 9 13,0 0 0,0 0 0,1 1 0,-1 1 0,1 0 0,0 1 0,21-2-1,-13 3 19,1 0-1,-1 2 0,36 6 1,-37-4-19,-1 1 0,1 1 0,-1 1 0,-1 0 0,1 2 0,-1 0 0,0 1 0,-1 0 0,0 2 0,24 19 0,-32-23 1,0 1-1,-1 0 1,0 0-1,0 1 1,-1 0-1,0 0 1,0 1 0,-1 0-1,0-1 1,-1 2-1,0-1 1,-1 0-1,0 1 1,-1 0-1,0 0 1,0 0 0,-1 0-1,-1 0 1,0 0-1,-1 13 1,-3 2 28,-1 0 1,-2-1-1,0 1 1,-12 25-1,4-14 1,-2 0-1,-42 67 1,-97 96-65,68-102-1,-138 120 0,149-154 43,-3-4 0,-122 71 0,145-100-26,0-2 0,-2-3 0,-1-3 1,-77 19-1,83-29-54,-1-3 0,0-2 1,0-3-1,0-2 0,-64-5 0,52-4-17,0-3-1,1-3 0,0-3 0,1-3 1,1-2-1,1-3 0,1-3 1,1-3-1,-85-53 0,80 37 53,1-3-1,3-3 1,1-3 0,4-2 0,1-3-1,4-2 1,2-2 0,-46-77 0,63 85 42,-52-119 0,67 127 2,4 0 0,-16-79 0,25 94-10,0 0 0,3 0 1,1-53-1,2 66-16,1 1 1,1 0 0,1 0 0,1 0-1,0 1 1,2-1 0,13-27 0,-15 34-5,2-1-1,-1 1 1,2 0 0,-1 1 0,1 0 0,1 0 0,0 1 0,0 0 0,1 0 0,0 1-1,1 0 1,-1 1 0,1 0 0,1 1 0,-1 0 0,1 1 0,0 1 0,24-7-1,-19 7 7,0 1 0,-1 1 0,1 0 0,0 1-1,0 1 1,0 0 0,0 2 0,20 3-1,-27-3 5,0 1 0,0 0 0,-1 0-1,1 0 1,-1 1 0,0 1 0,0 0-1,-1 0 1,1 1 0,-1 0-1,0 0 1,-1 1 0,1 0 0,-1 0-1,6 9 1,-8-9 1,-1 0-1,0 0 0,-1 0 1,0 0-1,0 1 1,0-1-1,-1 1 1,0 0-1,-1 0 1,0 0-1,0 0 1,0 8-1,-2-1 1,0 0 1,0-1-1,-2 1 1,0 0-1,0-1 1,-8 18-1,-5 7-25,-2-2 0,-32 53 0,13-33-54,-60 73-1,17-40 21,-3-4 0,-4-4 0,-4-3 1,-3-5-1,-126 77 0,151-110-12,-3-3 0,-140 54 0,161-75-34,0-2-1,-2-3 1,1-1 0,-1-3-1,-70 1 1,80-9 2,0-1 0,-1-3 0,1-2 0,1-1 0,-59-18 0,67 13 50,0-1 1,1-1 0,0-2 0,1-1 0,1-2 0,-49-38-1,58 39 52,2 0-1,0-1 1,2-1 0,0-1-1,1-1 1,1 0-1,1-1 1,1-1-1,1 0 1,1-1-1,1 0 1,-9-33-1,10 23 24,2 0 0,1 0-1,1-1 1,2 1 0,2-1 0,1 0-1,1 0 1,12-72 0,-7 83-22,0 1 0,2-1 0,1 1 0,1 0 0,1 1 0,1 0 0,1 0 1,1 1-1,1 1 0,0 0 0,2 1 0,1 1 0,30-28 0,-23 28-1,0 1-1,2 1 1,0 1-1,1 2 1,1 0 0,0 2-1,1 1 1,0 1-1,0 2 1,41-7 0,-19 8 22,0 2 0,0 2 0,0 3 0,0 1 0,72 12 0,-85-6 1,0 0-1,41 15 0,-58-14-13,0 0 0,-1 2-1,0 0 1,-1 1 0,19 14-1,-29-18-7,0-1-1,0 2 0,-1-1 0,-1 1 0,1 1 0,-1-1 1,-1 1-1,1 0 0,8 18 0,-10-15-2,-1-1 0,-1 1 0,0 0 1,0 0-1,-1 0 0,-1 1 0,0-1 0,-1 20 0,-1-10 0,-1 0 0,-1 0-1,-1 0 1,0-1 0,-13 34-1,-2-9-9,-3 0 0,-37 59 0,10-29-13,-57 70 0,33-60-51,-3-3 0,-5-4 0,-2-3 1,-4-3-1,-2-5 0,-130 75 0,149-106-140,-2-2 0,-1-4 0,-1-3 0,-2-3-1,0-4 1,-2-2 0,0-5 0,0-2 0,-1-4 0,-1-4 0,1-3 0,-117-14-1,132 5 98,1-3 0,0-2-1,1-4 1,-71-28 0,95 29 113,1-1 1,1-2 0,0-1 0,2-2 0,0-2-1,2-1 1,-47-45 0,59 48 61,1 0 0,1-1 0,1-1 0,1-1 0,2 0 0,0-1 0,2-1 0,0 0-1,2 0 1,1-1 0,2 0 0,-9-59 0,15 61-7,1-1-1,1 1 1,1 0 0,2-1-1,0 1 1,2 0 0,1 1-1,1-1 1,1 2 0,1-1-1,1 1 1,1 1-1,21-30 1,-16 32-39,1 0-1,0 1 1,2 1-1,0 1 1,1 1 0,1 1-1,0 1 1,1 1-1,48-22 1,-27 18-5,1 2-1,0 2 1,1 2 0,88-11 0,-38 13 30,1 5 0,161 12 0,-204-3 19,66 16-1,-99-15-6,1 1-1,-1 1 0,0 1 1,-1 1-1,36 21 0,-48-25-24,1 0 0,-1 1 0,-1 0-1,1 1 1,-1 0 0,0 0 0,-1 0 0,1 1-1,-1 0 1,-1 0 0,8 15 0,-9-12 0,0 0 1,-1 1 0,0-1 0,-1 0-1,0 1 1,-1 0 0,-1-1 0,1 1-1,-3 19 1,-1-7 7,0-1 0,-2 1 0,0-1 0,-2 0 0,-13 30-1,-6 3-16,-62 95 0,-79 82-56,63-112-13,-6-4 0,-5-5 0,-4-6 0,-178 123 0,217-176-97,-2-4-1,-3-3 0,-1-5 1,-167 57-1,187-78-56,-1-2 0,-100 12-1,106-25-21,0-3 1,-114-12-1,133 7 102,1-3 0,-1-2 0,2-1 0,-65-23 0,86 23 65,0 0 1,1-2 0,0 0 0,-19-16 0,-55-57-167,44 38 126,19 17 121,-47-59 1,27 25 13,2-3 1,-62-119-1,77 115-19,4-1 0,3-2 0,-29-135-1,19-15 6,31 175-1,3 1 0,5-70-1,2 75 20,2 1 0,2 0 0,2 0 0,1 1 0,2 0 0,2 2 0,22-39 0,163-250 129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4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13510 2234 15691,'-1'-3'488,"-4"-18"2308,1 18-1675,0 12-313,3 0-806,0 0 0,0 0-1,1 0 1,0 0-1,0 0 1,1 0-1,2 10 1,0 5 19,5 37 56,40 398 500,-40-321-346,-13 188 0,-4-230-170,-4-2 0,-4 0-1,-38 117 1,32-141-50,-3-1-1,-3-1 1,-4-2 0,-71 111-1,78-141-40,-45 49 1,55-68-8,-2 0 0,0-1 0,-39 26 0,46-36 1,1 0 0,-1-1 0,-1 0 0,1-1 0,-1 0 0,-12 2-1,18-5 12,0 0 1,0 0-1,0 0 0,-1-1 0,1 0 0,0-1 0,0 1 0,0-1 0,0 0 0,0 0 0,0-1 0,-10-4 0,10 3 3,0-1 1,0 0-1,1-1 1,-1 1-1,1-1 0,0 0 1,0 0-1,1 0 1,0-1-1,0 0 1,0 0-1,-4-8 0,0-2-12,1-1 0,1 0-1,0 0 1,-3-22 0,0-12 5,2 0-1,3 0 1,3-88 0,32-159-1,-20 227 36,4 1 0,2 0 0,3 2 0,53-119-1,-56 151 14,2 1-1,2 0 1,36-46-1,-39 59 2,2 1-1,1 0 0,0 2 0,1 0 1,38-24-1,-37 29 1,0 1 0,0 2 0,2 0 1,-1 1-1,1 1 0,27-5 0,-20 8 5,0 1 1,0 2-1,1 1 1,48 4-1,-38 1-6,1 3 1,-1 1-1,0 3 1,-1 1-1,70 29 1,-77-25-15,-1 1 0,-1 3 1,-1 0-1,-1 2 1,0 1-1,50 48 1,-63-50-5,0-1 1,-2 2 0,0 0-1,-2 1 1,0 1 0,-2 0 0,0 0-1,-2 1 1,11 36 0,-12-28-1,-2 0-1,-2 0 1,0 1 0,-3 0 0,0 0-1,-7 64 1,-3-37-14,-2-1 0,-3-1 0,-2 0 0,-25 58 0,4-29-28,-88 153-1,75-160 30,-3-2 0,-3-2 0,-4-3-1,-3-2 1,-3-4 0,-109 89 0,137-127-39,-1-3 1,-2-1-1,0-1 0,-70 27 0,84-41-12,-1-1-1,-1-1 1,0-1-1,0-2 1,0 0-1,-1-2 1,1-2-1,-46-2 0,52-1 19,1-1 0,-1-2 0,1 0 0,0-1 0,0-1 0,1 0 0,0-2 0,0-1 0,1 0 0,-20-14 0,19 9 25,1-1-1,1 0 1,1-1 0,0-1-1,1 0 1,1-1-1,0-1 1,-20-38 0,19 27 20,2-1 1,0 0-1,3-1 1,-9-36-1,9 15 22,4 0 1,-3-86-1,10 71 23,2 0 1,4 0-1,3 0 0,20-80 1,-14 94 16,2 1 0,2 1 0,3 0 0,2 2 0,49-79 0,-44 88-19,2 2 1,1 1-1,2 1 1,2 2-1,1 1 1,2 3-1,1 0 1,1 3-1,53-28 0,-37 29-35,2 4 0,0 1-1,1 4 1,2 2 0,-1 2-1,102-9 1,-115 21-57,0 1 1,88 11-1,-103-5 2,0 1 0,-1 2 0,41 13 0,-59-15 25,-1 1-1,1 0 1,-2 1-1,1 0 1,-1 1 0,0 1-1,-1 0 1,1 0-1,-2 1 1,10 11 0,-12-11 4,0 0-1,-1 0 1,0 1 0,-1 0 0,0 0 0,-1 0 0,0 1 0,-1-1 0,-1 1 0,4 18-1,-4-8 4,-1 0-1,-1-1 0,-1 1 0,-1 0 0,-5 27 0,-2-3 0,-2-1-1,-29 82 1,-55 82 74,45-119 6,-3-3-1,-4-2 0,-4-2 1,-4-4-1,-141 138 0,145-164-119,-2-2-1,-3-3 0,-72 40 0,79-56-106,-2-2 0,0-4 0,-2-2 0,-70 18 0,83-29 63,-1-3 1,0-2-1,0-2 1,-1-2 0,0-3-1,0-1 1,-56-9 0,77 5 85,1-1 1,0-1 0,0-2 0,1-1 0,0-1-1,0-1 1,1-1 0,1-2 0,0-1-1,1-1 1,0-1 0,-33-30 0,37 28 22,1-1 0,1-1 1,0 0-1,2-1 0,-28-48 1,29 36 1,1 0 1,3-1-1,0-1 1,-11-62-1,15 47 11,1 0 1,3-1-1,2 0 0,2 1 1,14-103-1,-6 111 7,1 0 1,2 0-1,2 1 1,2 1-1,2 0 1,1 2-1,33-53 0,-25 54 2,2 2-1,1 1 1,2 1 0,2 2-1,0 1 1,2 1-1,2 3 1,0 0-1,75-38 1,-51 36-17,1 3 0,81-22 0,140-18-12,-178 49-12,-1 3 1,190 2 0,-259 14 5,-1 2 1,1 1 0,36 10-1,-58-12 1,0 1 0,-1 0 0,1 1 0,-1 0 0,0 1-1,0 1 1,12 8 0,-18-10-1,-1 0 0,1 0 0,-1 1 0,-1-1 0,1 1-1,-1 0 1,0 0 0,0 1 0,0-1 0,-1 1 0,0 0 0,-1 0 0,4 14 0,-3-9 2,-1 1 0,-1 0 1,0 0-1,0 0 0,-1 0 0,-1 0 0,0 0 1,-1 0-1,-4 15 0,-5 9 58,-28 65 0,7-32 108,-2-2 0,-4-1-1,-2-2 1,-3-1 0,-3-3-1,-57 59 1,81-97-163,-1-2 0,-2 0 0,0-2 0,-1 0 0,0-2 0,-36 18 0,39-25-78,-1-1 1,0 0-1,0-2 1,0-1-1,-1-1 1,0-1-1,0-1 1,-30 0 0,12-4-71,0-3 1,-1-1-1,1-2 1,1-2-1,0-1 1,0-3-1,-57-25 0,46 13 67,1-1 0,2-4 0,1-1-1,1-2 1,-46-42 0,55 39 133,1-2 0,2-1 1,2-2-1,-46-71 0,57 75 62,2 0-1,2-2 1,2-1-1,1 0 1,2-1 0,-10-47-1,16 42 12,2-1-1,1 1 0,3-1 1,2 0-1,2 0 1,2 1-1,2-1 1,2 1-1,2 0 1,2 1-1,1 1 1,3-1-1,28-53 0,-30 71-95,0 1-1,2 1 0,1 0 0,1 1 1,1 1-1,1 1 0,1 1 0,1 0 1,1 2-1,0 0 0,2 2 0,50-27 1,-46 30-25,0 1 0,1 2 1,1 1-1,-1 2 1,1 1-1,1 1 1,-1 2-1,1 1 1,0 1-1,0 2 0,50 5 1,-42 0 2,0 1-1,-1 2 1,0 1 0,-1 2-1,0 2 1,-1 1 0,0 2 0,37 23-1,-58-29 11,-1 0 0,0 1 0,0 1-1,-1 0 1,0 1 0,20 26 0,-25-27 12,-1 1 0,0 1 0,-1-1 0,0 1 0,-1 0 0,-1 1 0,0 0 0,4 25 0,-5-17 20,-2 0 0,0 0 1,-1 0-1,-1 0 0,-6 42 0,-4-14 46,-2 0 0,-29 75-1,-74 134 164,28-102-2,-6-4 0,-7-5 0,-194 223 0,234-307-178,-94 80 1,122-120-149,0-1 0,-2-2 0,-72 35 0,84-47-12,-1-1 1,1-1-1,-1-1 1,-1-1-1,1-1 1,-32 2-1,35-6-17,0-1 0,1-1 0,-1-1 0,1-1-1,-1 0 1,1-2 0,0 0 0,-21-9 0,11 2-38,1-1 0,1-2-1,0-1 1,1-1 0,0-1 0,2-1 0,0-2 0,-38-42 0,26 21 22,3-2 0,1-1 1,2-2-1,-29-63 0,24 33 22,-37-121 0,44 103 55,-20-125-1,31 98 73,6 0-1,5 0 0,5-1 0,6 0 0,5 1 0,5 0 1,6 1-1,5 1 0,5 1 0,5 2 0,6 2 1,4 1-1,81-142 0,-83 180 3,2 3 0,66-78 0,-70 105-17,1 1 0,2 3 1,65-47-1,-68 58 2,1 2 0,2 2 0,75-34 0,-84 47-1,1 2-1,0 2 1,0 1-1,58-6 1,-65 12 2,0 1 0,1 1 0,-1 1 0,41 6 0,-56-3 0,0 0 0,0 1 0,-1 1 0,0 0 0,0 0 0,0 2 0,-1 0 0,0 0 0,0 1 0,19 16 0,-24-17-1,0 0 1,-1 0-1,0 1 0,0 0 1,-1 0-1,0 1 0,-1-1 1,1 1-1,-2 1 1,1-1-1,-1 1 0,-1-1 1,1 1-1,2 18 0,-4-7 20,-1 1 0,-1-1-1,0 1 1,-2-1-1,-1 0 1,-6 27 0,-3 4 73,-2-2 0,-39 95 0,-102 147 223,-170 183 133,222-348-353,-179 171 1,200-225-211,-111 76 1,126-103-149,-141 74 0,159-98 49,-1-2 1,-1-3-1,-1-1 1,0-3-1,0-2 1,-2-3-1,1-1 0,-1-3 1,0-3-1,1-1 1,-1-4-1,0-1 1,1-3-1,0-2 1,1-2-1,-100-38 1,103 28 122,0-2 0,2-2 0,1-2 1,1-2-1,2-2 0,1-2 0,-52-54 1,60 51 99,1-1 1,2-2 0,2-1 0,2-1 0,1-1-1,3-1 1,1-2 0,-16-49 0,23 49 81,3-1 1,1-1 0,3 1-1,1-1 1,1-91 0,7 98-8,2 1 0,2 0 0,1 1 0,3-1 0,1 1 0,1 1 0,25-53 0,-24 64-34,1 1 0,2 0 0,0 2 0,2-1 0,25-27 0,-26 35-38,1 1 1,1 1-1,1 1 1,0 1 0,0 0-1,2 1 1,-1 2-1,1 0 1,25-8 0,-28 12 19,1 0 1,0 2-1,1 0 1,-1 1-1,1 1 1,-1 1-1,1 1 1,0 0-1,-1 2 1,37 6-1,-46-5-3,0-1 0,0 1 0,-1 1 0,1 0 0,-1 0 1,0 1-1,0 0 0,0 0 0,9 9 0,-13-9-9,0 0 1,0 1-1,0-1 1,-1 1 0,0 0-1,0 1 1,-1-1 0,1 1-1,-1-1 1,-1 1-1,0 0 1,1 0 0,1 13-1,-3-6 10,1-1-1,-1 1 1,-1-1-1,-1 1 1,0-1-1,0 1 1,-2-1-1,1 1 1,-8 19 0,-4 4 20,-2-1-1,-21 37 1,4-15 7,-58 79 1,20-47-4,-3-4 1,-154 138 0,184-188-110,-2-2 1,-67 38-1,85-56-29,-1-2 0,0 0-1,-1-2 1,-34 9 0,43-16-40,1-1 0,-1-1 1,0-1-1,0-1 0,1-1 0,-1 0 1,-30-6-1,22 1-65,0-2 0,0-1 1,1-2-1,0 0 0,1-2 0,0-1 0,1-1 1,0-1-1,2-2 0,-30-24 0,22 13 88,1-1 1,1-2-1,2-1 0,2-1 0,0-1 0,-33-62 0,39 57 161,3 0-1,1-1 1,1 0-1,3-2 0,1 1 1,3-1-1,1-1 1,1 0-1,3 1 0,2-1 1,1 0-1,3 0 1,8-44-1,-4 43 4,3 1 1,2 1-1,1 0 0,3 0 1,1 1-1,2 1 0,1 1 0,26-36 1,-27 48-39,1 1 0,1 0 0,2 2 0,0 0 1,1 2-1,1 1 0,2 1 0,0 1 0,0 1 1,2 1-1,44-18 0,-44 24 7,1 1 0,0 2 0,1 0-1,0 2 1,0 2 0,0 0 0,0 3 0,1 0 0,-1 2-1,0 1 1,0 2 0,0 1 0,0 1 0,0 2 0,52 20 0,-67-20-23,1 0 0,-1 1 1,-1 0-1,0 1 1,0 1-1,-1 1 1,-1 0-1,1 0 1,-2 2-1,0-1 1,-1 2-1,0-1 1,-1 2-1,-1-1 1,0 1-1,-1 1 1,-1-1-1,0 1 1,-2 1-1,0-1 1,0 1-1,-2 0 1,0 0-1,0 21 1,-3-2-3,-1-1 0,-2 0 0,-12 61 0,3-44-13,-2 0 0,-30 73-1,9-46-18,-4-2-1,-84 130 0,79-146-110,-3-2 1,-2-2-1,-86 79 1,104-109-65,-1-2 1,-1-1 0,-63 35-1,70-48-20,1-1 1,-2-1-1,1-2 0,-1 0 1,-1-2-1,1-1 0,-1-1 1,0-2-1,-30-1 0,11-3-233,-1-2 0,1-2-1,1-2 1,-68-21 0,54 10 135,0-3 0,1-2 0,1-2 0,-96-62 0,120 65 347,2-1-1,0-2 1,1-2-1,2 0 1,1-2-1,1-1 1,1-1 0,-33-56-1,40 51 35,0 0 0,3-2 0,1 0 0,2 0 0,1-2 0,2 1 0,3-1 0,1-1 0,-2-49 0,8 55-37,1-1 0,1 1 1,2 0-1,2-1 1,1 2-1,2-1 0,1 1 1,2 0-1,1 1 1,31-55-1,-32 68-13,2 0 0,0 0 0,1 2-1,1 0 1,0 1 0,2 0 0,0 1 0,1 2-1,0-1 1,2 2 0,-1 1 0,2 1 0,0 0 0,43-15-1,-25 14 43,0 2 0,0 1-1,1 3 1,0 1-1,77-1 1,-49 9 96,-1 2 0,117 24-1,-135-18-47,-1 2 0,0 3-1,-1 1 1,0 3-1,61 34 1,-92-43-76,0 2 0,-1 0-1,0 0 1,-1 2 0,15 16 0,-22-21-24,0 2 0,0-1 1,-1 1-1,0 1 0,-1-1 0,0 1 0,-1 0 0,7 22 1,-8-15-5,-1 1 1,-1-1 0,-1 1 0,-1 0 0,0-1 0,-5 29 0,-1-9 17,-1-1 1,-2 0 0,-18 47-1,-9 4 127,-3-3 0,-81 134-1,46-107 68,-119 141 1,129-180-135,-88 81 0,104-115-143,-1-3 0,-79 47 1,93-63-22,0-2 1,-2-1-1,0-2 1,-44 12-1,52-21-18,0-1 1,0-2-1,-1-1 0,1-1 1,-1-1-1,0-2 0,1-1 0,-1-1 1,-48-12-1,40 4-77,0-2 0,0-1 1,1-2-1,1-1 0,1-2 1,-55-39-1,45 24-144,1-1 1,-67-70 0,54 39-55,3-2 0,2-3 0,-63-115 0,62 83 31,4-1-1,-43-135 1,64 153 156,-29-162 1,48 177 191,3 0 0,6-119 1,3 137 49,3-1 0,1 1 0,28-98 0,-20 109 2,2 1 1,2 0-1,1 2 0,43-62 1,-43 71-20,2 1 1,1 0 0,2 2-1,0 0 1,53-40-1,-47 46-23,2 2 0,0 1 0,1 2-1,0 1 1,61-17 0,-46 18-2,0 2 0,1 2 0,93-6 0,-76 16-1,-1 3 0,0 3 0,0 3 1,0 3-1,-2 3 0,1 2 0,65 28 0,-86-26 25,-1 2 0,-1 2-1,59 41 1,-77-47 5,-1 1 0,-2 0-1,0 2 1,0 1 0,30 41-1,-39-44 6,0 1 0,-2 0 0,0 0 0,-2 1 0,0 0 0,-1 1 0,-1 0 0,5 30 0,-7-21 35,-1 1-1,-1 0 1,-1 0-1,-2 0 1,-8 57-1,-6-25 85,-2 0 0,-40 96 0,-95 175 362,10-81-82,-12-6 1,-308 380 0,163-308-407,215-245-292,-140 96-1,162-129-43,-1-2 0,-123 54 0,131-73-24,0-2 0,-2-3 0,-86 12 1,83-19-12,1-2 0,-1-3 0,-69-5-1,75-4 110,-1-2-1,2-3 1,0-2-1,0-2 1,1-2-1,-73-36 1,63 20 66,1-2 0,1-2 0,2-4 0,-81-72 0,84 61 97,3-2 1,2-2 0,3-2-1,2-2 1,3-2 0,-61-121-1,76 128 91,3-1 0,3-1 0,-19-76 0,31 85 52,2-2 0,2 1 1,2-1-1,3-53 0,2 62 22,2-1 0,1 1 0,2 0 0,25-79 0,-17 84-39,2 1 0,1 0 1,1 1-1,2 1 1,2 1-1,0 1 1,2 1-1,2 1 0,0 1 1,2 2-1,1 1 1,52-34-1,-38 33-31,1 2 0,2 3 0,0 1-1,1 2 1,0 3 0,93-17 0,-68 20-15,1 4 1,0 4 0,0 2-1,77 9 1,-86 0 5,127 28 0,-157-24-31,0 0 1,-1 3-1,61 32 0,-80-38-3,0 1-1,-1 1 1,0 0 0,-1 1-1,0 0 1,0 1 0,-2 1-1,14 17 1,-16-17 2,-1 1 0,-1 0 0,-1 0 0,0 1 1,0 0-1,-1 0 0,-1 0 0,-1 0 0,2 20 0,-2-8 17,-1 0-1,-1 0 1,-2 0-1,0 0 1,-8 38-1,-3-13 82,-3 0 0,-36 84 1,7-38 37,-5-3 1,-3-2 0,-5-2-1,-4-3 1,-3-2-1,-113 115 1,122-146-226,-2-3-1,-3-2 1,-1-3 0,-3-3 0,-71 38 0,90-58-102,-1-3 0,-1-2 0,-1-2 0,0-1 1,-1-3-1,-1-3 0,0-1 0,-88 4 1,87-13 7,0-3 1,1-2-1,0-1 1,0-3-1,0-2 1,-58-22 0,53 12 47,2-2 0,1-2 1,0-2-1,2-3 0,-53-42 0,56 35 90,2-2 0,1-2 0,2-2 0,2-2 0,2-1 0,3-2 0,1-2 0,2-1 0,3-1 0,2-2 0,-37-104 0,50 111 103,3-1 1,1 0 0,-6-77 0,15 89 13,0 0 1,2 0 0,2 0-1,1 0 1,12-46 0,-6 52 24,0 1 1,2 0 0,1 0 0,1 2 0,33-48-1,-30 49-1,2 1 0,1 1 0,1 0 0,1 2-1,42-34 1,-32 35-6,0 1 0,1 1 1,1 2-1,65-23 0,-39 21 17,1 3-1,72-11 1,-58 17-57,1 4 0,0 3 0,0 3 0,128 17-1,-172-12-43,0 2 0,-1 1-1,58 24 1,-78-28-5,0 1 0,-1 1 0,1 0 0,-1 0 0,-1 1-1,1 0 1,-1 0 0,0 1 0,-1 0 0,12 16 0,-14-15 5,-1 0 0,0 0 0,-1 1 0,0 0 0,0 0 0,-1 0 0,0 1 0,-1-1 0,-1 1 0,1-1 0,-1 20-1,-1-6 20,-1 1-1,-2-1 0,0 0 0,-1 0 1,-15 44-1,-10 10 47,-51 96-1,-86 125-6,11-58-53,-11-8 0,-281 305-1,153-254-127,214-219-108,-131 82-1,163-118 27,0-2 0,-2-2 0,-90 32 0,101-47-20,-1-1 0,0-2 0,0-1-1,0-3 1,-44-1 0,45-2-84,-1-2 0,1-2 0,0-2 0,0-1 0,-38-13 0,35 5-207,2-2-1,0-2 0,1-2 0,-53-37 0,43 23-25,1-2 0,2-2 0,2-2 0,2-2-1,-57-75 1,64 70 647,2-2-1,3 0 1,2-2-1,2-1 1,-33-100 0,44 97 465,1-1 0,4 0 0,-5-74 0,11 82-150,3-1 1,2 1-1,2-1 0,9-51 0,-1 54-197,2 1-1,2 1 1,2 0 0,27-51-1,-20 49-79,1 2-1,3 0 0,55-67 1,-49 74-114,2 2 0,2 1 0,1 2 0,2 1 0,1 2 1,64-34-1,-51 36-25,1 3 1,1 2 0,1 2 0,1 4 0,63-12-1,-68 19 0,0 2 0,1 3 0,0 2 0,0 2 0,0 3 0,0 2 0,65 14 0,-95-13 10,0 2 0,-1 0-1,0 2 1,0 0-1,-1 2 1,-1 1-1,0 0 1,0 2-1,19 16 1,-29-20 9,0 1 1,-1 1-1,0 0 0,-1 1 0,0 0 1,-1 0-1,-1 1 0,0 0 1,-1 0-1,0 1 0,-1 0 1,-1 0-1,0 1 0,-1 0 0,3 26 1,-5-9 29,-1 1 1,-2-1-1,-2 0 1,0 0 0,-10 37-1,-3-2 55,-3 0 0,-34 80 0,-109 190 202,-52 20-19,-46-14-28,-12-41-145,213-248-248,-2-3 0,-91 59 0,107-82-91,-1-2 0,-1-2 0,-87 33 0,100-47-6,-1-2 0,0-1 0,0-2 0,0-1 0,-1-2-1,1-1 1,-1-2 0,0-2 0,-37-6 0,30 0-46,0-2-1,1-1 1,1-3 0,0-1 0,0-2-1,-67-41 1,58 27 121,1-3 0,2-2 0,2-2 1,1-2-1,2-2 0,2-1 0,-53-77 0,58 71 164,2-1 1,3-2-1,-25-56 0,35 55 124,2 0-1,2-1 1,-11-75-1,18 73 18,3-1 1,3 1-1,1-1 0,4 0 0,1 1 1,13-59-1,-6 65-17,2 1 1,2 0-1,3 1 0,1 1 1,3 1-1,51-86 0,-42 89-69,2 1 0,2 2 0,68-63 0,-68 71-60,3 1 0,0 2 0,2 2-1,57-30 1,-51 36-5,2 2-1,1 2 0,96-20 1,-85 25 26,0 3 0,106-2 0,-118 12 33,0 3 0,-1 1 0,65 17 0,-80-15 11,0 2 0,-1 1-1,0 2 1,40 21-1,-53-23-19,0 1 0,0 1 0,-2 1 0,1 0 0,-2 1 0,0 0 0,0 1 0,13 20 0,-15-18-5,-1 1-1,-1-1 1,0 2 0,-2-1-1,0 1 1,-1 1 0,6 25-1,-8-12 3,-1 0 0,-1 0-1,-2 1 1,-6 54 0,0-32 9,-3-1 0,-23 86 0,7-66-19,-4-1-1,-2-1 1,-3-2 0,-4-1 0,-3-2-1,-2-2 1,-4-1 0,-95 104 0,105-133-85,-2-1 0,-1-2 1,-1-2-1,-2-2 1,-56 30-1,58-39-36,0-2 0,-1-1 0,-1-2 0,0-3 0,-1-1 0,-59 8 0,50-14 3,-1-3 0,0-1 0,1-3 1,-1-2-1,-70-15 0,53 3-2,0-3 0,1-3 0,-92-44 0,78 25-65,3-4 0,2-3 0,1-4-1,4-3 1,1-3 0,3-3 0,3-3 0,-64-81 0,79 79-288,-74-121 0,98 138-24,1 0-1,-38-104 1,56 125 40,1 0 1,1-1 0,2 0 0,0 1 0,2-51-1,5 26-331,19-89-1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4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4579 2084 19076,'-63'34'1836,"-84"30"0,117-54-1791,0-2 0,0-1 1,-1-1-1,0-1 0,-1-2 1,1-1-1,-57-5 0,50-1-138,1-2 0,0-2 0,0-2 0,0-1 0,1-1 0,-36-19 0,-5-8-201,2-3-1,-87-65 1,-127-126-764,177 131 468,-159-187 0,202 202 218,4-2 0,-103-187-1,139 217 115,-32-93-1,48 110 140,1-1 1,-11-83-1,20 101 142,2 0 1,1 1-1,1-1 1,8-44-1,-7 57 26,0 1-1,1-1 1,0 1 0,1 0-1,1 0 1,-1 0-1,2 1 1,-1-1 0,13-14-1,-11 17 23,0 1 0,0 0 0,1 1 0,0 0 0,0 0 0,0 0 0,1 1 0,0 1 0,0-1 0,0 2 0,17-6 0,-8 4 47,0 1 0,0 1 0,0 0 0,1 1 0,-1 1 0,1 1 0,33 4 0,-14 3 90,-1 1 0,66 23 0,-41-7-102,-3 2-1,0 3 1,-1 3-1,-2 1 1,72 59-1,-90-62-129,-2 1-1,63 71 0,-76-73-21,-2 1 1,-1 0 0,28 61-1,-36-66-15,-2 2 0,-1-1-1,-1 1 1,-1 1 0,4 39-1,-9-38-65,-1-1 0,-2 1 0,-1 0-1,-1-1 1,-10 40 0,3-29-131,-1 0 0,-3-1 0,-23 49 0,10-37-121,-2-2-1,-1-1 0,-3-1 1,-65 70-1,51-68 237,-2-3 1,-2-1-1,-93 60 1,93-72 253,-2-3 1,-2-2-1,0-2 0,-67 20 1,75-31-24,-1-3 0,0-1 1,-1-3-1,0-1 0,-77-2 1,74-8-120,0-1 0,1-3 0,0-2 0,0-2 0,1-2 0,1-3 0,0-2 0,1-1 0,2-3 0,-63-41 0,63 33-3,2-2 1,1-1 0,2-3-1,1-1 1,2-2-1,2-1 1,1-2 0,3-2-1,-46-82 1,60 91 29,2 1 1,1-2-1,2 0 1,1 0-1,2-1 0,-7-59 1,15 70 17,0 0 1,2 0-1,1 1 1,1-1-1,1 0 1,1 1-1,2-1 1,1 1-1,0 1 1,18-38 0,-13 39 24,1 1 1,1 0 0,1 1 0,1 0-1,30-31 1,-14 22 124,1 2 0,64-42 0,-47 36 108,-18 13-68,50-26 1,97-43 67,242-85 0,-334 148-164,115-21 1,-179 44-52,1 2-1,0 0 1,0 2 0,46 3 0,-59-1-1,0 2 0,0-1 1,-1 1-1,1 1 1,-1 0-1,1 0 1,-1 1-1,0 0 0,-1 1 1,15 10-1,-18-10-2,1-1-1,-1 1 1,0 0-1,-1 0 1,1 0-1,-1 1 1,0 0 0,-1 0-1,0 0 1,0 0-1,0 1 1,-1 0-1,0 0 1,1 8-1,0 2 48,-2 0-1,0 0 0,-2 0 0,0 0 0,-3 29 1,-2-8 39,-1 0 1,-2-1 0,-17 47-1,-83 173 232,-50 35-66,73-160-110,-152 182 0,159-226-246,-5-2-1,-153 124 1,182-169-126,-1-3 0,-109 57 0,114-73-3,0-4 0,-2-1 0,-81 17 0,84-25 10,0-2 0,-1-2 1,-89-1-1,88-9 73,0-2-1,0-3 1,-81-24 0,78 17 7,-1-3 1,2-3 0,-56-31-1,64 27-73,2-3 0,1-1-1,2-2 1,1-2 0,1-2 0,2-1-1,2-1 1,-57-85 0,60 68-41,3-1 1,-25-69-1,52 121 195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4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1082 2337 11522,'-81'34'2931,"-98"27"0,139-52-2293,-1-1 1,1-3-1,-1-1 1,-41-2-1,57-1-574,0-2-1,0-1 1,0-2-1,0 0 1,1-1-1,-42-15 0,46 10-100,0 0-1,1-2 0,0 0 1,0-1-1,1-1 0,1-1 1,-21-23-1,19 18-2,1 0-1,1-1 0,1-1 1,1 0-1,1-2 1,-16-32-1,18 21-16,0 0-1,2-1 1,2 0 0,-6-70-1,9 60-15,3 0-1,2-1 0,1 1 1,10-50-1,0 40-36,3 1-1,2 1 0,35-79 0,-19 63-14,4 1-1,2 2 1,3 1-1,97-116 0,-76 113 27,3 3 0,3 2 0,135-96-1,-105 96 66,3 4 0,2 5 0,3 4-1,1 4 1,3 6 0,1 4 0,139-27 0,77 14 68,-228 44 106,104 7-1,-144 2 25,0 2 1,77 18-1,-108-16-42,-1 2 0,0 1 0,-1 1 0,0 1-1,26 16 1,-37-19-33,0 1 0,-2 0 0,1 0 0,-1 2-1,-1-1 1,0 2 0,0 0 0,12 18 0,-15-16-16,0 1 0,-2 0 1,1 0-1,-2 1 0,0 0 0,-2 0 1,1 0-1,1 18 0,-2-3 23,-1 1 0,-1 0-1,-2-1 1,-5 42 0,-4-16-5,-2 0 0,-3-1 1,-2-1-1,-3 0 0,-26 54 1,4-26-6,-4-1 0,-80 113 1,69-120-197,-79 85 0,78-105-391,-101 78 0,112-99 58,-2-2 1,-76 40-1,94-59 148,-1-2 1,0-1 0,-1-1-1,-52 9 1,61-15 52,0-1 1,0-1-1,0-1 1,-1-2 0,-38-4-1,45 2 131,1-1 0,0 0 1,0-1-1,0-1 0,1-1 0,0 0 0,0-1 1,-22-16-1,22 13 110,1-1 0,0 0 0,1-2 0,0 1 0,1-2 0,1 1 0,0-1 0,1-1 0,1 0 0,0-1 0,1 0 0,-7-23 0,7 16 152,1-1 0,2 0 0,1 0 0,0-1 0,2 1 0,1-1 1,1 1-1,6-43 0,-1 36 26,3 0 0,0 0 0,2 0 1,1 1-1,2 1 0,1 0 0,1 1 1,1 0-1,2 2 0,1 0 0,1 0 0,26-25 1,-8 14-53,1 1-1,2 3 1,2 1 0,0 2 0,3 2 0,84-41 0,-62 40-66,1 4 0,1 2 0,2 3 0,0 4 0,0 2 0,1 4 0,1 3-1,99 2 1,-134 7-63,0 2-1,63 12 0,-84-10 2,-1 0-1,1 1 0,-1 0 1,0 2-1,0 0 1,-1 0-1,25 19 1,-32-21-1,-1 1 0,1 0 0,-1 1 0,-1 0 0,0 0 1,0 1-1,0 0 0,-1 0 0,0 0 0,6 16 0,-7-12-17,-1 0-1,0 1 0,-1-1 0,-1 1 1,0 0-1,-1 0 0,-1 26 1,-2-9-40,-1-1 0,-2 0 0,-1 0 0,-1 0 0,-2-1 0,-1 0 0,-19 39 0,6-24-75,-1-2 0,-2 0 0,-61 74 0,56-82-58,-1-2 1,-62 50-1,-82 39-63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4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4894 27 18540,'-166'159'4366,"72"-81"-4309,-4-4 0,-137 79 0,183-124-4,-1-2-1,0-2 1,-2-3 0,-90 25 0,104-38-264,0-1-1,0-2 1,-1-2 0,1-2 0,-1-1 0,0-3-1,-55-8 1,45 0-464,0-3 0,1-2-1,0-2 1,-71-34 0,32 4-688,-116-80 1,113 60 1313,78 54 249,0 0-1,2-1 0,-22-26 0,30 33-82,1 0 0,-1-1 0,1 0 0,0 1 0,1-1 0,0 0 0,0-1 0,0 1 0,-1-15 0,3 19-79,1 0 0,0-1 0,0 1 0,0-1 0,0 1 0,1-1-1,0 1 1,0-1 0,0 1 0,0 0 0,1 0 0,-1-1 0,1 1 0,0 0 0,1 1 0,-1-1 0,1 0 0,-1 1 0,7-7 0,-5 7-9,0-1 1,1 1 0,-1 0 0,1 1 0,0-1-1,0 1 1,0 0 0,0 0 0,0 0 0,1 1-1,-1 0 1,10-1 0,-4 1 17,0 0 0,0 2 0,0-1 0,-1 1 0,1 1 0,13 3 0,3 3 62,-1 1 0,0 1 1,36 21-1,77 55 229,-70-39-281,-3 4 0,-2 2 0,-3 3 0,103 122 0,-150-160-66,0 0 1,-2 1-1,0 1 0,-2 0 1,0 1-1,-1 0 1,12 42-1,-18-46 0,0 0 0,-1 1 0,0-1 0,-2 1 0,0-1 0,-1 1 1,-1-1-1,0 1 0,-1-1 0,-1 0 0,-8 20 0,-1-4 11,-1-1 0,-2-1 0,-1-1 0,-1 0 1,-2-1-1,-39 45 0,12-24 130,-2-2 1,-84 64-1,71-66 21,-2-3-1,-1-3 1,-3-3-1,0-3 1,-2-3-1,-146 43 1,156-59-284,0-3 0,-1-2 0,-1-3 0,1-2 0,-1-4 0,1-2 0,-1-2 0,1-4 1,-71-16-1,78 10 12,0-3 0,2-2 0,0-2 0,2-3 0,0-2 0,1-2 0,2-1 0,-69-57 0,87 60 169,1-1-1,2-1 0,0-2 1,2 0-1,-32-53 0,41 56 60,1-1 0,1 0 0,2 0-1,1-2 1,1 1 0,1-1 0,-6-53 0,11 54-9,1 0 0,2 0 0,1 0 1,1 0-1,1 0 0,8-28 1,-7 39-59,1 0 0,0 1 0,2-1 0,0 2 0,0-1 0,2 1 1,0 0-1,0 1 0,2 0 0,23-25 0,-20 26-13,1 1 0,1 1-1,0 1 1,1 0 0,0 1-1,0 0 1,1 2 0,0 0 0,0 1-1,1 1 1,0 0 0,0 2-1,25-2 1,-9 2 1,0 3-1,0 0 1,-1 3-1,1 0 0,-1 3 1,50 13-1,-63-13-23,-1 1 0,1 1 0,-1 0 0,0 2 0,-1 0 0,0 1 0,19 16 0,-29-20-5,-1 0 0,0 1 0,0 0 0,-1 1 1,0-1-1,0 1 0,-1 1 0,0-1 0,-1 1 0,0 0 0,-1 1 0,0-1 0,0 1 0,-1 0 1,3 16-1,-5-12-1,1 1 0,-2-1-1,0 1 1,-1-1 0,-1 1 0,0-1 0,-1 1 0,-8 25 0,-2-8-10,0 0 1,-32 53-1,15-37-8,-2-1 0,-1-2 0,-3-1 0,-51 49 0,35-45-18,-2-3 0,-118 79 0,116-91-59,-1-3 1,-2-2 0,-1-3 0,-1-2-1,-1-3 1,-1-3 0,-90 15-1,101-26-122,1-3-1,-1-2 0,-99-8 0,109 1 29,0-2 0,1-2-1,0-2 1,0-2-1,-46-21 1,59 21-32,0-2 1,1-1 0,0-1-1,1-1 1,2-2-1,0 0 1,0-2 0,2 0-1,1-2 1,-28-39-1,33 39 4,1-1-1,2-1 1,0 0-1,1-1 1,2-1-1,1 1 1,1-1-1,1-1 1,2 0-1,0 0 1,0-47-1,6 37 55,2 0 0,2 1 0,1-1 0,19-65-1,-11 61 108,2 0-1,2 0 0,45-77 0,-32 75 6,2 0 0,1 2-1,65-60 1,-52 58-67,2 3 1,2 2-1,65-39 0,212-85-228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2:4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2359 12467,'-221'-115'3406,"177"88"-3518,2-1 0,-71-62 0,68 45-799,1-3 1,2-1 0,3-2 0,2-1 0,2-2-1,3-2 1,2-1 0,2-1 0,-36-115 0,53 135 768,1 0 0,2-1 1,-4-53-1,10 67 335,2 0 0,1 0-1,1 0 1,2 0 0,0 0 0,10-33 0,-8 38 112,1 1 0,1-1 1,1 2-1,0-1 1,2 1-1,0 1 0,22-28 1,-15 26 114,2 0 1,0 1-1,0 0 1,2 2-1,36-21 1,-16 13 103,2 2-1,0 1 1,56-17 0,-17 15-90,134-20 0,-38 20-137,185 2-1,182 35 119,-216 21-221,-244-22-140,108 31 0,-154-32-42,0 3-1,-1 1 1,54 32 0,-74-37-19,0 1 1,-1 1-1,0 0 1,-1 2-1,0 0 1,25 30-1,-30-28-27,-1 0-1,0 0 0,-1 1 0,-1 1 0,-1 0 0,0 0 0,6 27 0,-6-11 18,-1 0 0,-2 0 0,-2 1 0,-1 0 0,-1-1 0,-9 72-1,-3-42 277,-2 1 0,-39 111 0,25-105 164,-3-1 1,-4-2 0,-47 73 0,65-117-397,0-1 1,-2-1 0,-1 0 0,-1-1 0,0-2 0,-2 0 0,-28 20-1,38-31-64,-1-1 1,-1 0-1,1-1 0,-1-1 0,-1 0 0,1-1 0,-1 0 0,0-2 0,0 1 0,0-2 0,0 0 0,-1-1 0,1 0 0,0-1 0,-17-2 1,15-1 35,0 0 0,1-1 0,0-1 0,0 0 1,0-1-1,0-1 0,1 0 0,0-1 0,1-1 1,0 0-1,0-1 0,1 0 0,0-1 0,0-1 1,2 0-1,-1-1 0,2 0 0,0 0 0,-17-30 1,19 26 141,-1 0 0,2-1 0,0 0 1,1 0-1,1-1 0,-3-26 0,6 35-39,1 1 0,1-1-1,0 0 1,0 0 0,1 1-1,0-1 1,1 0 0,0 1-1,0-1 1,1 1 0,1 0-1,-1 0 1,1 0 0,6-9-1,-8 14-55,1 1-1,-1-1 1,1 1-1,0 0 1,-1 0-1,2 0 1,-1 0-1,0 0 0,0 1 1,1-1-1,-1 1 1,1 0-1,0 0 1,0 0-1,0 1 1,0 0-1,0-1 0,0 1 1,0 0-1,0 1 1,0-1-1,0 1 1,1 0-1,7 0 1,-4 2 7,-1 0 1,1 0 0,-1 0 0,0 0 0,0 1 0,0 1 0,0-1-1,0 1 1,-1 0 0,1 1 0,-1-1 0,8 9 0,-4-2-3,0 0 1,0 1 0,-1 0-1,-1 0 1,0 1 0,-1 0-1,0 1 1,-1 0 0,0 0-1,-1 0 1,-1 0 0,-1 1-1,0 0 1,0 0 0,-1-1-1,-1 1 1,-1 17 0,-1-12-100,-1 0 1,0 0 0,-2-1-1,0 1 1,-1-1 0,-1 0-1,0 0 1,-2-1 0,0 1-1,-1-2 1,-1 1 0,-19 23 0,16-24-157,-1-1 1,-1-1 0,-1-1-1,0 0 1,-1-1 0,0 0-1,-1-2 1,-38 19 0,47-27 106,1 0 1,0-1-1,-1 0 0,0 0 1,1-1-1,-1 0 1,0-1-1,-10 0 1,13-1 45,1 1 0,-1-1 0,1 0 0,0 0 1,-1-1-1,1 0 0,0 0 0,0 0 0,0 0 1,0-1-1,1 0 0,-1 0 0,-7-7 0,6 3 19,1 0-1,-1 0 0,2 0 1,-1-1-1,1 1 0,0-1 0,1 0 1,0-1-1,0 1 0,-1-9 0,-1-2 10,2 0 0,0 0-1,2-1 1,0 1 0,2-29-1,5-4 33,1 1-1,16-51 1,-7 41 22,3 1 0,30-64 0,-5 36 74,66-101-1,-49 96 60,87-100-1,-65 101 78,4 4 0,187-147 0,-147 143 77,264-143 0,-4 57-26,7 51-148,-23 46-88,-265 67-44,109 0-1,-142 13 0,120 13-1,-157-6-5,-1 1 0,0 2-1,57 23 1,-69-23-1,-1 2 0,0 0 0,0 1 0,-1 2 0,-1 0 0,0 1 1,20 20-1,-29-23-7,-1 0-1,1 0 1,-2 1 0,0 0 0,0 0 0,-1 1 0,-1 0 0,0 1-1,-1 0 1,-1 0 0,0 0 0,2 16 0,-5-15-49,0 0 1,-1-1-1,-1 1 1,0-1-1,-1 1 0,-1 0 1,-1-1-1,0 0 0,-1 0 1,0 0-1,-1 0 1,-13 25-1,5-15-223,-2 0-1,-1-1 1,-1-1 0,-1-1 0,0 0-1,-25 21 1,12-15-779,-1-1 0,-56 36 0,-103 37-1085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0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2515 88 12963,'2'-3'226,"5"-8"682,-1 1-1,2 0 1,15-17-1,-20 24-829,0 0 1,0 1-1,0-1 0,1 1 1,-1 0-1,1 0 0,0 0 1,-1 1-1,1-1 0,0 1 1,0 0-1,0 0 0,0 0 1,0 1-1,0-1 0,4 1 1,-2 0-60,-1 1 0,1 0 1,-1 0-1,1 0 1,-1 0-1,1 1 0,-1 0 1,0 0-1,0 0 1,0 1-1,0 0 0,0 0 1,-1 0-1,7 6 1,2 3 25,0 1 1,-1 1 0,12 17 0,-5-3-14,-1 1 0,0 1 0,-3 0-1,0 1 1,-2 1 0,-2 0 0,0 1-1,-3 0 1,9 64 0,-13-64-21,-2 0 0,-1 0 0,-2 0 0,-2 0 0,0-1 1,-2 1-1,-2-1 0,-1 0 0,-1 0 0,-20 44 0,12-42 20,-1-1 0,-1-1 0,-2-1 0,-48 56 0,35-51 50,-2-2 0,-1-1 0,-55 37 0,32-32 78,-1-2 0,-2-3 0,-1-3 0,-1-3 0,-103 29 0,90-37-79,0-3 0,-2-3 0,0-4 0,0-4 1,0-2-1,-1-5 0,-91-13 0,78 1-258,2-5 0,0-3 0,1-4 0,2-5 0,-154-74 0,172 67-124,-131-92 1,163 100 246,1-2 1,1-2-1,2-1 0,-41-53 1,59 65 77,1 0 1,2-2-1,-15-30 0,23 42 2,1 0-1,0-1 0,1 0 1,1 1-1,0-1 0,0 0 1,0-22-1,4 27-7,0 0 1,1 0-1,0 0 1,0 0-1,1 0 1,0 0 0,0 0-1,1 1 1,0 0-1,0 0 1,1 0-1,1 0 1,-1 1-1,1 0 1,0 0-1,1 0 1,-1 1-1,1 0 1,1 0-1,14-9 1,-5 6-7,0 1 0,1 1 0,0 0 0,0 1 0,30-5 0,-15 5-41,0 2 1,56 0-1,-49 5-113,1 2 0,0 2 0,-1 1-1,73 23 1,-83-19-312,0 2-1,-1 0 1,0 2-1,-1 2 0,0 0 1,45 37-1,-59-41-91,0 0 1,-1 1-1,0 1 0,-1 0 0,0 1 0,-1 0 0,-1 0 0,-1 1 0,0 1 0,-1 0 0,0 0 0,-2 0 0,0 1 0,-1 0 0,-1 0 0,3 27 0,-4-16 37,-1 0 0,-2-1 0,-1 1 0,-1 0-1,-8 39 1,1-30 683,-1-1 1,-1-1-1,-27 55 0,8-33 1295,-2-2 0,-3-2-1,-2 0 1,-69 75 0,60-79 80,-3-1 1,-96 73-1,111-98-1437,-1-1 1,-1-2-1,0-1 0,-2-2 1,-71 23-1,63-30-176,0-2 1,-49 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0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824 366 7009,'158'-25'4732,"-125"22"-3977,1 2 1,60 5-1,-33 5-547,0 3 0,-1 2 0,0 2 0,-2 4-1,0 2 1,-1 2 0,62 37 0,-94-46-138,-1 0 0,-1 2 0,0 1 0,-2 1 0,0 0 0,21 26 0,-32-32-25,0 0-1,-1 0 0,-1 1 1,0 0-1,-1 1 0,0-1 1,-1 1-1,-1 1 0,0-1 1,-2 1-1,1 0 1,1 25-1,-5-17 101,-1 0 1,-1 0-1,-1 0 0,-1-1 1,-1 1-1,-2-1 0,0 0 1,-1 0-1,-1-1 0,-17 30 1,0-6 333,-2-2-1,-2-1 1,-65 70 0,51-66-153,-1-3-1,-3-1 1,-2-3 0,-1-1-1,-2-3 1,-2-3 0,-87 41 0,102-58-373,0-1 0,-1-2 1,-1-2-1,-84 11 1,92-19-177,0-2 0,0-1 0,0-1 1,0-2-1,0-2 0,-62-16 0,63 10 67,1-1-1,0-2 1,0-1-1,1-2 1,1 0-1,1-3 1,1 0-1,1-1 1,0-2-1,-34-38 1,37 31 200,2-1 0,0-1 0,2-1 0,2-1 0,1-1 0,2 0 0,-14-46 0,8 8 123,3-1 0,-13-131 0,21 88-387,4-1-1,6 0 1,5 1-1,27-157 0,11 93-146,-43 180 365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0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7785 2470 18676,'-6'62'2776,"-7"104"-2069,13-162-811,-3 30-1041,3-34 1122,0 1 0,-1-1 0,1 0 1,0 1-1,0-1 0,-1 0 0,1 1 0,0-1 1,-1 0-1,1 1 0,0-1 0,-1 0 1,1 0-1,0 1 0,-1-1 0,1 0 0,-1 0 1,1 0-1,0 1 0,-1-1 0,1 0 0,-1 0 1,1 0-1,0 0 0,-1 0 0,1 0 0,-1 0 1,1 0-1,-1 0 0,1 0 0,-1 0 0,1 0 1,0 0-1,-1 0 0,1-1 0,-1 1 0,1 0 1,0 0-1,-1 0 0,1-1 0,-1 1 1,1 0-1,-1-1 0,-4-2-110,0 0 1,-1-1 0,1 1-1,0-1 1,-6-7-1,-25-26-140,1-1 1,-31-47-1,-56-95 112,121 179 160,-92-147 297,6-3 0,-83-204 1,132 261 195,5-2 0,3-2 0,5 0 1,4-2-1,-10-129 0,28 170-125,4-64 0,1 94-265,1 1 0,2 0 0,0 0 0,13-34 0,-14 51-75,0 0 1,1 0-1,0 0 0,0 1 0,1 0 0,12-16 1,-15 23-25,0-1 0,1 1 0,-1 0 0,1 1 1,-1-1-1,1 1 0,0-1 0,0 1 1,0 0-1,0 0 0,1 1 0,-1 0 0,0-1 1,1 1-1,-1 1 0,1-1 0,-1 1 1,1-1-1,7 2 0,-5-1-7,0 1 0,-1 0 0,1 1 0,0-1 0,-1 1 1,1 1-1,-1-1 0,0 1 0,0 0 0,0 1 0,0-1 0,0 1 0,-1 0 0,8 8 0,0 1-36,0 2-1,-2-1 1,1 2-1,10 19 1,-7-8-94,0 0 1,-2 1-1,-1 0 1,-2 1-1,0 0 0,-2 1 1,-2 0-1,0 0 1,-2 1-1,-2-1 1,0 1-1,-2 0 1,-1 0-1,-2-1 1,-12 56-1,4-48-33,-1 0 1,-3-1-1,-28 53 0,23-53 70,-2-1-1,-1-1 0,-46 55 1,27-48 62,-2-1 1,-72 52 0,68-57 15,-2-2 0,-87 43 0,91-57-18,0-1-1,-1-3 1,0-2 0,-2-2 0,1-1 0,-1-4 0,-1-1 0,1-2 0,-1-3 0,0-1 0,0-3 0,1-2 0,0-2 0,-90-26-1,88 16 122,2-3 0,0-2 1,2-2-1,0-2 0,2-2 0,1-2 0,1-2 0,2-2 0,1-1 0,2-2 0,1-2 0,3-1 0,-41-60 0,37 39 188,2-1 1,3-2-1,-45-122 1,49 98-139,4-1-1,-20-138 1,22-21-232,24 197-40,11-91-1,-8 114 57,2 0-1,0 1 1,11-28 0,-14 48 45,0 1 0,0-1 1,1 1-1,0-1 0,0 1 1,1 0-1,10-10 0,-14 14 27,1 1-1,0-1 1,-1 1-1,1 0 1,0-1 0,0 1-1,0 0 1,0 0-1,0 0 1,0 0-1,0 0 1,0 1-1,0-1 1,0 1-1,0-1 1,1 1-1,-1 0 1,0 0 0,0 0-1,1 0 1,-1 0-1,0 0 1,0 1-1,4 0 1,-3 1 7,0 0 1,0 0-1,0 0 0,-1 1 1,1-1-1,-1 0 1,1 1-1,-1 0 0,0 0 1,0-1-1,0 1 1,-1 0-1,1 1 0,-1-1 1,1 0-1,0 7 1,1-1 4,-1 0 0,0 0 0,-1 0 0,0 1 0,0-1 0,-1 14 0,-3 1 14,-1-1-1,-1 0 0,-13 36 1,2-15 41,-39 75 0,-64 76 226,55-105-61,-3-2 1,-4-3-1,-3-4 0,-4-3 1,-149 115-1,170-152-295,-1-3-1,-65 30 1,83-49-198,0-1-1,-2-3 0,0-1 1,-52 10-1,52-18-305,-1-1-1,1-2 1,-1-2-1,1-2 1,-1-2-1,1-1 1,-61-15-1,47 4-107,0-2-1,1-2 1,1-3-1,-94-53 1,93 42 1249,3-2 0,1-3-1,1-2 1,2-2 0,3-2-1,1-2 1,-58-77 0,72 79-93,1-1 1,2-1-1,2-1 0,2-2 1,3 0-1,1-1 0,3-1 1,2-1-1,-8-60 0,18 82-399,2-1 1,0 0-1,5-42 0,-1 57-58,0 0 0,1 0 1,0 0-1,2 1 0,0-1 1,0 1-1,12-21 0,-12 28-18,0 0 0,0 1 0,0 0 0,1 0 0,0 1 0,1 0 0,-1 0 0,1 0 0,0 1 0,1 0 0,-1 0 0,1 1 0,0 0 0,0 0 0,1 1 0,-1 0 0,1 0 0,14-2 0,-5 3-13,1 0 1,-1 1-1,1 1 1,-1 1-1,0 1 1,1 0 0,32 9-1,-14 0-6,0 1-1,-1 2 1,62 33-1,-74-33 15,-1 0 0,-1 2-1,0 0 1,-1 2 0,-1 0 0,21 25-1,-30-30 10,0 2-1,-1-1 0,-1 1 0,0 1 0,-2 0 0,1 0 0,-2 1 0,6 22 0,-7-17 43,-1 0-1,-1 0 1,-1 0-1,-1 1 1,-4 43-1,-3-21 84,-3-1 0,-1 0 0,-3-1 1,-1 0-1,-2-1 0,-28 51 0,-1-10 162,-61 83 0,44-80-186,-3-3 0,-4-2-1,-4-4 1,-102 85-1,114-112-226,-3-2 0,-88 50-1,97-69-119,0-3 0,-2-3 0,-1-2 0,0-2 0,-2-3-1,1-3 1,-2-2 0,0-3 0,0-2 0,0-4-1,-1-1 1,1-4 0,0-2 0,-72-16 0,57 4 161,1-4 0,0-3 1,2-3-1,1-3 1,2-3-1,-115-74 1,125 68 432,3-3 0,-83-78 0,95 73 125,3-1 0,-65-97 0,76 97-153,1-1 1,4-1-1,-22-55 0,35 68-194,2-2 0,1 1-1,2-1 1,-3-49-1,8 55-95,1 0 0,2 0 0,1 0 0,8-42 0,-5 54-63,1 0 1,1 0 0,1 0-1,1 1 1,1 0 0,1 1-1,20-31 1,-16 30-45,1 0 0,2 0 0,0 2 0,0 0-1,38-29 1,-5 15-63,93-47-1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0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3424 2080 15955,'-27'-13'902,"0"-2"-1,1-1 0,1-1 0,-43-37 1,53 40-894,2-1 0,-1 0 1,2 0-1,0-1 1,1-1-1,1 0 1,0 0-1,-10-29 1,10 19-37,2 0 1,2-1-1,0 0 0,2 0 1,1 0-1,0-44 0,5 28-46,2 0-1,1 0 0,18-67 1,-10 62-9,3 1 1,2 1-1,2 0 1,33-57 0,152-200-419,-172 255 289,-32 48 201,0-1-1,0 1 0,-1-1 0,1 1 0,0-1 1,-1 0-1,1 1 0,-1-1 0,1-3 1,-1 5 10,0 0 0,0-1 0,-1 1 0,1 0 0,0 0 0,0-1 0,0 1 0,0 0 0,0 0 0,0-1 0,0 1 0,-1 0 0,1 0 0,0 0 0,0-1 1,0 1-1,0 0 0,-1 0 0,1 0 0,0 0 0,0-1 0,0 1 0,-1 0 0,1 0 0,0 0 0,0 0 0,-1 0 0,1 0 0,0 0 0,0 0 0,-1 0 0,1 0 1,0 0-1,0 0 0,-1 0 0,1 0 0,-1 0 0,-3 1 13,-1 0 0,1 0 0,-1 1 0,1 0 0,-1 0 0,-5 4 0,-35 20 216,2 3 0,-45 39 0,52-40-85,-130 104 429,-157 112 224,-27-27-154,293-187-562,-1-2 1,-1-3-1,-1-3 0,-2-2 1,-110 21-1,141-37-138,0-1 0,-1-1 0,1-2 0,-1-1 0,1-2 0,-60-12-1,69 10-40,1-2-1,1 0 1,-1-1-1,1-1 1,0-1-1,1-1 1,1-1-1,-1 0 1,2-1-1,-27-26 1,27 20-1,1 0 1,1-1-1,1-1 1,0 0-1,2-1 0,0 0 1,1-1-1,-13-44 1,13 28 39,2 0 0,1-1 0,2 0 0,-1-72-1,7 78 73,2 0 0,1 0 0,1 1 0,2-1 1,2 1-1,1 1 0,1-1 0,2 1 0,1 1 0,1 1 0,2 0 0,1 0 0,1 2 0,41-48 0,-30 46 30,1 1 0,1 2 0,40-28 1,-16 19 33,78-40 0,-83 52-62,2 1 1,0 3 0,2 3-1,0 1 1,0 3-1,1 3 1,1 2-1,0 2 1,0 2-1,75 6 1,-100 1-20,-1 1 0,1 1 0,0 2 0,34 13 0,-45-13 1,-1 1 1,0 2-1,0 0 0,-1 0 0,-1 2 1,1 0-1,16 17 0,-24-20 5,0 0 0,-1 2-1,0-1 1,0 1-1,-1 0 1,0 1 0,-1 0-1,-1 0 1,0 0-1,6 17 1,-7-7 13,-1 0 0,0 0 0,-2 0 0,-1 1 0,-1-1-1,-4 42 1,-1-23 25,-1 0 0,-2 0 0,-2-1 0,-16 43 0,-9 0 135,-78 135 0,-100 112 294,81-158-224,-7-6 0,-7-6 0,-6-6-1,-242 186 1,280-254-322,-145 82 0,166-118-283,-198 74-1,194-91-111,-190 39-1,-93-34-109,380-38 582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73 124 4945,'-17'32'806,"12"-20"-500,-1-1 0,0 0 0,0-1-1,-16 19 1,22-29-302,0 0-1,0 1 0,0-1 1,0 0-1,-1 0 1,1 1-1,0-1 0,0 0 1,0 0-1,-1 0 1,1 0-1,0 1 0,0-1 1,0 0-1,-1 0 1,1 0-1,0 0 0,0 0 1,-1 0-1,1 0 1,0 0-1,-1 0 0,1 0 1,0 1-1,0-1 1,-1 0-1,1-1 0,0 1 1,0 0-1,-1 0 1,1 0-1,0 0 0,-1 0 1,1 0-1,-3-10 21,5-13-24,6-5 539,1 0-1,1 0 1,18-33 0,-24 51 171,-3 7-410,1-1 424,0 0 0,0 0 0,0 0 0,0 0 0,1 0 1,0 0-1,0 1 0,5-6 0,-8 9-682,0 0 0,0 0 1,0 0-1,0 0 0,0 0 0,1 0 0,-1 0 1,0 0-1,0 0 0,0 0 0,0 0 0,0 0 1,1 0-1,-1 0 0,0 0 0,0 0 0,0 0 1,0 0-1,0 0 0,0 0 0,0 0 0,1 0 1,-1 0-1,0 1 0,0-1 0,0 0 0,0 0 1,0 0-1,0 0 0,0 0 0,0 0 0,0 0 1,1 0-1,-1 1 0,0-1 0,0 0 0,0 0 1,0 0-1,0 0 0,0 0 0,0 0 0,0 1 1,0-1-1,0 0 0,0 0 0,0 0 0,0 0 1,0 0-1,0 1 0,0-1 0,0 0 0,0 0 1,0 0-1,0 0 0,-1 0 0,1 12 701,-38 196 2839,2-18-3190,34-180-429,-2 34-192,4-41 196,0 0 1,1 0-1,-1 0 1,0 0-1,1 0 1,0 0-1,0 0 1,0 0-1,0-1 1,0 1 0,3 5-1,-2-6 3,0 1-1,1-1 1,-1 0-1,1 0 0,-1 0 1,1 0-1,4 2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0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1 2345,'58'63'392,"-29"28"-953,-17 13 113,-40 20 1016,-27 4 281,-45 8 1959,-18-7 1489,-15-19 160,4-21-1968,17-54-1305,22-24-888,26-70-2464,11-34-2617,33-46 2368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0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0 935 5113,'15'-13'725,"0"0"0,0 2 0,1 0 0,1 0 0,0 2 0,0 0 0,1 1 0,0 0-1,0 2 1,1 0 0,23-4 0,3 2 14,0 3 0,0 1 0,79 4 0,-53 6-244,114 24 0,-126-17-367,-1 2 0,69 29-1,-102-33-118,-1 0 0,0 2 0,-1 0 0,0 2 0,-2 0 0,1 2 0,25 26 0,-36-31-12,0 0 0,-1 2-1,-1-1 1,0 1 0,-1 0 0,0 1-1,-1 0 1,-1 0 0,-1 1 0,0-1-1,5 29 1,-7-21 26,-1-1-1,-1 1 0,0 0 1,-2 0-1,-1 0 1,-1 0-1,-1-1 1,-7 25-1,-6 3 202,-2-1 0,-3-1 1,-1 0-1,-2-2 0,-44 60 1,34-61 133,-2 0 0,-1-3 0,-3-1 0,-74 59 1,95-85-309,0-1 1,-1 0 0,0-2 0,-1 0 0,-1-2-1,-26 9 1,40-16-125,-1 0 0,0-1 0,0 0 0,0-1 0,-1 0 0,1-1 1,0 0-1,0-1 0,0 0 0,0 0 0,0-1 0,0 0 0,0-1 0,0 0 0,1-1 0,-16-8 0,13 5-112,1 0 0,0 0 0,1-2 0,-1 1 0,2-1 1,-1-1-1,1 0 0,-12-17 0,8 6-236,0 0-1,2-1 1,-17-42 0,18 33 280,1-1 0,1 0 0,1 0 0,2-1 1,2 1-1,0-1 0,3 0 0,0 0 0,2 0 0,2 0 0,10-42 0,-8 49 331,1 0 0,1 1-1,2 0 1,1 0 0,0 1 0,2 1-1,1 0 1,0 1 0,2 0 0,1 1-1,0 1 1,2 0 0,0 2 0,31-24-1,-26 26-23,1 1-1,0 1 1,1 2-1,1 0 1,-1 2-1,48-11 1,-19 9 32,1 2 0,80-2 0,-55 9-62,87 8-1,-128-1-122,1 2-1,-1 1 0,-1 2 0,40 14 1,-63-17-28,-1 1 0,1 0 0,-1 1 0,24 18 1,-32-21 3,0 1 0,-1 0 0,1 0 0,-1 0 0,0 1 1,-1 0-1,0 0 0,0 1 0,0-1 0,4 12 0,-6-9 0,0 0 0,0 0 0,-1 1 0,0-1 0,-1 1 0,0-1 0,-1 1 0,0-1-1,-2 12 1,-1-3 13,0 0-1,-1-1 0,-1 1 0,-11 26 0,0-10 90,-2-1 1,0-1-1,-3 0 0,0-2 0,-33 36 0,11-20 186,-1-2-1,-76 59 0,81-75-164,0-1 0,-2-2 0,-80 37-1,98-53-198,0-1 0,0-2 0,-1 0 0,0-1 0,0-1 0,-1-2 0,1 0 0,-1-2 0,-34-2 0,40-1-70,0-1 0,0-1 0,1-1 1,-1-1-1,1 0 0,1-1 0,-1-1 0,1-1 0,0 0 1,1-2-1,0 0 0,1 0 0,0-1 0,1-1 1,0-1-1,-14-18 0,11 11 65,2-1 1,1 0-1,0-1 0,2 0 1,1-1-1,0-1 1,2 1-1,1-2 0,1 1 1,1-1-1,-4-37 1,8 26 193,2-1 0,1 0 1,12-73-1,1 45 49,2 1-1,3 0 1,3 2 0,2 0-1,4 2 1,2 1 0,2 1-1,3 2 1,74-92-1,-62 97-103,1 2-1,2 2 0,3 2 0,1 3 1,2 2-1,115-63 0,-72 55-45,1 4-1,3 4 1,168-42-1,-83 42-9,-145 35 0,0 2 0,59 1 0,-84 4 6,-1 0-1,1 0 1,-1 2 0,26 7-1,-37-9 9,-1 1 0,0 1-1,0-1 1,0 1 0,0 0 0,0 0-1,-1 0 1,1 0 0,-1 1 0,0 0-1,0 0 1,0 0 0,-1 0 0,1 1-1,-1-1 1,0 1 0,4 9-1,-4-7 28,-1 0 0,1 1 0,-1 0 0,-1-1 0,1 1 0,-1 0 0,-1 0-1,1 0 1,-1 0 0,-1 0 0,0 0 0,-2 12 0,-4 6 169,0-1 0,-17 36 0,4-19 10,-1-1-1,-1-1 1,-3-2-1,-1 0 1,-56 61 0,60-74-231,-2-1 0,0-2 0,-45 34 0,43-41-28,-1-2 0,0 0 0,-48 15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1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31197 4685 11947,'79'-354'5862,"-56"273"-6282,5 0 1,43-91-1,84-98-1065,-146 253 1833,-9 17-337,0-1 0,0 1 0,0 0 0,0 0 0,0 0 1,0 0-1,0 0 0,0 0 0,0-1 0,0 1 0,1 0 0,-1 0 0,0 0 0,0 0 0,0-1 0,0 1 1,0 0-1,0 0 0,0 0 0,0 0 0,0 0 0,-1-1 0,1 1 0,0 0 0,0 0 0,0 0 0,0 0 1,0 0-1,0-1 0,0 1 0,0 0 0,0 0 0,0 0 0,0 0 0,0 0 0,-1 0 0,1 0 0,0 0 1,0-1-1,0 1 0,0 0 0,0 0 0,0 0 0,-1 0 0,-2 1 147,0 0 1,0 0-1,1 0 0,-1 0 0,0 1 1,0-1-1,-3 4 0,-185 103 3043,147-87-2923,-1-2-1,-71 19 0,99-33-307,0-2 1,0 0-1,-1-1 0,1 0 0,-1-2 1,1 0-1,0-1 0,-28-5 1,35 4-53,0-1 0,-1 0 1,2 0-1,-1-1 0,0-1 1,1 0-1,0 0 1,0-1-1,0 0 0,1 0 1,0-1-1,0 0 1,0 0-1,1-1 0,0 0 1,-6-11-1,1-1-99,1-1 0,2-1 0,0 1 0,1-1-1,-5-26 1,-1-12-81,2-2-1,3 1 0,-1-112 0,12 57 677,20-128 1,-4 117 468,41-145 0,-33 182-290,4 2 0,54-114 1,-56 148-436,2 0 1,2 3 0,3 0 0,2 2 0,1 2 0,3 2-1,2 1 1,2 2 0,84-60 0,-79 69-144,1 3-1,1 2 1,2 2 0,103-34-1,-124 50-26,1 2-1,0 1 1,0 1-1,1 2 0,-1 2 1,62 3-1,-83 1 0,-1 0 0,1 1 0,-1 0 0,0 0 0,19 9 0,-26-9 8,0-1 0,0 1 0,0 0 0,0 1 0,-1-1 0,1 1 0,-1-1 0,0 1 0,0 1 0,0-1 0,-1 1 0,1-1 0,2 7 0,-4-5 6,0-1 1,0 0-1,-1 1 0,1 0 0,-1-1 0,-1 1 1,1 0-1,-1-1 0,0 1 0,0 0 0,-1 0 0,-2 11 1,0-6 13,0 0 1,-1 0 0,0 0-1,-1 0 1,0-1 0,-8 12 0,-3 2 49,-2-1 1,0-1 0,-28 25 0,-80 59 223,72-67-210,-2-2 0,-2-3 1,-1-3-1,-1-2 1,-2-3-1,-1-2 0,-71 16 1,99-32-114,1-1 1,-1-2 0,0-2-1,-1-1 1,-43-3 0,63 0-7,-1-1 0,1-1 1,-1 0-1,1-1 1,0-1-1,0-1 1,0 0-1,1-1 1,0 0-1,1-2 1,-1 1-1,2-2 1,-16-12-1,16 8 5,0 0 0,0 0 0,2-1 0,0-1 0,1 0 0,0-1 0,1 0 0,1 0 0,1 0 0,1-1 0,0 0-1,-5-31 1,4 9 7,2-1-1,2 0 1,2-1-1,7-74 0,0 64 32,3 0 1,1 0-1,3 1 0,2 1 0,2 0 0,3 1 1,49-90-1,-51 109 15,2 0 0,1 1 0,1 1 0,2 1-1,0 1 1,2 1 0,0 2 0,2 0 0,1 2 0,0 1 0,2 1 0,52-23 0,-50 29-11,1 1-1,1 2 1,0 2-1,1 1 1,-1 1-1,1 2 1,0 2-1,1 1 1,-1 2-1,64 9 1,-85-7-21,1 0 0,0 0 0,-1 2 0,0 0 1,0 0-1,0 1 0,-1 1 0,0 1 0,0 0 0,-1 1 0,24 20 0,-32-24 5,0 0-1,0 0 0,-1 0 0,0 1 1,0 0-1,0 0 0,-1 0 1,0 0-1,0 0 0,-1 1 1,0-1-1,0 1 0,0 0 0,0 9 1,-1-7 0,-1 1 1,0 0 0,-1-1 0,0 1-1,-1-1 1,0 1 0,0-1-1,-1 0 1,-5 12 0,-4 3 32,-1 0 0,-1-1 0,-1 0 0,-1-1 0,-1-1 0,-29 28 0,12-15 74,-3-2-1,0-1 1,-2-2 0,-79 45-1,91-60-122,-1-1-1,-1-1 1,0-1-1,0-2 1,-1-1-1,0-1 1,0-1-1,-55 2 1,69-8-53,0 0 0,0-1 0,0 0 0,0-1 1,0-1-1,1-1 0,-1 0 0,1-1 0,0 0 0,1-1 0,-1-1 0,1 0 0,0-1 0,1-1 1,0 0-1,-13-13 0,9 7-13,2-1 0,0 0 0,1-2 1,1 1-1,0-2 0,1 0 0,1 0 0,1-1 1,-7-21-1,4 5 65,2-1 0,1 0 0,2 0 0,-4-57 0,8 54 143,3 0-1,2 0 0,1-1 1,2 1-1,1 0 0,3 1 1,1-1-1,19-50 1,-18 65-54,0 1 0,1 0 0,2 1 0,0 1 0,2 0 0,0 1 0,1 0 1,1 1-1,1 1 0,1 1 0,1 0 0,0 2 0,41-26 0,-32 26-55,2 2-1,0 1 0,0 1 0,1 1 0,0 2 1,51-7-1,-37 10-42,1 3 1,0 1-1,0 3 0,49 6 1,-84-6 12,3 1-21,-1 0 0,0 0 0,20 7 0,-30-8 27,0 1 0,-1 0-1,1-1 1,-1 1 0,1 0-1,-1 0 1,0 1 0,0-1-1,0 1 1,0 0 0,0-1 0,-1 1-1,1 1 1,-1-1 0,0 0-1,1 0 1,1 6 0,-3-5 3,1 0 0,-1 1 0,0-1 0,0 0 0,-1 1 0,1-1 1,-1 1-1,0-1 0,0 1 0,0-1 0,-1 1 0,0-1 0,1 1 0,-2-1 0,1 1 0,0-1 1,-1 0-1,-3 6 0,-5 7 16,0 0 0,-2-1 0,-14 18 0,19-27 3,-32 40 107,-48 42 1,-105 74 279,-325 183 294,98-124-675,319-179-205,-1-3 1,-137 33 0,189-62 44,0-2 0,-82 3 1,107-11 82,-1 0 1,1-2 0,0-1-1,-42-9 1,56 8 54,-1 0 1,1-1-1,0 0 1,1-1-1,-1 0 0,1 0 1,0-1-1,0 0 1,0 0-1,1-1 0,0-1 1,-12-13-1,13 12 10,1 1 1,1-1-1,-1 0 0,1 0 1,1-1-1,-1 1 0,2-1 1,-1 0-1,1 0 0,1-1 1,-2-18-1,3 9 0,0 0 0,2-1-1,1 1 1,0 0 0,7-22 0,-1 9-4,1 2 1,2-1 0,2 1-1,0 1 1,2 0 0,29-42 0,-10 24 0,3 1 1,77-76 0,-45 61-18,2 2-1,3 5 0,117-68 1,-47 44-120,-124 70 56,-1 1 0,2 0 0,-1 2 0,1 0 0,29-4 0,-49 10 64,1 0 0,0-1 0,-1 1 0,1 0 0,0 0-1,0 0 1,-1 0 0,1 0 0,0 1 0,-1-1 0,1 0 0,0 1 0,-1-1 0,1 1 0,0 0 0,-1 0 0,1-1 0,-1 1 0,2 2 0,-2-3 10,-1 1-1,0-1 0,1 1 1,-1 0-1,0-1 1,1 1-1,-1 0 0,0-1 1,0 1-1,0 0 0,0-1 1,0 1-1,0 0 1,0-1-1,0 1 0,0 0 1,0-1-1,0 2 0,-1 1-10,0-1-1,0 0 0,0 1 0,0-1 0,0 0 0,0 0 0,-3 3 0,-9 11-39,-2-1 0,-22 19 0,-29 19 253,-142 87-1,95-75 211,-188 79-1,210-109-589,-1-4-1,-170 34 0,207-56-284,-87 3 0,109-12 131,0-1 0,0-2 0,-65-13-1,78 11 137,1 0 0,0-1-1,0-2 1,-28-13 0,40 16 171,0 1 0,0-1 1,0 0-1,0-1 0,1 0 1,0 0-1,1 0 1,-1 0-1,1-1 0,0 0 1,1 0-1,-1-1 1,-3-10-1,5 10 66,0 1 0,1-1 1,0 0-1,1 1 0,-1-1 0,2 0 0,-1 0 1,1 0-1,0 0 0,1 0 0,0 0 0,0 1 1,0-1-1,1 0 0,1 0 0,-1 1 0,1 0 1,6-12-1,-2 7 43,1 1-1,-1-1 1,2 2 0,0-1 0,0 1-1,1 0 1,0 1 0,0 0 0,1 1 0,15-9-1,-8 7-32,0 1 0,0 1 0,0 0-1,1 2 1,1 0 0,28-5 0,-17 7-11,1 0 0,-1 3 1,48 2-1,3 9-9,0 2-1,97 30 0,-144-33-11,149 41-210,-143-37-30,-1 2 0,47 24 0,-80-36 175,0 0 0,-1 1 0,0 0 0,0 1 0,0-1 0,0 1 0,-1 0 0,1 0 0,-1 1 1,-1 0-1,1-1 0,-1 2 0,5 7 0,-8-10 82,1 1 1,-1-1-1,0 1 0,0 0 1,-1 0-1,0-1 0,1 1 1,-1 0-1,-1 0 0,1-1 1,-1 1-1,0 0 1,0 0-1,0-1 0,0 1 1,-1-1-1,0 1 0,0-1 1,0 0-1,-4 6 1,-5 6 192,0 0 0,0-1 1,-2 0-1,-18 17 0,-62 48 582,82-71-729,-52 40 163,-97 59 1,117-84-542,0-1 1,-2-3 0,-68 23-1,89-36 12,0-1-1,-1-1 1,1-1-1,-1-1 1,0-1-1,0-1 1,-26-3-1,35 0 130,0-1 0,1 0 0,-1-1 0,1-1 0,0 0 0,0-1 0,0 0 0,1-1 0,0-1 0,0-1 0,-19-15 0,21 14 175,0-1 0,1 0 0,0-1 0,1 0 0,0-1 0,1 0 0,1 0 0,0-1 0,0 0 0,-5-17 0,9 18 144,0 0 0,0 0 0,1 0 0,1 0 0,0-1 0,1 1 1,1-1-1,0 1 0,1-1 0,0 0 0,1 1 0,4-18 0,0 14 9,1 0 0,0 0 1,1 0-1,0 1 0,2 0 0,0 1 0,0 0 0,2 1 0,0 0 0,13-13 0,3 1-24,2 2 0,0 1 0,61-37 0,-40 32-228,0 2 0,2 2 0,1 3 0,0 2 0,1 2 0,1 3 0,1 2-1,0 2 1,58-1 0,-88 10-218,51 5-1,-71-3 247,0 0 0,1 0 0,-1 1 0,0 0 0,0 1 0,0-1 0,0 1 0,-1 1 0,1-1 0,-1 1 0,10 8 0,-14-11 56,0 1 0,0 1 0,0-1 0,0 0-1,0 1 1,0-1 0,-1 1 0,1-1 0,-1 1-1,0-1 1,0 1 0,0 0 0,0 0 0,0 0-1,-1 0 1,1 0 0,-1 0 0,0 0 0,1 0-1,-1-1 1,-1 1 0,1 0 0,0 0 0,-1 0-1,0 0 1,1 0 0,-3 4 0,-3 6 104,0-1 1,0 0-1,-2-1 1,-16 22-1,-3 0 371,-63 58 1,-98 69 583,-23 5-63,-340 204 0,448-310-1212,-3-4-1,-3-5 1,-116 36 0,178-71-243,-2-3 1,1-1-1,-1-3 0,-84 4 1,106-11 159,0-3 0,1 0 0,-1-1 1,1-2-1,0 0 0,0-2 0,0-1 0,1-1 0,0-1 1,-23-14-1,28 13 242,1-2 0,0 0-1,1-1 1,0-1 0,2-1 0,-1 0 0,2-1 0,0-1 0,1 0-1,1-1 1,-20-39 0,24 39 281,0-1-1,2 0 1,1 0-1,0-1 0,1 1 1,2-1-1,0 0 1,1 0-1,1-1 1,1 1-1,1 0 0,1 0 1,5-24-1,-3 24-82,2 1 0,1 0-1,0 0 1,1 1 0,2 0-1,0 0 1,0 1 0,18-22 0,-4 11-41,0 2 0,2 0 1,58-45-1,-28 31-152,1 2-1,2 3 0,2 3 1,1 2-1,2 3 0,0 3 1,91-23-1,-128 42-99,1 1 1,41-3-1,-61 7 113,0 0 0,0 1-1,0 1 1,0-1 0,0 1-1,0 1 1,13 3 0,-19-4 42,0 0 0,1 0 1,-1 1-1,0-1 0,0 1 1,-1-1-1,1 1 0,0 0 1,0-1-1,-1 1 0,1 0 1,-1 0-1,0 0 1,1 1-1,-1-1 0,0 0 1,0 0-1,0 1 0,-1-1 1,1 0-1,0 1 0,-1-1 1,0 0-1,0 1 0,1-1 1,-1 1-1,-1-1 0,1 5 1,-1 1 33,0 0 0,-1 0 1,0 0-1,0 0 1,0 0-1,-1 0 0,0-1 1,-1 1-1,0-1 0,-4 7 1,-15 18 203,-2 0 0,-33 31 0,-26 22 279,-3-5 0,-4-3 0,-185 118 0,82-89-417,148-85-177,-2-1 0,-54 13-1,79-27-5,-1-1-1,1-2 1,-1 0-1,-38-1 0,50-2 39,0 0 0,1-1 0,-1-1 1,1 0-1,-1 0 0,1-1 0,-20-9 0,25 9 34,0-1 1,0 1 0,1-1-1,-1-1 1,1 1-1,0-1 1,0 0 0,1 0-1,-1 0 1,1-1-1,0 1 1,1-1 0,-1 0-1,-3-11 1,1 2 17,2 1 0,0-1 1,0 0-1,1 0 0,1-1 1,1 1-1,0 0 0,1-1 0,1 1 1,0 0-1,6-27 0,0 9 27,3 0-1,0 0 0,2 1 1,20-38-1,-19 44-5,2 1 0,0 0 0,2 1 0,1 0 0,0 2 0,2 0 1,1 1-1,0 1 0,1 1 0,1 1 0,1 1 0,1 1 0,35-17 0,-24 18 5,0 1 1,1 1-1,0 2 0,1 2 0,0 2 0,1 1 0,74-1 1,-95 6-18,1 1 1,-1 1 0,0 0-1,-1 2 1,1 0 0,0 1-1,-1 1 1,24 10 0,-37-14-7,1 1-1,-1 1 1,0-1 0,0 1 0,-1-1 0,1 1 0,-1 0 0,1 1-1,-1-1 1,0 1 0,0-1 0,0 1 0,-1 0 0,1 0 0,-1 0 0,0 0-1,0 0 1,0 1 0,-1-1 0,1 1 0,-1-1 0,1 9 0,-2-5 2,0 1 1,-1-1 0,0 0-1,-1 0 1,1 1 0,-1-1 0,-1 0-1,0-1 1,0 1 0,0 0-1,-9 12 1,-2 2 5,0-2 0,-2 0 0,0 0 0,-19 17 0,-84 64 57,51-51-34,-3-3 0,-2-4 0,-1-3 0,-3-3 0,0-3 0,-86 24 0,99-40-79,-94 12-1,118-24 5,-1-2-1,-56-2 1,78-3 36,0-1 0,0 0-1,1-2 1,-1 0 0,1-1 0,0-1 0,-22-10 0,31 12 13,-1-1 0,1 0 1,0-1-1,0 0 0,0 0 0,1 0 1,0-1-1,0-1 0,1 1 1,0-1-1,0 0 0,1-1 0,0 0 1,1 0-1,-1 0 0,2-1 1,-1 1-1,2-1 0,-1 0 0,1 0 1,1-1-1,-1 1 0,0-16 1,1 6 5,1 0 1,1 0 0,1 0-1,0 0 1,1 0 0,2 0-1,9-33 1,-4 26-22,1 1 0,2 1 0,0 0-1,1 0 1,19-24 0,-7 16-18,1 1 0,2 1 0,1 1 0,1 1 0,1 2 0,2 2 0,56-35 0,-58 43 3,0 0-1,65-22 1,-77 33 11,0 1 0,0 0 0,0 2 0,0 0-1,1 1 1,31 2 0,-42 0 1,-1 1-1,0 0 1,0 1-1,1 0 1,-1 0 0,0 0-1,-1 1 1,1 1 0,11 6-1,-16-9 4,-1 1 0,1 0 0,-1 0-1,0 0 1,1 1 0,-1-1-1,0 0 1,0 1 0,-1 0-1,1-1 1,-1 1 0,1 0-1,-1 0 1,0 0 0,0 0-1,0 0 1,0 0 0,0 0 0,-1 0-1,1 0 1,-1 0 0,0 0-1,0 1 1,0-1 0,-1 0-1,1 0 1,-1 0 0,1 0-1,-3 6 1,-2 3-2,-1 1 1,0-1-1,-1 0 0,0 0 0,-14 17 0,-2 0 17,-1-2-1,-32 29 1,-109 79 230,-12-4 92,-5-8 0,-6-8 0,-263 118 0,369-197-606,-107 32 0,126-52-122,-122 15 0,144-27 180,1-1 0,-66-4 1,86-1 170,1-1 0,-1-1 0,1-1 0,0 0 0,0-1 0,1-1 0,-23-12 0,29 12 47,0 0-1,0 0 1,0-1-1,1-1 1,1 0 0,-1 0-1,-11-15 1,16 15 22,-1 0 1,1-1-1,0 0 0,1 0 1,0 0-1,1-1 1,0 0-1,1 0 0,-3-14 1,3 8 4,1-1 0,1 0 0,0 1 1,2-1-1,0 0 0,0 1 0,2-1 0,0 1 1,1 0-1,1 0 0,1 0 0,0 0 0,1 1 1,1 0-1,1 0 0,0 1 0,0 1 0,2-1 1,16-18-1,-7 14-20,1 0 1,0 1 0,1 1-1,1 2 1,29-16 0,-8 8-6,1 2 1,48-15 0,86-15 0,-143 44-20,1 1 0,66-2 1,-94 8 0,0 0 0,0 1 0,0 0 0,0 1 0,0 0 0,10 3 0,-16-4 6,-1 0 0,0 0 0,1 0 0,-1 1 1,0-1-1,1 0 0,-1 1 0,0 0 0,0-1 1,0 1-1,2 2 0,-3-2 3,0-1-1,-1 0 1,1 0-1,0 1 1,-1-1-1,1 0 1,-1 1-1,0-1 1,1 1 0,-1-1-1,0 1 1,0-1-1,0 0 1,0 1-1,0-1 1,0 2-1,-2 4-4,0 0-1,-1 0 1,0 0 0,0-1-1,0 0 1,-1 1-1,-8 9 1,-9 13 4,-49 50 1,-88 68 282,-45 24 256,-161 100 431,266-207-875,-201 97 1,247-138-323,0-2-1,-99 25 1,123-40 27,-1-2-1,1-1 1,-1-2 0,1-1-1,-49-5 1,58 2 48,0 0 1,0-1-1,0-2 1,0 1-1,1-2 1,0-1-1,0 0 0,-26-18 1,29 15 47,0-1-1,2 0 1,-1-2 0,2 1 0,-1-1-1,2-1 1,0 0 0,-14-27 0,12 17 25,2-1 1,0 0-1,1-1 1,-11-55 0,14 41 149,2-1 1,3 0-1,1 0 0,2 0 1,11-77-1,-2 64 89,2 0-1,3 1 0,41-100 1,-39 116-93,2 1 0,2 1 0,1 1 0,2 0 0,1 2 0,40-41 0,-46 54-54,2 2-1,0 0 0,1 1 1,1 1-1,0 2 0,2 0 0,-1 1 1,1 2-1,1 0 0,42-11 1,-37 15-35,1 1 1,-1 2-1,1 1 1,0 1 0,0 2-1,58 7 1,-75-5 6,-1 1 0,0 0 0,0 1 0,0 0 0,-1 1 0,1 1 0,21 13 0,-30-16 20,-1 0 1,1 1-1,-1-1 0,0 1 1,0 0-1,0 0 0,-1 0 0,1 1 1,-1-1-1,0 1 0,-1 0 1,1 0-1,-1 0 0,0 0 0,0 0 1,0 0-1,-1 1 0,1-1 1,-2 0-1,1 1 0,0-1 0,-1 1 1,0-1-1,-1 7 0,-2 3 24,0 1-1,-1-1 1,0-1-1,-1 1 1,-1-1-1,-8 15 1,-3 3 49,-2 0-1,-39 50 1,-107 106 150,-52 22-15,74-89-160,-267 172 1,330-247-172,-124 52-1,150-75 49,-1-3 1,-97 22-1,127-37 82,-1-2 0,0 0 1,0-2-1,0-1 0,1-1 1,-29-5-1,40 4 30,1-1 1,-1 0-1,1-1 0,-1 0 1,1-1-1,0-1 1,1 0-1,-23-15 0,26 14 20,1 0 0,0-1-1,0 0 1,1 0 0,0 0 0,0-1-1,1 0 1,0-1 0,1 0-1,0 1 1,-6-18 0,5 9 29,1-1 0,1 1-1,0-1 1,2 0 0,0 0 0,1 0 0,1-1 0,0 1-1,2 0 1,5-28 0,0 15-10,2 1 0,1 1 0,1-1 0,1 2 0,25-43 0,-24 49-54,2 0 0,1 1 0,1 1 0,0 0 0,2 2 0,0 0 0,1 1 0,34-23 0,-35 29-22,0 0 0,1 2-1,0 0 1,1 1 0,0 1 0,0 1-1,0 1 1,1 1 0,0 1 0,36-2 0,-35 5-7,-1 2 1,1 0-1,0 1 1,-1 1 0,0 1-1,0 2 1,0 0-1,0 1 1,-1 1-1,0 1 1,-1 0 0,27 18-1,-42-24 6,-1 0 0,0 1 0,1-1 0,-1 1 0,-1 0-1,1 0 1,0 0 0,-1 0 0,0 1 0,0 0 0,0-1 0,-1 1-1,0 0 1,0 0 0,0 0 0,0 1 0,-1-1 0,0 0 0,0 1-1,0 7 1,-1-3 8,-1 0 0,-1 0-1,0-1 1,0 1 0,-1-1 0,0 1-1,0-1 1,-1 0 0,-1 0-1,1-1 1,-11 15 0,-9 10 61,-55 57 0,-71 50 87,71-77-183,-3-3-1,-2-4 1,-3-4 0,-2-4-1,-171 67 1,210-98-186,0-3 1,-2-1 0,1-3-1,-86 7 1,107-16 91,0-1 1,0-1 0,0-2-1,0-1 1,0-1-1,0-1 1,1-2-1,0-1 1,-36-17-1,43 15 138,1-1 0,0-1-1,1-1 1,1-1-1,0 0 1,1-2-1,0 0 1,1-1-1,2-1 1,0 0-1,0-1 1,2 0-1,-14-31 1,14 23 86,3-1 0,0-1 1,2 1-1,1-1 0,1-1 0,2 1 0,-1-43 1,5 33 10,2 0 1,1 0-1,2 0 1,2 1-1,15-51 1,-13 62-75,1 1 1,1 0-1,1 1 0,1 0 1,34-47-1,-36 58-51,1 0 0,1 1 0,0 1 0,1 1 0,0-1 0,1 2 0,1 0-1,-1 1 1,2 1 0,21-10 0,-22 13-19,0 1 0,0 0 0,1 2 0,-1-1 0,1 2-1,-1 0 1,1 2 0,0-1 0,0 2 0,0 0 0,-1 1-1,31 8 1,-37-7 28,1 0 1,-1 0-1,0 1 0,0 1 0,-1 0 0,1 0 0,-1 1 0,0 0 0,-1 0 1,0 1-1,1 0 0,-2 1 0,1-1 0,-1 2 0,-1-1 0,1 1 0,-2 0 0,1 0 1,-1 1-1,7 18 0,-9-20 22,-1 0 0,0 0 0,-1 0 0,0 0 0,0 1 0,-1-1 0,0 0 0,0 0 0,-2 11 0,-2-2 29,0-1 0,-1-1 1,-12 29-1,4-17 11,0-1 1,-2-1 0,-31 40 0,10-22 18,-42 40 1,14-24-3,-1-2 0,-93 61 1,106-85-101,-1-1 0,-1-3 0,-114 42 1,128-59-112,0-1 0,-1-2 1,-64 5-1,79-12 20,0-1 0,-1-1 1,1-1-1,0-2 0,-42-8 0,49 5 40,-1 0 0,1-1 0,0-1 0,1-1 0,0-1-1,0 0 1,-26-20 0,28 17 60,1 0-1,0-1 1,1-1-1,0 0 1,1-1-1,1 0 1,-15-26-1,16 19 107,0-1 0,1 0 0,1-1 0,2 0 0,-7-34 0,8 21 80,1-1 0,2 1 0,2-1 1,2 0-1,1 1 0,10-51 0,-3 43-15,2 2-1,2-1 1,2 2 0,39-80-1,-38 91-155,2 2 0,2 0 0,0 2 0,2 0 1,2 1-1,0 1 0,1 2 0,40-31 0,-50 45-27,1 1 0,0 0 0,1 1 0,-1 0 0,2 2 0,-1 0 0,1 1 0,-1 0 0,2 2 0,31-3 0,-40 5 11,0 1 0,0 0 0,0 1 0,0 0 0,0 0 0,0 1 0,-1 1 0,1-1 0,0 2 0,-1-1 0,0 1 0,0 1 0,0-1 0,0 2 0,-1-1 0,0 1 0,0 0-1,-1 1 1,1 0 0,7 10 0,-9-8 5,-1 0 0,0 0-1,-1 0 1,0 1 0,0 0-1,-1 0 1,0 0 0,0 0-1,-2 0 1,1 0 0,-1 1-1,-1-1 1,1 1 0,-2-1-1,-3 20 1,0-8-8,-2-1 1,-1 0-1,-17 38 0,7-24-8,-1 0-1,-29 42 0,-99 102-57,-49 19 11,82-98 85,-147 99 0,168-138-103,-2-4-1,-142 62 1,171-92-30,0-2 0,-78 16 0,98-31 42,0-3 0,-1-1 1,-61-2-1,77-4 61,1-1-1,-1-2 0,1-1 1,-38-10-1,51 9 54,0-1 0,0 0-1,0-1 1,1-1 0,-1 0-1,2-1 1,0-1 0,-21-18-1,25 19 11,0 0 0,1-1 0,1 0 0,0 0 0,0-1 0,1 0 0,0 0 0,1-1 0,-6-17 0,6 13 5,2-1-1,0 1 1,1-1-1,1 0 1,0-1-1,2-28 1,1 20-31,1-1-1,2 0 1,0 1-1,2 0 1,1 0-1,1 0 1,1 1 0,24-46-1,-24 55-32,0 0 0,2 1 0,0 0 0,0 0 0,2 2 0,-1-1 0,2 1 0,0 1 0,0 1 0,1 0 1,1 1-1,0 0 0,30-13 0,-24 16 2,-1 0-1,2 1 1,-1 1 0,0 2 0,1 0 0,0 1 0,0 1 0,-1 2 0,38 4 0,-39-2 15,-1 1 1,0 0-1,0 2 1,0 0 0,-1 1-1,0 1 1,0 1 0,-1 1-1,0 0 1,30 25 0,-39-28 10,0 1 1,-1 1 0,0-1 0,-1 1-1,0 1 1,0-1 0,-1 1 0,0 0-1,-1 1 1,0 0 0,4 12-1,-7-13 6,0-1 0,0 1-1,-1 0 1,0 0 0,0 0-1,-1-1 1,-1 1-1,0 0 1,0 0 0,0 0-1,-2-1 1,1 1-1,-7 15 1,0-5 22,-1 0 0,-1-1 1,0-1-1,-2 0 0,0 0 0,-1-1 0,-19 18 0,2-6 9,-2-1-1,-62 41 0,53-43-91,-2-1 0,0-3 0,-92 33 1,98-43-47,1-2 1,-2-2-1,1-1 1,-1-2-1,-62 0 1,70-6 53,1-1 0,-1-2-1,1-1 1,0-1 0,1-2 0,-1 0 0,1-3 0,1 0 0,0-2 0,1 0 0,0-2 0,1-1 0,1-2 0,0 0 0,2-1-1,0-2 1,1 0 0,-20-27 0,24 25 73,1-2 0,2 0-1,0-1 1,2 0 0,1-1 0,1 0-1,1-1 1,-9-44 0,13 39 8,1 1 0,2-1-1,1 0 1,2 0 0,1 0 0,1 0 0,10-48 0,-3 47-40,0 0 0,3 0 1,0 1-1,3 1 0,0 1 1,2 0-1,1 0 0,39-47 1,-45 64-22,1 0 1,0 1-1,1 1 1,1 0-1,0 1 1,0 0-1,1 1 1,1 1-1,31-13 1,-40 19 9,1 0 0,-1 1 0,1 0 0,-1 0 0,1 1 0,0 0 0,0 1 1,0 0-1,-1 0 0,1 1 0,0 0 0,-1 1 0,1 0 0,-1 0 0,1 0 0,-1 1 0,0 1 1,0-1-1,0 1 0,0 1 0,-1 0 0,10 7 0,-5-2 4,-1 1 0,0 0 0,-1 1 0,0 0 0,-1 1 0,0 0 1,-1 0-1,-1 1 0,0 0 0,7 21 0,-8-18 2,-1 1 0,-1-1 1,0 1-1,-2 0 0,0 1 0,-1-1 1,-1 0-1,-3 34 0,-1-28-7,-1-1-1,-1 0 0,-1-1 0,-2 1 1,0-1-1,0-1 0,-21 32 1,5-16-27,-1-1 0,-2-1 1,-36 35-1,-97 77-72,29-46 56,-4-6 0,-4-7 0,-192 91 0,43-56-24,212-99 50,-129 22 0,154-37 39,0-2 0,-102 0-1,129-9 14,-1-1 0,1-1 0,0-1 0,0-1 0,0-2 0,-26-11 0,37 13-4,0 0 0,0-1-1,1-1 1,0 0 0,0-1 0,0 0-1,2-1 1,-1 0 0,-17-21 0,19 17-4,1 0 0,1 0 1,0 0-1,1-1 1,0 0-1,2-1 1,0 1-1,0-1 0,-2-18 1,2 5 4,1 1 0,1-1 0,2 0 0,1 0 0,4-37 0,4 19-37,2 1 0,2 0-1,2 1 1,1 0-1,3 1 1,2 1-1,1 0 1,2 2-1,3 1 1,0 1-1,3 1 1,1 1-1,47-44 1,-48 55-29,0 1-1,1 2 1,2 1 0,64-34 0,-78 47 18,0 1 0,1 1 0,0 1 0,0 0 0,1 1 0,0 2 0,0 0 0,-1 1 0,2 0 0,36 4 0,-47-1 15,0 1 0,0 0 0,0 0-1,0 1 1,-1 0 0,1 1 0,-1 0 0,0 0 0,0 1 0,0 1-1,-1-1 1,1 1 0,-1 1 0,-1-1 0,1 2 0,-1-1 0,-1 1-1,1 0 1,5 10 0,-4-6 4,-2 1 0,0 0 0,0 1 0,-1-1 0,-1 1 0,0 0 0,-1 0 0,-1 1 0,0-1 0,-1 1 0,0-1 0,-3 27 0,-1-16 3,-2 0-1,0 0 0,-1 0 1,-2 0-1,0-1 0,-2-1 0,-13 25 1,1-9 0,-2-2 0,-1 0 0,-40 44 0,13-25-6,-4-3 0,-1-2 0,-120 82 0,86-74-134,-181 89 1,196-114-73,-3-4 1,-156 40-1,179-59 94,-1-3 0,-79 3 0,103-10 104,0-2 1,0-1-1,1-1 0,-35-9 1,51 9 46,1-2 1,0 0-1,0-1 1,1-1-1,-1 0 1,1-1-1,1 0 0,0-1 1,0 0-1,-15-16 1,17 15 8,1-1 1,1 0 0,0-1-1,1 0 1,0 0-1,0-1 1,2 0 0,-1 0-1,2-1 1,0 1-1,-4-18 1,3 2 23,2 0 0,1-1 0,1 1 0,3-47 0,2 22-12,3 1 1,20-88-1,-4 62-131,4 1-1,4 1 1,2 1-1,63-105 1,-68 140-39,2 1 1,50-56 0,-55 70 17,1 2 1,42-33-1,-54 48 70,0 0 0,1 1 0,0 0 0,1 1 0,-1 1 0,1 1 0,26-7-1,-32 10 33,0 0-1,1 1 1,-1 0-1,0 0 1,1 1-1,-1 1 1,1-1-1,-1 2 0,1-1 1,-1 1-1,0 0 1,16 7-1,-18-5 17,0 0 0,0 0-1,0 1 1,-1-1 0,0 2 0,1-1 0,-2 1-1,1-1 1,-1 2 0,0-1 0,0 1-1,-1-1 1,0 1 0,0 0 0,5 13 0,-3-4 9,-2-1 0,1 1 0,-2 0 0,0 1 0,-1-1 0,-1 0 0,0 1 0,-1-1 0,-5 32 1,0-14-7,-3 0 0,0-1 0,-25 59 0,15-49-14,-2-1-1,-29 44 1,7-22-102,-4-2 1,-2-2-1,-2-2 1,-4-2-1,-1-3 1,-3-2-1,-121 81 1,137-105-141,0-3 0,-2-1 0,-55 20 1,71-34 80,-1-1-1,1-2 1,-1-1 0,0-1 0,-41 0 0,46-4 94,0-1 1,1-1-1,-1-1 0,0-1 0,1-1 1,-38-14-1,42 10 179,0 0 0,1-1-1,0-1 1,0 0 0,1-2 0,1 0-1,0 0 1,1-2 0,0 0 0,1-1-1,-16-23 1,12 12 172,2-2 0,0 1 1,2-2-1,1 0 0,1 0 0,-11-49 0,13 33-216,2 0 0,2 0-1,2-1 1,2 0 0,2 0 0,3 0 0,1 0-1,2 1 1,2-1 0,16-48 0,-14 68-262,0-1 0,29-50 0,-30 62 62,1 1 1,0 0-1,1 1 1,1 0-1,17-15 1,-25 24 72,1 1 0,0 1 0,0-1-1,1 1 1,-1 0 0,1 0 0,-1 0 0,1 1 0,0 0 0,0 0 0,0 0 0,0 1 0,0 0 0,1 0 0,-1 0 0,0 1 0,9 1-1,-8 0 41,-1 0-1,1 1 0,-1-1 0,0 2 0,1-1 0,-1 1 0,0 0 0,-1 0 0,1 0 1,0 1-1,-1 0 0,0 0 0,0 1 0,0-1 0,5 8 0,0 0 84,-1 1 1,0 0-1,-1 0 0,-1 1 0,0 0 1,-1 0-1,0 1 0,-1 0 0,-1 0 1,-1 0-1,3 20 0,-3-10 20,-2 0-1,-1 0 1,-1 0 0,0 0-1,-2-1 1,-10 38 0,-3-8-28,-2-1 1,-3-2 0,-2 0 0,-47 78 0,27-58 11,-52 65 0,30-56 1,-2-3 0,-104 91 1,118-122-162,-3-2-1,-1-4 1,-1-1 0,-89 42-1,110-64-90,-1-1 0,0-1 0,-1-3-1,-65 13 1,69-21-3,0-2 0,0-1 0,0-2 0,0-1 0,0-2 0,0-2 0,1-1 0,0-1 0,0-2 0,1-2 0,0 0 0,-33-20 0,28 10 192,0-2 0,2-2-1,-54-49 1,50 37 269,1-2-1,2-1 1,2-2 0,-51-83 0,62 84 3,1-1 0,3-2 0,1 0 1,2-1-1,-18-80 0,28 86-235,1 0 1,2-1-1,2 0 0,1 1 0,2-1 1,3 0-1,0 0 0,3 1 0,12-43 0,-7 49-125,1 1 0,1 1 0,1 0 0,2 1 0,1 1 0,2 0 0,1 2 0,30-33 0,-30 39-39,1 1 0,1 0-1,1 2 1,1 1-1,0 1 1,2 1-1,-1 1 1,2 1-1,46-16 1,-58 25 77,1 0-1,-1 2 1,1 0 0,0 0-1,-1 2 1,1 0-1,0 1 1,0 1 0,0 0-1,24 6 1,-31-5 46,-1 1 1,1 0-1,-1 1 1,1 0-1,-1 1 0,0 0 1,-1 0-1,1 1 0,-1 0 1,0 0-1,0 1 1,-1 0-1,0 0 0,0 1 1,-1 0-1,0 0 1,0 0-1,5 13 0,-5-9 23,-1 1 1,0 0-1,-1 1 0,-1-1 0,0 1 0,0 0 0,-2-1 0,0 1 0,0 0 1,-1 0-1,-3 20 0,-2-1 24,-2 0 0,-1 0 0,-22 56 0,10-40 0,-45 82-1,-75 74 6,74-120-135,-4-4-1,-4-3 1,-122 102 0,143-138-121,-1-2-1,-86 47 0,95-65-34,0-2 0,-2-2 0,-77 20 0,90-30 72,0-1-1,0-1 1,-1-2 0,1-2-1,-48-2 1,53-4 147,1 0-1,1-2 1,-1-2 0,1 0-1,1-2 1,-1 0 0,2-2-1,-1-1 1,2-1 0,0-1 0,0-1-1,2-2 1,0 0 0,-22-24-1,26 21 150,1-1 0,1-1 0,1-1 0,1 0 0,1-1 0,-14-36-1,13 21 120,1 0-1,3-1 0,-10-69 0,15 46-58,3-1 1,3 1 0,2-1-1,4 1 1,27-120-1,-20 133-206,2 0 0,29-61 0,-30 80-55,2-1 0,34-49 1,-40 67 8,1 1 1,0 0 0,1 1-1,1 0 1,0 1-1,31-20 1,-36 26 9,1 0 1,0 1 0,0 0-1,1 1 1,-1 0 0,1 0-1,21-3 1,-24 6 16,1 1 1,-1 0-1,0 0 0,0 1 1,0 0-1,0 0 0,0 1 1,0 0-1,0 1 0,0-1 1,11 7-1,-9-3 10,0-1-1,-1 2 0,0-1 1,0 1-1,0 1 1,-1 0-1,0 0 1,-1 0-1,0 1 1,0 0-1,-1 1 1,0-1-1,0 1 1,6 18-1,-3-6 16,-2 1 1,-1 0-1,0 0 0,-2 1 0,-1 0 1,1 27-1,-4-12 27,-2-1 0,-1 0 0,-2 0 0,-2 0 0,-1 0 0,-2-1 0,-2 0 0,-18 39 0,4-20 15,-2-1 0,-3-2 0,-2-1 0,-54 65-1,52-75-127,-2-2-1,-2-1 0,-1-2 0,-2-2 1,-86 56-1,97-73-71,0-2 1,0-1 0,-2-1-1,1-1 1,-2-2 0,0-2-1,0-1 1,0-1 0,-1-2-1,-44 0 1,52-5 119,0-2 1,0 0-1,0-2 0,0-2 1,1 0-1,0-1 0,0-2 1,0-1-1,1-1 0,1 0 1,-33-23-1,39 22 170,0 0-1,1-2 1,1 0 0,0-1-1,1-1 1,1 0 0,1-1 0,0-1-1,1 0 1,0 0 0,2-2-1,0 1 1,2-1 0,-13-41-1,14 29 14,2 0 0,1 0 0,2 0 0,1 0-1,2 0 1,0-1 0,3 1 0,10-46 0,0 22-96,2-1-1,3 2 1,47-97 0,-43 106-132,3 1-1,53-71 1,-55 87-5,1 2 0,2 1 1,53-41-1,-59 51 22,0 1 1,2 2 0,-1 0-1,38-15 1,-44 22 29,0 1 0,0 1 1,0 1-1,1 0 0,-1 1 1,1 0-1,31 2 0,-35 1 20,-1 0-1,0 1 0,0 0 0,0 1 0,0 0 0,0 1 0,-1 0 0,13 7 0,-16-6 10,1 1-1,-1 0 0,0 0 1,0 1-1,-1 0 0,0 0 1,0 0-1,0 1 1,-1 0-1,6 11 0,-6-8 3,0 0 0,-1 0 0,0 0 0,0 1 0,-1 0 0,-1 0 0,0 0 0,-1 0 0,1 16 0,-2-6 3,-2 0 1,0 1-1,-1-1 1,-8 30-1,3-17 7,-3 0 0,0 0 0,-19 39 0,0-17 17,-60 89 1,20-48-10,-125 138 0,127-166-123,-3-3 0,-107 79 1,131-113-85,-1-2 0,-2-2 1,-1-2-1,-71 28 0,92-45 109,0-1 0,0-1 0,-1-1 0,-1-1 0,1-2 0,-1-2 0,1 0 0,-1-2 0,-44-6 0,55 3 119,0 0-1,0-2 1,1-1 0,0 0 0,0-1-1,-29-16 1,34 15 76,0-1-1,0-1 1,1 0-1,1-1 1,0-1-1,0 0 1,2 0-1,-15-21 1,13 15 19,2 0 1,0-1 0,1-1 0,1 1 0,1-1 0,0-1-1,2 1 1,0-1 0,2 0 0,0 0 0,0-33 0,4 9-30,2 0 1,2 1 0,2-1-1,18-63 1,-7 47-281,3 2 0,2 1 1,3 0-1,65-105 0,-71 135 2,1 1 1,2 0 0,26-23-1,-32 33-9,2 0 0,34-23-1,-45 35 148,-1 1 0,1 0 0,1 0 0,-1 1 0,0 0-1,1 0 1,0 1 0,-1 0 0,1 0 0,14 0 0,-18 2 40,0 0 0,0 0 0,1 1 1,-1 0-1,0 0 0,0 0 0,0 0 0,0 1 1,0 0-1,0 0 0,-1 0 0,1 0 1,-1 1-1,1 0 0,4 4 0,-3-2 23,-2 0-1,1 1 1,0-1-1,-1 1 1,0 0-1,-1 0 1,1 0-1,-1 0 1,0 1-1,2 8 1,0 3 25,-1 0 1,-1 0-1,-1 0 1,0 0 0,-1 1-1,-1-1 1,-1 1-1,-3 19 1,-2-7-19,0-1-1,-3 1 1,-18 45 0,-52 84-9,-49 48-4,45-95-112,-4-3 1,-5-4-1,-5-5 1,-158 130-1,209-195-200,-2-2-1,-93 52 1,113-74 144,0-1 1,0-1-1,-1-1 0,0-1 1,-54 6-1,64-11 93,-1-2-1,1 0 1,0-1 0,-1-2-1,1 1 1,0-2 0,0-1-1,-20-6 1,23 4 89,1 0 0,0-1 0,0-1 0,0-1 0,1 0 0,1-1 0,-1 0 0,2-1 0,-18-18 0,13 9 112,0 0 0,2-1 0,0-1 0,2 0 0,0-1 0,1-1 0,2 0 1,0 0-1,-11-51 0,9 19 113,3-1 1,3-1-1,1-87 1,7 54-206,5 0 0,33-168 0,-27 209-215,24-64 0,-35 111 149,7-22-151,23-43 0,-28 62 120,0 0 0,0 0 1,0 0-1,1 1 1,0 0-1,0 0 0,0 0 1,0 0-1,1 1 0,0 0 1,9-5-1,-12 7 38,-1 1 0,0 0 0,1 0 0,-1 0 0,1 1 0,-1-1 0,1 1 0,-1-1-1,1 1 1,0 0 0,-1 0 0,1 0 0,-1 0 0,1 0 0,0 1 0,-1-1 0,1 1 0,-1-1 0,1 1 0,-1 0 0,1 0 0,-1 1-1,0-1 1,0 0 0,1 1 0,-1-1 0,0 1 0,0-1 0,0 1 0,2 3 0,1 2 60,1 1 0,-1 0-1,-1 0 1,1 0 0,-1 0 0,-1 1 0,0 0-1,3 9 1,2 15 113,-1 1 0,-2 0-1,-1-1 1,-2 2 0,-3 63 0,-3-54-104,-2-1 1,-2 1 0,-2-1 0,-20 56 0,6-37-60,-4-2 0,-2-1-1,-3-1 1,-2-2 0,-2-1 0,-3-2-1,-2-2 1,-56 52 0,63-70-88,-2-1 0,-73 49-1,81-64-21,0-1-1,-1-2 0,-1 0 0,-61 17 0,71-25 42,0-1 0,0-1 0,0-1 0,-1-1 0,0-1 0,1-1 0,-1 0 0,1-2 0,-1-1 0,1 0 0,-1-2 0,1 0 0,1-1 0,-1-1 0,1-1 0,-37-21 0,30 12 76,1 0 0,0-2 0,1-1 0,1-1 0,1-1 0,1-1 0,1-1 1,-34-51-1,25 26 117,2-1 0,2-2 0,3 0 0,-19-63 1,17 33-30,5 0 1,3-2-1,3 0 1,-2-88-1,15 120-75,3 1-1,9-65 1,-7 87-16,1 0 0,2 1 0,1 0 1,1 0-1,1 1 0,2 1 0,22-40 0,-27 55-5,1 1-1,0 0 0,0 0 1,1 1-1,0 0 0,0 0 1,1 1-1,14-9 0,-15 12-3,0 0 0,0 1 0,1 0 0,-1 1 0,1 0 0,0 0 0,0 1 0,0 0 0,0 1 0,0 0 0,16 1-1,-14 1 2,0 0-1,0 2 1,0-1-1,0 1 0,-1 1 1,1 0-1,-1 0 1,0 2-1,0-1 0,-1 1 1,0 1-1,0 0 1,0 0-1,-1 1 1,0 0-1,0 0 0,14 19 1,-9-8 12,0 1 0,-1 1 0,-2 0 0,0 0 0,-1 1 0,-1 0 0,-1 1 0,7 30-1,-9-23 7,-2 1 0,-1 0 0,-2-1-1,0 1 1,-3 0 0,0 0 0,-2-1-1,-1 1 1,-1-1 0,-11 30 0,1-14-43,-2-1 1,-2 0-1,-1-2 1,-3 0-1,-47 64 1,40-67-152,-2-2 0,-1-1 0,-2-1 0,-74 55 0,80-69-43,-2-1 0,0-2 1,-1-2-1,-1-1 0,0-1 1,-1-2-1,-43 11 0,44-18 35,-1-1 0,0-2 0,0-1-1,-48-4 1,51 1 275,0-2 1,0-2-1,1-1 0,-1-1 0,1-1 0,1-2 1,0-2-1,0 0 0,1-2 0,1-1 1,-31-22-1,38 23 129,0-1 1,2-1-1,-1-1 0,2-1 1,1-1-1,0 0 1,1-1-1,1-1 0,1 0 1,1-1-1,1-1 1,1 0-1,-13-36 0,13 24-77,2 0 0,1-1 0,2 0 0,1 0 0,2-1 0,1 1 0,5-41 0,1 31-158,2 1 1,1 0-1,3 1 1,2 0 0,22-53-1,-19 62-79,1 1-1,2 0 1,2 1 0,1 2-1,1 0 1,1 1 0,2 1-1,46-41 1,-59 60 39,1 0 0,1 0 0,0 2-1,0-1 1,0 2 0,1 0 0,0 1 0,1 0 0,18-3 0,-27 7 46,0 1 1,0 0-1,0 0 0,0 1 1,1 0-1,-1 0 1,0 1-1,0 0 0,0 0 1,0 1-1,0-1 1,0 2-1,0-1 1,-1 1-1,1 0 0,-1 0 1,1 1-1,-1 0 1,0 0-1,-1 0 0,9 9 1,-7-7 21,-1 2-1,0-1 1,-1 1 0,0 0 0,0 0 0,-1 0-1,1 1 1,-2-1 0,5 17 0,-3-6 29,-2 0 0,0 1 0,0 35 1,-3-28-1,-1-1 0,-1 1 1,-2 0-1,-9 34 0,1-21-10,-1 0 0,-21 40-1,-2-9-7,-3-1-1,-3-2 1,-4-2-1,-59 67 1,47-66-57,-3-2 1,-3-4-1,-2-2 0,-90 61 0,110-89-112,-1-2-1,-83 38 1,94-53 10,-1-2 0,-1-1 0,0-2-1,-1-1 1,1-2 0,-1-2 0,0-2 0,-1-1 0,1-2 0,0-2 0,0-1 0,-40-11-1,37 5 208,1-2 0,1-2 0,0-1 0,1-2 0,1-2 0,0-1 0,2-3 0,0 0 0,2-2-1,-56-54 1,70 60 62,1-2 1,1 0-1,2-1 0,0 0 0,1-2 0,1 0 0,1 0 0,1-1 0,2-1 0,0 0 1,2 0-1,-8-43 0,9 32-60,3 0 0,1 0 1,1-1-1,3 1 1,0 0-1,8-41 0,-4 49-110,2 0-1,0 1 1,2-1-1,1 2 1,2-1-1,0 1 1,2 1-1,16-25 1,-20 38-25,0-1 0,1 1 0,0 1 0,1 0 0,1 1 0,-1 0 0,2 1 0,-1 0 0,28-14 0,-34 21 31,0 0 1,0 0-1,0 0 0,1 1 1,-1 0-1,1 1 1,-1-1-1,1 2 1,0-1-1,-1 1 1,1 0-1,0 0 1,-1 1-1,1 0 1,-1 1-1,1-1 1,-1 1-1,0 1 1,1 0-1,-1 0 1,0 0-1,7 5 0,-7-3 15,0 0 0,0 1-1,-1-1 1,0 1-1,0 1 1,0-1-1,-1 1 1,0 0-1,-1 0 1,1 0-1,-1 1 1,0-1-1,2 10 1,0 3 11,-1-1-1,0 2 1,-2-1 0,2 28 0,-3-18 10,-2 0 1,0-1-1,-2 1 1,-7 32-1,-3-12 12,-2 1-1,-27 61 1,9-35 18,-47 82 1,21-64 42,-4-2 1,-4-3-1,-3-2 1,-5-4-1,-157 139 1,187-186-98,-1-2 1,-70 40-1,91-62-27,-2-2 0,1 0 0,-1-1 0,-1-2 0,-31 6 0,43-11 11,0 0 1,0-1-1,0-1 0,0-1 0,0 0 0,0-1 1,0 0-1,-22-6 0,26 4 22,-1-1-1,1 0 1,0-1 0,0-1-1,1 0 1,0 0 0,0-1-1,0 0 1,1-1-1,-16-15 1,12 8 25,1 0-1,0 0 1,1-1 0,1 0 0,0-1-1,1 0 1,-9-25 0,6 5 55,1 0 1,-10-65 0,13 37 22,2 0-1,3 0 1,9-112 0,5 87-62,3 0 1,29-95 0,-24 117-100,3 1 1,4 1-1,2 1 0,60-102 1,-70 140 31,1 1 1,1 1-1,1 0 0,2 2 1,0 1-1,1 0 1,1 2-1,44-27 0,-54 38 44,1 2-1,-1 0 0,1 1 0,1 0 0,-1 1 1,1 1-1,31-3 0,-38 6 13,1 0 0,0 2-1,-1-1 1,1 1 0,0 0 0,-1 1-1,0 1 1,1-1 0,-1 2 0,0-1-1,0 2 1,-1-1 0,11 7 0,-14-7-4,0 1 0,0 0 0,0 0 0,-1 0 0,0 1 0,0-1 0,0 1 1,-1 1-1,0-1 0,0 0 0,-1 1 0,1 0 0,-1 0 0,-1 0 1,0 0-1,0 1 0,3 14 0,-4-7 0,0 1 0,-1-1 0,-1 0 0,0 1 0,-1-1 0,0 0 0,-1 0 1,-9 25-1,-2-6-1,-1 0 1,-38 61 0,-80 93 23,56-94-71,-5-3-1,-3-5 1,-4-3-1,-4-3 0,-133 86 1,166-128-81,-2-3 1,-1-2-1,-2-3 1,-1-3-1,-98 26 1,123-43 100,0-1 0,-1-3 0,1-1 0,-1-2 0,0-2 0,-1-2 1,1-1-1,0-2 0,1-3 0,-62-16 0,76 14 83,0-1 1,0-1-1,1-1 0,0-2 1,1 0-1,1-2 0,0 0 1,1-2-1,1-1 0,1 0 1,0-2-1,2 0 0,0-2 1,1 0-1,2 0 0,0-2 1,2 0-1,-20-48 0,17 28 4,2 0-1,3-1 0,1 0 0,-6-66 1,12 53-127,2-1 0,3 0 0,8-65 0,-3 85-95,14-53 0,-15 77 73,1 0 0,1 0 1,1 0-1,0 1 0,17-26 0,-20 35 48,0 1 0,-1 0 0,2 0 1,-1 1-1,0-1 0,1 1 0,0 0 1,0 0-1,0 1 0,1-1 1,-1 1-1,1 0 0,9-3 0,-10 5 21,0 0 0,0 0 0,0 0 0,0 1 0,1 0 0,-1 0 0,0 0 0,0 1 0,1 0 0,-1 0 0,0 0 0,0 1-1,0-1 1,0 1 0,0 0 0,6 5 0,2 0 7,1 2 0,-2 0 0,1 1 0,-2 0 0,1 1 0,-1 0 0,-1 0 0,0 1-1,-1 1 1,0 0 0,0 0 0,10 24 0,-16-29 2,0 1 1,0-1-1,-1 1 0,-1 0 0,1 0 1,-1 0-1,0 0 0,-1 0 0,-1 11 0,-2-2 15,0-1 0,-1 0-1,-11 31 1,3-16 31,-2-1 1,-30 52-1,-88 102 123,48-86-97,-3-4 1,-134 111 0,150-146-128,-86 55 1,103-83-43,-2-1 0,-66 25 1,83-40 25,0-3 0,0 0 1,-47 7-1,60-17 42,0 0-1,1-1 1,-1-2-1,0 0 1,0-2-1,-28-6 0,34 5 39,1-1-1,1-1 0,-1-1 0,1 0 0,0-2 0,0 0 0,1-1 1,0-1-1,1 0 0,0-1 0,1-1 0,0 0 0,0-1 0,2-1 1,0 0-1,-13-18 0,9 7 32,0 0 0,2-1 0,1-1 0,1-1 0,1 0 0,1 0 0,-7-36 0,9 26 5,2 0 0,2 0 0,2-1 0,1 0 0,4-47 0,0 55-33,2 0 0,2 0-1,0 0 1,2 1 0,1 0 0,2 0 0,1 1 0,1 1 0,1 0-1,1 1 1,2 0 0,1 2 0,1 0 0,37-39 0,-25 36-50,1 1 0,1 2 0,1 1 1,1 1-1,71-33 0,-52 33-100,1 2 0,1 2 0,90-16 0,-133 32 102,14-2-94,40-3-1,-59 7 107,-1 1 0,0 0 0,1 1 0,-1 0 0,0 0 0,0 0 0,1 1 0,-1 0 0,0 0-1,9 5 1,-15-6 24,1 0 0,0 0 0,0 0-1,0 0 1,-1 1 0,1-1 0,-1 0-1,1 1 1,-1-1 0,1 1 0,-1 0 0,0-1-1,0 1 1,0 0 0,0 0 0,0 0-1,0 0 1,0 0 0,-1 0 0,1 0-1,0 0 1,-1 0 0,0 0 0,0 0-1,0 0 1,0 0 0,0 0 0,0 0-1,-1 4 1,-2 4 37,0 0 0,0-1-1,-1 0 1,-1 0-1,-6 11 1,9-17-27,-15 26 106,-2-1 1,-26 31 0,-98 95 201,33-47-236,-212 158 0,240-208-286,-2-4-1,-2-4 1,-160 67 0,191-95-59,-1-2 0,-101 19 0,109-31 56,-1-3-1,0-1 1,-65-6-1,75 0 108,0-2 0,1-1 0,-1-1 0,-42-16 0,49 10 146,0-1 0,1-1 0,1-2 0,-41-30 0,46 29 59,1 0 0,1-2 0,1-1 0,1 0 0,1-2 0,0 0 0,2-1 0,1-1 0,1-1 0,1 0-1,-22-54 1,27 51-18,0-1 0,2 0 0,1 0-1,1 0 1,2-1 0,1 0 0,2-34 0,2 41-68,1 0 0,0 0 1,3 0-1,0 1 1,1-1-1,1 1 1,1 0-1,1 1 1,19-34-1,-17 38-42,1 0-1,1 1 0,1 0 1,0 1-1,1 1 0,0 0 1,29-20-1,-21 20-33,1 0 0,1 1 0,0 2 0,1 0 1,34-10-1,-18 11-49,2 1 1,-1 2-1,1 1 1,1 3-1,-1 2 1,0 2-1,57 6 1,-66-2-21,55 13 1,-74-12 109,1 0 0,-1 1 0,0 1 0,-1 1 0,21 12 0,-29-16 27,0 1 1,0 0-1,-1 1 0,0-1 0,0 1 0,0 1 0,0-1 1,-1 1-1,7 12 0,-8-11 18,0 1 0,-1 0 1,0 0-1,0 0 0,-1 0 0,-1 0 1,1 0-1,-1 18 0,-1-3 57,-1 1-1,-1-1 1,-2 0-1,-8 35 1,-38 92 343,-50 105 243,-23 66-34,111-285-739,-9 47 0,20-79 51,0 0 0,1 0-1,-1 0 1,1 0 0,0 0-1,1 9 1,-1-14 39,0 1 0,1-1-1,-1 0 1,0 1 0,0-1 0,0 1 0,0-1 0,0 0 0,1 1-1,-1-1 1,0 1 0,0-1 0,0 0 0,1 1 0,-1-1-1,0 0 1,1 1 0,-1-1 0,0 0 0,1 0 0,-1 1-1,0-1 1,1 0 0,-1 0 0,1 0 0,-1 1 0,0-1 0,1 0-1,-1 0 1,1 0 0,-1 0 0,1 0 0,-1 0 0,0 0-1,1 0 1,-1 0 0,1 0 0,-1 0 0,1 0 0,-1 0 0,1-1-1,6-3-73,0 0 0,0-1-1,0-1 1,-1 1-1,0-1 1,0 0-1,6-7 1,100-119-649,66-86 304,43-35 294,49-20 122,26 21 40,20 50 18,-215 146-20,122-47 0,-149 76-11,0 4 0,88-15 0,-93 25-21,0 3 0,80-1 0,-104 12-69,0 1 0,0 3 1,64 14-1,-79-12-56,-1 2 0,0 0 0,-1 2 0,-1 1 0,1 1 0,-2 1 0,47 34 0,-54-33-13,-1 1 0,-1 1 1,0 0-1,-2 1 0,0 1 0,0 0 0,-2 1 0,-1 0 1,0 1-1,12 32 0,-12-19 58,-2 0-1,-1 0 1,-2 1 0,-1 0-1,-2 0 1,0 63 0,-7-32 244,-2 0 0,-25 113 0,13-106-46,-3-1-1,-4 0 1,-3-2-1,-46 87 1,48-112-195,-2-1 0,-53 65-1,56-82-10,0-1 0,-2-1 0,0-1 0,-43 29 0,55-44 83,0-1 0,0 0 0,-23 9 0,32-16 27,1 1 0,0-1-1,0 1 1,-1-1 0,1 0-1,-1-1 1,1 1 0,-1-1-1,1 0 1,-1 0 0,1 0-1,-1-1 1,1 1 0,-8-3-1,10 2 3,0 0 0,1-1-1,-1 1 1,0 0 0,1-1-1,-1 1 1,0-1 0,1 0 0,0 1-1,-1-1 1,1 0 0,0 0-1,0 0 1,0 0 0,0 0-1,1 0 1,-1 0 0,0 0 0,1 0-1,0-1 1,-1 1 0,1 0-1,0 0 1,0 0 0,1-5 0,-1 0 22,1 0 1,0-1-1,1 1 1,-1 0-1,2 0 1,-1 0-1,1 0 1,3-6-1,6-6 22,0 1-1,1 1 1,1 0-1,18-19 0,-9 14-21,1 0 0,1 2 0,43-28 1,-19 20-33,0 3 0,57-20 1,-14 12-8,1 4 0,129-22 1,198-4 8,-245 41 31,199 11 0,-312 7 95,90 18 0,-124-16-50,-1 1 0,0 1 0,50 22 1,-63-23-40,-1 1 0,1 0 1,-1 1-1,-1 1 0,0 0 1,0 1-1,-1 0 0,15 19 1,-15-15 3,-1-1-1,-1 1 1,-1 1 0,0 0 0,-1 0 0,0 0-1,6 26 1,-7-10 23,-1-1 0,-1 1 0,0 39 1,-5 0 80,-2-1 0,-18 93 0,-48 129-16,55-245-575,-2 0 1,-43 86 0,57-130 368,1-1 0,0 1-1,-1-1 1,0 0 0,0 0 0,0 0 0,0 0 0,0 0 0,0 0 0,-5 3-1,7-5 57,0 0-1,0 0 0,-1 0 1,1 1-1,0-1 0,-1 0 0,1 0 1,0 0-1,0 0 0,-1 0 1,1 0-1,0 0 0,-1 0 0,1 0 1,0 0-1,-1 0 0,1 0 1,0 0-1,-1-1 0,1 1 0,0 0 1,0 0-1,-1 0 0,1 0 0,0 0 1,0-1-1,-1 1 0,1 0 1,0 0-1,-1-1 0,1 0-7,-1 0-1,1 0 1,-1-1-1,1 1 1,-1 0-1,1 0 1,0-1-1,0 1 1,0 0-1,0 0 1,0-1-1,0 0 1,1-12 47,2 0 0,0 0 1,6-19-1,6-11 147,3 1 0,1 0 1,2 2-1,43-64 0,-34 60-40,3 2 0,42-45-1,-29 41-98,2 3 1,1 2-1,2 2 0,2 3 1,2 1-1,80-37 1,-69 45-90,1 3 1,2 2 0,0 4-1,99-14 1,-66 20-107,1 5 0,153 6 0,-157 8 13,-1 5 0,127 29 0,-170-27 115,-2 3 1,0 2 0,-1 2 0,-1 2-1,73 45 1,-97-49 49,-1 1 1,0 1-1,-2 1 0,0 1 1,-2 1-1,0 2 0,-2 0 1,30 46-1,-33-40-11,-1 1 0,-1 0-1,-2 1 1,-1 1 0,-2-1 0,-1 2-1,7 55 1,-10-38-38,-3 1 0,-7 100 1,-7-60-58,-5 0 0,-3-2 1,-5 0-1,-49 123 1,-58 66-4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1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1 470 16860,'21'35'1535,"-1"2"1,16 43-1,21 85-1694,-43-116-164,-3 2 0,9 77 0,-17-96 194,-2 1 0,-1-1-1,-2 1 1,-11 63 0,10-84 61,0 0 0,-1-1-1,-7 17 1,-1-9 11,12-19 58,0 0 0,0 0 0,0 1 0,0-1 0,0 0 0,-1 0 0,1 0 0,0 0 0,0 0 0,0 0 0,0 0 0,-1 0 0,1 1 0,0-1 0,0 0 0,0 0 0,0 0 0,-1 0 0,1 0 0,0 0 0,0 0 0,0 0 0,0 0 0,-1 0 0,1 0 0,0 0 0,0 0 0,0 0 0,0 0 0,-1 0 0,1-1 0,0 1 0,0 0 0,0 0 0,0 0 0,-1 0 0,1 0 0,0 0 0,0 0 0,0 0 0,0-1 0,0 1 0,0 0 0,-1 0 0,1 0 0,0 0 0,0 0 0,0-1 0,0 1 0,-1-5 42,0 0 1,0 0 0,0 0 0,1 0 0,-1 0 0,2-7 0,1-46 608,21-112-1,-16 134-478,64-307 1048,-43 239-874,51-121 0,-55 172-235,44-75 0,-54 106-75,0-1 0,1 2 0,34-37 0,-44 54-25,-1 0 0,1 0-1,0 1 1,0-1-1,0 1 1,1 0 0,-1 1-1,1-1 1,-1 1-1,1 0 1,11-2 0,-14 4-10,0 0 1,-1-1 0,1 1-1,0 1 1,-1-1 0,1 0-1,0 1 1,-1-1-1,1 1 1,0 0 0,-1 0-1,1 0 1,-1 0 0,1 0-1,-1 0 1,0 1 0,0-1-1,1 1 1,-1 0 0,0 0-1,0-1 1,-1 1-1,1 0 1,0 1 0,-1-1-1,3 5 1,1 5-15,0 0 0,-1 0 0,-1 1-1,0-1 1,-1 1 0,0 0 0,0 14 0,0 12-61,-1-1 1,-7 53-1,-6-5-75,-4-1-1,-29 89 0,-78 165-111,80-240 220,-5-1 1,-66 102 0,90-164-70,-51 59-1,69-88 66,-1 0 0,-1 0 0,1-1 0,-1 0 0,0 0 0,0-1 0,-1 0 0,-11 5 0,16-8 18,0-1 0,0 0 0,0 0-1,0 0 1,0 0 0,0-1 0,0 1 0,-4-1-1,6-1 14,0 1 0,0 0 0,0-1 0,0 1 0,0-1 0,0 1 0,1-1 0,-1 0 0,0 0 0,0 0-1,1 0 1,-1 0 0,-2-2 0,1-1 0,0 0 0,0 0 0,0 0-1,1-1 1,0 1 0,0-1 0,0 0 0,0 1-1,1-1 1,0 0 0,0 0 0,0 0-1,0-5 1,-1-9 27,1 1 0,0-1-1,2 1 1,0-1 0,6-27-1,2 7 122,23-64 0,-17 64-26,2 1-1,40-70 1,-24 60-73,3 1 0,1 1 1,2 3-1,2 1 1,2 2-1,81-59 0,-69 61-58,2 2 0,1 3 0,2 3 0,1 2-1,102-31 1,-105 43-124,115-15 0,-136 27 25,0 1 1,73 5-1,-92 0 68,1 1 1,0 1 0,-1 0-1,0 1 1,0 1-1,-1 1 1,26 13-1,-34-14 39,1 0 0,-1 0 0,0 1 0,0 0-1,-1 1 1,0 0 0,0 0 0,-1 1 0,0-1-1,0 2 1,-1-1 0,-1 1 0,1 0 0,-2 0-1,1 1 1,-1-1 0,4 22 0,-3-4 70,-1 1 0,-2-1 0,-1 1 0,-1 0 0,-2-1 0,-6 36 0,-8 34 502,-46 151 0,-60 91 513,25-118-783,68-166-644,-41 60 1,53-92-11,-1 1 0,-1-2 1,-22 22-1,36-40 211,0-1 1,0 0-1,0 1 1,-1-2-1,1 1 1,-1-1 0,0 1-1,0-2 1,0 1-1,0-1 1,0 0-1,-1 0 1,1 0-1,-1-1 1,-13 1-1,17-3 120,-1 1-1,1-1 1,-1 0 0,1 0-1,-1 0 1,1 0-1,-1-1 1,1 0 0,0 1-1,0-1 1,0 0-1,0 0 1,0-1 0,0 1-1,1-1 1,-1 1-1,1-1 1,0 0 0,-1 0-1,1 0 1,0 0-1,1 0 1,-1 0 0,1-1-1,-1 1 1,0-7 0,-1 2 124,1-1 1,0 0 0,1 0 0,0 0-1,0 0 1,1 0 0,0 0 0,0 0-1,1 0 1,3-12 0,2-1 199,0 1 0,1 0 0,13-24 0,-9 22-55,1 2 0,0-1 0,2 2 0,0 0 0,21-23 0,1 7 114,2 2 1,77-55 0,-63 55-145,1 1 1,104-46 0,-61 42-99,157-37 0,-78 36-194,2 7 0,1 9-1,0 7 1,327 15 0,-403 9-181,153 34 0,-197-30 127,0 3-1,-2 2 0,70 33 1,-95-35 76,-1 1 0,-1 1 0,-1 1 0,-1 2 0,38 37 0,-45-38 59,-2 0-1,-1 2 1,0 0 0,-2 1 0,0 0 0,-2 1-1,13 32 1,-14-20 122,-1 0 0,-2 0 0,-1 1 0,5 74 0,-10-47 216,-3 0 0,-13 105 1,-46 122 668,33-193-561,-43 101-1,36-124-229,-69 112 0,64-127-223,-3-1 0,-2-2 1,-71 72-1,75-92-85,-1-1-1,-1-2 1,-2-2 0,-2-2-1,-53 28 1,47-34-18,0-2 1,-1-1-1,-1-4 0,0-1 1,-2-3-1,0-2 0,0-3 1,-72 2-1,80-10 62,1-1 0,-1-2 0,0-3 0,1-1-1,0-3 1,0-1 0,1-3 0,1-1 0,1-3 0,-46-24 0,64 28 54,2 0 1,0-1 0,0-1-1,2-1 1,0-2 0,1 0 0,0 0-1,2-2 1,1-1 0,0 0-1,2-1 1,0 0 0,-19-45 0,23 43 29,2 0 0,0-1 1,1-1-1,2 1 0,0-1 1,-2-45-1,8 32 16,2 0-1,2 1 1,1-1-1,21-72 1,-12 61 0,2 1 0,3 1 1,47-89-1,-34 85-41,2 3 0,2 1 1,77-81-1,-61 80-32,2 1 1,2 3-1,62-39 1,-33 34-52,2 3 0,2 4 0,149-51-1,-103 53-99,265-48 0,-107 56 3,-253 32 159,0 3 0,0 1 0,56 11 0,-84-11 22,0 0 1,1 1-1,-1 0 0,0 1 1,-1 1-1,1 0 0,-1 0 1,0 1-1,0 1 1,12 9-1,-18-11 3,0 0 1,0 0-1,0 1 1,-1 0-1,0 0 1,0 0-1,5 11 1,-5-6 7,0 1 0,0-1 0,-1 1 1,3 24-1,-4-12 2,-1-1 0,0 0 1,-2 1-1,-1-1 0,-1 0 1,-10 39-1,-10 12 45,-63 138 1,-92 136 136,-70 78 208,-366 503 537,276-480-833,-6-75-610,263-297 185,-2-3 0,-103 69 0,131-109 27,0-2 1,-2-3-1,-1-2 1,-66 20 0,78-31 48,-1-2 1,0-3 0,-1-1 0,0-3-1,-57 2 1,65-10 94,-1-2 1,1-2-1,0-1 1,1-2-1,-76-26 1,73 19 107,1-2 1,0-2 0,2-1 0,0-2 0,-39-29 0,40 20 146,2-1 0,1-2 0,2-1 0,-46-64 0,47 55 64,2-1 0,2-2 1,3 0-1,-22-54 0,30 51 14,1-1 1,3 0-1,2-1 1,-5-69-1,11 71-33,3 0-1,2 0 0,2 0 1,17-96-1,-3 84-31,2 0 0,4 0 0,53-106 0,-38 96-59,3 1 0,4 2 0,54-67 0,-21 49-83,169-150-1,-104 121-267,5 6 0,4 7 0,5 7 1,4 6-1,312-125 0,-78 90-330,-312 104 526,0 4 0,100-9 0,-149 24 141,0 2 0,0 1 0,0 2 0,0 1 0,0 2 0,34 10 0,-48-11 20,0 1 0,0 1-1,-1 1 1,0 0 0,0 1-1,-1 1 1,-1 1 0,1 0-1,20 20 1,-23-15 32,0 2 0,-1-1 0,-1 2 0,-1-1 0,0 2 0,-2-1 0,0 2 0,9 29 1,-2 1 106,-2 0 1,-3 1 0,6 54-1,-10-11 70,-5 104-1,-18 90-33,-6-62-577,18-198 81,1 1 0,2 50 0,1-79 233,0-1 0,0 1 0,0 0 1,0 0-1,0-1 0,0 1 0,1 0 1,-1 0-1,0-1 0,0 1 1,1 0-1,-1-1 0,0 1 0,1 0 1,-1-1-1,1 1 0,-1-1 0,1 1 1,-1 0-1,1-1 0,-1 1 0,1-1 1,-1 0-1,1 1 0,0-1 0,-1 1 1,1-1-1,0 0 0,-1 0 0,2 1 1,0-1-20,0-1 1,0 1-1,0-1 0,0 1 1,-1-1-1,1 0 1,0 0-1,-1 0 1,1 0-1,-1 0 1,1 0-1,-1 0 0,3-3 1,13-14-160,0-1 0,-1 0 1,21-36-1,116-189 5,52-83 399,45-79 89,31-32-112,36-5-142,14 20-55,29 65-31,-246 259 21,133-88 1,-174 140 12,2 3 0,118-49 0,-135 69 7,0 3-1,1 2 0,83-14 1,-114 29 2,0 1 0,0 2 0,-1 0 1,1 2-1,0 2 0,52 10 0,-60-9 0,0 2 0,-1 0 0,0 1 0,-1 1 0,1 0 0,-1 2 0,-1 0 0,29 22 0,-28-17-2,-1 2 1,-1 0-1,-1 0 0,0 2 1,-1 0-1,-1 1 0,13 26 1,-8-10 3,-1 2 1,-2 0 0,-1 0-1,9 46 1,-8-10 42,-4 1 0,1 78 1,-14 161 100,-76 298-261,38-393-289,18-70-46,22-145 422,0 1 1,0 0-1,0 0 0,1-1 0,0 1 0,1 5 1,-2-9 18,1 0 1,-1 0-1,1 0 1,-1 0 0,1 0-1,-1 0 1,1 0-1,-1 0 1,1 0 0,0 0-1,0 0 1,-1-1-1,1 1 1,0 0 0,0-1-1,0 1 1,0 0-1,0-1 1,1 1 0,-1-1 2,1 1 1,0-1-1,-1 0 1,1 0 0,0 0-1,-1 0 1,1 0 0,-1 0-1,1 0 1,0-1-1,-1 1 1,1 0 0,1-2-1,30-15 54,3-9 153,40-40-1,75-76 396,-128 119-515,366-329 939,-311 294-932,2 2 0,128-65 1,-161 98-89,2 2 1,1 2 0,0 2 0,1 2-1,1 3 1,60-7 0,-80 15-18,1 2 0,0 1 0,0 1 1,0 3-1,38 6 0,-51-4-14,0 1 1,0 1-1,0 0 1,-1 2-1,0 0 0,-1 1 1,0 1-1,0 1 1,-1 0-1,-1 2 0,0 0 1,-1 0-1,0 1 0,-1 1 1,-1 1-1,18 28 1,-18-19-27,-1 1 0,-1 1 0,-1-1 0,-1 2 1,5 33-1,-4-7-21,-3 0-1,1 87 1,-22 110 133,1-148 121,-50 188 0,42-221-136,-4-1 0,-2-1-1,-47 85 1,58-126-125,-1-1-1,-1-1 1,-2-1 0,-22 23-1,30-35-9,0-1-1,-1-1 1,-1 0-1,0 0 1,-19 10 0,28-19 42,-1 1 1,1 0 0,-1-1 0,0 0 0,0 0-1,0-1 1,0 0 0,0 0 0,0 0 0,0-1-1,0 0 1,-1 0 0,1 0 0,0-1 0,0 0-1,0 0 1,-10-4 0,10 3 17,1-1-1,-1 1 1,1-1 0,0-1-1,0 1 1,0 0 0,0-1 0,1 0-1,0 0 1,-1-1 0,2 1-1,-1-1 1,0 0 0,1 0-1,0 0 1,0 0 0,-3-10 0,0-2 44,1-1 0,0 1-1,2-1 1,-3-33 0,3 17 82,3 0 0,0 0 0,10-56-1,4 17 177,35-106-1,-22 99-41,61-124 0,-36 107-245,4 3-1,127-160 1,-100 156-273,4 4-1,117-97 1,45-6-673,-55 71-108,-174 114 899,0 1 0,1 1 0,0 1-1,24-6 1,-44 14 165,0 1 0,0 0 0,0 0 0,0-1 0,0 1 0,0 0 0,0 0 0,0 0 0,0 0 0,0 0 0,0 0 0,0 0 0,0 1 0,0-1 0,-1 0 0,1 0 0,0 1 0,0-1 0,0 1 0,0-1 0,0 1 0,0-1 0,-1 1 0,2 0 0,-1 1 7,-1-1-1,1 0 1,-1 0 0,0 1 0,0-1 0,1 0 0,-1 1 0,0-1 0,0 0 0,0 1-1,0-1 1,0 0 0,-1 1 0,1-1 0,0 0 0,-1 1 0,0 0 0,-4 11 56,0-1 0,-1 0 0,-1 0 0,0-1 0,-1 1 0,-15 16 0,-140 148 782,-69 52 285,-72 60 142,-43 33-44,-42 19-312,-20-16-468,-24-44-752,-4-57-626,329-181 1,-217 53 1,236-75-43,-2-5 0,-157 8 1,174-24 115,0-3 1,0-4-1,-99-22 1,111 16 253,1-2 0,0-4 0,-103-47 1,120 42 713,1-1 1,1-2-1,1-2 0,-58-56 1,67 55 450,1 0 1,2-2-1,1-2 1,-42-68-1,55 74-76,1-2-1,2 1 1,1-1-1,1-1 1,-11-62-1,16 64-244,1 0-1,2 0 0,0 0 0,3 0 1,0 0-1,7-36 0,-1 35-117,2 0 0,1 1-1,2 0 1,1 1-1,31-53 1,-20 43-49,2 1-1,1 1 1,62-63 0,-37 52-104,2 2 1,79-50-1,131-58-342,-2 40-284,-200 92 267,104-23 0,-155 42 322,1 1-1,0 1 1,0 0 0,-1 0-1,1 1 1,0 0 0,0 1 0,-1 1-1,21 4 1,-29-5 57,0 0 0,0 0 0,-1 0-1,1 1 1,-1-1 0,1 0 0,-1 1 0,1 0 0,-1-1 0,0 1 0,0 0-1,0 0 1,0 0 0,0 1 0,0-1 0,-1 0 0,1 1 0,-1-1 0,1 1-1,-1-1 1,0 1 0,0 0 0,0 0 0,-1-1 0,1 1 0,-1 0 0,1 0-1,-1 0 1,0 0 0,0 0 0,-1 3 0,0 6 7,-1 0 0,0 0 1,-1 0-1,-7 16 0,-32 69 99,-105 151 390,-91 86 398,-62 48 171,-250 229 272,-66-56-1655,495-463-223,-188 110-1,-137 4-197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1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4776 14883,'-38'-57'1384,"2"-2"0,-40-89 0,61 105-1114,1 0 1,3-1 0,1-1 0,-6-71-1,12 72-203,2 0-1,1 0 1,3 0-1,13-80 0,-3 76-61,2 0 1,2 1-1,2 0 0,33-58 0,-18 44-70,2 2 1,81-103-1,-46 83-143,3 4 0,4 2 0,100-72 0,278-158-1235,-178 150 340,-60 63 459,-186 78 651,0 2 0,63-13-1,-91 22 28,1 1-1,-1 0 0,0 0 1,1 0-1,-1 0 0,0 1 1,1 0-1,-1-1 0,0 1 1,6 3-1,-7-3 9,0 0-1,0 0 1,0 1 0,0-1 0,0 1-1,-1-1 1,1 1 0,-1 0 0,1 0-1,-1 0 1,0-1 0,2 5 0,-1-1 43,0 0 0,0 0 1,0 1-1,-1-1 0,0 1 1,0-1-1,-1 1 1,0 0-1,0-1 0,0 1 1,0-1-1,-1 1 0,0 0 1,-3 9-1,-7 21 342,-3 0 0,-28 57-1,-76 119 709,49-105-643,-102 123 0,135-188-613,-1-1-1,-3-2 1,0-2-1,-3-2 0,-72 46 1,97-69-66,0-2 0,-1-1 0,0 0 0,0-1 0,-1-1 0,0-1 0,-41 7 0,48-12 24,-1-1 0,1 0 0,0-1 1,0-1-1,0 0 0,0-1 1,0 0-1,0-1 0,1 0 0,0-1 1,-18-10-1,17 7 16,-1 0 0,2-1-1,-1 0 1,1-1 0,1-1 0,0 0-1,0-1 1,1 1 0,-14-24 0,10 10 181,2-1 1,1 0-1,0-1 1,2 0-1,-10-54 1,11 35 297,1 0 0,3-1 1,2-83-1,11 34 505,30-140 0,57-138 478,-56 255-1154,5 2 0,5 1 0,4 4 0,6 1-1,82-113 1,-61 119-240,4 2-1,4 5 0,5 4 0,3 3 0,153-107 1,-108 103-177,154-76 1,155-41-249,-9 68 190,-32 55 358,-324 79 219,171 2 0,-217 9-116,1 2 0,-1 1 0,0 2 1,71 20-1,-93-19-83,-1 0-1,1 2 1,-1-1-1,-1 2 1,0 1-1,0 0 1,-1 0 0,0 2-1,-1 0 1,0 1-1,-2 0 1,1 1 0,-2 0-1,0 1 1,-1 0-1,0 1 1,-1 0 0,-1 0-1,-1 1 1,0 0-1,4 21 1,-4 2 21,-2 1 0,-1-1 0,-3 1 0,-5 70 0,-2-37 15,-3-1-1,-28 105 1,5-71-151,-5-3 1,-4-1-1,-5-2 0,-99 162 1,102-200-434,-3-1 1,-72 74 0,81-99-57,-1-2 0,-1-1 1,-69 46-1,79-63 104,-2-2 0,0-1 0,-1-2 0,-64 19-1,63-23-554,0-2 0,-1-1 0,-52 3 0,65-9 804,0-1 0,-1 0 0,1-2 0,0 0 0,0-1 0,-35-13 0,43 12 519,-1 0-1,1-1 0,0-1 0,1 0 0,-1-1 1,2 0-1,-21-18 0,24 18-32,1-1 0,0 1 0,0-2 0,1 1 0,0-1 0,0 0 0,1 0 0,0 0 0,1-1 0,-4-14 0,5 12 18,0 0 0,1 0 0,1 0-1,0 0 1,0 0 0,1 0 0,1 0 0,0-1 0,1 1 0,7-24 0,-1 12-123,1 1 1,2 0-1,0 1 1,26-38-1,-19 34-148,0 1 1,3 0-1,0 1 0,1 2 0,38-32 1,-11 19-29,2 2 0,2 3 1,63-29-1,-30 20-55,177-54 1,178 1-357,331 11-521,2 53 164,693 69 965,-626 54 56,-796-88-267,581 50-7,-1-61-44,-92-54 162,-6-23 250,-289 44-114,694-99 664,-630 100-713,323 2 0,-497 36-176,190 26 0,-223-9-21,-1 3 1,130 48-1,-146-40 0,-2 3-1,-1 4 1,73 46 0,-77-33 16,-2 3 1,110 108 0,-95-75 25,111 145 1,40 131 63,-35 21 0,109 334 29,-169-377-117,-20-76-34,-91-210-11,60 82 0,-76-116 13,2-1-1,0 0 0,1-2 1,0 0-1,2 0 0,0-2 0,34 22 1,-39-29 5,0-1 1,0-1 0,0 0 0,0-1 0,1 0 0,0-1 0,0-1 0,0 0 0,0-1 0,0 0 0,0-1 0,0-1 0,0 0 0,17-4-1,1-2 10,-1-2 0,0-2 0,44-20 0,-20 4 14,81-52-1,82-83 12,-50 26-44,165-129-166,-62 76-9,-207 153 132,2 3 0,85-31 0,-108 48 36,1 2 1,1 2-1,0 2 1,52-5-1,-65 14 29,1 1 0,0 1 0,0 2 0,-1 1 0,0 1-1,1 2 1,-2 2 0,1 0 0,-2 3 0,1 0 0,-1 2 0,-1 1-1,35 24 1,-27-12 45,-1 2 0,-2 1 0,54 61 1,-36-28 92,57 90 1,-43-43 21,-4 3 0,58 151 0,68 253-340,-133-357-109,-43-124 204,-4-9-9,2 0 1,1 0-1,0-1 1,2 0-1,18 25 0,-29-47 67,1-1 0,0 1 0,0-1 1,0 0-1,5 4 0,-7-7 13,0 1-1,-1-1 1,1 1 0,0-1 0,0 1 0,0-1 0,0 1 0,0-1 0,0 0 0,1 1 0,-1-1 0,0 0 0,0 0 0,0 0-1,0 0 1,2 0 0,-1-1-2,1-1 0,-1 1 0,1-1-1,-1 1 1,1-1 0,-1 0-1,0 0 1,0 0 0,0 0 0,0 0-1,0 0 1,0-1 0,-1 1 0,1-1-1,-1 1 1,2-5 0,16-30-20,-2-1 1,24-79 0,-27 73 29,48-141 28,22-39 15,27-43 4,43-43-22,40-20-26,-103 195-60,170-194 0,-196 259-10,2 3 0,4 3 1,2 3-1,94-59 1,-122 91-1,1 2-1,1 3 1,82-31 0,-111 49 47,0 1 0,1 1 0,0 1 0,0 1 0,0 0 0,0 1 0,1 1 0,-1 1 0,22 4 0,-31-4 18,1 1 0,-1 0 0,0 1 0,0 0 0,0 1 0,0 0 0,-1 1 0,1 0 0,-1 0 1,0 1-1,0 0 0,-1 1 0,0-1 0,0 2 0,7 8 0,-6-2 21,0-1-1,-1 1 1,-1 0-1,0 1 1,-1-1 0,0 1-1,-1 1 1,-1-1 0,3 24-1,-1-2 40,-2 1 0,-1 0 0,-2 0 0,-6 54 1,-8-1 114,-34 131 1,-64 131 135,36-166-232,-8-4 1,-7-3-1,-9-5 0,-162 219 0,185-295-115,-111 114 0,116-147-36,-145 106 0,157-130 22,-1-3 1,-114 54-1,126-74 27,-1-3 0,0-1 0,-100 16 0,105-24-3,-1-3 1,0-1 0,-1-2 0,-60-6-1,70-1-31,0-2-1,0-1 1,2-2-1,-1-1 1,-49-25 0,46 18-63,2-1 0,0-2 0,1-2 0,-58-52 0,54 37-106,2-3 0,1-1 0,-51-82 0,43 52-46,3-2 1,-38-95 0,-45-205-187,124 374 460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1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14731,'124'-23'3481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2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 1034 13435,'-4'1'302,"-91"34"4033,62-24-4022,0-1 1,-48 6-1,72-14-317,-1-1 0,0-1 0,1 0-1,-1 0 1,0-1 0,1 0 0,-1-1 0,-17-5-1,20 4-20,0 1-1,1-2 0,-1 1 0,1-1 0,0 0 0,0 0 1,0-1-1,0 0 0,1 0 0,-1 0 0,2-1 0,-9-10 1,3-1-149,0 0 1,2 0 0,0-1-1,0-1 1,2 0 0,-8-36-1,4-4-502,-3-61 0,7-6 429,4 0-1,21-169 1,-18 283 390,-1 3 61,1-1-1,0 1 0,1 0 1,0-1-1,0 1 1,1 0-1,0 0 1,1 1-1,0-1 0,7-11 1,-10 18-146,1 0 1,0 0-1,-1 1 1,1-1-1,0 0 1,0 1-1,0 0 1,0-1 0,1 1-1,-1 0 1,0 0-1,0 0 1,1 1-1,-1-1 1,0 0-1,1 1 1,-1 0-1,1-1 1,-1 1-1,1 0 1,-1 0-1,1 1 1,-1-1-1,0 0 1,1 1 0,-1-1-1,1 1 1,2 1-1,8 3 66,-1 1 1,1 0-1,21 15 1,-32-20-106,27 18 21,0 2 1,-1 1-1,-1 1 1,-1 1 0,-2 2-1,0 0 1,22 34-1,-32-40-74,-1 1-1,-1 0 0,-1 1 1,-1 1-1,-1-1 1,-1 1-1,-1 1 0,-1 0 1,-2 0-1,0 0 1,1 33-1,-5-35 21,-1-1-1,-2 1 1,0-1 0,-1 0 0,-1 0 0,-1 0-1,-1-1 1,0 0 0,-2 0 0,0 0 0,-2-1-1,0-1 1,-1 0 0,0-1 0,-21 22 0,12-16 27,-2-2 0,1 0 0,-2-2 1,-1-1-1,0-1 0,-2 0 0,1-3 1,-2 0-1,0-1 0,-35 10 1,48-18-9,-2-1 0,1-1 1,0 0-1,-1-1 1,0 0-1,1-2 1,-19-1-1,23 0-23,0-1 0,0 0 0,0-1 0,0-1 0,0 0 0,1 0 0,0-1 1,0-1-1,-20-13 0,16 9-32,1-2 0,0 0 0,1-1 1,0 0-1,1-1 0,0-1 0,1 1 1,1-2-1,1 0 0,0 0 0,1 0 1,-10-28-1,13 30 36,1 0 0,1-1-1,0 1 1,1-1 0,0 0 0,1 0 0,1 1-1,1-1 1,0 0 0,0 0 0,2 1-1,0-1 1,0 1 0,2 0 0,-1 0 0,10-18-1,-3 12 26,1 0-1,1 1 1,1 0-1,1 1 1,0 1-1,2 0 1,-1 1-1,27-19 1,-6 9 16,1 2 0,1 1 1,58-24-1,-9 10-5,2 5-1,1 3 0,2 5 0,0 3 0,137-11 0,-171 27-55,0 3 1,-1 2-1,1 3 1,0 3-1,67 14 0,-94-12 2,0 2-1,-1 1 0,0 1 0,37 20 1,-47-19 11,0 0 1,0 1-1,-1 1 1,-1 1 0,-1 1-1,22 25 1,-25-23 38,0 1 0,-2 0 0,-1 1 1,0 0-1,-2 1 0,0 0 0,-1 0 0,7 32 0,-9-22 55,-1-1 0,-2 1 0,-1 0 0,-1 0 0,-5 56 0,-2-44 63,-3 1-1,-1-2 0,-2 1 1,-2-1-1,-2-1 0,-2 0 1,-2-2-1,-38 63 1,26-56-6,-1-1 1,-3-2 0,-1-2 0,-2-1 0,-2-2-1,-68 52 1,72-65-130,0-2 0,-2-1 0,-1-2 0,-58 23 0,68-34-83,-1 0 0,0-2 0,0-2 0,0 0 0,-1-2 0,0-2 0,-35-1 0,34-3-68,1-1-1,-1-2 1,0-1-1,1-2 1,0-1-1,1-1 1,-41-21-1,30 11-70,2-3 0,0-1 0,2-2 0,-56-50 0,62 48 119,1-2 1,1-2-1,2 0 1,-30-47-1,45 60 118,1-1-1,0 0 1,2-1 0,0 0-1,2 0 1,0-1 0,1 0 0,2-1-1,-4-34 1,7 44 12,1 1 0,1-1 0,0 0 1,0 1-1,1-1 0,1 1 0,0-1 0,1 1 0,0 0 1,1 1-1,0-1 0,1 1 0,0 0 0,12-16 1,-2 7 3,2 1 1,0 1 0,1 1 0,0 1-1,1 0 1,37-21 0,135-64 56,40-1-41,30 4-338,3 11 0,393-75-1,-498 136-1071,202-8 0,-298 33 930,72 8 1,-105-4 457,0 2 0,42 11 0,-61-13 147,-1 1 0,0 0 0,0 1 0,-1 0 0,0 1 0,0 0-1,0 1 1,0 0 0,9 10 0,-14-12-28,0 1 1,0 0-1,-1 0 0,0 0 0,0 0 0,0 1 1,-1 0-1,0 0 0,0 0 0,-1 0 1,0 0-1,0 0 0,-1 1 0,0-1 1,0 1-1,0-1 0,-1 1 0,0-1 0,-1 1 1,0-1-1,-2 11 0,-4 9 207,-1-2 0,0 1 1,-2-1-1,-24 43 0,6-18-37,-2-2 1,-2-2-1,-65 73 0,79-99-399,-2-2 0,0 0 0,-24 16 0,37-29 12,0-1 0,0 1 0,-1-1 0,1 0 0,-1-1 0,0 1-1,0-2 1,0 1 0,0-1 0,0 0 0,-13 0 0,9-3 3,0-1 0,0 0 1,0-1-1,0 0 0,0-1 1,1-1-1,-16-7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3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6385,'192'-150'6525,"-153"124"-5404,0 1-1,2 3 1,55-23 0,-32 23-418,133-30 0,-50 26-510,172-10 1,157 30-687,-332 13-153,0 6-1,161 35 0,-250-34 369,0 2 0,58 26 0,-87-31 227,-1 1-1,0 1 0,-1 1 1,34 27-1,-45-30 118,0 0-1,-1 2 1,-1-1 0,0 2-1,-1-1 1,0 1-1,-1 1 1,13 26-1,-13-18 117,0 1-1,-2 0 0,-1 0 0,0 1 1,-2-1-1,-1 1 0,-1 0 0,-1 0 0,-3 36 1,-4-12 213,-1 0 1,-2-1-1,-30 87 1,16-72-192,-2-1 0,-3-1 0,-3-1 1,-40 58-1,56-98-332,0 0-1,-1 0 1,-1-1 0,0-2-1,-2 1 1,-28 20 0,37-32-9,0 0 1,0 0-1,0-1 0,-1 0 1,1-1-1,-1 0 0,0-1 1,0 0-1,-1 0 0,1-2 1,-1 1-1,1-1 0,-1-1 1,1 0-1,-18-3 0,15 0 15,0 0 0,0-1-1,0-1 1,0 0-1,1-1 1,0 0-1,0-1 1,0-1-1,1 0 1,1 0 0,-18-17-1,12 9 214,1-1 0,1-1 0,1 0-1,0-1 1,1-1 0,-15-32 0,19 33 140,1 0-1,0-1 1,2 0 0,0 0-1,2 0 1,0-1 0,-1-31-1,4 40-106,1-1-1,1 0 1,0 0-1,1 0 1,0 0-1,1 1 1,1-1-1,0 1 1,0 0-1,1 0 1,1 0-1,0 1 1,9-14-1,-7 15-47,1-1 0,0 1 1,1 0-1,-1 1 0,2 1 0,-1-1 0,1 1 1,1 1-1,16-9 0,-2 5-7,1 0-1,0 2 1,42-8-1,-6 4-5,80-6 0,22 11-363,-1 8 1,297 37 0,-208 8-417,-207-32 487,0 2 0,68 33 0,-91-37 154,-1 1 0,0 1 0,-1 1 0,37 32-1,-46-35 108,-1 1-1,-1 0 0,0 1 0,-1 0 0,0 0 0,-1 1 0,0 0 0,10 28 0,-12-24 61,0 1 0,-2-1-1,0 1 1,-1 0 0,-1 0-1,0 0 1,-3 33 0,-2-19 119,-2 1 0,-1-1 1,-17 49-1,0-15 249,-3-1 1,-63 116-1,39-99-51,-90 115 0,11-54-413,106-121-136,-1-1 0,-35 24 0,50-39 37,-1-1 0,0-1 0,0 0-1,0 0 1,-1-1 0,0 0 0,0-1-1,0 0 1,-21 2 0,24-5 30,-1 0 0,1 0-1,0-1 1,-1 0 0,1 0 0,0-1 0,0 0 0,0-1-1,0 1 1,0-1 0,1-1 0,-1 0 0,1 0 0,0 0-1,0-1 1,0 0 0,1 0 0,0-1 0,-7-7 0,1-1 22,1 0 1,1-1 0,0 0 0,0 0 0,2-1-1,0-1 1,1 0 0,-7-21 0,5 4 90,1-1 0,2 1 0,1-1 0,2-1 0,2 1 0,4-56 0,2 38 101,2 1 0,3 0 0,32-96 0,-19 88-29,2 1-1,4 2 1,1 0-1,4 2 1,1 1 0,3 2-1,2 2 1,2 1 0,61-53-1,-39 46-58,3 3-1,2 2 0,2 4 1,2 3-1,1 3 1,125-49-1,-108 57-94,2 3 1,1 5-1,1 4 1,1 3-1,1 5 1,0 5-1,155 5 1,-184 7-42,129 26-1,-158-20 82,-1 2 0,0 1 0,54 29 0,-69-31 37,-1 1 1,0 2-1,-2 0 0,1 1 1,22 22-1,-30-23 25,0 0 1,-1 1-1,-1 1 0,0 0 1,-2 0-1,1 1 1,10 29-1,-10-18 32,-1 2-1,-1-1 1,-2 1-1,0 0 1,-3 0-1,0 1 1,-2-1-1,-4 45 1,-4-11 10,-3 0 1,-3 0-1,-22 62 1,2-29-80,-4-2-1,-5-1 1,-3-2 0,-5-2 0,-114 156 0,119-188-62,-68 68 1,84-99-47,-1-1 1,-64 42-1,79-58 30,0-1 0,-1-1 0,0 0-1,-1-1 1,-29 9 0,38-14 24,1-1-1,-1 0 1,0-1 0,1 1-1,-1-2 1,0 1 0,1-1 0,-1 0-1,0 0 1,1-1 0,-1 0-1,1 0 1,0-1 0,0 0-1,-10-6 1,9 4-4,-1 0-1,1-1 1,0 0 0,1 0-1,0-1 1,0 0 0,0-1-1,1 1 1,0-1 0,0 0-1,1-1 1,-7-13 0,4 1-11,0 0 0,1 0 0,2 0 1,-6-34-1,7 23 11,1 0 1,2 0 0,1 0-1,5-48 1,2 35 17,2-1 0,22-66 0,-14 66 24,1 1 0,2 0-1,2 2 1,2 0 0,52-69-1,-40 69 19,1 1-1,2 1 0,2 2 0,82-59 1,-55 53 18,117-59 0,116-23 27,-83 59-178,2 10 0,358-47 0,-282 76-157,-219 26 153,82 9 0,-126-3 113,-1 0 0,1 3-1,31 9 1,-53-12 43,0 1 0,-1 0 0,1 1-1,-1 0 1,0 1 0,0 0 0,-1 1 0,1 0 0,-2 0 0,1 1 0,14 16 0,-17-16 26,0 1-1,0 0 1,-1 0 0,-1 0-1,1 1 1,-1-1 0,-1 1 0,0 0-1,0 0 1,-1 0 0,0 1-1,0 11 1,-1 2 115,-2-1 1,0 1-1,-2-1 0,-7 31 0,0-12 139,-2 0-1,-34 77 0,-56 69 248,68-134-540,-2-2 1,-2-1-1,-3-2 1,-2-1-1,-53 44 1,69-68-167,-1-2 0,-2-1 1,-41 23-1,51-34-8,0-1 1,-1-1 0,0-1 0,-1 0-1,1-2 1,-35 5 0,40-8 43,-1-1 1,0 0-1,0-1 1,0-1-1,1 0 0,-1-2 1,0 0-1,1-1 0,0 0 1,0-1-1,0-1 1,0 0-1,1-2 0,0 0 1,1 0-1,0-1 0,0-1 1,-14-13-1,8 5 118,1 0 0,1-1 0,1-1 0,1-1 0,1 0 0,1-1 0,0-1 0,2 0 0,1 0 0,0-1 0,2-1 0,1 0-1,1 0 1,1-1 0,1 1 0,1-1 0,2 0 0,1-1 0,2-35 0,2 36 54,1 1 0,1-1 0,2 1-1,0 0 1,2 1 0,0 0 0,2 0 0,1 1 0,0 1-1,2 0 1,1 0 0,26-29 0,-17 27-26,2 0 0,1 2 0,1 0 0,34-18 0,8-2-24,2 4 0,2 4 1,82-28-1,244-57-384,516-72-1725,-653 164 1590,-212 26 440,0 2 0,59 9 0,-93-7 64,0-1 0,0 2 1,0 0-1,-1 1 0,0 1 1,0 0-1,23 13 0,-30-13 15,0 1 0,-1 0 0,0 0 0,0 1 0,0 0 0,-1 0 0,0 1 0,-1-1 0,0 2 0,-1-1 0,1 1 0,-2 0 0,5 10 0,-2 0 46,0 1 0,-2 0 1,0 0-1,-1 0 0,-1 1 1,0 38-1,-6-4 152,-2 0 0,-19 87 0,1-44-40,-5 0 1,-4-2-1,-86 179 0,94-228-264,-3-1 0,-1-1 0,-38 46 0,43-67 28,-1-2 1,0-1-1,-2-1 0,-35 23 0,61-44 55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3:3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2123 11666,'16'-27'2027,"32"-42"-1,-23 40-1613,1 2 0,43-36 0,-24 27-457,1 2 1,2 2-1,1 2 0,1 2 0,2 3 0,1 2 0,0 2 0,2 2 0,67-13 1,-37 16-98,0 3 1,131-3-1,-105 16 19,166 22 0,-178-7 118,161 46-1,-201-42 130,0 2-1,-1 3 1,93 53-1,-122-59 68,-1 1-1,-1 1 0,-1 1 0,-1 1 1,-1 2-1,-1 0 0,-1 1 0,25 39 0,-33-42-13,0 2-1,-2 0 1,-1 0-1,-1 1 1,-1 1-1,-1-1 1,-2 1-1,0 1 0,-2-1 1,2 47-1,-6-34-43,-1 1-1,-2-1 0,-2 0 1,-2 0-1,-2-1 0,-1 1 1,-1-2-1,-3 0 1,-23 47-1,29-67-134,-1-1 1,-22 29 0,30-43-18,0-1 0,0 1 0,0-1 1,-1 0-1,1 1 0,0-1 0,-1 0 0,1 0 1,0 0-1,-1 0 0,0 0 0,1 0 1,-1-1-1,1 1 0,-1 0 0,0-1 1,0 1-1,1-1 0,-1 0 0,0 0 1,0 1-1,1-1 0,-4-1 0,3 1-10,0-1-1,1 0 1,-1-1-1,0 1 0,1 0 1,-1 0-1,1-1 1,0 1-1,-1 0 1,1-1-1,0 0 0,0 1 1,0-1-1,0 0 1,0 1-1,0-1 1,0 0-1,1 0 0,-1 0 1,1 0-1,-1-3 1,-3-16-159,2 1 1,1-1 0,0-22-1,5-26-54,2 1-1,4-1 1,21-77 0,1 23 293,5 1 1,6 2 0,105-208-1,-15 109 154,-101 175-148,2 2 0,66-64 0,-60 71-43,2 1 0,2 2 0,1 3 0,1 1 0,1 2 0,1 2 0,2 2 0,0 3-1,1 2 1,1 2 0,85-14 0,-95 24-17,1 1 0,78 3 0,-93 3-8,1 2 0,-1 0-1,-1 2 1,1 2 0,32 12 0,-43-14 3,-1 2-1,1 0 0,-1 1 0,-1 0 0,1 2 1,23 20-1,-28-20 7,0 1 1,-1 0-1,-1 1 0,0-1 1,0 2-1,-1-1 1,-1 1-1,6 16 0,-6-12 25,-1 1-1,-1 0 0,-1 1 1,0-1-1,-2 1 1,0 0-1,-1 0 0,-1-1 1,-4 37-1,-2-24 66,0-1-1,-2 1 1,-1-1 0,-2-1-1,-18 37 1,8-27 11,-1-2-1,-3 0 1,0-2 0,-3-1 0,-1-1-1,-1-1 1,-2-1 0,-1-2 0,-38 25-1,64-50-80,0 0 0,0 0 0,-14 5 1,20-10-17,1 1 1,-1-1 0,0 0 0,0 1 0,1-1 0,-1 0-1,0 0 1,0 0 0,0 0 0,1 0 0,-1 0 0,0 0 0,0 0-1,0 0 1,0 0 0,1 0 0,-1 0 0,-1-1 0,2 1-2,0 0 0,-1-1 0,1 1 0,0 0 0,0-1 0,-1 1 0,1-1 0,0 1 1,0 0-1,0-1 0,0 1 0,-1-1 0,1 1 0,0 0 0,0-1 0,0 1 0,0-1 0,0 1 0,0 0 1,0-1-1,0 1 0,0-1 0,0 1 0,1-1 0,0-4 12,1 1 0,0-1 0,0 1 0,0 0 0,4-6 0,1 0 4,0 0 0,1 0 0,1 1 0,0-1 0,16-11 0,57-36 11,-69 49-25,142-78 8,52 1-10,20 9-6,324-66 1,251 12-4,-269 75-55,-1 47-96,-446 13 108,99 19 0,-146-16 45,1 2 0,-1 1 0,40 19 0,-57-20 16,-1 1 1,0 1-1,0 0 0,-2 2 0,1 0 1,17 18-1,-19-13 43,-1 1 1,0 0 0,-2 1-1,-1 1 1,0 0-1,-2 1 1,16 38-1,-12-16 97,-2 0-1,-1 1 0,6 53 0,-10-40-123,1 115 0,-10-114-721,2-50 220,2-12-47,13-33-437,59-123 1332,6 4 1,139-194 0,-161 269 7,130-132-1,-133 157-367,2 4 0,129-86 0,-103 88-27,1 4 0,2 3 0,2 4 0,151-41 0,-77 39-507,301-33 0,-178 54-531,-216 19 447,85 11 1,-127-8 393,1 0 0,-2 2 1,32 11-1,-51-14 207,1 1-1,-1 1 1,1 0-1,-1 0 1,0 1-1,-1 0 1,0 0-1,0 1 1,0 0 0,-1 0-1,13 16 1,-14-14 83,-1-1 1,0 1 0,0 0 0,-1 0-1,0 1 1,0-1 0,-1 1-1,-1 0 1,1 0 0,0 15-1,-2-3 196,0 1-1,-2-1 1,-6 37-1,-3-4 100,-2-1 0,-3 0-1,-2 0 1,-2-2-1,-3 0 1,-40 72-1,55-114-436,1 0-1,-1 0 1,-1-1 0,0 0-1,-12 11 1,19-19 22,-1 0 0,1 1 1,0-1-1,-1 0 1,1 0-1,-1 0 1,0 0-1,1 0 1,-1 0-1,0-1 0,0 1 1,1-1-1,-1 1 1,-4 0-1,6-1 24,-1 0 1,0-1-1,1 1 0,-1 0 0,1-1 0,-1 1 1,0 0-1,1-1 0,-1 1 0,1 0 0,-1-1 0,1 1 1,-1-1-1,1 1 0,0-1 0,-1 1 0,1-1 1,0 1-1,-1-1 0,1 0 0,0 1 0,-1-1 0,1 1 1,0-1-1,0 0 0,0 1 0,0-1 0,0 0 0,-1-9-108,0 0 0,1 1-1,1-1 1,0 0-1,2-9 1,2-12-141,2 1 1,19-52 0,66-118 130,-50 123 244,56-74 1,-45 79 24,3 3 0,3 2 0,4 2 0,129-104 0,-111 113-31,118-63 0,-115 74-55,140-52-1,-112 61-47,2 4 0,187-26-1,-141 39-158,224 2 0,-52 38-284,-269-11 255,-1 3 1,82 28-1,-114-31 92,0 1 1,-1 2-1,0 0 0,-1 2 1,34 25-1,-44-25 82,0 0 1,-2 2-1,0 0 1,-1 1-1,0 1 1,-2 0-1,0 1 0,-1 0 1,-2 1-1,0 0 1,0 1-1,7 31 1,-3 0 226,-3 1 0,-2 0 1,-2 0-1,-1 62 0,-5 14 810,-29 215 0,-54 123-58,75-435-1256,-3 47 0,10-78 242,0 0 0,0 1 0,0-1 0,0 0 0,0 0 1,1 1-1,-1-1 0,1 0 0,0 1 0,1 2 0,-2-4 28,1 0 0,-1-1 0,1 1 1,-1-1-1,1 1 0,-1-1 0,1 1 0,-1-1 0,1 1 0,0-1 1,-1 0-1,1 1 0,0-1 0,-1 0 0,1 1 0,0-1 1,-1 0-1,1 0 0,0 0 0,-1 0 0,1 1 0,1-1 0,3-1-53,0 0 0,-1-1-1,1 1 1,-1-1-1,1 0 1,-1 0-1,0 0 1,7-5 0,31-20-134,56-49 0,40-46 268,-33 27 50,189-134 143,-223 184-204,1 2 0,121-51 0,-92 56 22,3 4 1,126-25-1,228-8 126,-267 53-142,-1 9 0,1 7 0,234 35 0,-325-21-22,-1 4 1,109 37-1,-151-37 87,0 3 1,-1 2 0,-2 3-1,88 59 1,-113-66 17,-1 1 1,-1 1-1,-1 2 0,-1 1 1,-2 1-1,0 0 0,-2 2 1,-1 1-1,30 59 1,-7 8 468,56 191 0,-97-282-596,52 155 322,-44-139-291,0 0-1,2 0 0,0-1 0,1-1 1,16 20-1,-22-32-34,0-1-1,0 1 1,0-1 0,1 0 0,0-1-1,1 0 1,0 0 0,-1-1-1,2 0 1,-1 0 0,0-1 0,15 4-1,-8-5-12,1 0 0,-1-1-1,0-1 1,0-1-1,1 0 1,-1-1 0,21-4-1,5-2-21,0-3 0,-1 0 0,42-19 0,178-88-109,215-104-149,-324 158 29,195-51 0,20 37 112,2 26 1708,-11 9-750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3534 1469 11322,'-289'-109'4706,"14"-30"-4088,-250-187-2473,484 300 1945,-112-75-575,-258-161-298,286 190 891,-183-76-1,145 86 130,-3 6 0,-3 8 0,-1 8 0,-211-23 0,138 47-1730,129 18 888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93 12419,'-7'-11'5033,"2"-3"-4873,3-5-112,0-1-80,2 6-8,0 3-8,2 8 648,3 44-48,-5-11-72,2-2-184,-2 0-128,5-8-352,4-8-296,2-8 304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2009 3001,'95'-139'2840,"35"-4"129,26 5 88,26-14-1137,18-6-680,25 0-760,-2-10-192,0 9-184,9 1-48,1 6-8,-7 8-40,-4 17-240,-1 13-944,-28 15 632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2046 3249,'152'-128'3448,"30"-21"-719,15 2 360,24-8-1249,17-10-1008,8-3-488,-2-4-48,6 14-168,-6 11-40,-17 16-56,-9 2-8,-9 8-40,-5 17-200,-27 12-2144,-18 12 1544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0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4 290 2064,'4'-25'85,"0"1"0,2 0-1,1 0 1,0 1-1,2 0 1,1 0-1,0 1 1,2 0-1,15-22 1,-24 40-42,1-1 1,0 1-1,0 0 0,0 0 0,5-4 1,-8 7 5,0 1-1,-1-1 1,1 1 0,0-1 0,0 1 0,0-1 0,0 1-1,0-1 1,0 1 0,0 0 0,0-1 0,0 1 0,0 0-1,1 0 1,-1 0 0,0 0 0,0 0 0,0 0 0,0 0-1,0 0 1,0 0 0,0 1 0,0-1 0,0 0 0,0 1-1,0-1 1,0 1 0,0-1 0,0 1 0,0-1 0,0 1-1,0 0 1,-1-1 0,1 1 0,1 2 0,3 3 240,-1 1-1,0 0 1,-1 0 0,0 0 0,0 0 0,3 10 0,0 0 64,31 78 1000,18 50 768,-14-9-349,-5 2 0,-7 1 1,15 177-1,-35-193-1197,-6 1 1,-5-1-1,-6 1 1,-23 122-1,-41 46-32,-22-10-371,81-245-169,-162 392-3944,119-307 2248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1717 2726 3393,'-11'0'972,"0"-1"0,-1 0 0,1-1 0,0 0 0,0 0 0,0-2 0,-11-4 0,12 3-486,1 0 0,0-1 0,0 0 0,0 0 0,0-1 1,1-1-1,-10-10 0,-14-19 304,2-1 0,-48-78 1,-36-96 19,73 133-446,-222-479 874,35 70-912,35 156-300,-30 20-7,46 62-325,93 129-212,12 20 238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2520 5985,'0'-106'3745,"31"-29"-3673,14-20-48,34-26 0,6 0 0,13-8 8,6 5-32,-4 5 0,0-2 24,16 8 0,9-1-24,33 13 0,1 3 0,-6 20-624,-6 14-936,-23 23 1072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2104,'-23'65'1073,"0"1"223,1 12 816,8 14 209,-2 2 215,9 15-591,2 1-465,8 2-1032,8-1-184,9-4-280,6 1-664,11-11 424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8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2080,'18'3'1169,"1"20"383,3 6 705,-3 15-161,8 11-8,-4 9-391,-4 1-177,-7 3-576,-4 1-112,-10 5-119,-9 0-121,-10 15-288,-7 3-128,-10 5-104,3 6-200,3-11-1865,2-5 1473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1 585 2296,'2'-38'646,"1"0"0,2 0 0,2 1 0,12-40 0,-11 52 0,1 0 0,1 1 0,1 0 1,1 0-1,1 1 0,28-35 0,-30 45-281,1 0 0,1 1 0,0 0 0,1 1 0,0 1 0,1 0 0,0 1 0,0 1 0,1 0 0,25-9 0,-18 10-219,-1 0 0,1 2 1,0 0-1,0 2 0,1 1 0,-1 0 1,29 3-1,-46-1-67,1 0-1,-1 1 1,1 0-1,-1 1 1,0-1 0,0 1-1,1 1 1,8 3-1,-13-4-25,0-1 0,0 0-1,-1 1 1,1-1-1,0 1 1,-1-1-1,1 1 1,-1 0-1,1 0 1,-1 0-1,0 0 1,0 0-1,0 0 1,0 0-1,0 0 1,0 0-1,0 1 1,-1-1-1,1 0 1,-1 0 0,0 1-1,0-1 1,0 0-1,0 1 1,0-1-1,0 4 1,-2 3 18,0 0 1,-1 1-1,0-1 1,-1 0 0,1 0-1,-2-1 1,1 1-1,-1-1 1,0 0-1,-1 0 1,0 0-1,-9 8 1,-3 2-31,0-2-1,-1 0 0,-36 23 1,-128 67-156,57-50-3479,90-45 1790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2561,'24'-4'1128,"14"4"-16,6 4-160,2 3-376,2 5-248,1 2-1016,-4 0 520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83 3537,'2'-16'3905,"-13"1"-73,-5-1-1519,-8 3-537,-8-1-880,-9 7-487,-9 5-89,-10 13-144,-2 12-72,-12 16-280,-2 5-512,-2 11 455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10226,'-23'7'5873,"0"8"-4608,-7 1-593,7 1-200,2-1-296,3-2-152,7-3-16,10 0-8,-6-4 0,1-2-96,6 2-312,-9 0-4593,9 6 3064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1976,'-1'-6'693,"4"4"-397,5 5 264,-6-1-533,4 1 38,0 1 0,-1 0-1,0 0 1,0 1 0,0-1-1,8 11 1,5 8 158,2-1-1,38 34 1,-50-49-30,-1 0 0,1 1-1,-1-1 1,-1 1 0,0 1 0,0-1-1,0 1 1,-1 0 0,-1 0 0,1 1 0,-2 0-1,1-1 1,-1 1 0,-1 0 0,0 0-1,0 1 1,-1-1 0,0 0 0,-1 1 0,0-1-1,0 0 1,-1 1 0,-1-1 0,0 0-1,0 0 1,-1 0 0,0 0 0,-6 11 0,-17 33-755,-15 0 238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1 1392,'-9'16'688,"-5"-7"-207,0 1 31,-8-1-120,1 0 88,-7 2 48,-4-1-56,-12 4-32,-9 2 16,-13 9 184,-8 2-39,-1 6-241,1 1-776,10-9 287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2417,'0'0'1112,"-7"18"88,-2 12 0,-5 28-103,-3 15 15,-5 21 232,3 3-56,-2 2-335,6-8-313,6-21-1785,8-6-2631,6-27 2663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5017,'-4'25'3353,"-1"23"-3041,0 11 16,-1 13-56,1-1-128,1-11-88,4-10-32,6-20-24,6-9-272,15-26-1280,-2-13-857,5-24 1409</inkml:trace>
  <inkml:trace contextRef="#ctx0" brushRef="#br0" timeOffset="1">270 27 4473,'-22'53'3721,"-9"16"-2265,-5 9-528,-1 0-2272,7-4 1016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2312,'-19'35'1065,"-2"34"-281,-4 13 128,0 8-600,0 0-128,2-12-96,4-19-272,13-20 112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29 1752,'7'-19'897,"0"12"-241,0 5 184,-3 14 200,-4 15-312,-4 10-488,-4 9-136,-8 2-176,-4 2-72,-5-4-424,-5-11-704,2-8 856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4473,'-23'34'3865,"-3"1"-1033,5-1-2784,-2 0-48,8-3-792,10-8-624,0-14 840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3217,'-2'32'2640,"0"5"-983,0 8-537,0 1-720,2 1-280,4 0-1392,1-12 984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39 1448,'2'-3'201,"0"0"0,0 0 0,0 0 0,1 1 0,-1-1 0,1 1 0,0-1 0,-1 1 0,1 0 0,0 0 0,0 1 0,1-1 0,-1 0 0,0 1 0,0 0 0,5-1 0,-3 1 150,-1 1 0,1-1 0,0 1 0,0 0-1,-1 0 1,1 1 0,0 0 0,-1 0-1,1 0 1,-1 0 0,6 3 0,-2-1 94,0 1 0,0 0 0,0 1 0,-1-1 1,0 2-1,0-1 0,0 1 0,-1 0 0,0 0 0,0 1 1,0 0-1,8 14 0,-4-2-291,-1 1 0,-1 0 0,-1 1 0,-1 0 0,6 34 0,-6-8 85,2 70-1,-8-96-113,-1 1-1,0-1 0,-2 0 0,-4 22 1,4-32-82,-1 0 0,0 0 1,0 0-1,-1 0 0,0-1 0,-1 1 1,0-1-1,-14 16 0,-3 2-1,9-11-24,0-1 0,-26 23 0,35-34-14,-2 0-1,1-1 1,0 0-1,-1 0 0,0-1 1,0 0-1,0 0 1,0-1-1,0 1 1,0-2-1,-10 2 1,7-1 4,0-2 0,1 1 0,-1-1 1,0-1-1,0 0 0,1 0 0,-1-1 1,0 0-1,-16-7 0,19 7-75,1-1 0,0-1 0,0 1 1,0-1-1,0 0 0,1-1 0,0 1 0,0-1 0,0 0 1,0 0-1,1 0 0,0-1 0,0 0 0,-6-10 1,-8-29-1954,-3-8 583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2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147 693 2136,'-10'-4'1313,"-6"1"1495,0-2 641,-4-15-16,-1-5-921,-2-19-1391,0-7-369,11-13-448,6-11-128,33-18-232,12-7-248,30-8-2369,4 7 1585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123 101 11466,'-14'-12'5218,"0"0"-4898,7-6-304,-1-3-48,-6 3-232,5 4-64,-5 9-57,0 6-95,3 12-2608,-6 4 2111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2529,'0'-5'233,"1"1"0,0-1 1,0 1-1,0-1 0,0 1 0,1-1 1,0 1-1,0 0 0,0 0 1,0 0-1,1 0 0,-1 0 1,1 0-1,5-5 0,4-3 69,1 0 0,21-16-1,-12 12-103,0 1 0,1 1 0,1 1 0,0 1 0,0 1-1,1 1 1,48-13 0,-61 21-154,0 0 0,0 1 0,1 0 0,-1 1 0,0 0 0,0 1 0,0 0 0,17 5 1,-19-3-19,-1 0 1,0 0 0,0 1-1,0 0 1,0 1 0,-1 0-1,0 1 1,0-1 0,0 2-1,-1-1 1,11 13 0,-9-8-237,0 1 1,-1 0-1,-1 1 1,0-1-1,-1 1 1,0 1-1,-1-1 1,0 1-1,-1 0 1,-1 0-1,3 27 1,-1 26-725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4 2937,'-3'-4'2104,"-11"9"-160,-8 13-167,-8 17-161,-5 13-103,-13 14-121,4 4-192,-2 10-624,5 2-264,7-9-320,-3-2-328,11-8-2328,1-11-1857,5-13 2920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0 2809,'-46'39'2392,"-12"11"705,-11 17-1713,-9 9-192,-2 13-696,4 5-176,7 5-263,7-7-186,12 0-2087,9-5-1345,15-29 2193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 3361,'-37'35'3648,"-9"9"-455,-5 20-1576,-4 0-425,-2-2-1392,6 3-1337,1-4 1009</inkml:trace>
  <inkml:trace contextRef="#ctx0" brushRef="#br0" timeOffset="1">321 70 3377,'-66'83'2592,"-12"21"-1279,-10 4-1281,-1-8 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3233,'-19'46'3280,"-8"5"-191,-5 19-1793,4 6-528,-2-11-1192,5-6-1168,4-24 1048</inkml:trace>
  <inkml:trace contextRef="#ctx0" brushRef="#br0" timeOffset="1">265 14 4785,'-14'21'4345,"-6"24"-1905,-1 13-871,-4 18-1321,4-3-848,5-15-3305,-2-15 2833</inkml:trace>
  <inkml:trace contextRef="#ctx0" brushRef="#br0" timeOffset="2">102 48 3105,'-14'23'2568,"1"16"-199,-6 19-1705,-1 6-536,1-4-2105,3-3 1473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229 137 4233,'-12'32'3393,"-4"11"-2561,-5 4-480,1-2-2681,-1-8 1705</inkml:trace>
  <inkml:trace contextRef="#ctx0" brushRef="#br0" timeOffset="1">141 1 2793,'-22'78'1864,"-2"14"-120,-7-11-959,5-10-417,6-21-2625,3-22 1689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1112,'-9'48'552,"-2"0"-8,4-22-544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185 769 2793,'12'92'3704,"26"144"285,-24-199-3884,-14-37-105,0 1 1,0-1 0,0 1-1,0-1 1,1 0 0,-1 1-1,0-1 1,0 1 0,1-1-1,-1 0 1,0 1-1,0-1 1,1 0 0,-1 0-1,1 1 1,-1-1 0,0 0-1,1 0 1,-1 1 0,0-1-1,2 0 1,-2 0-3,0-1-1,1 1 1,-1-1 0,0 0 0,1 1 0,-1-1 0,0 1-1,1-1 1,-1 0 0,0 1 0,0-1 0,0 0-1,0 1 1,0-1 0,0 0 0,0 1 0,0-1-1,0 0 1,0 0 0,0-15-93,-1 0 1,-1 0-1,-1 0 0,-6-25 1,-1 1-60,-75-436-244,72 392 340,10 66 177,4 38 247,-1-19-359,5 70 745,24 207 791,-27-265-1524,1 0-1,0 0 0,7 14 1,-5-22-32,-5-5 12,0 0 0,1 0 0,-1 0 0,0 0 0,0 0 0,0-1 1,0 1-1,0 0 0,0 0 0,1 0 0,-1 0 0,0-1 0,0 1 1,0 0-1,0 0 0,0 0 0,0 0 0,0-1 0,0 1 0,0 0 1,0 0-1,0 0 0,0-1 0,0 1 0,0 0 0,0 0 0,0 0 1,0-1-1,0 1 0,0 0 0,0 0 0,0 0 0,0-1 0,0 1 0,-1 0 1,-5-24-16,-16-42 0,0 6-8,6 7-46,2-1 0,3 0 0,2-1 0,2 0 0,2-58 0,8 60-61,-3 52 122,0 0 0,1-1 1,-1 1-1,0 0 0,1 0 1,-1-1-1,0 1 0,1 0 1,0 0-1,-1 0 0,1-1 1,0 1-1,-1 0 0,2-1 0,-1 2 6,-1 0 1,1 0-1,-1 0 0,1 0 0,0 0 0,-1 0 0,1 0 0,-1 0 0,1 0 0,-1 0 0,1 0 0,-1 0 0,1 0 0,-1 1 0,1-1 0,-1 0 0,1 0 0,-1 1 0,1-1 0,-1 0 0,1 1 0,-1-1 0,0 0 0,1 1 0,-1-1 0,0 1 0,1-1 0,-1 0 0,0 1 0,1-1 0,-1 1 0,0-1 0,0 1 0,1 0 0,5 10 41,0 0 1,0 0-1,-2 1 1,7 19-1,11 56 424,-12-43-154,47 243 1899,-56-266-2051,-1-20-155,0-1 0,0 0 0,0 0 0,0 0 0,0 0 0,0 1 0,0-1 0,-1 0 0,1 0 0,0 0 0,0 1 0,0-1 0,0 0 0,0 0 0,0 0 0,0 0 0,0 0 0,-1 1 0,1-1 0,0 0 0,0 0 0,0 0 0,0 0 0,-1 0 0,1 0 0,0 0 0,0 0 1,0 0-1,0 0 0,-1 1 0,1-1 0,0 0 0,0 0 0,0 0 0,-1 0 0,1 0 0,0 0 0,0 0 0,0 0 0,0-1 0,-1 1 0,1 0 0,0 0 0,0 0 0,0 0 0,-1 0 0,1 0 0,0 0 0,0 0 0,0 0 0,0 0 0,0-1 0,-1 1 0,1 0 0,0 0 0,0 0 0,-10-10-2,-1-4 2,0-1 0,1 0 0,1-1 1,0 0-1,-7-20 0,-29-92 8,35 94-9,-14-40-5,4-2 0,3 0 0,-10-108 0,26 175-2,1 4-3,-1-1 0,1 0 0,0 1 0,0-1 0,0 1 0,1-1 0,2-8 0,-3 14 9,0 0-1,0 0 0,0 0 0,0-1 0,0 1 0,0 0 0,0 0 0,0 0 0,0-1 0,0 1 0,0 0 0,0 0 0,1 0 0,-1 0 1,0-1-1,0 1 0,0 0 0,0 0 0,0 0 0,0 0 0,1 0 0,-1-1 0,0 1 0,0 0 0,0 0 0,0 0 0,1 0 0,-1 0 1,0 0-1,0 0 0,0 0 0,0 0 0,1 0 0,-1 0 0,0 0 0,0 0 0,0 0 0,1 0 0,-1 0 0,0 0 0,0 0 0,0 0 1,1 0-1,-1 0 0,0 0 0,0 0 0,0 0 0,1 0 0,-1 0 0,0 0 0,0 0 0,0 1 0,0-1 0,0 0 0,1 0 0,-1 0 1,0 0-1,0 0 0,0 1 0,0-1 0,8 14-62,6 27 39,-3 1 0,9 52 0,-1-3 48,-17-86-37,17 80-1217,53 140 0,-56-191 342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73 2721,'-25'-50'2408,"6"34"657,3 9-161,5 20-1359,6 22-577,5 29-568,5 17-208,13 25-136,3-6-32,9-7-272,6-13-552,1-25-1241,-4-7-1071,-4-23 1999</inkml:trace>
  <inkml:trace contextRef="#ctx0" brushRef="#br0" timeOffset="1">107 338 1168,'-16'-88'736,"4"10"-63,12 34 215,5 24 1344,11 56 777,7 31 280,9 55-729,2 13-1248,3 5-848,2-8-231,3-18-241,-1-19-257,-6-25-1647,-1-21-2841,-16-35 2969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38 7426,'0'81'5289,"7"25"-3721,-4 4-896,10 2-656,-3-9-256,6-20-2648,4-14-1745,-11-34 2896</inkml:trace>
  <inkml:trace contextRef="#ctx0" brushRef="#br0" timeOffset="1">13 55 1800,'-9'-40'1217,"5"26"327,6 45-136,7 31-263,7 41-1121,0 11-1049,3 9 681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9 12267,'-9'-5'5609,"-7"2"-4521,0 6-368,-5 8-200,2 5-256,-6 12-208,5-5-24,-8 11-24,5 6 0,-5 10-184,-9 5-184,-4-4-400,-14 8-2353,-5-4 2105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2681,'5'7'1936,"-3"43"505,-2 19-1017,-2 14-1952,6 7-2185,5-19 1857</inkml:trace>
  <inkml:trace contextRef="#ctx0" brushRef="#br0" timeOffset="1">233 346 8298,'-13'66'5537,"6"-4"-4537,-1-7-696,8-20-2728,0-8 1752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2793,'18'-2'3104,"-6"11"825,-8 30-1312,-4 11-657,-2 12-1512,-2 3-448,3-10-1792,2-9-889,3-28 1513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37 3305,'4'45'3448,"-6"22"-375,-1 13-288,3-17-1409,5-15-712,6-34-2896,6-21-2577,8-35 3200</inkml:trace>
  <inkml:trace contextRef="#ctx0" brushRef="#br0" timeOffset="1">1151 169 3625,'-7'54'3673,"0"-4"-945,9-25-2432,3-13-1584,9-26 792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3 509 3249,'0'35'2704,"-2"1"-775,7-10-2113,1-8-1817,8-18 1273</inkml:trace>
  <inkml:trace contextRef="#ctx0" brushRef="#br0" timeOffset="1">403 1 1128,'-16'39'552,"0"7"-184,-5 10-600,0 3 160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0 2529,'-30'74'1656,"-8"20"1185,1 14-2169,-11 2-1160,0-18 287</inkml:trace>
  <inkml:trace contextRef="#ctx0" brushRef="#br0" timeOffset="1">341 487 4929,'-83'90'4001,"-1"-1"-2161,17-11-2088,3-9-2376,22-21 1824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2064,'-51'94'1185,"-7"11"607,-6-1-3304,-2-10 1360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3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 7642,'-18'-12'-1257,"4"-9"785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3425,'-4'7'3128,"-5"10"-919,2 13-1545,3 6-40,-4 8-424,-1-5-24,2-9-80,-7-5 8,12-14-152,7-27-2592,7-13-641,1-20 2161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4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4745,'-13'71'2881,"6"9"-2897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4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 1592,'-1'-1'473,"1"1"-372,0 0 0,0-1 1,-1 1-1,1 0 0,-1-1 0,1 1 0,0 0 0,-1-1 0,1 1 0,-1 0 1,1 0-1,-1-1 0,1 1 0,0 0 0,-1 0 0,1 0 0,-1 0 1,1 0-1,-1 0 0,1 0 0,-1 0 0,1 0 0,-1 0 0,1 0 0,-1 0 1,1 0-1,-1 0 0,1 0 0,-1 0 0,1 1 0,-1-1 0,1 0 1,0 0-1,-1 0 0,1 1 0,-1-1 0,1 0 0,0 1 0,-1-1 0,1 0 1,0 1-1,-1-1 0,1 1 0,-1-1 0,-9 10 493,1 0 0,-1 0 0,2 1 0,-13 19 0,10-6-377,2 0 1,0 0-1,2 1 0,1 0 1,-6 44-1,-5 19-127,7-48 122,-14 72 702,21-94-826,1 0-1,0 1 0,2 0 0,1 18 1,-1-35-138,1 0 1,-1 0 0,0-1 0,1 1-1,-1 0 1,1 0 0,0 0 0,0-1-1,-1 1 1,1 0 0,0-1 0,1 1-1,0 2 1,11 8-234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11442,'0'-8'5850,"2"-3"-4186,2-3-1400,-4 5-88,5 2-152,-8-2-160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4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2593,'5'25'5844,"-2"24"-5068,-4-37-555,0 1 0,-1 0 0,-1-1 0,1 1 0,-10 22 0,5-14-151,-5 16 162,-1 0 0,-2-2 0,-23 42 0,31-64-460,-1-2-1,0 1 1,0-1-1,-1-1 0,-1 1 1,1-1-1,-2-1 1,1 0-1,-1-1 1,-1 0-1,1 0 0,-21 9 1,-20 1-768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4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 2593,'-37'9'1168,"0"-9"-184,5 2-632,5-18-280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5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27 1448,'-2'-2'266,"2"1"-173,-1-1 0,0 0 0,1 1 0,-1 0 0,0-1 0,0 1 0,0 0-1,-1-1 1,0 0 0,-11-2 3933,-107-1 239,112 5-4048,0 1-1,1 0 0,-1 0 0,0 1 1,-9 3-1,-22 5 479,31-10-614,0 1 0,0-1 0,-16-1 0,19 0-67,0 0 0,1 1 0,-1-1 1,0 1-1,0 0 0,0 1 0,1-1 0,-1 1 0,0 0 0,1 0 0,-1 1 1,1-1-1,-1 1 0,-7 4 0,-3 4 5,-1-2 0,0 0 0,-24 8 0,38-16-19,-8 4 0,1 0 0,-1 0 0,0 1 0,1 0 0,0 0 0,-16 13 0,22-15-5,0-1 0,0 1 0,0 0 0,0 0 0,0 0 0,0 0 1,1 1-1,0-1 0,-1 1 0,1-1 0,1 1 0,-1 0 0,0 0 0,1 0 0,0 0 0,0 0 0,0 0 1,0 0-1,1 0 0,0 0 0,0 5 0,2 20-66,0-11 71,0-1 1,-1 0-1,-2 1 1,1-1-1,-7 33 1,-3-13-134,4-17 206,1 0 0,-3 29 1,8-42-438,0 0-1,0 0 1,0 0 0,1 0 0,0 0 0,0 0-1,0-1 1,1 1 0,0 0 0,1-1-1,3 8 1,19 26-1089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35 2152,'-1'0'108,"0"0"0,1-1 0,-1 1-1,0 0 1,1-1 0,-1 1-1,0-1 1,1 1 0,-1-1-1,0 1 1,1-1 0,-1 1-1,1-1 1,-1 1 0,1-1-1,-1 0 1,1 1 0,0-1-1,-1 0 1,1 1 0,0-1-1,0 0 1,-1 1 0,1-1-1,0 0 1,0 0 0,0 1 0,0-1-1,0 0 1,0 0 0,0 0-1,0 1 1,0-1 0,0 0-1,0 0 1,0 1 0,1-2-1,-1 1-63,0 1 0,1-1 0,-1 0-1,0 1 1,0-1 0,0 1 0,1-1-1,-1 1 1,0-1 0,1 1 0,-1-1-1,0 1 1,1-1 0,-1 1-1,1 0 1,-1-1 0,0 1 0,1 0-1,-1-1 1,1 1 0,0-1 0,0 1-41,0 0 0,-1 0 0,1 0 1,0 0-1,0 0 0,-1 0 0,1 1 1,0-1-1,-1 0 0,1 0 0,0 1 0,-1-1 1,1 0-1,0 1 0,-1-1 0,1 1 1,0-1-1,-1 0 0,1 1 0,-1-1 1,1 1-1,-1 0 0,1 0 0,7 10 11,-1-1 1,-1 2-1,0-1 0,-1 1 0,0 0 1,5 18-1,-2-9 14,2 10 136,-2-1 0,-1 1 0,6 58 0,-9 97-1,-8-136-447,-4-6 131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1552,'-5'0'712,"-1"0"-199,5 0-1,-1 0 184,0 0 632,0 0 56,0 0 1,1 0 111,-6 2-24,-8 3-479,1 2-273,-42 32-392,27-34-184,-6-5-368,-2-2-944,-4-3 791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147 341 1576,'-28'-27'1025,"-1"-5"-1,5-17-416,1-6-40,5-7-480,4-2-448,3 13 272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11 450 2881,'-7'-31'1976,"4"-12"-248,4-5-287,3-7-585,3-10-256,7-3-752,-3 1-1080,8-5 888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48 365 3201,'-17'-28'3152,"4"-11"-551,1-7-833,6-6-447,14-4-945,4 4-280,11 6-1313,5 0 913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4 383 2192,'-3'-28'1321,"3"-10"735,9-24-816,15-10-383,12-15-2522,6-9 1249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1656,'5'-20'769,"7"19"-33,-5 10 232,-7 10 1144,11 13 81,-11 5 271,-2 7-303,4 10-489,-11-5-792,7-5-536,2-5-152,-1-12-400,6-6-808,-3-7 600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11618,'21'-5'5226,"-3"5"-4802,-1-7-968,-4-1-2945,4 0 2121</inkml:trace>
  <inkml:trace contextRef="#ctx0" brushRef="#br0" timeOffset="1">1219 240 14483,'2'-11'4521,"17"-28"-5897,1-12-3489,14-11 2648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5073,'-7'37'3489,"2"4"-2545,1 3-648,-1 6 0,3 3-16,2 0-1080,0 0-1440,0-15 1487</inkml:trace>
  <inkml:trace contextRef="#ctx0" brushRef="#br0" timeOffset="1">64 91 816,'-2'67'208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6097,'-5'9'4849,"1"9"-3032,4 8-473,0 17-992,0 6-480,6 6-1984,-1-7-1521,0-21 2329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5385,'5'1'4937,"-3"21"-2200,-2 4-713,4 20-1544,-2-1-304,1 1-832,1-2-1336,-4-21 1144</inkml:trace>
  <inkml:trace contextRef="#ctx0" brushRef="#br0" timeOffset="1">167 13 3017,'1'14'3264,"1"7"857,-2 6-2408,-2 7-617,2 1-2168,0-5-1785,-3-5 1825</inkml:trace>
  <inkml:trace contextRef="#ctx0" brushRef="#br0" timeOffset="2">372 1 2929,'0'31'2856,"-7"17"865,5 5-1312,-1-7-1833,4 2-2217,1-14 969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0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92 278 3201,'-3'0'200,"0"0"1,1 0 0,-1-1-1,1 1 1,-1-1 0,1 1 0,-1-1-1,1 0 1,-1 0 0,1 0-1,-1 0 1,1 0 0,0 0-1,0-1 1,0 1 0,-1-1-1,-1-2 1,2 2-110,0-1 0,0 0 0,0 0 0,0 0 0,0-1 0,1 1 0,-1 0 0,1-1 0,0 1-1,-1-8 1,0-4-135,1-1 1,0 0-1,1 0 0,4-24 0,-3 33 165,2-13-81,0 1 1,2-1-1,10-27 0,-15 46-57,-1 5-28,-4 14-74,-11 26 115,-14 18 1691,29-58-1144,9-13-625,14-11-624,-15 16 191,1 0 0,0 0 0,0 1 0,0 0 0,1 0 0,-1 1 0,1 0 0,-1 1 0,1-1 0,0 2 0,0-1 0,9 2 0,8 6-123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12 201 2441,'-2'-13'1399,"-8"-79"8245,10 84-9241,0 0 1,1 0-1,-1 0 0,1-1 0,1 1 0,0 0 1,0 0-1,6-13 0,-8 20-398,0 1 0,0-1 1,0 1-1,0 0 0,0-1 0,0 1 1,0 0-1,1-1 0,-1 1 0,0 0 0,0-1 1,0 1-1,0 0 0,1-1 0,-1 1 1,0 0-1,0-1 0,1 1 0,-1 0 0,0 0 1,1-1-1,-1 1 0,0 0 0,1 0 1,-1 0-1,0-1 0,1 1 0,-1 0 0,0 0 1,1 0-1,-1 0 0,1 0 0,-1 0 0,0 0 1,1 0-1,-1 0 0,1 0 0,-1 0 1,0 0-1,1 0 0,-1 0 0,0 0 0,1 0 1,-1 1-1,1-1 0,-1 0 0,0 0 1,1 1-1,0 0 9,1 1 0,-1-1 0,0 1 0,0 0 0,0-1 0,0 1-1,-1 0 1,2 3 0,2 10 24,-1 0-1,0 0 1,-1 0-1,1 30 0,-9 63 26,-8 13-295,2-73-3532,10-39 1859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55 123 5313,'-12'74'4465,"0"4"-1152,-2-11-3961,5-8-1593,2-31 1497</inkml:trace>
  <inkml:trace contextRef="#ctx0" brushRef="#br0" timeOffset="1">351 1 5441,'-10'46'4809,"1"5"-2192,-2 7-1497,2 1-680,4-11-4689,-6-11 3129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6881,'-12'33'5234,"-3"6"-2922,0 7-1928,0-7-5041,5-3 3409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55 410 3481,'-19'32'3785,"3"-16"-353,3-4-1295,8-8-985,3-4-584</inkml:trace>
  <inkml:trace contextRef="#ctx0" brushRef="#br0" timeOffset="1">411 10 3441,'9'-9'12298,"-11"9"-11633,-10 53-297,-1-5-456,-3 5-337,-7 3-2871,0-2 2023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7009,'-14'35'4986,"-6"22"-3746,-1 9-392,-12 10-2792,-1 7 1471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133 272 4729,'-28'51'3209,"-2"-5"-2441,10 2-3617,3-13 1881</inkml:trace>
  <inkml:trace contextRef="#ctx0" brushRef="#br0" timeOffset="1">80 296 4145,'-26'50'2792,"-3"7"-4560,4-1 1272</inkml:trace>
  <inkml:trace contextRef="#ctx0" brushRef="#br0" timeOffset="2">220 1 6625,'-27'69'4545,"-1"7"-3824,2-5-97,1-6-2193,2-12-2720,10-23 2945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 1 12811,'-11'16'5065,"-3"-7"-4729,5 10-1824,-2 8 1111</inkml:trace>
  <inkml:trace contextRef="#ctx0" brushRef="#br0" timeOffset="1">40 2259 14427,'-21'69'4577,"12"-30"-4665,3-9-384,3-24 280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7266,'-21'46'5225,"-13"25"-3785,3 12-536,-7 4-760,8-8-224,2-10-1432,5-14-1153,12-28 1569</inkml:trace>
  <inkml:trace contextRef="#ctx0" brushRef="#br0" timeOffset="1">183 31 3281,'-2'-11'4001,"-12"29"688,-6 10-1561,-1 32-2144,-6 18-439,3 7-449,1 6-208,1-10-2217,1-14 1409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9154,'-46'71'5449,"4"-7"-5425,-1-13-1592,11-12 1096</inkml:trace>
  <inkml:trace contextRef="#ctx0" brushRef="#br0" timeOffset="1">73 212 1344,'-37'60'88,"1"-14"-216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3713,'-25'62'2800,"-5"0"-2672,3 1-800,0-11 472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3465,'4'60'3064,"-2"-12"-1327,3-14-1273,2-13-760,6-28-2369,3-14 1841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91 6201,'-13'55'4377,"-1"-13"-3337,4-8-1216,3-22-3472,5-10 2679</inkml:trace>
  <inkml:trace contextRef="#ctx0" brushRef="#br0" timeOffset="1">383 1 2489,'-17'49'920,"-10"3"-656,0-1-400,-4-9 96</inkml:trace>
  <inkml:trace contextRef="#ctx0" brushRef="#br0" timeOffset="2">112 218 2969,'-30'54'2000,"0"-19"-784,5-3-744,11-22-3168,2-13 2216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22 1008,'-14'44'224,"-5"-10"-168</inkml:trace>
  <inkml:trace contextRef="#ctx0" brushRef="#br0" timeOffset="1">83 1 3409,'-17'33'2520,"-6"3"-1367,3 5-1594,-3-10 297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3041,'-29'61'2288,"-10"-15"-319,6-9-1041,13-25-1544,1-7-1625,13-26 1361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2937,'-19'30'1808,"-1"-2"-384,8-14-1640,-2-6-1064,1-16 808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48 2681,'-11'25'1120,"-3"2"24,8-6-1288,-2-1-712,4-8 616</inkml:trace>
  <inkml:trace contextRef="#ctx0" brushRef="#br0" timeOffset="1">79 1 2000,'-13'86'1201,"-1"-2"143,0-17 152,0-12-311,5-25-1001,0-12-1081,4-29 569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92 728,'-18'61'264,"-3"-14"-200</inkml:trace>
  <inkml:trace contextRef="#ctx0" brushRef="#br0" timeOffset="1">151 0 3265,'-26'41'3064,"-10"12"33,6 0-1401,7-5-727,5-5-721,8-27-3633,3-15 2497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1478 1 7282,'-41'25'5905,"2"-4"-2977,4-26-3496</inkml:trace>
  <inkml:trace contextRef="#ctx0" brushRef="#br0" timeOffset="1">111 240 14483,'-43'19'4545,"17"-15"-5041,3-6-1584,5-5 1383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1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73 3193,'-14'58'2024,"-6"-3"-1328,2 2-296,4-25-1368,2-7 696</inkml:trace>
  <inkml:trace contextRef="#ctx0" brushRef="#br0" timeOffset="1">42 0 2705,'-9'55'2736,"-2"5"1777,1 1-2720,2-5-353,7-18-1536,-1-17-2025,5-21 1425</inkml:trace>
  <inkml:trace contextRef="#ctx0" brushRef="#br0" timeOffset="2">313 268 2689,'7'-13'688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15 3745,'-5'36'2768,"-4"-13"-2696</inkml:trace>
  <inkml:trace contextRef="#ctx0" brushRef="#br0" timeOffset="1">38 1 4801,'-25'60'2881,"13"-26"-2937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87 7338,'-5'71'5329,"0"-4"-3689,-3-8-888,5-20-1208,-1-13-2056,-3-24 1615</inkml:trace>
  <inkml:trace contextRef="#ctx0" brushRef="#br0" timeOffset="1">95 0 3353,'-15'36'4241,"1"8"408,-5 16-1921,-1 4-1303,8-11-873,1-9-304,8-26-1489,10-32-4664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73 179 8154,'-11'32'6713,"-1"7"-4256,3 9-1601,0-4-296,6-10-888,-1-8-1208,2-27 991</inkml:trace>
  <inkml:trace contextRef="#ctx0" brushRef="#br0" timeOffset="1">45 0 7282,'-11'41'5777,"6"26"-3681,-8 4-1048,6-9-976,2-3-872,3-33-4769,0-17 3705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87 7354,'-3'96'6153,"-4"12"-3673,3-7-1071,2-27-801,1-21-432,2-40-848,10-22-1401,1-35 1289</inkml:trace>
  <inkml:trace contextRef="#ctx0" brushRef="#br0" timeOffset="1">79 36 2913,'-7'30'2760,"-7"18"329,5 21-753,0 7-567,-2 0-905,2-12-416,2-25-1312,-2-13-1129,6-38 1249</inkml:trace>
  <inkml:trace contextRef="#ctx0" brushRef="#br0" timeOffset="2">20 0 3017,'0'23'2968,"0"32"673,7 14-728,2 9-1073,2-1-992,3-19-960,-3-17-1344,-2-29-2873,1-15 2825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4489,'4'65'4217,"6"1"-1729,-4-18-1543,3-7-393,3-22-2097,-7-17-695,2-18-1553,-1-5 2305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3617,'-3'63'2952,"-6"-11"-1927,0-12-1265,4-18 96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3201,'0'1'249,"1"-1"-1,0 1 1,-1-1 0,1 1 0,-1 0 0,1-1 0,-1 1 0,1-1-1,-1 1 1,0 0 0,1 0 0,-1-1 0,0 1 0,1 0 0,-1 0 0,0-1-1,0 1 1,0 0 0,0 1 0,3 22 1352,-2-11-627,39 435 3312,-40-440-4300,3 21-62,-3-27-4,0-1 0,1 1 0,-1-1 1,1 0-1,-1 1 0,1-1 1,-1 1-1,1-1 0,0 0 1,0 0-1,-1 1 0,1-1 0,0 0 1,0 0-1,0 0 0,2 1 1,-2-1 11,-1-1 1,1 0-1,-1 0 1,1 0-1,-1 1 1,1-1-1,-1 0 1,1 0 0,0 0-1,-1 0 1,1 0-1,-1 0 1,1 0-1,-1 0 1,1 0 0,0 0-1,-1 0 1,1 0-1,-1 0 1,1-1-1,-1 1 1,1 0-1,-1 0 1,1-1 0,0 1-1,13-12-382,-2 1 382,-9 9-26,0 1-1,0-1 0,-1 0 0,1 0 0,-1 0 1,0 0-1,1 0 0,-1 0 0,0 0 0,0-1 0,0 1 1,-1-1-1,1 0 0,-1 1 0,3-6 0,-2 0-410,1-1 0,-1 0-1,1-17 1,-2 17 513,0-1 0,1 1 0,4-13 0,-6 21 48,0 1-1,0-1 1,0 1 0,1-1-1,-1 1 1,0-1-1,0 1 1,1-1-1,-1 1 1,0-1-1,1 1 1,-1-1 0,1 1-1,-1-1 1,0 1-1,1 0 1,-1-1-1,2 0 1,-2 1 0,0 0 0,1 0 0,-1 1 0,0-1 0,1 0 0,-1 0 1,0 0-1,1 0 0,-1 0 0,0 0 0,0 0 0,1 1 0,-1-1 0,0 0 1,1 0-1,-1 0 0,0 0 0,0 1 0,0-1 0,1 0 0,-1 0 0,0 1 0,0-1 1,0 0-1,1 1 0,1 3 349,0 0 0,0 0 1,-1 0-1,1 0 0,0 6 1,8 36 1390,5 75-1,-5 54-736,-6-60-568,-2-87-474,7 41 1,-7-62-111,-1 0 1,1-1 0,0 1 0,1 0 0,0-1 0,0 1 0,0-1 0,1 0 0,-1 0 0,2 0 0,5 7 0,-8-12 56,-1 0 0,0 0 1,1 0-1,0 0 0,-1 0 0,1 0 0,-1 0 0,1-1 0,0 1 0,0-1 0,2 1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87 3833,'-3'23'4964,"0"35"0,8 61-2996,-2-84-1236,-1 16-466,-1-19-282,11 61 1,-12-93 9,0 0 0,0 0 1,0 0-1,0 0 0,0 0 1,0 0-1,0 0 0,0 0 1,0 0-1,0 0 0,0 0 1,0 0-1,1-1 0,-1 1 1,0 0-1,0 0 0,0 0 1,0 0-1,0 0 0,0 1 1,0-1-1,0 0 0,0 0 0,0 0 1,1 0-1,-1 0 0,0 0 1,0 0-1,0 0 0,0 0 1,0 0-1,0 0 0,0 0 1,0 0-1,0 0 0,0 0 1,0 0-1,0 0 0,0 0 1,0 0-1,1 1 0,-1-1 1,0 0-1,0 0 0,0 0 1,0 0-1,0 0 0,0 0 1,0 0-1,0 0 0,0 0 1,0 0-1,0 0 0,0 1 1,0-1-1,0 0 0,0 0 1,2-9-251,10-51-331,3-67 0,4-21 685,-16 129 5,-1 4 69,1-1 0,0 1 0,1-1 0,1 1 0,0 1 0,9-17 0,-14 30-140,1 0 0,-1 0 0,1 0 0,-1 0 0,1 1 0,0-1 0,-1 0 0,1 0 0,0 0 0,0 0 0,0 1 0,-1-1 0,1 0 0,0 1 0,0-1 0,0 1 0,2-1 0,-3 1-10,1 0 0,0 0 0,-1 0 0,1 0 0,-1 0 0,1 0-1,-1 0 1,1 0 0,-1 1 0,1-1 0,-1 0 0,1 1 0,-1-1 0,1 0 0,-1 0 0,1 1 0,-1-1 0,1 1-1,-1-1 1,0 1 0,1-1 0,-1 0 0,0 1 0,1 0 0,2 4 85,-1 0-1,0 1 1,0-1 0,0 1 0,-1-1-1,1 10 1,7 55 67,-3 1 1,-4 0-1,-2 0 0,-18 125 0,1-114-431,-3-21 106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6353,'-20'52'5241,"-3"11"-1560,0 6-3681,4 2 40,5-12-24,1-13 0,13-23-544,6-48-5505,4-14 4513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1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6224 2104,'-4'-3'288,"-1"0"-1,1 0 0,0-1 0,1 1 0,-1-1 0,1 0 0,-1 0 0,1 0 0,0-1 0,-3-6 0,-3-7 716,-8-26 0,12 30-692,-13-40 802,2-1 1,3-1 0,2-1-1,-3-59 1,0-231 769,14 308-1827,0-232 679,12 1 0,54-309-1,-12 295-316,11-76-18,68-415-96,-124 733-303,135-622 268,51 11 305,56-85-378,-184 534-181,58-216-357,-92 305 213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33 415 13483,'-20'48'5153,"11"-14"-4481,6-6-456,6-8-264,-1-6-312,9-11 240</inkml:trace>
  <inkml:trace contextRef="#ctx0" brushRef="#br0" timeOffset="1">1758 45 12195,'19'7'5233,"-10"-5"-5017,-5-6-352,-4-15-4161,-2-11 2608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2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5601,'-1'11'7395,"0"7"-5060,-2 21-1137,-29 151 1346,0 9-2126,33-184-756,-1-15 325,0 0 0,0 0 0,0 0 0,0 0-1,1 0 1,-1 0 0,0 0 0,0 0 0,0 0 0,0 0-1,1 0 1,-1 0 0,0 0 0,0 0 0,0 0-1,1 0 1,-1 0 0,0 0 0,0 0 0,0 0 0,0 0-1,1 0 1,-1 0 0,0 0 0,0 0 0,0-1-1,0 1 1,0 0 0,1 0 0,-1 0 0,0 0 0,0 0-1,0 0 1,0 0 0,0-1 0,0 1 0,0 0 0,1 0-1,12-21-845,-3 0 225,3-7-229,22-34-1,-34 59 863,1 1 0,-1 0 0,1 0 0,0 0-1,-1 0 1,1 0 0,0 0 0,0 0 0,0 0-1,1 1 1,-1-1 0,0 1 0,1 0 0,4-2-1,-6 2 27,0 1-1,0 0 1,-1 0 0,1 0-1,0 0 1,0 0-1,0 1 1,0-1-1,0 0 1,-1 0-1,1 0 1,0 1 0,0-1-1,0 0 1,-1 1-1,1-1 1,1 2-1,0-1 55,0 1 0,-1 0-1,1 0 1,-1 0 0,1 0-1,-1 0 1,0 0 0,2 4 0,4 9 397,-2 1 0,0-1 0,6 33 0,2 53 687,-10-68-1088,1-1-1,12 47 1,-15-76-98,0 1 1,1-1-1,-1 0 1,1 0-1,-1 0 1,3 3-1,-3-6 22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1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1365 1828 10322,'-73'-51'5969,"-19"-16"-4488,-4-11-329,6-5-256,2-8-192,1-22-167,9-7-89,-2-24-144,-3-3-32,-4 0-136,-5 0-88,0-3-216,0 4-200,14 8-513,0 18-223,0 35 648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1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1468 1064,'-5'-12'720,"5"0"25,4-1 15,10-1 552,-4-5 712,1-10 113,10-12 543,2-15-63,18-19-833,12-10-391,13-26-465,8-10-272,20-20-256,9-15-112,7-5-368,5-1-312,-6 21-2497,-8 22 1969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1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1110 7042,'69'-16'6145,"25"-14"-3097,37-16-2047,20-6-185,19-28-408,12-8-160,22-20-88,5-13-16,18-4-88,-4-5-96,-5 15-336,5 9-400,-13 14 440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1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1681 6529,'-9'20'6234,"18"-19"-2273,39-22-2433,30-16-424,51-39-400,32-13-208,48-35-376,23-10-80,32-13-104,3-2-56,22 4-16,16-2-8,7 3 40,6 2-80,-4 15-456,1 10-608,-16 14 672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2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1770 0 13859,'-110'48'5521,"-10"1"-3720,-11-2-1305,-4-1-384,11 0-80,-12-4-24,10 1 8,-3-4-8,-18-2-8,5-4-72,6 1-96,12-2-344,10-5-329,19-12 513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2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1644 0 11995,'-39'30'6073,"-7"2"-4217,-14-2-639,-16 4-297,-9 5-96,-32-2-240,-12 2-160,-9-2-248,-8-3-96,-8-4-248,4 0-112,-22-3-448,4-2-496,5-6 784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2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1559 0 16099,'-101'18'5170,"0"-4"-3890,13 2-584,-10 0-440,-11 0-88,-24 5-24,-21-1-24,-4 1-176,2 2-120,4-2-472,5 4-584,-14 0 768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3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1077 9402,'25'-7'6537,"37"-16"-3544,16-5-1889,44-17-256,32-8-223,25-10-473,19-14-80,33-18-24,-1-17-40,13-22-264,1-8-241,-5-12-1207,-2 10 1112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3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1263 12291,'101'-86'5617,"57"-33"-4753,23-23-168,40-28-296,25-5-400,9 1-664,-10 11-432,-22 34-3825,-28 25 2608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4 238 2545,'-4'24'984,"4"-13"-824,2-9-544,14-22 184</inkml:trace>
  <inkml:trace contextRef="#ctx0" brushRef="#br0" timeOffset="1">453 0 1960,'11'9'777,"-4"-4"-529,0-1-616,4 0 280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3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1733 10674,'60'-39'6994,"17"-62"-2937,11-28-3241,15-52-496,5-16-32,3-26-416,-3-5-288,-5 1-736,-12 2-2833,-21 43 2432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3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2118 711 11242,'-134'-18'5642,"-33"-12"-4434,-6-2-160,-29-14-224,-20-9-184,-26-22-416,-14-23-168,9-18-576,12-4-320,25 10 464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0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4985,'-2'-13'3497,"4"12"-1546,5 9-497,16 32 290,22 57 1,-6-13-1196,14 19-137,50 106 459,-85-166-584,-2 2-1,-2 0 1,9 48 0,-11-16 44,-4 1 0,-2 0 0,-12 154 0,-9-83 3,-40 166 1,-66 145 70,28-119-874,63-199-228,20-38 282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0 6713,'-30'130'5306,"-2"13"-2946,4 2-736,-6 9-727,-1-3-41,-4-2-168,-7 5-208,-9 3-152,-7-1-80,-11 2-120,-3 1-56,3 2-48,6-5-104,14-25-1384,3-17 984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3769 9306,'-3'1'386,"-10"4"1324,0-1 0,-15 2 1,24-5-1558,-1-1 0,1 1 1,0-1-1,0 0 1,0-1-1,0 1 0,0-1 1,0 1-1,0-1 1,0-1-1,-6-1 1,3-1-75,0 0 1,0-1 0,0 0 0,1 0-1,0 0 1,0-1 0,0 0 0,-9-13 0,-2-5 61,-20-39 0,7 3-89,-33-96 0,-10-76-38,64 204-8,-89-317 81,-88-584 1,158 682-65,11 0 1,29-456-1,33 351-859,9 125-5824,-17 120 3877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4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2937 12315,'-98'-21'5113,"26"-63"-4897,13-29-40,19-62-168,4-22 8,13-31 16,-2-18-32,18-10 16,6-9 0,15-10-48,18 6-216,17 2-1337,11-11-2263,22 15 2031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6025,'0'2'11443,"0"-4"-11211,0 0-216,-2 0-1224,0-42-3553,-5 25 2840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77 3393,'-27'21'1464</inkml:trace>
  <inkml:trace contextRef="#ctx0" brushRef="#br0" timeOffset="1">53 1 5673,'-14'9'3385,"-4"-2"-3809,-3-5-88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5841,'-38'30'5930,"15"-12"-785,2-6-4737,2-5-368,4-2-128,-6-3-592,0 2-937,-4-3-3512,4-1 3161</inkml:trace>
  <inkml:trace contextRef="#ctx0" brushRef="#br0" timeOffset="1">9 121 2633,'-1'11'2096,"-1"-1"1113,-4-8-4666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45 2505,'-34'12'608</inkml:trace>
  <inkml:trace contextRef="#ctx0" brushRef="#br0" timeOffset="1">82 0 10826,'-12'18'5553,"-6"-4"-4824,4-7-689,-4 0-3153,-1 4 1865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4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0 447 8138,'4'-20'5321,"10"-7"-4943,-3 8-105,6-17-306,2 2 1,2 0 0,1 1 0,1 1 0,49-52-1,-66 78 201,1 0 0,-1 0 0,1 1 0,0 0 0,1 0 1,-1 0-1,15-5 0,-21 9-112,0 1 0,0-1 1,0 1-1,1 0 0,-1 0 1,0-1-1,0 1 0,0 0 1,0 0-1,0 0 1,0 0-1,0 0 0,0 0 1,0 1-1,0-1 0,0 0 1,0 0-1,0 1 0,0-1 1,0 1-1,0-1 0,0 1 1,2 0-1,-2 1 16,0-1-1,0 1 0,0-1 1,0 1-1,0 0 1,0-1-1,0 1 1,-1 0-1,1-1 0,0 1 1,-1 0-1,1 3 1,0 5 139,0 0 0,-1 0 1,0 0-1,-2 11 1,-2 8 100,-1 0-1,-2-1 1,-11 33 0,12-44-186,-1 0 1,0 0-1,-2-1 1,0 0-1,0-1 1,-18 21-1,23-31-92,1-2-11,1 1 0,-1 0 1,-1-1-1,1 0 0,0 0 0,-1 0 0,0 0 1,0 0-1,0-1 0,0 1 0,0-1 0,0 0 1,-7 2-1,10-4-26,0 0 1,0 0-1,-1 0 1,1 0-1,0 0 1,0 0-1,0 0 1,-1 0-1,1-1 0,0 1 1,0-1-1,0 1 1,0 0-1,0-1 1,0 0-1,0 1 1,0-1-1,0 0 1,0 1-1,0-1 1,0 0-1,0 0 0,0 0 1,1 0-1,-1 0 1,0 0-1,1 0 1,-1 0-1,1 0 1,-1 0-1,1 0 1,-1 0-1,1 0 1,-1-2-1,-1-6-82,0 1 0,1-1 0,-2-16 0,3 16 4,-2-18-223,2-1 0,1 1 0,1 0 0,2-1 0,0 1 0,2 0 0,1 1 0,1 0 0,1 0 0,24-46 0,-29 65-360,-1 0 0,1 0 0,1 0 1,-1 1-1,1 0 0,11-11 0,-1 2-1475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18 10522,'-22'18'5681,"3"-10"-4880,-1 5-2066,3-6 841</inkml:trace>
  <inkml:trace contextRef="#ctx0" brushRef="#br0" timeOffset="1">260 0 8810,'-22'20'3905</inkml:trace>
  <inkml:trace contextRef="#ctx0" brushRef="#br0" timeOffset="2">93 29 14603,'-30'21'4473,"0"-11"-4577,-2-10-48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10074,'7'4'200,"2"1"-1096</inkml:trace>
  <inkml:trace contextRef="#ctx0" brushRef="#br0" timeOffset="1">346 155 2665,'7'0'656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3729,'11'6'2040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43 8730,'-8'-13'4203,"-11"-16"2279,26 37-6231,119 113 737,194 167 752,141 116-1224,-420-372-1207,2-1-1,1-2 1,94 44-1,-53-42-168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0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4233,'-2'0'5321,"5"15"368,5 9-3696,2 31-729,4 16-416,8 27-224,-3 10-112,6-2-224,-9-9-104,-4-19-344,-1-21-376,-9-31 352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7554,'-25'15'3416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12243,'-21'28'5441,"-5"-1"-4825,3-6-3065,7-9 1681</inkml:trace>
  <inkml:trace contextRef="#ctx0" brushRef="#br0" timeOffset="1">93 183 7266,'-43'28'2688,"-6"-8"-2064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11498,'-5'21'5042,"2"-3"-5146,-3-4-57</inkml:trace>
  <inkml:trace contextRef="#ctx0" brushRef="#br0" timeOffset="1">503 381 7610,'6'7'6225,"2"-10"-6673,0-6-696</inkml:trace>
  <inkml:trace contextRef="#ctx0" brushRef="#br0" timeOffset="2">1067 174 6129,'12'-2'2777,"0"-14"-1633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0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1846 0 5897,'-52'59'10601,"-7"-5"-7529,-65 46-2103,123-99-946,-346 288 1413,247-194-889,-113 138 0,124-123-277,-238 269 314,-71 44-2028,327-350-872,7-9 950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0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1619 0 3625,'-5'2'1125,"-1"0"0,0 0 0,1 1 0,0 0 0,-1 0 0,-8 7 0,-23 27 2564,22-21-3123,-68 73 1748,46-54-1772,-45 44 401,-91 96 453,-72 77-231,111-87-591,-12 14-75,-157 137-157,31-34-3757,227-230 2360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1768,'14'-59'1057,"-5"4"79,3 8-296,-8 9-1384,-2 8-392,-9 16 704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144 323 3497,'20'-43'5162,"22"-70"0,-2 2-1146,-36 103-3832,7-19 288,-11 26-442,1 0 0,-1 1 1,0-1-1,0 0 0,1 0 1,-1 0-1,0 0 0,0 0 1,0 0-1,0 0 0,0 0 1,0 0-1,0 0 0,-1 1 1,1-1-1,0 0 0,0 0 1,-1 0-1,1 0 0,0 0 1,-1 0-1,0 0-13,1 1 0,-1 0 0,1 0 0,-1 0 0,1 0 0,0 0-1,-1 0 1,1 0 0,-1 0 0,1 0 0,0 0 0,-1 0 0,1 1 0,-1-1 0,1 0 0,0 0 0,-1 0-1,1 0 1,-1 1 0,1-1 0,0 0 0,-1 0 0,1 1 0,0-1 0,0 0 0,-1 1 0,1-1-1,0 0 1,0 1 0,-1 0 0,-8 7 147,1 1-1,-1 1 1,2 0-1,-1 0 1,-10 21-1,-25 65 349,2 14-8,-39 171 1,73-248-1000,0 1 1,3-1-1,0 1 0,2 0 0,2 0 0,5 47 1,9-15-1081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5897,'-16'39'4777,"5"2"-1616,4 0-1737,9 5-127,1 3-185,12 8-280,-1 0-272,-4 6-48,-1 5-40,-7 6-128,-6 7-88,-15 6-184,-8-5-144,-17-6-832,-9-7 640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15 125 7009,'-1'0'279,"0"0"-1,1 0 1,-1 0-1,0 0 0,0 0 1,1 0-1,-1 0 0,0 0 1,1 0-1,-1-1 1,0 1-1,1 0 0,-1 0 1,1-1-1,-1 1 0,0-1 1,1 1-1,-1 0 0,1-1 1,-1 1-1,0-2 1,2-15 2994,-1 15-3291,2-2 131,-1 1 0,1-1 1,-1 0-1,1 1 0,0 0 0,1 0 0,-1-1 1,0 1-1,1 0 0,0 1 0,-1-1 1,1 0-1,0 1 0,7-4 0,3-3 8,1 1 1,18-8-1,-23 13-114,0 0 0,0 0 0,1 1 0,-1 0 0,1 0 0,-1 1 0,1 1-1,0-1 1,-1 2 0,1-1 0,0 1 0,-1 1 0,1 0 0,-1 0 0,1 1 0,12 5 0,-17-6 45,1 1-1,-1 0 1,1 0-1,-1 0 1,0 0-1,0 1 1,-1 0-1,1 0 1,-1 0 0,1 1-1,-2 0 1,1-1-1,0 1 1,-1 0-1,0 1 1,0-1-1,0 1 1,-1-1-1,0 1 1,0 0-1,0 0 1,-1 0-1,0 0 1,0 0-1,0 0 1,-1 11-1,-1-10-71,0-1-1,0 0 1,0 0-1,-1 0 1,0 0 0,0-1-1,0 1 1,-1 0-1,0-1 1,0 0-1,0 1 1,-1-1-1,0-1 1,-6 8 0,-11 9-214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178 855 5625,'-7'-3'4577,"-2"-9"-1888,-4-4-1377,5-9-344,-3-2-360,4-15 33,2-8-41,1-14-32,4-5-48,0-3-256,0-3-128,-5-1-104,-4-2 0,-7 2-120,-5 3-320,-6 20-2833,-8 9 1817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263 393 3873,'-23'-44'4297,"3"7"-801,-3 3-367,-3 11-1705,1-2-351,0 2-537,2-1-184,4-7-264,1 1-48,2-2-80,4 1-88,1 6-472,2 0-1089,-3 16 1113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438 179 3201,'-28'-44'3937,"-11"0"1792,-7 8-3065,-4 13-1383,-3 6-289,2 11-440,1-1-240,8 7-240,5-1-240,12 1-4545,9 1 2873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11 7482,'-32'-5'4985,"3"1"-4217,5 3-320,4 1-1040,2 5-680,4 2-1593,-2 5-760,4 8 2313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6385,'-5'7'5257,"-3"4"-1640,8 5-3417,6 2 24,1 3-40,9 5-64,5-4-512,4-1-920,8 0-4465,-4 0 4080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3161,'7'23'2384,"2"3"-719,9 10-1193,1 3-256,9 9-728,1 3-1505,-1-5 1377</inkml:trace>
  <inkml:trace contextRef="#ctx0" brushRef="#br0" timeOffset="1">215 343 3745,'13'62'2712,"6"3"-3368,1 1-1528,-1-4 1832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8026,'0'43'5409,"-2"10"-4193,-2-2-896,4 6-1256,0 3-2297,7-10 2113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2753,'-6'13'1336,"4"-5"-240,2 1-128,11 9-408,-4 0-288,-2 1-1856,-13 6 1152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9578,'20'22'6033,"6"8"-4784,1 5-265,5 8-592,2-4-144,-3-8-624,3-6-2505,-2-14 1857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3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9154,'-4'10'6673,"4"3"-3864,5-1-1513,15-1-456,6 0-271,20-3-337,2-4-192,14-11-488,5-6-385,-1-15 505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4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4 102 11370,'-4'1'5618,"8"-4"-4570,6-4-264,8-9-440,7-4-120,8-1-208,5 0-232,9 8-2841,5 12 2153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 5201,'-5'6'5745,"-2"8"3065,58-16-8138,-14-7-312,4-1-328,3-6-1240,2 2 880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4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6937,'5'1'6154,"0"7"-3114,2 2-2055,0-6-345,-1 5-640,-5-6-96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5:4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10402,'-3'10'6586,"-2"3"-4154,5-10-1592,1-1-280,-1-4-608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0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2046 6753,'-9'-5'6997,"1"-6"-4540,-3-16-1974,10 24-81,-12-40 264,-16-88 1,6-49-583,20 145-44,-81-521 895,17 165-422,-1-2-1514,40 256-277,4 3 460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0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0 539 8410,'48'-37'6321,"9"-9"-4368,17-14-1649,14-1-96,8-9-168,9 2-40,13-1-128,4-2-3345,22 15 2233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1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2809,'35'25'1648,"8"3"296,15 25-2392,11 9-80,9 16-8,2 5 192,-7 11 1072,-8 9 680,-13 21 1241,-15 12 632,-14 13-705,-13 0-1223,-17-15-785,0-10-352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1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1 4129,'6'60'4729,"1"9"-776,-2 25-1473,-1 1-783,-4 17-161,-6 3-352,-10-5-96,-3 1-47,-17-8-257,-13 0-152,-11-2-304,-13 0-120,-19-6-128,1-1-120,-11-12-792,8-8-632,18-26 831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18 2825,'10'-16'2472,"-1"14"1137,0 7-568,-4 26-585,-6 6-1136,-5 16-856,-8 5-159,-14-1-129,-6 5-264,-12-5-3505,-5-2 2377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2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1806 30 7570,'-1'-9'5361,"1"8"-4799,0-1 1,0 1-1,0-1 0,0 1 0,0-1 1,0 1-1,-1 0 0,1-1 1,0 1-1,-1 0 0,0-1 1,1 1-1,-2-2 0,-9 4 406,-2 1-700,0 1-1,0 1 0,1 0 1,-1 1-1,-17 10 1,-910 473 341,362-201-2744,402-201 1482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2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1021 10026,'66'-61'6193,"19"-33"-4272,0-19-1161,26-25-384,11-9-200,18-11-464,14-1 224,-8 8-32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2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12219,'40'18'5425,"31"18"-4417,21-1-296,27 11-136,14 0-96,35-14-248,11-2-96,23-9-72,7-1-128,2-6-360,-2 4-256,-13-1-1664,-3 10 1424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3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7370,'106'14'6513,"9"-5"-2752,50-2-3329,21-2-48,12-5-248,13 4-56,7-1-64,-4 10-24,-1 12-848,-2 8-1017,-17 10 1177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3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8562,'85'38'6449,"21"-7"-4008,57 0-1857,20 4-72,21-7-264,5-1-104,-6-2-504,1-11-200,-18-7 296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12 11194,'-29'39'5530,"1"-18"-4594,3-2-72,7-13-288,2-6-96,6-13-248,-3-6-104,10-1-368,-6-6 144,13 8 16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15523,'14'14'4617,"-3"-5"-4593,-1-3-544,1-5-3897,-4 5 2377</inkml:trace>
  <inkml:trace contextRef="#ctx0" brushRef="#br0" timeOffset="1">506 1 8250,'21'21'6881,"-5"-2"-3688,-5 1-2705,-3-4-520,-6-9-40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13707,'8'25'5465,"-1"-6"-4217,-2-7-519,0-13-761,6-6-481,-6-15-3015,6-4 2247</inkml:trace>
  <inkml:trace contextRef="#ctx0" brushRef="#br0" timeOffset="1">344 135 10674,'21'14'6794,"-5"2"-3778,-3-13-2311,1-8-377,-2-11-1097,4-10-2439,11-13 1959</inkml:trace>
  <inkml:trace contextRef="#ctx0" brushRef="#br0" timeOffset="2">829 0 16043,'20'20'4809,"-4"-8"-4216,0-7-321,-4-5-1017,-1 0-871,-1-5 1000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14155,'12'24'5057,"-1"-13"-4809,1-9-1512,8-6 608</inkml:trace>
  <inkml:trace contextRef="#ctx0" brushRef="#br0" timeOffset="1">381 105 10578,'27'11'6642,"-8"-11"-3514,6-14-3624,-3-8-1000,-1-1 712</inkml:trace>
  <inkml:trace contextRef="#ctx0" brushRef="#br0" timeOffset="2">915 144 8434,'42'20'6489,"-1"-12"-4640,1-4-4538,-6-8 1393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14707,'3'8'4401,"11"-9"-4753,0-6-976,4-8 800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300 149 14795,'4'-31'122,"-1"-1"321,14-54-1,-20 97 922,0 0-973,0 0 0,-8 18 0,-21 30 91,-3-1 1,-59 75 0,83-118-442,-1-1 0,-20 19 0,28-29-321,0-1-1,0 0 1,-1 1 0,1-2-1,-1 1 1,0 0 0,1-1 0,-1 0-1,-1 0 1,1 0 0,0-1-1,-9 2 1,-3-5-1151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16668,'20'-4'4785,"-6"-4"-4473,0-1-504,-2-5-897,1 3-1519,3 0 1528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7186,'-25'25'6993,"-5"-9"-2816,-5-4-6690,6-12 1641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15507,'-11'14'4825,"-15"-6"-4625,-3-5-936,-2-1 368</inkml:trace>
  <inkml:trace contextRef="#ctx0" brushRef="#br0" timeOffset="1">75 144 16956,'-12'25'5153,"-4"-9"-4057,0-13-560,0-12-1384,2-7 592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16492,'-2'23'4617,"-2"-3"-4754,-6-9-543,-6-11 392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40 13611,'-23'0'4913,"-5"-9"-5113,-2-4-1296,-4-4 975</inkml:trace>
  <inkml:trace contextRef="#ctx0" brushRef="#br0" timeOffset="1">32 26 3017,'-31'0'800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994 142 11723,'-9'-14'3648,"-7"-15"-3920</inkml:trace>
  <inkml:trace contextRef="#ctx0" brushRef="#br0" timeOffset="1">553 0 10674,'-37'18'3457,"-18"-15"-3633</inkml:trace>
  <inkml:trace contextRef="#ctx0" brushRef="#br0" timeOffset="2">34 106 14819,'-14'11'3249,"-6"-9"-3673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0 7882,'-4'20'7577,"-17"-8"-2944,-6-8-4161,4-10-1192,-1 5-2328,-10-1 1863</inkml:trace>
  <inkml:trace contextRef="#ctx0" brushRef="#br0" timeOffset="1">159 193 13115,'-22'27'5785,"3"-9"-4145,-4-13-959,-4-12-1042,-3-9-559,-7-9 552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933 378 13659,'-6'4'845,"0"-1"-1,0 1 1,-1-2 0,0 1 0,1-1 0,-12 3-1,13-4-787,-1-1-1,1 1 1,-1-1 0,1-1-1,-1 1 1,0-1-1,1 0 1,-1 0-1,1 0 1,0-1-1,0 0 1,-1 0-1,1 0 1,-5-3-1,-10-8-1104,-1-1 1,2-1-1,0-1 0,-30-32 0,-22-18-10084,35 42 10139,-21-2 6598,39 19-3142,2-1 0,-27-15 0,-1-8-1042,-37-24-558,71 49-1883,-1 0 0,0 1 1,0 1-1,0 0 0,-1 0 0,-11-1 1,-3 1-1295</inkml:trace>
  <inkml:trace contextRef="#ctx0" brushRef="#br0" timeOffset="1">74 31 3193,'-12'16'2848,"-4"-7"-407,4-6-1441,-4 3-1400,-2-6 224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0 10746,'-28'23'5850,"0"-3"-4570,-4-11-1104,-5-9-208</inkml:trace>
  <inkml:trace contextRef="#ctx0" brushRef="#br0" timeOffset="1">962 18 7538,'-37'19'6769,"-4"-3"-2840,-2-16-4289,-1 2-3857,-12-5 2425</inkml:trace>
  <inkml:trace contextRef="#ctx0" brushRef="#br0" timeOffset="2">225 186 11242,'-42'43'6186,"-3"-6"-4258,8-14-1464,4-9-416,1-14-2416,-4-12 1608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6:4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14403,'-32'39'4809,"5"-16"-4905,-3-13 152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506 445 4129,'-31'14'3441,"14"-14"-2329,-6-2-1872,5-12 552</inkml:trace>
  <inkml:trace contextRef="#ctx0" brushRef="#br0" timeOffset="1">249 202 4769,'-40'74'10560,"-15"39"-8362,40-82-1864,7-12-434,8-19 93,0 0 0,0 0 0,0 0 0,0 1 0,0-1 0,0 0 0,0 0 0,0 0 1,0 0-1,0 1 0,0-1 0,0 0 0,0 0 0,0 0 0,-1 0 0,1 1 0,0-1 0,0 0 0,0 0 0,0 0 0,0 0 0,0 0 0,0 0 0,-1 0 0,1 1 0,0-1 0,0 0 0,0 0 0,0 0 0,0 0 0,-1 0 1,1 0-1,0 0 0,0 0 0,0 0 0,0 0 0,-1 0 0,1 0 0,0 0 0,0 0 0,0 0 0,0 0 0,-1 0 0,1 0 0,0 0 0,0 0 0,0 0 0,0 0 0,-1 0 0,1 0 0,0 0 0,-4-7-275,1-39-1186,-7-12-1740,-35-110 0,31 120 2670,9 33 255,1 0-842,0 0 0,-2 0 0,-11-23 0,5 20 302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7:0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12019,'62'30'5041,"23"6"-4649,18 3 136,24-4 184,13 7 16,16-3-152,9 4-112,-2-6-208,3 0-104,2 8-272,-7-3-312,-12 6-1088,-16-2-3041,-18-9 2097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7:0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12043,'14'18'5281,"9"-1"-4513,14 6-176,20 2-88,21-2-8,49 13-176,26 1-144,36 18-144,15 5-136,10 13-504,1 6-1320,-19 3 1168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7:2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1906 7138,'-30'-23'5201,"-19"-24"-2313,-8-15-1768,-24-23 353,-6-13-121,-5-19-552,-9-14-144,5-32-320,-3-16-135,-7-15-161,-6-5-8,-7 20-104,1 20-105,8 38-247,9 28-176,7 50-2256,-2 31 1863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7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1740 11971,'-3'-20'5481,"8"-31"-4505,6-24-232,3-45-24,5-23-176,1-36-240,-3-16-80,-9-19-160,-12-2-176,-8 14-192,-10 17-3712,-1 45 2735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7:3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2390 1414 15099,'-92'-57'4209,"-4"2"-4521,-7-2-48,-12-15 256,-7-10 240,-4-8 264,-23-14 112,-21-10 128,-3-1-48,-15-5-255,7 6-105,-12 12-176,6 6-56,6 16-481,16 4 553,16-4-168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7:3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1251 7898,'82'-41'6409,"61"-19"-3104,31-15-2121,38-13-152,25 12 32,13-4-343,3 4-153,38-2-280,-4-11-144,10-3-232,1 2-96,-29 0-120,-3 3-64,-6 12-112,-8 10-129,-3 19-431,-4 12-1392,-26 25 1495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7:3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9626,'25'30'5617,"24"11"-4697,31 21-95,51 33 223,28 8-128,54 14-336,23-12-80,36-29 8,10-20-24,-11-34-55,-7-8-81,-25-14-200,-12 0-232,-18 5-833,-7 0-3928,-1-8 2929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7:4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10946,'44'51'5345,"37"18"-4776,31 11-65,37 5 224,14-7-24,35-8-104,6-9-40,15-22-168,10-11-96,-6-21-160,-7-2-272,-21-8-936,-22 1 744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4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631 350 2280,'0'-6'35,"-7"-148"3544,7 115-522,10-76 0,-4 85-1425,-3 25-557,0 8-662,1 16 32,0 26 345,-3 64 1,-37 458 1304,-34 2-1526,-70 150-253,-56-10-546,105-407-882,24-46-1943,12-29 929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4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1352 1 7738,'-28'56'5201,"-23"42"-3905,-18 22-272,-27 29 48,-10 30-47,-11 26-73,3 17-232,-1 4-320,-12-8-104,-10-12-168,3-15-88,24-23-256,21-14-352,31-40 360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50 8338,'-32'5'5593,"6"-1"-4817,1-4-776,2-15-3385,5-2-1424,2-10 2937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4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3465,'104'214'3176,"17"0"-1719,26 4-401,-2 5-1080,-11-21-96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4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1623 138 7466,'-27'-63'6321,"-8"24"-3688,1 9-609,-16 24-1040,-12 15-168,-21 32-248,-18 17-135,-21 45-177,-4 24-88,-30 38-112,-17 19-32,-10 25-320,-1 6-361,30-24-3808,21-14 2889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6225,'34'98'4401,"14"17"-2936,7 9-169,17 9 24,-1-2-640,20-6-376,2-6-112,14-16-120,3-8-24,-6-6-1424,-3-8 880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4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676 345 4857,'-3'-4'352,"1"0"1,-1 1-1,0 0 0,0-1 1,0 1-1,0 0 1,0 1-1,-1-1 0,1 0 1,-1 1-1,0 0 0,1 0 1,-1 0-1,0 0 0,0 1 1,-1-1-1,1 1 0,0 0 1,0 1-1,-1-1 0,-7 0 1,1 2-156,1 0 0,-1 1 0,1 0 0,-1 0 1,1 1-1,0 0 0,0 1 0,-11 6 0,8-3-111,-1 0 0,1 1 0,0 1 1,1 0-1,-19 18 0,10-5-38,1 1-1,-19 26 1,5 1-31,3 2 0,1 1 0,3 1 0,-28 79-1,25-42 51,4 2-1,-15 98 0,26-95 278,4 2 1,3 128-1,10-153 123,4 1 0,3-1 0,32 125 0,-32-163-302,3-1 0,1 0 1,1-1-1,2-1 0,29 45 0,-30-56-89,1 0-1,0-1 0,2-1 1,0-1-1,1 0 0,1-2 1,0 0-1,32 18 0,-28-21-26,-1-2-1,2 0 0,0-1 0,0-2 1,1-1-1,0-1 0,35 4 1,-25-6 1,0-3 1,1-1-1,-1-1 1,67-12-1,-67 5 18,-1-1 0,0-2-1,-1-2 1,0-1 0,-1-1 0,-1-2-1,0-1 1,-1-2 0,-1-1 0,50-45 0,-46 32 45,0-2 1,-2-1-1,-2-1 1,-2-1-1,-1-2 1,-2-1-1,33-75 1,-32 49-24,-3-1 0,-2 0 1,-4-2-1,-3 0 0,-3-1 0,-4 0 1,-2 0-1,-3-1 0,-4 1 0,-13-86 1,4 87-32,-3 0 0,-3 1 0,-4 2 0,-32-77 1,27 89-41,-1 1 1,-3 1 0,-2 2-1,-3 1 1,-44-50 0,53 71-22,-2 1 0,-1 1 0,-1 2 0,-2 1 1,-53-33-1,64 46-41,-2 0 0,1 2 0,-1 0 0,-1 2 0,0 1 0,0 0-1,0 2 1,-1 1 0,-48-2 0,49 6-51,0 1-1,-1 1 1,1 1-1,0 1 1,-33 11-1,24-3-12,0 3 0,-52 30 0,73-37 86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5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1438 281 2721,'-14'-28'2307,"-32"-52"0,37 68-1603,1 1 0,-1 1 0,-1-1 0,0 2 1,0-1-1,-23-15 0,13 13-278,-1 1 0,0 1 0,-1 1 0,0 1 0,-1 1 0,-30-6 1,20 7-321,-1 1 1,0 2 0,-61 2 0,70 3-108,0 0 0,1 2-1,0 1 1,0 1 0,0 1 0,0 1-1,1 1 1,0 1 0,1 1 0,0 1-1,1 1 1,-28 22 0,3 3-98,1 2-1,3 2 1,-51 64-1,45-42-39,-80 137 0,98-143 138,2 2 1,2 1-1,-29 108 0,42-117 55,3 1 0,2 1 0,3-1 0,2 105 0,5-124 3,1 1 1,15 60-1,-12-73-17,2 0-1,0 0 1,1 0-1,1-1 1,16 23-1,-8-19 30,1 0 0,1-1 0,1-1 0,1-1 0,1-1-1,1-1 1,1-1 0,1-1 0,1-1 0,32 15 0,-4-6 95,1-3-1,1-2 1,1-3 0,77 15-1,-53-18 42,1-4 0,1-4 0,-1-3 0,1-3-1,118-16 1,-144 7-89,0-2 0,-2-3 0,1-3-1,-2-2 1,0-2 0,-2-3 0,0-2 0,79-51 0,-104 56-39,0-1 0,-2-1 0,0-1 1,36-44-1,-45 46 13,-2-1 1,0 0-1,-1-2 0,-1 1 1,-1-2-1,13-37 0,-18 37-19,0 0 0,-2-1 0,-1 0 0,-1 0 0,-1 0 0,-1 0 0,-2 0 0,0 0 0,-2 0 0,-1 0 0,0 1 0,-2-1 0,-2 1 0,0 1 0,-1-1 0,-1 1 0,-2 1 0,0 0 0,-2 0 0,-18-23 0,6 13-77,-1 2-1,-51-44 0,-79-47-210,-33 2 84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0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1623 6481,'44'-87'5514,"27"-16"-3250,60-49-840,21-13-103,39-26-825,18-13-208,9 20-184,-2 3-32,-17 43-304,-22 14-1080,-46 30 919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1403 13483,'-2'-122'5185,"6"-27"-4521,-2-10-208,-11-8-32,-5-8-216,-11 5-208,-3 7-200,-3 9-1096,-6 10 896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1448 607 13363,'-138'-62'5313,"-20"-11"-4633,-7 6-24,2-22-160,2 9-264,-2 13-304,2-2-232,19 28-424,18 8-3705,52 8 2545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4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3249,'9'-47'2464,"5"34"-967,-11 26-145,-1 45 336,7 20 129,-5 58 351,10 24-536,2 43-223,5 26-89,4 42-392,-7 7-88,-8 28-184,-6 1-143,-22-15-281,-3-9-144,-6-35-656,1-25-121,3-53 353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5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1885 0 7058,'-36'16'5881,"-13"-2"-3209,-1 2-855,-14 5-593,-8 1-368,-17-6-192,-10 7-56,-12 7-103,-19-5-81,-13 19-128,-10 5-56,3 10-136,8 8-40,-3 6-136,10-6-136,10-5-472,11-7-353,36-20 617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393 133 12515,'-2'-37'5473,"-5"5"-4649,-1 3-248,-10 6-328,2 11-112,-5 12-48,-1 4-8,-1 11 48,-7 5-8,4 10 16,-4-2-8,-6 4-72,6 5-24,-5-10-224,4 5-200,10-11-504,-2-7-1760,9-5 1759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11522,'-1'51'5250,"22"8"-4786,18 1-160,28 18 120,29 5 24,37 18-88,8 7-88,13 9-96,-3 0-48,8-12-88,4 1-112,4-14-568,-13-2-2545,-35-6 1929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5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4345,'26'58'4465,"34"18"-1360,25 8-1009,43-3-720,26-3-936,6-9-352,-5-5-48,-20-2 16,-16-7 8,-1 5-96,6 5-1000,-9 10 728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5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1830 1 8098,'-21'19'5809,"-2"8"-4281,-7 3-720,-12 12-103,-12 11-153,-20 13-48,-16 7 32,-29 8-136,-8 8 8,-24-3 0,-5 5-24,-19-6-96,1 1-64,11 3-192,15-6-152,39 4-656,14-13-2865,17-6 2393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5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1568 53 2929,'4'-1'996,"-1"0"-1,0-1 1,0 0 0,0 0 0,0 0 0,0 0 0,5-5 0,-8 7-854,1-1 1,-1 1-1,1-1 1,-1 1-1,1-1 1,-1 1-1,0-1 1,1 1-1,-1-1 1,0 0-1,0 1 1,1-1-1,-1 0 1,0 1-1,0-1 1,0 0-1,0 1 1,0-1-1,0 0 1,0 1-1,0-1 1,0 0-1,0 1 1,0-1-1,0 0 1,0 1 0,-1-1-1,1 0 1,0 1-1,0-1 1,-1 1-1,1-1 1,0 0-1,-1 1 1,1-1-1,-1 1 1,1-1-1,-1 1 1,1-1-1,-1 1 1,1 0-1,-1-1 1,1 1-1,-1-1 1,0 1-1,1 0 1,-1 0-1,0-1 1,0 1-1,-2-1 62,-1-1 1,1 1-1,-1 0 0,0 1 0,1-1 1,-1 0-1,0 1 0,1 0 0,-8 1 1,-37 6 654,27 0-645,-1 0 1,1 1-1,0 1 1,-22 14-1,-81 56 238,92-58-360,-297 207 234,15 27-309,167-122-182,-145 140-2192,213-185 33,25-12 884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5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4185,'62'32'4321,"21"19"-1729,32 20-303,13 16-417,17 22-1176,4 3-231,24 12-241,1 0-80,-4-2-72,-7-1-72,-32-6-4817,-5-9 3320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5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9650,'32'55'5665,"12"3"-5153,7 4-32,22-9-63,23 4-137,28-9-88,14-7-24,7 5-80,-14 2 0,-5 8-40,3 10-8,6 6-696,3 6-2833,-19-2 2049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8:5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1688 0 3745,'-10'5'3793,"-10"15"-1681,-8 5-120,-11 15-647,-11 5-129,-22 15-192,-10 7-168,-29 18 9,-10 14-81,-8 8-160,-4 4-168,-17 6-152,-10 2-72,3 8-144,4 3-88,38-17-568,18-12-1656,36-30 1431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0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6201,'13'16'5265,"4"16"-1328,40 55-3297,12 26 161,27 49 87,22 17-96,29-6-448,11-12-128,-7-40-168,-10-22-152,-27-32-1704,-19-15 1256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0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6353,'-16'53'5714,"0"14"-1377,2 50-4145,-4 25 24,-10 40-56,-4 18-24,-11 4-64,-3-1-56,-9-18-296,0-17-1985,2-25 1273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0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1516 1 8810,'-49'23'6057,"-8"19"-4849,-12 20-423,-9 23 39,-16 23-96,-10 7-168,-22 20-72,-16 0-24,-12 1-128,2 2-40,12-12-200,13-9-256,11-13-680,8-12 568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3128 2809,'-10'-53'680,"2"0"1,3 0-1,2 0 1,2-1 0,11-90-1,58-252 2474,29 0-11,-87 360-2847,1-8 346,27-68-1,-37 109-608,0 0-1,0 0 1,0 0-1,0 1 1,1-1-1,-1 1 0,1-1 1,0 1-1,0 0 1,0-1-1,3-2 1,-5 5-28,0 0 0,1 0 0,-1 1 0,0-1 0,1 0 0,-1 0 0,0 0 1,0 0-1,1 0 0,-1 0 0,0 0 0,1 0 0,-1 0 0,0 1 0,0-1 1,1 0-1,-1 0 0,0 0 0,0 1 0,0-1 0,1 0 0,-1 0 1,0 1-1,0-1 0,0 0 0,0 0 0,0 1 0,1-1 0,-1 0 0,0 0 1,0 1-1,0-1 0,0 0 0,0 1 0,4 26 191,-3 21 57,-3 0 0,-9 60 0,8-84-182,-43 306 811,-14 131 190,59-435-994,2-20-36,2-12 38,2-11-56,-1-2-1,3-29 1,-4 18-12,10-64 13,79-660 57,-74 573-72,18-315 20,-38 449-28,2 46-1,0 1-1,0-1 0,0 1 0,0-1 0,-1 1 1,1-1-1,0 1 0,0 0 0,0-1 1,0 1-1,0-1 0,0 1 0,-1-1 0,1 1 1,0 0-1,0-1 0,-1 1 0,1-1 0,0 1 1,-1 0-1,1-1 0,-1 1 0,-5 5 2,-6 24 1,-72 280 38,61-210-20,-18 74 11,31-138-87,9-34 7,1-5-7,3-22-56,53-283-434,16-1 244,-62 271 249,109-391-817,-80 319-433,87-179 1,-119 278 834,0-1 0,13-16 0,-11 21-172,-9 8 624,0 0 0,0 0 1,0 1-1,1-1 0,-1 0 0,0 0 0,0 0 0,0 0 0,1 1 0,-1-1 0,0 0 1,0 0-1,0 0 0,0 1 0,1-1 0,-1 0 0,0 0 0,0 1 0,0-1 0,0 0 1,0 0-1,0 1 0,0-1 0,0 0 0,0 1 0,0-1 0,0 0 0,0 0 0,0 1 1,0-1-1,0 0 0,0 0 0,0 1 0,0-1 0,-2 15-165,1 1 1,-2-1-1,-5 21 0,-24 63-78,-162 356 772,134-318-351,-46 87-264,102-219-199,3-12 164,6-19-59,127-461-598,-92 371 292,6 1-1,61-110 1,-103 217 443,9-13-164,-13 21 221,0 0 1,0 0-1,0 0 0,0 0 1,0 0-1,-1 0 0,1 0 0,0 0 1,0 0-1,0 0 0,0 1 1,0-1-1,0 0 0,0 0 1,0 0-1,0 0 0,0 0 0,0 0 1,0 0-1,0 0 0,0 0 1,0 0-1,0 0 0,0 0 1,0 1-1,0-1 0,0 0 0,0 0 1,0 0-1,0 0 0,0 0 1,0 0-1,0 0 0,0 0 1,0 0-1,0 0 0,1 0 0,-1 0 1,0 0-1,0 0 0,0 1 1,0-1-1,0 0 0,0 0 1,0 0-1,0 0 0,0 0 1,0 0-1,0 0 0,0 0 0,0 0 1,0 0-1,0 0 0,1 0 1,-1 0-1,0 0 0,0 0 1,0 0-1,0 0 0,0 0 0,0 0 1,0 0-1,0 0 0,0 0 1,0 0-1,0 0 0,1 0 1,-5 18 46,-7 21 759,-30 70-1,-30 39 1419,57-119-1770,-176 318 3338,163-299-3627,74-136-268,407-666-5799,-419 704 4797,-35 49 1081,0 1 0,1-1 0,-1 1 0,1 0-1,-1-1 1,1 1 0,-1-1 0,1 1 0,-1 0 0,1-1 0,-1 1 0,1 0 0,-1 0 0,1 0-1,0-1 1,-1 1 0,1 0 0,0 0 0,-1 0 7,1 0 1,-1 0-1,0 0 1,0 1-1,1-1 0,-1 0 1,0 0-1,1 0 1,-1 1-1,0-1 0,0 0 1,1 0-1,-1 0 0,0 1 1,0-1-1,0 0 1,1 1-1,-1-1 0,0 0 1,0 0-1,0 1 1,0-1-1,0 0 0,0 1 1,0 0-1,1 4-144,-1 0-1,0 0 1,0 0 0,0 0-1,-1 1 1,-2 7 0,-19 77-1493,-13 32 724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233 524 7642,'-6'16'1791,"-14"38"2656,18-50-4232,1 0 1,-2 0-1,1-1 0,-1 1 0,1 0 0,-1-1 1,0 1-1,0-1 0,0 0 0,-4 3 0,6-6-203,1 1-1,-1-1 0,0 0 0,1 1 1,-1-1-1,1 0 0,-1 1 0,0-1 0,1 0 1,-1 0-1,0 0 0,0 1 0,1-1 1,-1 0-1,0 0 0,1 0 0,-1 0 0,0 0 1,1 0-1,-1-1 0,0 1 0,0 0 0,1 0 1,-1 0-1,0-1 0,1 1 0,-1 0 1,1-1-1,-1 1 0,0 0 0,1-1 0,-1 1 1,1-1-1,-1 1 0,1-1 0,-1 1 0,1-1 1,0 0-1,-1 1 0,1-1 0,-1 1 1,1-1-1,0 0 0,0 1 0,-1-1 0,1 0 1,0 0-1,-2-4-37,1-1 0,0 1 0,0 0 1,-1-8-1,1-29-662,2 1 0,2-1 0,10-52-1,-3 29-720,28-166-1989,-35 217 3397,-2 8 145,1 0-1,-1-1 1,0 1-1,-1 0 1,1-1-1,-2-9 1,1 15-110,0 1 1,0 0-1,0-1 1,0 1 0,-1-1-1,1 1 1,0 0-1,0-1 1,0 1-1,-1 0 1,1-1 0,0 1-1,0 0 1,-1-1-1,1 1 1,0 0-1,-1 0 1,1-1-1,0 1 1,-1 0 0,1 0-1,0 0 1,-1 0-1,1-1 1,0 1-1,-1 0 1,1 0-1,-1 0 1,1 0 0,0 0-1,-1 0 1,1 0-1,-1 0 1,1 0-1,-1 0 1,-14 5 776,3 4-649,0-1 0,1 2 0,0 0 1,1 0-1,0 1 0,-17 24 0,8-12-385,4-3-1961,0 1-1,-15 30 1,16-26 286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3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97 6825,'13'-25'2456,"19"-30"2149,-32 54-4542,1 0 1,0 0-1,-1 0 1,1 0-1,-1 0 1,1 0-1,0 0 1,0 0-1,-1 1 1,1-1-1,0 0 1,0 0-1,0 1 1,0-1-1,0 1 1,0-1-1,0 1 1,0-1-1,0 1 1,0 0-1,0-1 1,0 1-1,0 0 1,0 0 0,0 0-1,2 0 1,-1 1-19,-1 0 1,0 0-1,1 0 1,-1 0 0,0 1-1,0-1 1,0 1-1,0-1 1,0 1 0,0-1-1,0 1 1,0-1-1,-1 1 1,1 0 0,0-1-1,-1 1 1,0 0-1,1 0 1,-1-1 0,0 3-1,5 33 289,0 46 0,-3-49-184,16 285 1161,12 307 913,-38 0-797,-133 453-971,109-891-4414,23-131 2110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3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5713,'1'-4'754,"7"-34"4460,-8 38-5149,0 0 0,0-1 0,0 1 0,0 0 0,0-1 0,1 1-1,-1 0 1,0 0 0,0-1 0,0 1 0,0 0 0,0-1 0,1 1 0,-1 0 0,0 0 0,0 0 0,1-1 0,-1 1-1,0 0 1,0 0 0,1 0 0,-1-1 0,0 1 0,0 0 0,1 0 0,-1 0 0,0 0 0,1 0 0,-1 0 0,0 0-1,1-1 1,0 2 27,0 0-1,0 0 1,0 0-1,-1 0 1,1 0-1,0 0 0,-1 0 1,1 0-1,-1 0 1,1 0-1,-1 0 1,1 0-1,-1 0 0,1 2 1,5 21 278,-1 1-1,-1-1 1,2 28 0,-5-37-301,34 692 2358,-35-686-2352,1 1464 2973,-5-1174-2917,4-69-327,16 85-4309,-3-234 2530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3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9626,'8'41'5969,"-20"39"-4168,7 29-1393,-1 69 72,3 39-24,1 85-16,-1 36 152,-1 59 96,-7 15-79,-10 11-209,-2-15-152,5-50-320,8-36-400,19-86 327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94 7426,'-2'-69'6561,"2"44"-2632,17 25-2953,31 62-272,20 41-168,13 71-344,8 24 8,-1 18-8,-13-9 8,1-30-39,-13-12-97,-9-34-841,-5-16-1831,-20-26 1568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3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909 36 9106,'0'-32'6345,"-12"29"-4560,-4 14-225,-5 35-488,-6 21-192,-7 48-135,1 23-25,-13 37-24,-7 20-88,-9 20-176,-13-1-96,-5-5-216,-3-11-48,-12-31-296,-1-20-288,6-48-984,5-28 880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3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1434 1 9850,'-23'7'6153,"-9"34"-4760,-13 19-81,-38 44-600,-2 19 8,-21 29 72,-6 22 1,1 22-113,-6 8-88,-18 3-232,-1-5-136,-2-16-304,10-20-328,31-35-600,12-24 592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3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1393 1290 9330,'-41'-76'6033,"-10"-25"-4408,-9-7-681,-23-2 168,-11 4-160,-14 24 0,-4 17 105,0 19-57,1 12-288,-1 0-328,-3-3-152,12-4-248,10-15-160,23-24-408,12-7-336,17-26-328,13-1 655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3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1442 6297,'9'-39'6986,"-4"-23"-2265,20-46-3337,14-23-232,18-29-591,3-15-145,14-13-224,4 11-104,-9 28-200,7 25-304,-12 50-1809,-2 19 1489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39:3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1247 11050,'30'-41'6218,"30"-26"-4418,22-22-488,29-15-359,8-9-289,5-18-280,0-4-88,7-3-168,0 5-56,2 20-72,-6 19-200,-27 41-552,-7 17 504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10322,'50'51'6234,"12"11"-3978,33 9-1528,7 9 96,7 17-160,3 11-79,-6 25-177,4 7-64,36 27-104,4 4-72,13 10-64,-15-2-40,-36-32-136,-21-21-312,-36-47 216,-11-20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11666,'-34'34'5842,"2"-13"-4482,4-10-760,0-11-344,5-7-240,0-4-160,5-3-72,11 3-192,-2 6-152,12 3-2329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7482,'0'37'5081,"0"27"-4081,-9 16 64,-4 44-520,-11 23-96,2 40 16,1 22 9,-5 9-73,0 0-64,-16-25-568,0-28 176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931 1 6313,'-65'101'5634,"-29"35"-2306,-12 7-1263,-4 6-617,4 0-464,12-11-424,8-9-184,18-24-304,-8-13-280,9-25-3184,9-10 2295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4876 3537,'8'-96'3905,"2"-29"-1049,0-61-215,-4-34-209,-4-62-1311,-6-19-257,-10-35-152,-8-6-88,-2-12-152,-5-11-64,0 4-160,4-2-72,-1 22-104,4 23-24,9 50-32,2 24-80,9 42-72,2 30 88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5179 3729,'18'-444'9701,"10"-191"-5271,-22-1712-1057,-58 1596-3078,-59 2-620,90 666-283,-23-86 249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5008 6657,'34'-153'6234,"7"-35"-2866,-2-90-1719,5-37-273,-10-78-480,-11-29-104,-19-22-151,-8-13-49,-29 43-176,-4 13-104,-7 59-136,-3 45-48,-5 42-104,-2 28-112,-3 54-736,-7 17 472,21 64 40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2108 2108 7898,'-26'-69'5913,"-26"-54"-3769,-24-17-671,-41-38-57,-31-10-464,-34-7-256,-11 0-79,-11 13-153,-1 8-136,-6 22-256,0 5-40,31 14-424,17 9-425,24 16 521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2455 12291,'-11'-7'5697,"11"-36"-4537,6-22-72,16-57-135,8-18-257,6-43-232,-4-11-48,1-37-152,-5-8-80,-9-9-96,-1 2-48,5 39-24,1 19 8,18 50-96,7 30-216,11 51-304,3 18 352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2305 10674,'24'-128'6242,"20"-19"-4690,22-39-440,11-12-80,35-18-511,-2-11-137,7 4-224,0-6-64,-1 24-64,3 23-16,11 47-8,3 30-64,-13 45-336,-3 21-217,-25 20-1087,-7 13 1080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3281,'6'7'13713,"-6"-7"-13524,2 0 178,6 16 640,-4-9-933,-1-1 0,0 0-1,2 0 1,-2 0-1,11 10 1,-7-9 0,1 2 85,1 0-1,1 0 1,0-1 0,0-1-1,2 0 1,-1 0-1,21 10 1,185 67 691,-150-61-808,110 53 1,-171-73-42,54 29 50,68 25 1,41 10 122,101 38 214,-225-90-346,89 29 58,-113-38-76,0-1 0,2-1 0,-2-1 0,33 1 0,275-7 316,-163 0-220,-102 2-83,65-9 1,-98 6-26,-1-2 1,0 0 0,0-2 0,36-14 0,76-39 51,64-24 64,86 11 29,7-3-85,-288 74-424,2-1 1,-1-1-1,0 0 0,-1 0 1,0-1-1,1 0 1,-2-1-1,17-13 0,-5-5-864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54 383 2345,'3'-1'472,"-1"0"0,1 0 0,0 1 0,0-1 0,-1 0 0,2 1 0,-2-1 0,1 1 0,1 0 0,-2 0 0,1 0 0,0 0 0,6 1 0,-7 0-226,0-1 0,1 1 1,0-1-1,-1 0 0,0 0 0,1 0 0,-1 0 0,1 0 0,0 0 1,-1-1-1,0 1 0,1-1 0,-1 0 0,0 1 0,0-1 0,1 0 1,-1 0-1,0 0 0,0-1 0,1 1 0,-1 0 0,-1-1 0,4-1 1,8-13 18,0 0 0,-2 0 0,0-1 0,0 0 1,-2-1-1,-1 0 0,11-34 0,-16 39-233,1 0 0,-2 1 0,-1-1 0,0 0 0,-2-25 0,1 34-22,0 1 0,0 0 0,-1-1 0,1 1 0,-1 0 0,0 0 0,0 0 0,-1-1 0,0 1 0,1 0 0,-1 1 0,-1-1 0,1 0 0,0 0 0,0 1 0,-1-1 0,1 1 0,-1 0 0,0-1 0,0 1 0,1 0 0,-2 1 0,1-1 0,0 0 0,-1 1 0,1-1 0,-1 1 0,-5-1 0,-7 0-228,-1 0 0,-29 0 1,25 2-2145,-27-3 1,1-5 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4301 6769,'-1'-9'834,"0"-1"0,1 1-1,1-1 1,0 1-1,0-1 1,3-11-1,22-57-175,-22 67-365,28-63 649,3 1 1,81-127 0,115-124 626,-211 298-1452,513-609 1416,56 51-900,166-64 30,154 29 225,-282 290-687,414-102-273,-666 294-3075,-216 84 1655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3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3 2296,'-3'-1'286,"1"1"-1,-2-1 0,1 1 0,-1 0 0,1-1 0,1 1 0,-2 1 1,1-1-1,0 0 0,0 1 0,0-1 0,-1 1 0,2 0 0,-1 0 1,-4 2-1,-16 3 711,3-3-311,-2-2-1,2 0 1,-2-1 0,-35-4-1,38 2-218,2 1 1,-1 0-1,1 1 0,-1 0 1,1 2-1,-1-1 0,-32 9 1,46-9-282,-1 1 1,0 0 0,0 0-1,0 0 1,2 1 0,-8 4 0,8-6-96,2 1 0,0-1 0,-1 0 0,1 1 0,-1-1 0,1 1 0,0 0 0,0-1 0,0 1 0,0 0 0,0 0 0,-1 0 0,2-1 0,-1 1 0,1 0 0,0 0 0,-1 0 0,1 4 0,1 0 37,0 1 1,2-1 0,-2 1 0,1-1 0,2 1 0,-2-1-1,1 0 1,1 0 0,-1 0 0,10 9 0,2 4-298,34 29 0,1-10-2006,3-7 950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4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2593,'-13'2'1496,"-5"5"728,-12 1-671,-21 10-361,-1 0-320,-3 3-528,0-1-144,9 1-152,4-2 8,6-1-112,9 5-1040,15 5 800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4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3497,'-4'3'663,"1"0"-1,-2-1 1,2 1 0,-2-1 0,1 0 0,1 0-1,-2-1 1,0 1 0,1-1 0,-10 2 0,-51 4-951,24-3 633,19-1-95,1 1 0,-1 0-1,1 1 1,0 1 0,1 1 0,-31 14-1,43-17 2,1 0 0,-1 1-1,1-1 1,2 1 0,-2 0-1,1 1 1,-1-1 0,3 1-1,-2 0 1,2 0 0,-1 1-1,0-1 1,1 1 0,1 0-1,-1 0 1,2 0-1,-2 0 1,2 1 0,-2 14-1,2-11 32,1 1-1,0 0 0,1 0 1,1 0-1,3 12 0,-4-20-223,1 0 0,0 0 0,1 0 0,-1 0 0,2 0 0,-2 0 0,1 0 0,0-1 0,2 1 0,-2-1 0,1 0 0,0 1-1,0-1 1,1 0 0,-1 0 0,0-1 0,2 1 0,4 2 0,12 4 25,2 0 1,1-2-1,-1 0 0,0-1 1,34 3-1,-28-4-42,160 22 21,-124-19 161,9 1-111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4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2 362 1040,'4'-1'133,"-2"1"0,1-1 1,1 1-1,-1-1 0,-1 0 0,2 0 0,-2 0 0,1 0 0,0-1 0,0 1 0,-1-1 0,5-2 0,-5 2 30,2 0-1,-1 0 1,1 1 0,-1-1-1,0 0 1,1 1-1,0 0 1,0 0-1,6-1 1,-1 2 124,1 0 0,-1 0 0,0 1 0,2 1 0,-2 0 1,0 0-1,16 5 0,-12-3-48,1 0 0,-2-1 0,17 1 1,38-2-64,-49-2-153,0 0 1,0 1 0,35 6-1,-13 3 7,-22-5-35,2-1 0,-2 0 1,37 2-1,48-7-228,-61-1 207,-1 2 0,56 6 0,-20 5 21,79 10 54,-127-19-181,-1-1 1,0-1-1,43-4 1,-33-2-178,-24 3 64,-1 1 1,1 1 0,0 0-1,-1 0 1,27 3-1,83 20-484,-10-1 776,-87-17-23,80 8 40,-2-4-46,-59-3-20,0-2-1,53-2 0,-92-2-1,-1 0 0,2 0-1,-1 0 1,-1-1-1,1 1 1,0-1 0,-1 0-1,9-5 1,38-26-19,-45 27 26,0 1-1,0 0 1,0 0-1,0 0 1,1 1-1,0 0 1,1 1-1,-1 0 1,0 0-1,1 0 1,0 1-1,12-2 1,-1 1-7,2 0-1,-2-2 1,31-10-1,-32 9-2,1 1 0,-1 0 0,0 1 0,41-3 0,23 8 257,34-3 2598,-101 1-2508,0-1-1,0 0 1,-1-1-1,1-1 1,18-6-1,-28 7-84,-2 1 0,2-1 0,-1 0 0,0-1 0,0 1-1,6-7 1,-6 6 59,-1 0 0,1 1 0,-1-1 0,1 1 0,6-3 0,33-10 1312,-34 14-1411,-1-1 0,0-1 1,0 1-1,0-1 0,0-1 0,10-6 1,-13 6-170,0 0-1,-1-1 1,0 1 0,-1-1 0,1 0 0,4-8 0,-5 8-37,1 0 0,-2 0-1,3 0 1,-1 0-1,0 1 1,1 0 0,8-6-1,-11 8-6,4-2 5,1 1 1,-2-1-1,0-1 0,9-7 0,-3 5-46,-10 7 35,-1 1 1,0 0-1,0-1 1,0 1-1,0 0 1,-1-1-1,1 0 1,0 1-1,1-1 1,-2 1-1,1-1 1,0 0-1,-1 1 1,1-1-1,0 0 1,-1 0 0,1 0-1,-1 0 1,0 1-1,1-3 1,-10 2 3,-37-2-17,7 2-92,1-1 0,-1-2-1,1-2 1,-42-10 0,36 2-571,4 1 290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4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4785,'0'2'445,"0"0"0,-2 0-1,2-1 1,-1 1 0,0 0 0,0 0-1,0 0 1,0 0 0,0-1 0,-1 1-1,1 0 1,0-1 0,0 1 0,-5 2 0,4-2-237,-1 0 0,-1 0 0,1 0 0,0-1 0,-1 1 0,1-1 0,-2 0 0,-3 1 0,-6 1-431,-2-1-1,0 0 1,-23-1-1,22 0 724,-19-2-473,-45-4 0,47 1 828,-62 2 0,93 2-701,-1 0 0,2 1-1,-1-1 1,-1 1 0,2 0-1,-2 0 1,2 0 0,-1 0 0,1 0-1,-1 0 1,0 1 0,-4 2-1,7-3-84,-1-1 0,1 1 0,-1-1-1,1 1 1,-1 0 0,1-1 0,-2 1-1,2 0 1,0-1 0,-1 1-1,1 0 1,0 0 0,0-1 0,0 1-1,-1 0 1,1 0 0,0 0 0,0-1-1,0 2 1,1 0-22,-1-1-1,0 0 1,1 1-1,1-1 1,-2 0-1,1 1 1,0-1 0,-1 0-1,1 0 1,0 1-1,0-1 1,0 0 0,1 0-1,1 1 1,7 5-40,2 0 1,-1 0 0,17 6-1,19 6-84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4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0 2401,'-5'6'338,"-1"-1"1,-1 0 0,2 0-1,-2-1 1,-1 0 0,1 0 0,-1 0-1,1-1 1,-11 4 0,-11 2-914,-38 7 0,12-3 77,28-6 372,1 1 1,-1 1 0,2 1 0,-1 1 0,1 1 0,-35 22-1,43-22 175,1 0 0,-16 16 0,28-23 192,-1-1 0,0 2 1,2-1-1,-1 0 1,0 1-1,1 0 1,-1-1-1,2 1 0,0 0 1,-3 8-1,5-13-69,0 1-1,0 0 1,1-1-1,-1 1 1,0 0-1,0 0 1,1-1-1,-1 1 0,2-1 1,-1 1-1,0 0 1,-1-1-1,1 1 1,0-1-1,0 0 1,0 1-1,1-1 1,0 0-1,-1 1 1,0-1-1,0 0 0,2 0 1,-2 0-1,1 0 1,-1 0-1,1-1 1,-1 1-1,4 0 1,3 3 38,0-1 0,1 0 0,-1-1 0,1 0 0,9 1 1,37 4 162,-18-3 26,0 1-1,1 2 0,50 15 1,-44-5 491,64 34-1,-73-33-566,1-1 0,0-1 0,47 13 0,-47-22-294,1 0 0,0-2-1,39 0 1,40 5 143,41 15 337,152 15 113,-269-37-616,1-2 1,-1-2 0,56-6-1,96-8 32,-129 12 32,85-13 1,-127 12-54,1-1 1,-2 0 0,1-2 0,-1 0-1,-1-1 1,2 0 0,32-21-1,-18 7 38,1 2 0,2 1-1,0 2 1,2 1 0,0 1-1,1 2 1,-1 2 0,78-12 0,38 0 269,173-46 1,-317 67-286,-1-2 0,1 1 0,0-1-1,0-1 1,-1 0 0,-1-1 0,12-6 0,-21 11-39,-1 0 0,1 0 0,0-1 0,0 1 0,0 0 0,-1 0 0,1-1 0,-1 1 0,2-1 0,-2 1 0,1 0 0,-1-1 0,0 1 0,0-1 0,0 1 0,0-1 0,0 1 1,0-1-1,0 1 0,0-1 0,-1 1 0,1-1 0,0 1 0,-2 0 0,2-1 0,-1 1 0,0 0 0,-1-3 0,-2-1-4,1-1 0,0 1 0,-2 0 0,1 0 0,-8-7 0,4 5 1,0 0 0,-1 0 1,0 1-1,0 0 0,-1 0 0,0 1 0,0 0 0,-1 0 1,1 1-1,-1 0 0,1 1 0,-2 0 0,1 1 1,0 0-1,-1 0 0,-16 0 0,-192-14-981,180 13 657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4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 9706,'0'2'504,"-1"0"0,-1 0 0,1-1 0,0 1 0,0 0 0,-1-1 0,1 1 0,0-1 0,-4 3 0,-20 9 1137,11-8-1754,0-1 0,-17 3 0,14-4 638,-11 2-330,0-1 0,0-2 0,-33 0 0,26-1 483,-51 6-1,82-6-617,2-1 0,-2 1 0,2-1-1,0 1 1,-1 0 0,0 0 0,1 0 0,0 0 0,-1 0 0,1 1-1,0-1 1,0 0 0,-1 1 0,1 0 0,0-1 0,1 1 0,-2 0 0,1 0-1,1 0 1,0 0 0,0 0 0,-1 0 0,0 1 0,1-1 0,1 0-1,-1 1 1,0-1 0,1 0 0,-1 1 0,1-1 0,0 1 0,0 2-1,0 0-7,0 0-1,1 0 0,0-1 0,0 1 0,0 0 0,1-1 0,0 1 0,-1 0 1,1-1-1,2 0 0,-2 0 0,1 1 0,0-1 0,0-1 0,0 1 0,5 3 1,-3-3-139,-1-1 0,1 0 0,-1 0 0,2 0 1,-1-1-1,0 1 0,1-1 0,-1 0 0,0-1 1,10 3-1,23 1-291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5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1462 2575 1520,'2'-4'472,"1"1"0,-1-1-1,2 0 1,-2 1 0,1 0-1,4-4 1,13-18 2281,0-13 855,23-60 0,-32 64-3291,0-1 0,-3 0 0,0-1 1,0-42-1,-1-4-103,0-11 45,-5-100 0,-5 141-202,-2 0 0,-4 1-1,-1 0 1,-25-72 0,-1 32 80,-92-161 0,-88-64 623,166 254-697,-3 3 0,-3 3 0,-1 1 0,-4 3 0,-2 3 0,-109-67 0,-206-89 24,170 97-1302,119 58 711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5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2373 1383 2841,'3'-15'607,"-1"0"0,-1-1 0,0 1-1,-1 0 1,-1-1 0,0 1 0,-1 0 0,-4-15 0,-1 5-34,-1 0-1,-1 1 1,-23-45-1,-36-58 1072,16 28-1175,-70-100 0,87 151 183,-2 1 1,-65-63 0,72 83-373,0 1-1,-2 2 1,-1 1 0,-68-35 0,-17 3-72,-4 5 0,-1 4 1,-158-35-1,200 61-60,-1 4 0,0 3 0,-1 3 0,-113 1 0,173 10-115,2 0 0,0 2 0,-1 0 0,-24 6-1,34-5-14,1 0-1,-1 1 0,1 0 0,0 0 0,1 1 0,-1 0 0,0 1 0,-16 15 0,10-6 5,1 1 1,1 1-1,-13 20 1,-36 63-392,44-69-35,-31 52-1503,8-7 853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0:5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1144 0 2401,'-142'47'3334,"-185"67"-643,289-99-2624,-47 18-63,-105 57 0,166-77 106,1 1 0,1 1 0,1 1-1,1 0 1,0 1 0,1 2 0,1 0 0,0 0 0,-16 26-1,17-16 605,1 1 0,2 1 0,2 0 0,0 0 0,1 1 0,-7 49 0,-11 202 1765,27-252-2561,-8 297 286,28-111-4411,2-113 2314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29 321 2601,'85'-151'7853,"-70"127"-6906,1 2 1,2 0-1,0 1 1,23-21-1,-4 14 62,-35 26-936,0 1 1,0 0 0,0 0-1,0 0 1,0 0 0,1 0 0,-1 1-1,0-1 1,0 1 0,0-1 0,1 1-1,-1 0 1,0 0 0,1 0 0,-1 0-1,3 0 1,-4 1-36,-1-1 1,1 0-1,0 1 0,-1 0 0,1-1 1,0 1-1,-1-1 0,1 1 0,-1 0 1,1-1-1,-1 1 0,1 0 0,-1 0 1,1-1-1,-1 1 0,0 0 0,1 0 1,-1 0-1,0-1 0,0 1 0,0 0 1,0 0-1,1 0 0,-1 0 0,0 0 1,0-1-1,-1 1 0,1 0 0,0 0 1,0 0-1,0 0 0,-1-1 0,1 1 1,-1 2-1,-2 5 99,-1 1 0,0-1 0,-1 1-1,0-1 1,-7 10 0,-36 39 321,40-48-393,3-3-35,-58 62 321,52-57-361,-1-1 0,0 0 0,-24 15 1,31-22-84,1-1 0,-1 0 0,0 0 1,0 0-1,1-1 0,-10 2 0,-23-3-267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0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2016,'35'182'9077,"4"-45"-4907,-30-116-3896,-1-1 0,3 0-1,-1-1 1,20 26 0,-11-21 71,1 0 0,1-2 1,0 0-1,3-2 0,31 22 1,136 74 901,-155-96-1095,91 46 287,-105-56-321,1-1 1,2-1 0,42 10-1,22-5 25,1-4 0,0-3 0,1-4 0,94-9 0,-106-2-142,91-22-1,-74 13-22,140-35-1308,-163 29 874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0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1998 2561,'5'0'1093,"1"0"1,0 0 0,-1 1-1,1 0 1,0 0 0,10 3-1,-11-2-372,1-1 0,0 0-1,0 0 1,-1 0 0,2 0 0,-1-1-1,10-1 1,16-5-41,-1-1 0,1-2 1,58-25-1,-70 25-596,-1-1 1,0 0-1,29-22 1,45-45 89,23-15 19,15-5 425,-106 75-525,-2 0 1,-1-1-1,21-27 0,-13 7-46,53-92 0,-68 105-33,-2-1-1,-1-1 1,-1 0-1,5-39 0,11-81-8,6-37 1,-15 110-84,41-226 103,-50 238-951,-2-1 0,-6-105 0,-10 69-74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0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2629 3177,'4'0'631,"2"0"0,-2 0 0,0-1 0,0 1 0,2-1 1,-2 0-1,0 0 0,7-2 0,-6 0-33,1-1 0,0 0 1,-1 0-1,0 0 0,0-1 0,6-5 0,29-35 311,64-89 0,20-26 480,-12 27-576,-91 105-711,-2 0-1,-1-2 1,15-33-1,-11 8 95,-2-2-1,15-70 0,12-122 343,-33 163-427,3-6-6,30-208 211,-41 231-282,-2 0 0,-9-99 0,-2 98-97,-4 0-1,-25-82 1,22 107-86,-1 1-1,-3 1 1,-3 0 0,-34-55 0,-43-32-155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0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928 146 3465,'2'-2'3673,"-7"-5"-537,-9 2-271,-21-8-777,-18-1-1024,-35-7-527,-19-2-129,-22 2-192,1 1-96,5 6-104,1 9-240,-4 10 152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0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1 3025,'-28'30'2192,"-19"14"-600,-9 2-319,-21 9-569,-11-2-184,-7 8-248,-3 4-168,10 9-56,7 11-24,8 4-624,12 8-1825,10 6 1737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0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2120,'12'124'2512,"8"61"3667,-15-154-4871,3 0 0,0 0 0,25 55 0,-17-54-870,1-1 1,2-1-1,1 0 0,2-1 0,48 49 0,-31-41-289,2-2 1,3-2-1,58 37 0,101 50 95,-89-54-69,-35-22 8,112 44-1,92 19-50,-140-54-22,68 39 109,63 21-202,-95-41-41,-121-46-157,85 27-1,-92-40-57,57 10 0,-80-19-33,1-2 0,0 0 0,47-4-1,-7-5-68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0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1 507 3817,'6'3'798,"1"-1"-1,-1 0 1,0 0 0,1-1 0,0 0 0,0 0-1,11 1 1,-10-3-344,1 1 0,-1-1 0,-1 0 0,2-1 0,11-3 0,2-4-149,-1 0 0,2-2 0,24-17 0,-35 22-96,104-75 547,-80 54-474,1 2 1,47-26-1,-56 37-149,0 1-1,1 1 0,0 1 1,37-9-1,125-8 434,-122 20-319,78-19-1,-126 22-425,1-2 0,-1 0 0,0-1 1,0-1-1,-1-1 0,0-1 0,28-20 0,1-11-359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0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1595 2865,'16'-1'891,"0"0"0,0-1 0,0 0 1,-1-1-1,0-1 0,1-1 0,15-6 1,5-5 669,54-31 0,-43 17-1275,0-2 0,-3-2-1,0-1 1,-2-2-1,-3-2 1,-1-2-1,-2-1 1,40-61-1,105-173 48,-33 47-227,-44 73-168,44-66-484,-46 76-3732,-44 66 2296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0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1497 2681,'13'-7'2120,"3"-5"705,2-17-401,1-11 113,-2-19-417,2-19-944,-7-19-303,0-9-177,-9-13-304,-1-5-96,-6-20-200,-7-4-32,-8-1-64,-7 5-88,-8 19-1336,-1 10 1032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1151 947 4873,'2'0'4529,"-4"-11"-1040,-13-10-1585,-26-18-944,-19-22-207,-23-18-225,-8-12-24,-13-17-24,4 4-56,-19-1-248,-6 3-144,-12 17-840,-6 12-2729,11 6 1873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2929,'5'-9'432,"6"-11"1646,1-1 0,20-24-1,-27 39-1602,0 1 0,0 0 0,0 0 0,1 0 0,0 1-1,0-1 1,0 1 0,0 1 0,1-1 0,-1 1 0,15-5 0,-4 4-110,0 0 1,0 1 0,1 1 0,20-1 0,-26 3-178,-1 1-1,0 0 1,0 0-1,0 1 1,0 1-1,-1 0 1,19 7 0,-25-8-122,-1-1 1,0 1-1,0 0 0,0 0 1,-1 1-1,1-1 1,0 1-1,-1-1 1,1 1-1,-1 0 1,3 4-1,-4-6-28,-1 1 1,1-1-1,0 1 0,0-1 1,0 1-1,-1 0 0,1 0 1,-1-1-1,0 1 0,1 0 1,-1 0-1,0 0 0,0-1 1,0 1-1,0 0 1,0 0-1,-1 0 0,1-1 1,0 1-1,-1 0 0,1 0 1,-1-1-1,-1 3 0,2-3-33,0-1 1,0 0-1,-1 0 0,1 1 0,0-1 0,0 0 0,0 0 0,0 1 0,-1-1 1,1 0-1,0 0 0,0 0 0,0 0 0,-1 1 0,1-1 0,0 0 0,0 0 1,-1 0-1,1 0 0,0 0 0,0 0 0,-1 0 0,1 0 0,0 0 1,0 1-1,-1-1 0,1 0 0,0 0 0,-1 0 0,1-1 0,0 1 0,0 0 1,-1 0-1,-7-7-25,-3-12-256,11 19 271,-4-11-644,1 1 1,0-1 0,0 0-1,-1-16 1,2 12-774,-2-13-245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1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1110 46 6385,'-20'0'5434,"-12"-12"-2546,-15-2-1480,-25 0-359,-10 8-321,-13 10-280,-5 7-144,3 12-200,-5 5-56,-8 2-176,-4 7-360,-4 11-3137,0-5 1985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1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6937,'-41'53'8554,"-2"-2"-5870,9-11-2411,-32 51 0,31-35 230,2 0-1,3 2 0,4 1 0,-37 121 1,47-108-416,3 1 0,5 0 0,0 125 0,8-122-81,6 136 10,61 175-300,-10-81-2611,-40-183 1763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1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4313,'9'34'3401,"16"42"0,-2-8-1959,-9-23-805,3-1 0,1 0 0,33 55 0,-25-52-487,-3-6-91,44 61 0,-15-38 364,2-2 1,3-3 0,3-2 0,121 88 0,-74-72-232,131 99-91,-146-92-87,40 33 189,-95-84 37,69 40 1,319 137 740,-235-120-878,236 96-759,-323-139 421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1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1365 1 4473,'-73'78'4065,"-19"9"-1833,-11-4 233,-24 2-705,-14 7-816,-9 9-343,4 7-185,28 12-168,18 6-24,20 9-40,9 6-40,17 15-56,1 2-24,25 10-376,5 6-328,20 6 408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1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2634 5425,'31'-118'4753,"-2"-47"-2320,1-30-393,2-49-968,2-13-416,-1-33-159,-4-6-9,-28 28-104,-12 15-64,-28 40-224,-6 29-80,-13 34-48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1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1224 1286 3513,'-43'-90'3801,"-21"-23"-313,-11-16-1279,-24-20-441,-17 2-1128,-36 2-376,-13-1-104,-15 22-152,8 0-1904,16 6 1224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1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2753,'-14'39'2416,"7"2"169,-6 17-161,-1 11-15,-4 16-1233,-1 13-384,-2 6-424,6 6-152,5 5-80,2 6-48,8 15-1440,5 0 928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1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2022 13 7138,'-44'-4'5801,"-24"-1"-3321,-15 3-807,-20 0-625,-7 2-320,-19 8-336,-17 2-128,-20 3-120,2-1-32,13-5 40,12-2 8,6 10-32,8-7-32,7 10-160,5 2-224,30-12-536,1 1-1752,19-12 1631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1:2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2 239 6729,'6'4'1695,"0"0"-1,0-1 0,1 1 0,-1-1 0,12 3 1,-8-3-900,0-1-1,0 0 1,15 0 0,-9-2-629,0-1-1,1 0 0,-2-2 0,29-7 0,304-76 1296,-301 77-1257,287-43 784,271-30-572,-507 68-386,149 1 1,-213 13-338,0 3 0,0 1-1,0 1 1,0 3 0,-1 0 0,0 3 0,57 26 0,-55-15-406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2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8730,'5'62'6545,"-2"17"-4528,-1 36-737,0 13-248,-4 14-328,0 7-96,4 8-143,5 5-41,7 0-80,2-6-32,-2-33-160,0-9-280,-2-27-1609,-3-15 1249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33 323 3497,'-20'-28'3969,"8"1"-241,12-4-2255,10 0-505,14 0-744,2-5-48,9 1 120,6 5 224,4 3 192,2 6 145,-4 12 135,-1 0-184,-6 7-360,-4 4-176,-4-2-200,-7 0-192,-3-2-1576,-4-3 1200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10674,'17'7'5818,"29"-4"-4490,22-6-144,44-22-40,21 6-87,35-20-153,20 2-88,17 2-368,5 4-152,0 13-168,-7 8-48,-17 6-544,-6-1-624,-17-5 672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2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5401,'-2'-12'4025,"2"19"-1985,7 21-639,0 33 511,-3 22-608,5 46-63,-4 18-25,5 37-352,1 13-96,-2 11-240,-8 2-167,-2-1-257,-3-8-273,-5-24-1287,2-19 1032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10674,'4'-4'5834,"34"11"-4594,18 2-160,46 2-440,29 3-120,37-14-200,23-2-64,46-9-72,15-6-40,18-11-80,19 3-312,-23 8 176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1448,'-2'-1'2042,"1"14"733,4 86 643,-3-61-2101,2 19-46,20 97 694,17 157-359,6 385-19,-36-461-1423,14 188-2544,-14-324 1250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4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5641,'0'2'4785,"-3"-2"-2120,6 16-745,8 24-728,-4 18-247,16 51-201,-2 6-64,10 31-168,1 4-16,-1 27-64,-1 9-80,-4 8-184,-5 9-72,-3-13-240,-4-7-384,0-18 352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8882,'-138'102'5778,"106"-75"-5703,2 1-1,-30 37 0,25-22 405,2 0-1,2 3 0,2 0 1,2 2-1,-32 79 1,47-96-225,2 1 1,0 0 0,2 0-1,2 1 1,1 0 0,1 0-1,2 0 1,1 0 0,2 1-1,7 46 1,-4-60-181,1 1-1,0-1 1,2-1-1,0 1 1,1-1-1,2-1 1,20 34-1,-20-39-53,0 0 0,1 0 0,0-1 0,1-1 0,0 0 0,1 0 0,0-1 0,1-1 0,0 0 0,21 9 0,-18-11-12,0-1 0,1-1 0,0 0 0,0-2 0,0 0 0,0 0 0,0-2 0,1-1 0,-1 0 0,28-4 0,-8-2 2,0-2 1,0-2-1,69-27 1,-60 17 0,0-2 1,-2-2 0,-1-2 0,81-63 0,-95 64 0,-1-2 0,-1-1 0,-1-1 0,-2-1 0,-1-2-1,-1 0 1,19-38 0,-30 48 19,-2-1-1,0 0 1,-1-1-1,-2 1 1,8-42-1,-13 52-2,0 0-1,-2 1 0,1-1 0,-2 0 0,1 0 0,-2 0 1,0 0-1,0 1 0,-1-1 0,-1 1 0,0 0 0,-11-22 0,7 20 12,-1 0 0,0 1 0,-2 0 0,1 0 0,-23-19 0,11 13 13,-1 1-1,-43-26 0,26 23-58,0 1 0,-1 2-1,-1 2 1,0 2-1,-1 1 1,0 3-1,-1 1 1,-90-5-1,92 13-315,-1 1 0,1 3 0,0 1 0,-1 2 0,2 2 0,-1 2 0,1 1 0,1 3 0,-67 31-1,-74 57-961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3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11098,'3'5'1269,"1"0"0,-1 0 0,9 8 0,27 19-441,-11-11-360,18 20-92,-3 1-1,-1 2 0,-3 2 0,-1 1 0,-3 2 0,33 60 0,71 152 536,-133-249-863,-1 2-1,-1-1 1,0 0-1,-1 1 1,0 0-1,-1 0 1,-1 0-1,0 0 1,-1 0-1,0 0 1,-1 0-1,-1 0 1,0 0-1,-1-1 1,0 1-1,-2-1 0,-10 25 1,-2-1-30,-2-2 1,-1 0-1,-2-1 0,-1-1 0,-36 38 1,17-27-342,-1-1 0,-95 69 0,-7-14-68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2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374 252 7754,'-25'-6'1990,"0"-1"1,0-1 0,-31-14 0,48 18-1779,0 0-1,1-1 1,-1 0 0,1 0 0,-11-11 0,15 12-115,-1 1 0,1-1 0,0 0 1,1 0-1,-1 0 0,1-1 0,-1 1 1,1-1-1,1 1 0,-1-1 0,-1-6 1,3 8-78,-1 0 1,1 0 0,0 0-1,0 0 1,1 0 0,-1 0 0,0 1-1,1-1 1,0 0 0,0 0 0,-1 0-1,2 1 1,-1-1 0,0 0 0,1 1-1,-1-1 1,1 1 0,-1-1-1,1 1 1,0 0 0,0 0 0,0 0-1,1 0 1,-1 0 0,0 0 0,1 1-1,3-3 1,4-1-12,0 0-1,1 0 1,0 1-1,0 0 1,18-4 0,-11 5-8,1 0 0,-1 1 0,0 1 0,1 0 0,-1 2 0,1 0 0,-1 1 0,0 0 1,0 2-1,22 7 0,-31-8 1,0 0 0,-1 1 0,1 0 0,-1 0 0,0 1 0,0 0 0,0 1 0,-1-1 0,0 1 0,0 1 0,0 0 0,-1-1 0,0 2 1,0-1-1,-1 1 0,0 0 0,0 0 0,-1 0 0,0 1 0,-1 0 0,5 16 0,-6-16 2,-1-1 0,0 1 0,0 0 0,0 0 0,-2 0 0,1 0 0,-1 0 0,0 0 0,-1 0 0,0 0 0,0-1 0,-1 1 0,0-1 0,0 1 0,-1-1 0,0 0 0,-1-1 0,0 1 0,0-1 0,-1 0 0,-8 9 0,2-4 2,0-1 0,-1-1-1,0 0 1,-1 0 0,0-1-1,0-1 1,-1-1 0,0 0-1,-1 0 1,-28 6 0,19-7-7,-1-1 1,1-1 0,-1-1-1,0-1 1,0-2 0,0-1-1,-47-6 1,66 5-13,1 1 0,-1-1 0,0 0 1,1-1-1,0 0 0,0 0 0,0 0 0,0 0 0,0-1 0,0 0 1,1 0-1,-8-8 0,10 8-31,-1-1 0,1 0 0,0 0 1,0 1-1,0-2 0,0 1 0,1 0 0,0 0 1,0-1-1,1 1 0,0-1 0,0 0 0,0 1 1,0-12-1,1 10-34,0 0 1,0-1-1,1 1 1,0 0-1,1 0 1,0 0-1,0 0 1,0 0-1,1 0 1,-1 1-1,2-1 1,5-8-1,-4 8 15,1-1 0,1 1 0,-1 1 0,1-1-1,0 1 1,1 0 0,-1 1 0,13-7 0,4 0 8,1 1 1,0 2-1,0 1 1,1 0-1,42-5 1,-38 7 43,0 2 0,-1 0 0,1 3 0,1 0 0,-1 2 0,0 1 0,29 6 0,-10 5 21,-46-12 5,0 1 0,0-1 0,0 1 1,0-1-1,0 1 0,0 0 0,-1 0 0,1 1 0,-1-1 1,1 0-1,2 5 0,-4-6 5,0 0 0,0 0 0,-1 0 1,1 1-1,-1-1 0,1 0 0,-1 0 1,0 1-1,1-1 0,-1 0 0,0 0 0,0 1 1,0-1-1,0 0 0,0 1 0,0-1 1,0 0-1,0 0 0,0 1 0,-1-1 0,1 0 1,0 1-1,-1-1 0,0 1 0,-2 3 77,1-1-1,-1 0 0,-1 0 0,1 0 1,-4 4-1,-1-1 63,-1 1 1,0-1 0,0 0-1,0-1 1,-13 7 0,-56 23 486,29-16-464,0-2 1,-1-2-1,0-2 0,-1-3 0,-56 6 1,92-16-254,-1-1 0,0 0 1,-28-4-1,25 0-24,-35-14-1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4729,'12'0'912,"1"1"-1,-1 0 1,0 1-1,0 0 1,0 1 0,0 0-1,0 1 1,16 8-1,-24-10-776,1 0 0,-1 1 0,1-1 0,-1 1 0,0 0 0,0 1 0,-1-1 0,1 1 0,0-1 0,-1 1 0,0 0 0,0 0 0,0 1 0,-1-1 0,0 0 0,1 1 0,-1 0 0,-1-1 0,1 1 0,-1 0 0,0 0 0,1 10 0,-1-9-67,-2 0 0,1 0-1,0 0 1,-1 0 0,-1 0 0,1 0 0,-1 0-1,0 0 1,0 0 0,0-1 0,-1 1-1,0-1 1,0 0 0,0 0 0,-1 0 0,0 0-1,0 0 1,0-1 0,0 1 0,-1-1-1,0 0 1,1-1 0,-2 1 0,1-1 0,-9 4-1,3-2-65,1 0 0,-1-1 0,0-1 0,0 0 0,0 0 0,-1-1 0,1-1 0,0 0 0,-1 0 0,1-1 0,-1 0 0,-20-4 0,27 3 0,0 0 0,0-1-1,0 1 1,0-1 0,1 0-1,-1 0 1,0-1 0,1 1-1,0-1 1,0 0 0,0 0-1,0 0 1,0-1 0,0 1-1,1-1 1,0 0 0,-6-8-1,7 8-2,0 0 0,1-1-1,-1 1 1,1-1 0,0 1 0,0-1-1,0 1 1,1-1 0,0 1-1,0-1 1,0 0 0,0 1-1,0-1 1,1 1 0,0-1 0,0 1-1,1-1 1,-1 1 0,1-1-1,2-4 1,1 1 0,-1 0 0,1 1 0,0-1-1,1 1 1,0 0 0,0 1 0,0-1-1,1 1 1,0 0 0,0 1 0,0 0 0,1 0-1,0 1 1,0 0 0,0 0 0,1 0 0,-1 1-1,1 1 1,-1-1 0,16-1 0,-6 4 1,0 1 0,0 0 0,-1 2 0,1 0 0,31 9 0,-45-10 1,0-1 1,0 1 0,-1 0-1,1 0 1,0 0 0,0 0 0,-1 1-1,1-1 1,-1 1 0,0 0-1,4 5 1,-5-6 15,-1 1-1,1-1 1,-1 1 0,0-1-1,0 1 1,0 0 0,0-1-1,-1 1 1,1 0 0,-1 0 0,1-1-1,-1 1 1,0 0 0,0 0-1,0 0 1,-1-1 0,1 1 0,-2 4-1,0-1 49,0 0-1,0 0 1,-1 0 0,0-1-1,0 1 1,-1-1-1,1 0 1,-1 0-1,0 0 1,-1 0 0,1-1-1,-1 1 1,0-1-1,0-1 1,0 1-1,-1-1 1,-7 5 0,1-3 18,1 0 0,-1 0 1,0-1-1,0-1 0,0 0 1,0 0-1,0-1 0,-15 0 1,19-2-70,0 0 1,0-1 0,0 0 0,0-1-1,1 1 1,-1-1 0,0-1 0,1 0 0,-1 0-1,1 0 1,0-1 0,0 0 0,0 0-1,1-1 1,-10-8 0,11 9-157,1-1-1,0 1 1,0-1-1,0 0 1,1 0 0,-1 0-1,1 0 1,1-1-1,-1 1 1,1-1 0,-1 0-1,2 0 1,-1 1-1,1-1 1,0 0 0,0-1-1,0 1 1,1 0-1,0 0 1,2-12 0,-1 12-53,1-1 0,0 1 1,1-1-1,-1 1 0,7-9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126 378 3729,'0'-4'463,"0"1"0,1 0 0,-1 0 1,1-1-1,-1 1 0,1 0 0,0 0 1,0 0-1,1-1 0,-1 1 0,1 0 1,-1 1-1,1-1 0,0 0 0,0 0 0,3-3 1,3-2 150,0 1 1,0-1-1,16-9 1,-11 8-419,1 1 0,-1 1 0,1 0 0,0 1 0,1 1 1,-1 0-1,1 1 0,0 0 0,0 1 0,16-1 0,-30 4-187,4 0 28,-1 0 0,1 0 0,-1 0 0,8 1 0,-11-1-27,-1 1 1,1-1 0,-1 0 0,1 0-1,-1 0 1,1 0 0,-1 0 0,1 1-1,0-1 1,-1 0 0,1 1 0,-1-1-1,0 0 1,1 1 0,-1-1 0,1 0-1,-1 1 1,1-1 0,-1 1 0,0-1-1,1 1 1,-1-1 0,0 1 0,0-1-1,1 1 1,-1-1 0,0 1 0,0-1-1,0 1 1,0-1 0,0 1 0,0 0-1,1-1 1,-1 1 0,0-1 0,-1 1-1,1 0 1,0-1 0,0 1 0,0-1-1,0 1 1,0-1 0,-1 1 0,1-1-1,0 1 1,0-1 0,-1 1 0,1-1-1,0 1 1,-1-1 0,0 1 0,-3 5 67,0 0 1,-1-1 0,1 0-1,-1 0 1,-1 0-1,1 0 1,-1-1 0,-10 7-1,-56 26 416,51-28-354,0-1-1,-1 0 1,-28 5-1,43-11-112,0-1 0,0 0-1,-1 0 1,1-1 0,0 0 0,0 0 0,0-1 0,0 1-1,0-1 1,0-1 0,0 0 0,0 0 0,0 0 0,-11-6-1,15 6-21,-1-1-1,1 1 1,0-1-1,0 0 1,0 0-1,0 0 1,1 0-1,-1 0 1,1-1-1,0 1 1,0-1-1,0 1 1,-1-6-1,1 3-11,0-1 0,0 1-1,1-1 1,0 1 0,1-1-1,-1 1 1,2-13 0,0 10-14,0-1-1,1 1 1,0 0 0,0 0-1,1 0 1,0 0 0,1 0 0,0 1-1,0-1 1,1 1 0,10-13 0,-6 11-4,1 0 0,1 1 1,-1 1-1,1 0 0,1 0 0,0 1 1,0 0-1,19-7 0,-5 5-1,0 0 0,0 2 0,35-6 0,-47 10 24,0 1 0,0 1 1,0 0-1,0 1 0,0 0 0,0 1 1,0 0-1,0 1 0,0 1 0,-1 1 0,25 8 1,-36-11 11,1 0 1,-1 1 0,1-1 0,-1 0-1,0 1 1,0 0 0,1-1 0,-1 1-1,0 0 1,-1 0 0,1 0 0,0 1-1,0-1 1,-1 0 0,0 0 0,1 1-1,0 3 1,-1-3 10,-1-1 1,0 1-1,1-1 1,-1 1-1,0 0 0,-1-1 1,1 1-1,0 0 1,-1-1-1,0 1 0,1-1 1,-1 1-1,0-1 1,0 0-1,0 1 0,-1-1 1,1 0-1,-1 0 1,1 1-1,-4 2 0,-4 5 122,-1 0-1,-1 0 0,0-1 0,0 0 0,0-1 1,-1 0-1,-1-1 0,1-1 0,-20 8 0,6-4 9,0-2 0,0-1 0,0 0 0,-32 2 0,44-7-195,0-1 0,0-1 1,0 0-1,-1-1 0,1 0 0,0-1 1,0-1-1,0 0 0,-25-10 0,29 8-4,0-1 0,0-1 0,1 0 0,-10-8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6081,'14'-10'1609,"1"1"-1,0 1 1,0 1 0,1 0-1,19-5 1,-29 10-1494,0 0 0,1 0-1,-1 1 1,0 0 0,1 0 0,-1 1 0,1 0 0,0 0 0,-1 1 0,1-1 0,-1 1 0,0 1 0,1-1 0,-1 1 0,0 0 0,9 5-1,-10-4-9,17 11 128,1-1 0,1-2 0,-1 0 0,40 12 0,-57-21-384,1-1-203,-1 1 0,0 0 0,0 0 0,0 0 1,0 1-1,0 0 0,7 4 0,-7 2-3415,-9 3 1294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452 118 3785,'6'7'785,"-1"0"0,1 1 0,-2-1 0,1 1 1,-1 0-1,0 0 0,3 9 0,-6-14-553,-1 1-1,1-1 1,0 1 0,-1-1-1,0 1 1,0 0-1,0-1 1,0 1 0,0-1-1,-1 1 1,0-1-1,0 1 1,0-1 0,0 1-1,0-1 1,-1 0-1,1 0 1,-1 0 0,0 0-1,-4 6 1,2-4-142,-1 0 0,0 0 1,-1-1-1,1 1 0,-1-1 0,1 0 0,-1-1 1,0 0-1,-1 1 0,1-2 0,0 1 1,-1-1-1,0 0 0,1 0 0,-1-1 0,0 0 1,0 0-1,0-1 0,0 0 0,0 0 0,0 0 1,-8-3-1,8 2-83,-1 0 1,1-1 0,0 0-1,-1 0 1,1-1-1,0 0 1,1 0-1,-1 0 1,0-1 0,1 0-1,0-1 1,0 1-1,0-1 1,0 0-1,1-1 1,0 1-1,0-1 1,1 0 0,-1-1-1,-3-6 1,5 6-14,0-1 0,1 1 0,-1 0 0,1-1 0,1 1 0,0-1 0,0 0 0,0 1 0,1-1 0,0 0 0,1 0 0,-1 1 0,2-1 0,-1 0 0,1 1 0,0-1 0,5-10 0,-5 12 10,1 1 0,0 0-1,0 0 1,0 1 0,0-1 0,1 0-1,0 1 1,0 0 0,0 0 0,0 0 0,1 1-1,0-1 1,-1 1 0,1 0 0,0 1-1,1-1 1,-1 1 0,0 0 0,1 0-1,-1 0 1,1 1 0,-1 0 0,1 0 0,7 0-1,-3 1 85,0 1-1,0 0 1,0 0 0,-1 1-1,1 1 1,-1-1-1,1 1 1,-1 1-1,12 5 1,-17-7 17,1 1-1,-1-1 1,0 1 0,0 0-1,0 0 1,0 0 0,0 0-1,-1 1 1,1-1-1,-1 1 1,0 0 0,0 0-1,0 0 1,-1 1 0,1-1-1,-1 1 1,0-1 0,0 1-1,2 9 1,-4-10-6,0 0 0,0-1 0,0 1 0,0 0 0,-1-1 0,1 1 0,-1 0 0,0-1 0,0 1-1,0-1 1,-1 1 0,-2 5 0,0-3 39,0 0-1,-1 0 0,1 0 0,-1-1 0,-11 10 0,0-2 59,-1-1-1,0 0 1,-31 14-1,30-17-182,-1-1 0,0 0-1,0-2 1,-1 0 0,-30 4-1,41-9-322,-1 1-1,0-2 1,0 0-1,0 0 1,0-1 0,0 0-1,0 0 1,0-1-1,0-1 1,1 1-1,-1-2 1,1 1-1,-10-6 1,7 1-341,1 0 0,-12-10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124 314 10770,'2'-4'894,"0"-1"-1,1 0 0,0 1 0,0-1 1,6-6-1,23-18 368,-13 16-1176,37-18 0,-31 18-15,0 2 0,32-10 0,-45 18-66,0 0 0,0 0 0,0 1 0,0 1 1,0 0-1,1 1 0,16 1 0,-26 0-2,0-1 0,0 1 1,0-1-1,0 1 1,0 0-1,0 0 0,0 0 1,0 1-1,0-1 0,-1 1 1,1-1-1,-1 1 0,1 0 1,2 3-1,-3-3 1,-1-1 1,0 1-1,0 0 1,0 0-1,0 0 1,0 0-1,0 0 1,-1 0-1,1 0 1,-1 0-1,1 0 0,-1 0 1,0 0-1,0 0 1,0 0-1,0 1 1,0-1-1,0 0 1,-1 0-1,1 0 1,-1 0-1,0 3 0,-3 4 11,1-1-1,-2 0 0,1 0 0,-1 0 0,0 0 0,0-1 1,-1 1-1,0-1 0,-1-1 0,1 1 0,-1-1 0,-1 0 0,1-1 1,-11 7-1,2-3 8,-1-1 1,1 0 0,-1-1 0,-1-1-1,1 0 1,-27 4 0,32-8-8,0-1 1,0 0-1,0-1 1,-1 0-1,1-1 1,0 0-1,0-1 1,0 0-1,0-1 1,0 0-1,1-1 1,-1-1-1,-20-10 1,25 11-14,0-1 1,0 0 0,1 0-1,0 0 1,0-1 0,0 1-1,0-2 1,1 1-1,0 0 1,0-1 0,1 0-1,0 0 1,0-1 0,1 1-1,0-1 1,0 1-1,0-1 1,1 0 0,0 0-1,1 0 1,-1-13 0,2 14-4,0 0 0,1 0 1,-1-1-1,1 1 0,1 0 1,-1 0-1,1 0 1,1 1-1,-1-1 0,1 0 1,0 1-1,1-1 0,-1 1 1,1 0-1,1 0 0,-1 1 1,1-1-1,0 1 1,0 0-1,0 0 0,1 1 1,0 0-1,0 0 0,7-4 1,1 1 15,0 0 0,0 1-1,0 1 1,1 1 0,0 0 0,0 0 0,0 2 0,0 0 0,0 0 0,23 2 0,-19 0 69,0 2 1,0 0 0,0 1 0,0 0-1,-1 2 1,1 0 0,-1 1-1,20 11 1,-35-16-34,0 1-1,0 0 1,0 0-1,0 0 1,0 0-1,-1 1 1,1-1 0,-1 1-1,0-1 1,0 1-1,0 0 1,2 4-1,-3-5 0,0 1 0,0-1-1,0 0 1,-1 1 0,0-1-1,1 0 1,-1 1 0,0-1 0,0 0-1,0 1 1,0-1 0,-1 0-1,1 1 1,-2 3 0,0 0 29,-1 0 1,0-1 0,0 1 0,0-1-1,-1 1 1,0-1 0,0 0-1,0-1 1,-1 1 0,0-1 0,0 0-1,-7 5 1,-2 0-68,1 0 0,-2-1 0,1-1 0,-1-1 0,0 0 0,-1 0 0,-18 3 0,20-7-50,0-1 0,-25-1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31 210 8786,'0'-6'654,"0"0"-1,0 1 1,0-1-1,1 1 1,0 0 0,1-1-1,-1 1 1,3-7 0,-1 7-408,0-1 0,0 0 1,0 0-1,1 1 1,0 0-1,5-6 1,2 1-127,0 0 1,0 1-1,1 0 1,0 1-1,21-10 1,-18 10-26,0 1-1,1 1 1,0 1 0,0 0 0,1 1 0,-1 0-1,23-1 1,-29 4-85,0 1-1,0 0 1,-1 0-1,1 1 1,0 0 0,0 1-1,-1 0 1,1 1-1,-1-1 1,0 2-1,0 0 1,0 0 0,15 9-1,-21-11-2,-1-1-1,0 1 1,0-1-1,0 1 1,0 0-1,0 0 1,0 0-1,-1 0 1,1 0-1,-1 0 1,1 1-1,-1-1 1,0 1-1,0-1 1,0 0-1,0 1 1,0 0-1,-1-1 0,1 1 1,-1 0-1,1-1 1,-1 1-1,0 0 1,0-1-1,0 1 1,-1 0-1,1-1 1,-1 1-1,1-1 1,-1 1-1,0 0 1,-1 3-1,-2 1 38,-1 0 0,1 0 0,-1 0 0,0 0-1,0-1 1,-1 0 0,0 0 0,0 0 0,-10 6-1,1-1 52,0-2 0,0 0 1,-1 0-1,0-2 0,-1 0 0,0-1 0,0 0 0,-20 3 0,25-7-51,1 0 1,-1-1-1,0 0 1,0-1-1,0 0 1,0-1-1,0 0 0,0-1 1,0 0-1,0-1 1,1 0-1,-1-1 1,-13-7-1,20 8-37,-1 0 1,1-1-1,0 0 1,0 0-1,0 0 1,1-1-1,-1 1 1,1-1-1,0 0 1,1 0-1,-1-1 1,1 1-1,-3-7 0,4 8-6,0-1 0,1 1 1,-1-1-1,1 0 0,0 1 0,0-1 0,1 0 0,-1 0 0,1 0 0,0 1 0,0-1 0,1 0 0,-1 0 0,1 1 0,0-1 0,1 0 0,-1 1 0,3-6 0,-2 6 23,0 0 0,1 1 0,-1-1 1,1 0-1,0 1 0,0-1 0,1 1 0,-1 0 0,0 0 1,1 0-1,0 1 0,0-1 0,0 1 0,0 0 0,0 0 0,0 0 1,1 0-1,-1 1 0,1 0 0,-1 0 0,1 0 0,-1 1 1,1-1-1,-1 1 0,1 0 0,0 0 0,-1 1 0,1-1 0,-1 1 1,1 0-1,-1 0 0,1 1 0,-1-1 0,0 1 0,0 0 1,1 0-1,-1 1 0,-1-1 0,1 1 0,0 0 0,-1 0 0,1 0 1,-1 0-1,5 6 0,-4-1 61,0 0 0,-1 0 0,1 0 0,-2 1 0,1 0 0,-1-1 0,0 1-1,-1 0 1,1 12 0,2 16 1054,6 0-512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46 233 10154,'0'-10'926,"0"0"0,0 0-1,2-1 1,-1 1 0,3-10-1,-1 12-784,-1 1 0,1 0 0,1 0-1,-1 0 1,1 0 0,0 0-1,1 1 1,0 0 0,0 0 0,0 0-1,8-7 1,-3 5-17,0 0 1,1 1-1,0 0 0,0 0 0,0 1 1,1 1-1,0 0 0,0 0 0,0 1 1,1 1-1,0 0 0,19-2 0,-17 4-56,0 0-1,0 1 0,-1 1 0,1 1 1,0 0-1,0 0 0,-1 2 0,0 0 1,0 0-1,24 11 0,-32-11-52,1-1-1,-1 1 0,1 0 1,-1 1-1,-1-1 1,1 1-1,8 9 1,-13-12 3,0-1 0,1 1 0,-1-1 0,0 1 0,0-1 0,-1 1 0,1 0 0,0 0 0,0-1 0,-1 1 0,1 0 0,-1 0 1,0 0-1,0 0 0,1-1 0,-1 1 0,0 0 0,0 0 0,-1 0 0,1 0 0,0 0 0,-1-1 0,1 1 0,-1 0 0,1 0 1,-1-1-1,0 1 0,0 0 0,0-1 0,0 1 0,0 0 0,0-1 0,0 0 0,-1 1 0,1-1 0,-3 2 0,-6 6 134,-1-1 0,-1 0-1,1 0 1,-1-2 0,-20 9-1,-2-1 179,-36 9-1,45-17-183,0 0 1,-1-2-1,-50 3 1,65-7-128,-1 0 1,1 0 0,-1-1 0,1-1-1,0 0 1,0-1 0,0 0 0,0 0-1,0-1 1,1-1 0,-14-7 0,22 11-21,1 1 1,-1-1-1,1 0 1,-1 0-1,1 0 1,0 0-1,0 0 1,-1 0-1,1 0 0,0-1 1,0 1-1,0 0 1,0-1-1,1 1 1,-1-1-1,0 1 1,0-1-1,1 1 1,-1-1-1,1 1 1,0-1-1,-1 1 1,1-1-1,0 0 1,0 1-1,0-1 1,0 0-1,0 1 1,0-1-1,1-3 1,1 2-6,0 0 0,0 0 0,0 0 0,0 0 0,0 0 0,1 0 0,-1 1 0,1-1 0,0 1 0,-1 0 0,1 0 0,0 0 0,1 0 0,3-2 0,11-4-116,0 0-1,1 1 1,26-5-1,62-10-956,-30 7 566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8882,'2'11'5873,"32"-2"-4873,15 0-287,40 5 327,21 0-80,33 4-248,18-1-144,25-6-256,14-4-128,13-11-152,-6-6 0,14 3-24,-6-4 8,-4 9 0,1 6-8,-24 10-184,-13 9-376,-28 9 360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6841,'19'2'6322,"24"7"-2369,46-1-2945,20 5 16,31 1-216,9 5-112,16 1-183,10 1-153,0-3-224,-1 0-56,-16-6-48,-15 2-56,-7-1-368,-6-5-297,-15-6-4136,-5-5 2841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10578,'71'-2'5962,"19"0"-4698,3-6-72,29 4-616,14-7-208,18-4-136,11 0-128,-7-11-48,-1 1 8,-8-2-8,-7 1-8,-27 10-440,-20 4-1968,-25-4 1512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12611,'72'0'5465,"31"-6"-4721,7 3-72,37-4-280,16 1-128,14 1-56,7-6-72,2 1-88,-2 1-24,-3-2-24,-11 2-72,-25 2-408,-10-3-392,-11 6 528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7826,'101'-9'6329,"25"-7"-4209,23 9-1159,-2-7-33,14 1-480,23 3-136,2-1-56,9 6-16,-16 8-120,-9 6-24,-11 3-56,-1 6-16,-22 3-16,-12-3-8,-9-6-104,-5-1-168,-4-11-1472,-7-11 1128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12515,'70'9'5417,"13"0"-4673,27-9-248,14-9 8,37-5-224,9-2-72,9-5-152,0-4-32,-1-2-8,-6 1-16,-16 4-520,-23 5-1128,-41 1 984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38 8138,'27'-9'6979,"8"-11"-3333,-21 11-3305,-14 9-338,0 0 0,0 0 1,0 0-1,1 0 0,-1 0 0,0 0 0,0 0 1,0 0-1,0 0 0,0 0 0,0 0 0,1 0 0,-1 0 1,0 0-1,0 0 0,0 0 0,0 0 0,0 0 1,0 0-1,0 0 0,1 0 0,-1 0 0,0 1 1,0-1-1,0 0 0,0 0 0,0 0 0,0 0 0,0 0 1,0 0-1,0 0 0,0 0 0,1 0 0,-1 0 1,0 1-1,0-1 0,0 0 0,0 0 0,0 0 0,0 0 1,0 0-1,0 0 0,0 1 0,0-1 0,0 0 1,0 0-1,0 0 0,0 0 0,0 0 0,0 0 1,0 0-1,0 1 0,0-1 0,0 0 0,0 0 0,-1 9 22,-2 0-2,0 0 1,0-1 0,0 1-1,-1-1 1,-1 0-1,-4 8 1,-4 2 98,-19 22 0,23-30-84,1 0 0,-1-1 0,-1-1 0,1 1-1,-2-2 1,1 1 0,-1-1 0,0-1 0,0 0-1,-18 6 1,27-11-94,0-1 1,0 1-1,0-1 0,0 0 0,0 1 0,0-1 0,0 0 0,0-1 1,0 1-1,0 0 0,0 0 0,0-1 0,0 1 0,0-1 0,0 0 1,0 1-1,1-1 0,-1 0 0,0 0 0,0 0 0,1-1 0,-1 1 1,1 0-1,-1 0 0,1-1 0,-1 1 0,1-1 0,0 0 0,0 1 1,0-1-1,0 0 0,0 1 0,-1-4 0,-4-8-693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9106,'40'9'6425,"19"-5"-3936,10 1-1593,25 0-264,7-1-192,33-4-264,21-2-88,9-7-80,15 0 16,-11-5 0,-1-2-16,-1-3-8,-4-8 8,-23 2-8,1 2-72,-9 0-384,0 6 224,2 1 48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3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96 5329,'14'-11'1160,"0"1"0,0 0 1,1 1-1,0 0 0,0 1 0,20-6 0,-20 8-937,0 2 0,0-1 0,0 2 0,1 0 0,0 1-1,-1 1 1,1 1 0,0 0 0,-1 0 0,1 2 0,21 4 0,-34-5-170,0-1 0,0 1 0,1 1 0,-1-1 1,0 0-1,0 1 0,0 0 0,-1-1 0,1 1 0,0 0 0,-1 1 1,1-1-1,-1 0 0,5 6 0,-7-7-17,1 1-1,0 0 1,0-1-1,-1 1 1,1 0-1,-1-1 1,1 1-1,-1 0 1,0 0-1,0 0 1,0-1 0,0 1-1,0 0 1,0 0-1,0 0 1,0-1-1,-1 1 1,1 0-1,-1 0 1,1-1-1,-1 1 1,0 0 0,0-1-1,0 1 1,0-1-1,0 1 1,0-1-1,0 0 1,0 1-1,-2 1 1,-7 6 37,-1 1 1,0-2 0,0 1-1,-1-2 1,0 0-1,-1 0 1,-20 8-1,-2-2-20,-63 16 1,1-11-30,85-17-18,0 0 0,-1-1 0,1 0 0,0-1 0,-25-5 0,35 6-4,0-1-1,-1 0 1,1 1 0,0-1 0,-1 0 0,1 0 0,0 0 0,0-1 0,0 1-1,0 0 1,0-1 0,0 0 0,0 1 0,0-1 0,1 0 0,-1 0-1,1 0 1,-1 0 0,-1-3 0,2 2 1,1 1 0,-1-1 0,1 1 0,-1-1 0,1 1 0,0-1 0,0 1 0,0-1 0,0 1 0,1-1 0,-1 1 0,1-1 0,-1 1 0,1-1 0,0 1 0,0 0 0,0-1 0,0 1 0,3-4 0,0 0 17,0 1-1,1-1 1,0 1-1,0 0 1,0 0-1,0 0 1,1 1-1,0 0 1,0 0-1,0 0 1,0 1-1,12-5 1,4 1 50,0 0 0,36-6 0,-1 5-150,82-1-1,-110 8-389,-14 0-1427,-10-4 792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4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14971,'49'10'4745,"47"1"-4289,26-9 120,25-15-143,14-1-17,13-4 80,5-1-104,1 1-160,1 6-80,-16 1-136,-8 1-136,-15-1-656,-13-1 1296,-10 3-616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4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1108 4473,'-15'1'1292,"7"0"-557,0 0 0,-1 0 1,1-1-1,-1 0 0,1-1 0,0 0 1,-1 0-1,1-1 0,-9-2 0,16 3-632,0 1-1,1 0 1,-1-1-1,0 1 1,0 0-1,1-1 1,-1 1-1,1-1 1,-1 1-1,1-1 1,-1 1-1,0-1 1,1 0-1,0 1 1,-2-2-1,2 2-48,0-1-1,0 1 1,0-1-1,0 1 0,0 0 1,0-1-1,0 1 1,0 0-1,0-1 1,0 1-1,1 0 0,-1-1 1,0 1-1,0 0 1,0-1-1,0 1 1,0 0-1,1-1 0,-1 1 1,0 0-1,0-1 1,1 1-1,-1 0 1,22-14 1280,-19 13-1295,298-134 3247,450-252-2016,-43-64-1790,-575 354 452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4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3569,'-9'124'3857,"6"25"-961,1 12 393,2-5-1121,4 12-783,-1 11-329,1 2-304,-10 12-344,-3 2-136,-12 1-152,-9-1-176,0-21-1264,-5-15 888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4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1271 50 7498,'3'-9'1769,"-2"7"-1387,0 0 1,0 0-1,-1 0 0,1 0 0,0 0 0,-1 0 0,1 0 0,-1 0 0,0 0 1,0 0-1,0 0 0,0-1 0,0 1 0,0 0 0,0 0 0,-2-4 0,2 6-346,0 0-1,0 0 1,0 0-1,-1-1 0,1 1 1,0 0-1,0 0 1,-1 0-1,1 0 0,0 0 1,0 0-1,-1-1 0,1 1 1,0 0-1,0 0 1,-1 0-1,1 0 0,0 0 1,0 0-1,-1 0 1,1 0-1,0 0 0,-1 0 1,1 0-1,0 0 1,0 0-1,-1 0 0,1 1 1,0-1-1,0 0 1,-1 0-1,1 0 0,0 0 1,0 0-1,0 0 0,-1 1 1,1-1-1,0 0 1,-7 6 282,1 0 0,0 0 1,0 0-1,-9 14 1,6-9-167,-145 201 1275,-20 26-351,-320 417 557,348-458-1471,101-141-539,-68 63-1,100-107-94,-1 0 0,-15 10 0,-8-2-363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4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12419,'46'79'5513,"14"38"-4729,6 11-120,13 6-272,3-6-200,3-8-64,9-6-40,3-10-128,2-5-240,-5-19-3096,-5-13 2327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12715,'41'35'5289,"10"10"-4697,33 13-160,11 11 112,19 13-48,8 3 40,18 3-63,5 6-81,-3-5-136,1-4-64,-5-7-160,0-16-288,17-23-1913,-7-6 1545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1061 6913,'-14'25'5426,"5"-2"-3282,7-5-992,16-9-408,9-11-63,25-23-73,21-12-24,38-30-200,20-13-32,18-16 136,1-12 64,15-2-56,9-6-152,7-3-192,0 11-152,-21 2-640,-18 15-144,-18 20 400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5497,'9'9'5273,"-9"23"-1808,2 14-1425,-2 39-1023,-5 16-289,-4 32-336,0 21-168,-5 32-16,1 21 24,-3 20 24,-3 12-8,-6 16-144,-5-2-40,-11 0-200,2-15-168,0-40 176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4738 3604 5657,'-80'-149'5901,"-36"-56"-4304,-138-120-722,84 118-642,48 42 306,-166-198 1165,-38 39-194,251 253-1291,-711-608 406,621 556-260,-5 7 1,-227-115-1,-82-7 793,334 176-794,-213-61 0,-147-1-365,436 109-280,-93-33 0,143 39 208,-32-18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1262 59 11466,'-20'-39'5394,"-5"23"-4858,-3 12 56,-15 22-40,1 12-104,-9 16-16,-1 9-24,-8 18-64,-6 5-56,-13 23-40,-8 8 16,-21 19 89,-9 12 15,-10 0-80,-1-7-56,27-29-520,16-22-368,43-43 407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12091,'23'41'5041,"21"30"-4969,6 14 16,14 17 16,8 6-16,17 2-32,6-4-8,1-3-40,-7 0-64,-17-4-1633,-11-9 1241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7754,'56'26'7169,"14"15"-3032,30 26-3777,10 17 72,11 13-192,-6 8-24,9-6-24,7-9-24,5-5-112,4-10 0,-7-8-224,-4-2-472,-1-17 440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1043 10098,'5'-3'5537,"25"-15"-5097,11-10 81,19-25 159,15-11 120,29-23 16,13-14-104,39-5-240,9-9-144,5 3-200,0 6-48,-7 7-200,0 14-448,-18 19 384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7338,'0'7'6121,"5"10"-3521,13 13-1567,10 15 39,20 17-392,12 5-56,32 13-24,18-8-64,19 8-176,1-2-95,-5-2-137,-1 7-56,-1-12-56,-1-4-40,-14-5-353,-14-5-271,-27-4-3457,-12-8 2649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3857,'5'99'4729,"8"18"-1272,5 27-561,3 12-1183,0 15-697,-7 10-120,-1 7-248,-10 5-40,-6 5-144,-10-5-80,-6-3-224,-3-10-72,-1-34-552,9-17 216,11-33 56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1373 0 8730,'-21'2'5402,"4"6"-3329,10-2-1979,0-1 0,1 1 1,-6 6-1,2-1 524,-172 166 2160,-145 160 73,175-143-2190,-9 11-394,-150 117-392,254-269-193,-27 22-2642,65-62 1898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5769,'27'25'6650,"10"30"-625,6 10-4761,8 26 48,9 4-319,11 10-377,3 1-96,17-3-296,-3-4-88,-6-10-112,-4-10-8,-18-13-104,0-8-240,-10-24 216,-8-16-48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1 677 8138,'2'34'1430,"1"0"-1,2 0 1,2-1 0,1 1 0,12 32 0,-13-49-1241,0-1 0,1 1 0,1-2 0,0 1 0,1-1 0,1-1-1,0 1 1,1-2 0,1 0 0,0 0 0,16 11 0,-14-13-136,0-1 0,1-1 0,0 0 1,0-1-1,1-1 0,0 0 0,0-2 0,1 0 0,-1-1 0,1 0 0,0-1 1,0-2-1,1 0 0,-1 0 0,0-2 0,0 0 0,0-1 0,0-1 0,0-1 0,0 0 1,-1-1-1,0-1 0,28-14 0,-19 6-21,-1-2 0,0 0-1,-2-2 1,0 0 0,22-23 0,-8 2 90,60-82 0,-68 81 9,-1-2 1,-2-2-1,28-65 1,-46 90-70,-1 0 0,0-1 0,-2 0 0,0-1 0,-2 1 0,0-1 0,-1 0 0,-1 0-1,-1 1 1,0-1 0,-5-23 0,1 27-23,0 0 0,-1 0 0,-1 1-1,-1-1 1,0 1 0,-2 1 0,1 0 0,-17-22-1,11 20-16,0 0 0,-2 0-1,0 2 1,0 0-1,-2 1 1,-24-16-1,29 21-21,-1 1-1,0 1 1,0 0-1,-1 1 0,0 1 1,0 0-1,0 1 0,-1 1 1,1 0-1,-1 1 1,0 0-1,1 2 0,-1 0 1,-24 3-1,10 1-110,0 2-1,1 1 1,0 1 0,0 1 0,1 2-1,-38 20 1,17-4-638,1 3 0,-68 54 0,-17 35-283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8:5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219 734 6585,'1'47'2359,"3"0"0,1-1 0,17 66 0,-17-96-2130,0 1-1,1-2 1,1 1 0,0 0-1,1-1 1,0-1 0,2 1-1,-1-1 1,2-1-1,0 0 1,1 0 0,22 18-1,-24-23-194,0-1 0,1 0 0,0-1 0,0 0 0,0 0 0,1-2 0,-1 1 0,1-1 0,0-1 0,0 0 0,1-1 0,-1 0 0,0-1 0,1-1 0,-1 0 0,1 0 1,-1-1-1,1-1 0,-1 0 0,0 0 0,17-7 0,-5-1 13,0-1 0,-1-1 0,-1-1 0,0-1 1,-1 0-1,0-2 0,-2-1 0,26-26 0,-2-4 96,-3-3 0,42-64 0,-54 73-31,-3-2 0,-1 0 0,-2-2 0,22-63 0,-37 85-34,-1 0-1,-1 0 1,-1-1-1,1-37 1,-5 44-11,-1 0 1,0 0-1,-1 1 1,-1-1 0,0 0-1,-2 1 1,-8-21-1,6 20 11,-1 1-1,-1 0 0,-1 0 1,0 1-1,-1 1 0,-1-1 1,-19-17-1,11 13 14,0 2-1,-1 1 0,-1 1 1,-37-20-1,43 27-71,-1 0 0,0 2-1,0-1 1,-1 2 0,1 1-1,-1 0 1,0 1 0,-1 1-1,1 0 1,0 2 0,-1 0-1,1 1 1,0 1 0,0 0-1,0 2 1,0 0 0,0 1-1,-30 13 1,15-3-76,1 2-1,1 1 1,1 1 0,1 1-1,-36 33 1,21-12-581,1 2 0,-52 70 0,67-77-468,3 1 0,-30 55 0,33-42 65,-25 84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169 485 3177,'-11'-7'1700,"0"-1"0,0-1-1,1 0 1,0 0 0,-11-15 0,12 13-1015,-9-13 164,-20-31 0,34 47-839,0 0 1,0 0-1,1 0 0,-1-1 0,2 1 0,-1-1 0,1 1 0,-1-16 0,7-1 1437,-1 15-1214,15-31-199,1 2 0,2 1 0,29-40 0,-49 77-33,-1 1-1,0-1 0,0 1 0,0 0 0,1-1 0,-1 1 0,0 0 0,0-1 0,1 1 0,-1 0 0,0-1 0,1 1 0,-1 0 0,0 0 0,1-1 0,-1 1 1,0 0-1,1 0 0,-1 0 0,1-1 0,-1 1 0,0 0 0,1 0 0,-1 0 0,1 0 0,-1 0 0,1 0 0,-1 0 0,0 0 0,2 0 0,-2 1 0,0-1 0,1 1 0,-1 0 0,1-1-1,-1 1 1,0 0 0,1-1 0,-1 1-1,0 0 1,0 0 0,1-1 0,-1 1-1,0 0 1,0 0 0,0 1 0,-2 38-15,2-33 11,-1 2-2,1 1-1,0 0 0,1-1 0,-1 1 0,2 0 0,3 12 0,-5-21-4,0 0 0,0-1-1,0 1 1,1 0-1,-1-1 1,0 1 0,0 0-1,1-1 1,-1 1 0,0-1-1,1 1 1,-1-1-1,1 1 1,-1-1 0,1 1-1,-1-1 1,1 1-1,-1-1 1,1 1 0,0-1-1,-1 0 1,1 1-1,-1-1 1,1 0 0,0 0-1,-1 1 1,1-1 0,0 0-1,-1 0 1,1 0-1,0 0 1,-1 0 0,1 0-1,0 0 1,0 0-1,-1 0 1,1 0 0,0 0-1,-1 0 1,2-1-1,1-1-95,0 1-1,0-1 0,0 0 1,-1 0-1,1 0 0,0 0 1,3-4-1,15-17-207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0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10002,'99'87'5705,"2"6"-4744,23 8-753,14 0 48,14 4 200,4-6 32,-13 2 40,-8-4-128,-23 6-232,-8-2-168,-15-14-1864,-6-6 1328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0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2356 12 8706,'3'-3'2163,"5"-6"3682,-13 12-2316,-281 120-756,-34 16-2603,-357 246-30,31 53-633,376-251-425,107-76 472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22 12043,'1'-18'5553,"6"15"-4497,2 8-168,-2 22-168,0 15-120,-3 27-71,-2 16-1,-4 45 16,0 13-16,-5 39-144,-2 22-104,-5 30-144,-5 28-40,-10 25-80,-3-4-176,-7-19-896,0-32-24,22-58 479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1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12867,'-7'-18'5545,"14"15"-4089,10 4-1328,15 33 64,13 16 40,13 36 120,13 12 17,23 17-81,3 0 8,4-9-136,2 1-40,-13-12-48,0-6-40,-10-8-216,-7-10-328,-17-11-657,-4-1-3032,-17-10 2537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1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1176 13339,'-56'-18'3773,"-5"0"-2574,2-3 0,-78-39-1,47 6-741,-110-85-1,113 75-227,-200-152 466,21-27-332,224 199-343,-2 1 0,-2 2 0,-2 3 0,-78-49 0,100 72-29,-1 1 0,0 2 1,-1 1-1,-44-11 0,49 17-36,1 1 0,-2 1 0,1 0 0,0 2 0,0 1 0,-36 5 0,-64 20-1278,36-6-1744,27-8 1532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1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2261 0 5257,'-63'61'9426,"-36"24"-6318,85-74-2884,-22 17 216,-1-2 0,-52 28 0,-88 34-48,80-41-252,-355 213 238,16 36 96,423-287-455,-294 218 325,-56 72-1103,286-238 448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5441,'0'37'5185,"2"21"-784,1 40-3441,-3 19 113,9 38-201,3 26-160,3 25-216,-7 13-8,-11 22 32,-8 5-24,-1 13-168,-8 3-79,-12-32-161,2-17-56,-7-50-601,2-36-359,26-47 544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1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1550 0 12115,'-46'48'5441,"-27"25"-4289,-14 12-288,-22 21 120,-1 16-47,-5 15-145,3 8-88,2 7-160,-3 2-104,-11 11-216,5 0-80,11-2-120,0-11-16,30-33-104,15-17-192,18-43-568,15-20-680,30-25 903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1990 1176 15315,'-86'-56'4400,"-42"-28"-2111,-49-32-1055,29 11-598,-71-43 5,-84 12-258,69 36-320,-262-184-884,390 212-219,14-3 361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1628 66 3833,'12'-8'1149,"-6"4"254,1-1 0,-1 0 0,0 0 0,-1 0 0,1-1 0,-1 1 0,7-11 0,-12 15-1365,1 1 0,-1 0 0,0 0 0,0 0 0,0 0 0,0-1 0,0 1 0,0 0 0,0 0 0,0 0 0,0-1 0,0 1 0,0 0 0,0 0 0,0 0 0,-1-1 0,1 1 0,0 0 0,0 0 0,0 0 0,0 0 0,0-1 1,0 1-1,0 0 0,-1 0 0,1 0 0,0 0 0,0 0 0,0-1 0,0 1 0,0 0 0,-1 0 0,1 0 0,0 0 0,0 0 0,0 0 0,0 0 0,-1 0 0,1 0 0,0 0 0,0 0 0,0 0 0,-1 0 0,1 0 0,0 0 0,0 0 0,0 0 0,-1 0 0,1 0 0,0 0 0,0 0 0,0 0 0,-1 0 0,1 0 0,-14 2 576,-11 6-173,0 1 0,1 2 0,0 0 0,-43 28 0,27-15-142,-170 93 866,-49 28-477,15 21-486,-77 111-132,127-103-309,10-20-1349,129-108 1008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64 4561,'-212'275'7681,"-23"33"-4697,71-63-2603,120-176-363,28-48-30,12-19-11,7-9-46,65-133-54,124-189 0,-54 137 135,78-119 220,-213 307-205,-4 10-32,-8 22-85,-17 31-2223,-38 63 0,60-114 2093,-65 112-1879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44 328 4473,'-17'20'4851,"5"-14"-1892,11-6-2880,1 0 1,-1 0-1,1 0 0,0 0 1,-1 0-1,1 0 1,-1-1-1,1 1 0,0 0 1,-1 0-1,1 0 0,-1-1 1,1 1-1,0 0 1,-1 0-1,1-1 0,0 1 1,0 0-1,-1-1 1,1 1-1,0 0 0,0-1 1,-1 1-1,1 0 1,0-1-1,0 1 0,0-1 1,0 1-1,-1-1 0,0-4 37,0 0-1,0 0 0,0 0 0,1 0 1,0 0-1,0 0 0,0 0 0,1-7 1,9-41 54,-8 48-135,2-14 87,1 1 0,1 0 0,1 0 0,0 0-1,2 1 1,0 0 0,1 1 0,0 0 0,1 1-1,1 0 1,17-18 0,-27 32-66,-1-1 0,1 1 0,-1-1 0,1 1 0,0 0 0,0-1 0,-1 1 0,1 0 0,0 0 0,0 0 0,3 0 0,-4 1-35,0 0 1,0 0-1,-1 0 0,1 1 1,0-1-1,-1 0 1,1 1-1,0-1 1,-1 0-1,1 1 0,0-1 1,-1 1-1,1-1 1,-1 1-1,1-1 1,-1 1-1,1 0 1,-1-1-1,0 1 0,1-1 1,-1 1-1,0 0 1,1-1-1,-1 1 1,0 0-1,0 0 0,1-1 1,-1 1-1,0 0 1,0 0-1,0-1 1,0 2-1,1 9 83,0-1 0,0 0 0,-1 1 0,0-1 0,-1 0 0,0 1 0,-4 16 0,-24 69 339,27-88-408,0-5-17,1 1 0,0-1 1,1 1-1,-1-1 1,1 1-1,-1-1 1,1 7-1,0-10-18,0 1 0,0-1 0,0 0 0,0 0 0,0 1 0,0-1 0,0 0 0,0 0 0,0 0 1,1 1-1,-1-1 0,0 0 0,0 0 0,0 0 0,0 1 0,0-1 0,0 0 0,1 0 0,-1 0 0,0 0 0,0 0 0,0 1 0,0-1 0,1 0 0,-1 0 0,0 0 1,0 0-1,0 0 0,1 0 0,-1 0 0,0 0 0,0 0 0,0 0 0,1 1 0,-1-1 0,0 0 0,0 0 0,0 0 0,1 0 0,-1-1 0,2 1-14,-1-1-1,0 0 0,1 0 0,-1 0 0,0 0 0,1 0 1,-1 0-1,0 0 0,0 0 0,1-2 0,48-61-2307,-18 29 1340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28 7210,'32'-28'5209,"-14"30"-3449,-8 19-288,1 48-239,-9 25-49,-4 65-240,2 20-88,-9 50-8,2 24-31,-12 38-81,-17 19-64,-13 8-224,-12-4-152,5-47-224,8-26-304,12-74 824,12-40-528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1391 0 10202,'-44'62'5809,"-18"39"-4064,-18 9-857,-2 42 120,-6 8 88,-15 13-103,-12 13-129,-18 6-304,-5-6-192,3 1-248,13-13-48,25-32-256,17-15-232,25-45-760,16-20-385,22-27 945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13707,'32'77'5177,"21"42"-4289,4 19 8,12 22-135,5 10-177,15 9-288,3-4-136,2-12-128,-6-13-192,-17-33-896,-9-17 735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220 855 8482,'1'67'3598,"11"87"0,-7-125-3141,0 0-1,2-1 1,1 1 0,1-1 0,17 35 0,-21-54-411,0 1 0,1-1-1,0 0 1,0-1 0,1 1 0,-1-1 0,2-1 0,-1 1 0,1-1 0,1 0 0,-1-1 0,1 0 0,0-1 0,1 1 0,-1-2 0,1 1 0,0-1 0,0-1 0,0 0 0,0 0 0,1-1 0,-1-1 0,1 1 0,-1-2 0,1 1 0,0-2 0,20-2 0,-8-1-34,1-1 0,-1-1 0,-1-1 0,1-1 0,-1-1 0,0-1 0,-1-1 0,-1-1 0,1 0 0,-2-2 0,0 0 0,-1-1 0,21-22 0,-11 7 31,-1-2-1,-1 0 0,-2-2 1,-1-1-1,-1 0 1,28-69-1,-34 66 86,-3-1-1,-1 0 1,-2-1 0,-1 0-1,-3-1 1,2-41 0,-6 52 16,-3-1 1,0 0 0,-2 0-1,-1 1 1,-1-1-1,-2 1 1,-1 0 0,-19-44-1,17 53-115,-1 1-1,-1 0 0,-1 0 1,0 2-1,-1 0 1,-2 0-1,1 1 1,-2 1-1,0 1 1,-1 0-1,-1 2 1,0 0-1,-1 0 0,0 2 1,0 1-1,-31-11 1,27 12-49,0 2 1,-1 1-1,1 0 1,-1 2 0,0 1-1,-1 1 1,1 1-1,0 1 1,0 2-1,0 0 1,0 1-1,0 2 1,0 1 0,-43 15-1,38-7-191,0 1 0,1 2 1,0 1-1,1 1 0,1 1 0,1 1 0,-30 33 0,-60 70-448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14 3353,'-3'-2'512,"1"0"-27,0 1-1,-1-1 1,1 1-1,0 0 1,-1-1-1,-5 0 0,7 1-331,0 1 0,0 0 0,-1 0 0,1 0 0,0 0-1,0 0 1,-1 0 0,1 1 0,0-1 0,0 0-1,-1 1 1,1-1 0,0 1 0,0-1 0,0 1-1,0-1 1,0 1 0,-1 0 0,1-1 0,0 1-1,0 1 1,-6 5 291,1 0 0,0 0 0,0 1-1,1-1 1,-8 15 0,3 0 483,-14 37 0,3 13 132,4 0-1,2 0 0,4 2 1,-3 130-1,13-146-594,3 1 1,3-1-1,2 0 0,16 65 1,-17-102-368,0 0 0,1-1 0,1 1 0,1-2 0,1 1 0,1-1 0,16 21 0,-19-29-78,0-1-1,1-1 1,1 1-1,0-2 1,0 1-1,0-1 0,1-1 1,0 0-1,1 0 1,0-1-1,0-1 1,24 8-1,-22-9-15,1-1 0,0-1 1,-1-1-1,1 0 0,0 0 0,0-2 0,15-2 0,-8 0-2,0-1 1,-1-1-1,1-1 0,22-10 0,-18 4-2,-1-1 0,0-1-1,-1-2 1,0 0 0,-1-1 0,25-26 0,-13 7-13,-1 0 0,52-75 0,-64 78 7,-1-1 0,-1-2 0,-2 0 0,-1-1 0,-2 0-1,-2-1 1,-2-1 0,10-56 0,-18 74 10,-1-1 1,-1 1-1,-1 0 1,-1-1-1,-1 1 0,-1 0 1,-9-32-1,7 37 4,0 0 0,-2 0 1,0 1-1,-1 0 0,0 1 0,-1-1 0,-1 2 0,0-1 0,-1 1 1,-19-17-1,15 16-4,-1 1 0,-1 1 0,1 1 0,-2 0 0,0 1 0,0 1 0,-1 0 0,0 2 0,-27-8 0,20 9 2,0 1 1,-1 2-1,1 0 1,-1 2 0,1 1-1,-45 5 1,31 2-77,1 1 0,0 2 0,1 1 0,0 2 0,0 2-1,2 1 1,0 2 0,1 2 0,-53 38 0,53-31-214,1 2 0,-35 39 0,-49 79-225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7210,'-22'36'3694,"-18"40"1,29-51-3036,1 0 0,2 1 0,0 1 0,-6 47 0,7-15-178,3 0-1,2 0 0,3 1 0,3-1 1,2 0-1,3 0 0,2-1 0,3 0 1,33 87-1,-36-114-375,2-1 0,2-1 0,0 0 0,2-1 0,1-1 0,35 41 0,-41-55-95,1 0 1,0-1-1,1 0 1,0-2 0,0 1-1,1-2 1,1 0-1,0 0 1,0-2-1,0 0 1,1-1 0,0 0-1,30 4 1,-28-7-13,0-2 1,0 0 0,-1-1-1,1-1 1,0-1 0,0 0-1,0-2 1,-1 0 0,0-1-1,0-1 1,0 0 0,0-1-1,-1-2 1,0 1 0,-1-2-1,0 0 1,27-24 0,-17 12 17,-1-2 0,-1-1-1,-1-1 1,-1-1 0,-2-1 0,-1-1 0,-1 0 0,-1-1 0,-2-1 0,-1-1 0,-1 0 0,-2-1 0,-2 0 0,0 0 0,-3-1 0,0 0-1,0-64 1,-6 75 57,-2 0 0,-1 0 0,-1 1 0,-1-1 0,-1 1-1,0 0 1,-2 0 0,-1 1 0,-1 0 0,0 0-1,-1 1 1,-2 1 0,0 0 0,-29-33 0,22 31-36,-1 1 1,-1 1 0,-1 0 0,0 2 0,-1 1-1,-1 0 1,0 2 0,-1 1 0,-34-11-1,29 13-50,-1 2-1,0 1 1,0 2-1,-1 1 1,0 1-1,0 2 1,-63 4-1,46 4-270,0 3 0,1 2-1,0 2 1,1 2 0,0 2 0,2 2 0,0 2-1,-76 48 1,85-45-806,-59 50 0,60-38 467,-33 40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1703 1111 10970,'-3'3'495,"1"-1"-1,0 1 0,-1-1 0,0 0 0,1 1 0,-1-1 1,0 0-1,0-1 0,0 1 0,0-1 0,-1 1 0,1-1 1,-5 1-1,5-1-322,0-1 0,0 0 0,0 0 1,0 0-1,0 0 0,0-1 0,0 1 1,0-1-1,0 0 0,0 0 0,0 0 1,-4-2-1,-4-4-70,1 0 0,-1 0-1,1-1 1,1-1 0,-16-17 0,23 23-3,-278-270 764,95 122-891,-7 7 1,-340-190-1,280 207-2194,157 92 1502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3625,'-16'30'3545,"3"7"-761,3 5-647,19 29 231,-9 12-1016,10 33-463,6 16-17,2 40 0,12 16-152,-9 37-40,2 19-32,-5 20-184,-13 4-119,-3-13-217,0-14-216,-4-32-713,2-22 577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2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7898,'19'53'6057,"24"21"-3168,12 11-2105,26 13 16,20 6-152,9 16-264,7 17-104,-11 17-152,-7 5-32,-3 3-408,-4-14-760,4-33 640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1160 8098,'14'-10'4704,"23"-14"0,47-17-4331,-47 24 739,17-8-609,200-99 1121,537-369-520,-607 366-1090,-65 42-307,144-75 0,-187 123-793,-68 34 657,1 0-1,-1 0 0,0 1 1,1 0-1,0 1 1,11-2-1,-17 4 287,0-1 0,0 0 1,0 1-1,-1-1 0,1 1 0,0 0 0,-1 0 1,1 0-1,0 0 0,-1 1 0,4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76 1664,'0'-5'176,"0"0"0,1 0 0,-1 0 0,1 0 0,0 1-1,0-1 1,3-6 0,-3 9-64,0 0-1,0 0 0,0 0 1,0 0-1,1 0 1,-1 0-1,0 1 0,1-1 1,0 1-1,-1-1 1,1 1-1,0-1 0,0 1 1,-1 0-1,1 0 1,0 0-1,0 0 0,4-1 1,-5 2 56,0 0 0,1-1-1,-1 1 1,0 0 0,0 0 0,1 0 0,-1 0 0,0 0 0,0 1 0,1-1 0,-1 0 0,0 0-1,0 1 1,1-1 0,-1 1 0,0-1 0,0 1 0,0 0 0,0-1 0,0 1 0,0 0 0,0 0-1,0-1 1,0 1 0,0 0 0,-1 0 0,1 0 0,0 0 0,0 0 0,-1 0 0,1 1 0,-1-1-1,1 0 1,-1 0 0,0 0 0,1 2 0,1 2 331,-1-1-1,0 1 1,0 0-1,-1-1 1,0 1 0,1 0-1,-1 0 1,-2 8-1,0-5-190,0 0-1,-1 0 0,0 0 0,0 0 1,-1-1-1,0 1 0,-1-1 0,1 0 1,-1 0-1,-12 12 0,13-15-246,0 1 0,-1-1 0,1 0 0,-1-1 0,0 1 1,0-1-1,-1 0 0,1 0 0,0-1 0,-1 0 0,0 0 0,0 0 0,1 0 0,-1-1 0,-12 1 0,16-2-96,-1 0 0,1 0-1,0 0 1,-1 0 0,1-1 0,0 0-1,0 1 1,-1-1 0,1 0 0,0 0-1,0 0 1,0 0 0,0 0-1,0 0 1,0-1 0,1 1 0,-1-1-1,0 1 1,1-1 0,-1 0-1,-1-3 1,1 2-16,1 0 1,0 0-1,0-1 0,1 1 1,-2-7-1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3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2937,'4'-44'2124,"9"-55"4414,-11 86-5682,1 0 0,1 0 1,0 0-1,1 1 1,7-15-1,-10 23-698,1 0 0,0 0 0,0 0 0,0 0 0,0 1-1,1-1 1,-1 1 0,1 0 0,0 0 0,5-3 0,-8 5-132,1 0-1,0 1 0,-1-1 1,1 0-1,0 0 1,0 1-1,-1-1 1,1 1-1,0 0 1,0-1-1,0 1 0,0 0 1,0 0-1,-1 0 1,1 1-1,0-1 1,0 0-1,0 1 1,-1-1-1,1 1 0,0-1 1,0 1-1,-1 0 1,1 0-1,0 0 1,-1 0-1,1 0 1,-1 0-1,2 2 0,1 1 16,-1 0-1,1 0 0,-1 1 0,0 0 1,0 0-1,-1 0 0,4 7 0,0 5 109,6 27 1,-1 17 205,6 89 0,-10 70 131,-46 515 546,-71-9-1024,86-587-804,5-19 350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4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1768 5 7714,'-1'0'336,"1"-1"0,-1 1 1,1-1-1,-1 1 0,1 0 0,-1-1 1,1 1-1,-1 0 0,0-1 1,1 1-1,-1 0 0,0 0 1,1 0-1,-1-1 0,0 1 0,0 0 1,-10 4 1710,-7 16-1975,14-16 355,-235 261 1485,-19-19-358,142-138-1029,-697 637 852,798-731-1389,-201 177-977,161-137-908,53-53 1801,1 0 0,0 0 1,0 0-1,0 0 1,0 0-1,1 1 0,-1-1 1,0 0-1,0 0 1,1 1-1,-1-1 0,0 2 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4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13339,'9'28'5305,"11"11"-4337,27 28-712,17 11 128,34 27-72,11 15-16,7 11 17,0 7-65,-9 4-80,-6-9-24,-13-11-88,-6-12-56,-15-22-424,-10-13-369,-10-27 497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10098,'48'44'6322,"11"13"-4562,36 17-968,29 10 24,25 8-488,9-4-64,1-8-32,-8-7-72,-3-13-112,-1 0-80,-19-9-544,-13-1 136,-35-16 176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573 356 6353,'-18'28'1465,"2"0"0,1 2-1,1 0 1,-14 45-1,21-49-908,1 0-1,1 1 1,1 0-1,1-1 1,2 52-1,3-47-325,2 0 1,1-1-1,1 1 0,1-1 1,2-1-1,1 1 0,1-2 1,2 1-1,1-2 0,1 0 1,1 0-1,27 32 0,-26-38-162,1-1 0,1 0 0,1-2 0,0-1 0,1 0 0,1-1 0,1-2-1,0 0 1,1-1 0,0-2 0,1 0 0,0-2 0,1 0 0,42 7 0,-39-12-37,0-1 1,0-1-1,0-2 1,0-1-1,0-1 1,0-1-1,0-2 1,0-1-1,-1-1 1,0-2 0,0 0-1,-1-2 1,0-1-1,42-27 1,-44 23 2,0-1 0,-2-1 0,0-2 0,-1 0 1,-1-1-1,-1-1 0,-1-1 0,-1-1 0,-2 0 0,0-1 1,-1-1-1,-1-1 0,-2 0 0,13-41 0,-16 35 29,-1 0-1,-2-1 0,-1-1 1,-2 1-1,-1 0 0,-2-1 0,-1 1 1,-2-1-1,-1 1 0,-13-48 1,9 52-5,-1 1 0,-2 0 0,0 1 0,-2 1 0,-1 0 0,-1 0 0,-2 1 0,0 2 0,-2-1 0,-1 2 1,0 1-1,-25-22 0,26 29-12,0 1 1,-1 1 0,-1 0-1,0 1 1,0 2 0,-1 0-1,-1 1 1,-38-10 0,29 13 13,-1 0-1,0 2 1,-1 1 0,1 2 0,-62 6 0,47 1-31,1 3 0,0 1 0,1 2 1,-79 33-1,63-17-158,2 3 0,-106 70 0,114-62-212,1 1 0,3 3 0,1 2 0,-79 97 0,4 25-319,120-164 652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59:4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0:5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69 196 1664,'0'-2'491,"0"1"0,0 0 0,0 0 0,1-1 0,-1 1 0,0 0 0,1 0 0,-1-1 0,0 1 0,1 0 0,0 0 0,-1 0 0,1 0 0,0 0 0,1-2 0,16-10 1934,-17 13-1939,3 6-68,0-2-343,-3-3-60,0 0 1,1 1 0,-1-1-1,0 0 1,0 1-1,0-1 1,0 1 0,0-1-1,0 1 1,-1-1-1,1 1 1,0 0 0,-1-1-1,1 1 1,-1 0-1,0 0 1,1-1 0,-1 1-1,0 0 1,0 0-1,0-1 1,-1 1 0,1 0-1,0 0 1,-1 2 0,-1 0 5,0 1 1,0 0-1,0 0 1,-1-1-1,0 1 1,-3 3 0,4-6-19,0 0 1,0 0 0,0 0 0,0-1 0,0 1-1,0-1 1,-1 1 0,1-1 0,-1 0 0,1 0-1,-1 0 1,1 0 0,-1-1 0,-2 1 0,2 0-1,-1 0 1,1-1 0,0 1 0,0-1-1,0 0 1,-1 0 0,1-1 0,0 1-1,0-1 1,-5 0 0,7 0-7,1 1 1,-1-1 0,0 1-1,1 0 1,-1-1 0,0 1-1,1-1 1,-1 1-1,1-1 1,-1 0 0,1 1-1,-1-1 1,1 1 0,-1-1-1,1 0 1,0 1-1,-1-1 1,1-1 0,-1 0-15,1 1 0,0-1 1,0 1-1,0-1 0,0 0 0,0 1 1,0-1-1,0 0 0,1 1 0,-1-1 1,0 1-1,2-3 0,3-9-402,0 1-1,2-1 0,0 1 1,0 0-1,1 1 1,0 0-1,1 0 1,0 0-1,13-10 1,2 0-305,0 2 0,52-33 0,-75 52 729,4-3-26,0 0 0,0 0 1,1 1-1,8-4 0,-13 6 49,-1 0 1,1 0 0,0 0-1,-1-1 1,1 1 0,0 0-1,-1 0 1,1 0 0,0 0-1,-1 0 1,1 0 0,-1 0-1,1 1 1,0-1 0,-1 0-1,1 0 1,0 0 0,-1 1 0,1-1-1,-1 0 1,1 1 0,-1-1-1,1 0 1,0 1 0,-1-1-1,0 1 1,1-1 0,-1 1-1,1-1 1,-1 1 0,1-1-1,-1 1 1,0-1 0,0 1-1,1 0 1,-1-1 0,0 1 0,0-1-1,1 1 1,-1 0 0,0-1-1,0 1 1,0 0 0,0-1-1,0 1 1,0 0 0,0-1-1,0 1 1,-1 0 0,1 0-1,-1 11 696,0 0 0,-1-1 0,0 1 0,-1-1 0,0 0 0,-1 0 0,-6 15 0,4-16-521,1-1 0,-1 1 0,0-1 0,-1 0 0,0-1 0,-1 0 0,1 0 0,-2 0 0,1-1 1,-1 0-1,0-1 0,-16 9 0,10-8 38,-30 12 1,40-17-229,-1-1-1,0 1 1,1-1 0,-1 0-1,0-1 1,0 1 0,0-1-1,-10-1 1,15 1-58,0 0-1,0 0 1,0-1-1,0 1 1,1 0 0,-1 0-1,0 0 1,0-1-1,0 1 1,1 0 0,-1-1-1,0 1 1,1-1-1,-1 1 1,0-1 0,1 1-1,-1-1 1,0 1-1,1-1 1,-1 0 0,1 1-1,-1-1 1,1 0 0,-1-1-1,0-12-405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1:0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181 156 1360,'22'-11'693,"24"-9"0,-40 18-524,1 0-1,-1 0 0,0 1 0,1 0 1,-1 0-1,1 0 0,-1 1 0,1 0 1,7 1-1,-14-1-102,0 0 0,1 0 0,-1 0-1,0 0 1,1 0 0,-1 1 0,0-1 0,1 0 0,-1 0 0,0 0-1,1 0 1,-1 1 0,0-1 0,0 0 0,1 0 0,-1 0 0,0 1-1,0-1 1,1 0 0,-1 1 0,0-1 0,0 0 0,0 0 0,0 1-1,1-1 1,-1 0 0,0 1 0,0-1 0,0 0 0,0 1 0,0-1-1,0 0 1,0 1 0,0-1 0,0 0 0,0 1 0,0-1 0,0 0 0,0 1-1,0-1 1,0 0 0,0 1 0,-1-1 0,1 0 0,0 1 0,0-1-1,0 0 1,0 0 0,-1 1 0,-10 15 1848,11-15-1776,-12 12 363,-1 0 0,0-1 0,-1 0-1,0-1 1,-1-1 0,0 0 0,-1-1 0,0-1 0,0 0-1,-23 7 1,33-13-446,-1 0-1,1 0 0,-1-1 0,0 0 0,-12 1 1,18-2-56,-1 0 1,1 0-1,0 0 1,-1 0-1,1 0 1,0 0-1,0-1 1,-1 1 0,1 0-1,0-1 1,0 1-1,-1-1 1,1 1-1,0-1 1,0 0-1,0 1 1,0-1-1,0 0 1,0 0 0,0 0-1,0 0 1,0 0-1,1 0 1,-1 0-1,0 0 1,0 0-1,1 0 1,-1 0-1,1-1 1,-1 1 0,1 0-1,0 0 1,-1 0-1,1-1 1,0 1-1,0 0 1,0-2-1,0-2-56,0 0 0,1 0 0,0 0 0,0 1 0,0-1 0,1 0 0,0 1 0,0-1 1,0 1-1,0-1 0,1 1 0,2-4 0,1-1-168,0 1 0,1 1 0,0-1 0,14-11 0,-6 7-153,27-16 1,-37 25 366,0 1 1,0-1-1,0 1 1,0 0 0,1 0-1,-1 1 1,1-1-1,-1 1 1,1 1-1,6-1 1,-10 1 32,-1 0 1,0 0-1,1 0 0,-1 0 1,1 1-1,-1-1 0,0 0 1,1 1-1,-1-1 0,0 1 1,1 0-1,-1-1 0,0 1 0,0 0 1,0 0-1,0 0 0,0 0 1,0 0-1,0 0 0,0 0 1,0 0-1,0 0 0,0 0 1,-1 1-1,1-1 0,0 0 1,-1 0-1,1 1 0,-1-1 1,1 1-1,-1-1 0,0 0 0,0 3 1,1 1 104,-1 1 0,0-1 0,-1 0 0,1 0 0,-1 0 0,0 0 0,0 0 0,-3 6 0,-1 1 13,-1-1 0,0 0 1,0 0-1,-1 0 1,0-1-1,-1 0 0,0 0 1,-15 12-1,18-17-135,0-1 0,0 1 0,-1-1 0,1 0 0,-1-1 0,0 0 0,0 1 0,0-2-1,-1 1 1,1-1 0,-1 0 0,1 0 0,-1-1 0,1 0 0,-1 0 0,0 0 0,-9-1 0,13-1-178,0 1 0,0-1 0,0 0 0,0 0 0,-1 0 0,1 0 0,1 0-1,-1-1 1,0 0 0,0 1 0,0-1 0,1 0 0,-1 0 0,1 0 0,0-1 0,-1 1 0,1 0 0,0-1 0,1 0-1,-1 1 1,0-1 0,1 0 0,-1 0 0,1 0 0,0 0 0,0 0 0,0 0 0,0 0 0,0-4 0,0-3-684,0 1-1,1-1 1,0 0 0,0 0 0,1 1 0,0-1 0,1 0 0,3-12-1,-2 14 757,0-1 0,0 1 0,1 0 0,0 0 0,1 0 0,-1 0 0,1 1 0,1 0 0,0 0 0,0 0 0,0 1 0,1 0 0,0 0 0,0 0 0,13-7 0,-13 10 507,0-1-1,-1 1 1,2 0 0,-1 1-1,0 0 1,0 0-1,1 1 1,-1 0 0,1 0-1,-1 0 1,1 1-1,-1 0 1,1 1 0,-1 0-1,1 0 1,-1 0 0,1 1-1,-1 0 1,9 4-1,-13-5-177,1 1 0,-1-1 0,0 1 0,1 0 0,-1 0 0,0 0 0,0 0 0,0 1 0,0-1 0,-1 1 0,1 0 0,-1-1 0,0 1 0,1 0 0,-1 1 0,0-1 0,-1 0 0,1 1 0,-1-1-1,1 1 1,-1-1 0,0 1 0,0-1 0,-1 1 0,1 0 0,-1 0 0,0-1 0,0 1 0,0 5 0,-1-2-103,-1 0 0,1-1 0,-1 1 0,-1 0 0,1-1 0,-1 0 0,0 0 0,-1 0 0,1 0 0,-1 0 0,0 0 0,-1-1 1,1 0-1,-1 0 0,-6 5 0,6-6-202,-1 1 1,0-1 0,-1 0 0,1-1 0,-1 1 0,1-1 0,-1 0 0,0-1-1,0 0 1,-13 2 0,15-4-1,-1 0-1,0 0 0,1-1 1,-1 0-1,-6-1 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1:2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215 259 2385,'0'0'0,"-1"4"441,0 0 0,0 0 0,0 0 0,-1 0 0,1 0 0,-1-1 0,-2 5-1,3-8-405,0 1 0,0 0 0,1 0 0,-1-1 0,0 1 0,0 0 0,0-1 0,0 1 0,0-1 0,0 1 0,0-1 0,0 0 0,0 1 0,0-1 0,0 0 0,0 0 0,0 0 0,0 0 0,0 0 0,0 0 0,0 0 0,0 0 0,0 0 0,0 0 0,0 0 0,0-1-1,0 1 1,0 0 0,0-1 0,0 1 0,0-1 0,0 1 0,0-1 0,-1-1 0,-5-2 26,1-1-1,0-1 0,1 1 1,-1-1-1,1 0 0,-8-12 1,-2-1 616,14 17-611,0 1-1,-1-1 0,1 0 0,0 0 0,0 1 0,0-1 0,0 0 0,0 0 0,1 0 0,-1 0 0,1 0 0,-1 0 1,1 0-1,0-1 0,-1 1 0,1 0 0,0 0 0,0 0 0,1 0 0,-1 0 0,0 0 0,1 0 0,-1 0 1,1 0-1,0 0 0,0 0 0,0 0 0,0 0 0,0 0 0,0 0 0,0 1 0,0-1 0,1 0 0,-1 1 0,1-1 1,-1 1-1,1 0 0,0-1 0,-1 1 0,3-1 0,13-6-30,1 1 0,0 0 0,0 1 0,0 1-1,27-3 1,-44 7-18,5 0 20,0 0 0,0 1 0,0-1 1,7 1-1,-12 0 15,0 0 1,0 0 0,0 0-1,0 0 1,-1 1 0,1-1-1,0 0 1,0 0-1,0 1 1,-1-1 0,1 0-1,0 1 1,0-1 0,0 1-1,-1-1 1,1 1 0,0-1-1,-1 1 1,1-1-1,-1 1 1,1 0 0,-1-1-1,1 1 1,-1 0 0,1 0-1,-1-1 1,1 1-1,-1 0 1,0 0 0,0 0-1,1 0 1,-1-1 0,0 1-1,0 0 1,0 0 0,0 1-1,0 2 31,0 1-1,0-1 1,0 1 0,-1-1-1,1 0 1,-1 1 0,0-1-1,-1 0 1,1 0 0,-1 0-1,0 0 1,0 0 0,0 0-1,0 0 1,-1-1-1,0 1 1,1-1 0,-1 1-1,0-1 1,-1 0 0,1 0-1,-1-1 1,1 1 0,-1-1-1,0 1 1,0-1 0,0 0-1,0-1 1,0 1 0,0-1-1,0 0 1,-7 1-1,2 0-73,-1-1-1,1 0 0,-1 0 0,1-1 0,-1 0 1,0-1-1,-13-3 0,21 4-7,0-1-1,0 1 1,-1-1 0,1 0-1,0 0 1,0 0 0,0 0-1,0 0 1,0 0 0,0 0-1,0-1 1,1 1 0,-1-1-1,0 1 1,1-1 0,-1 0 0,1 0-1,-1 1 1,1-1 0,0 0-1,0 0 1,0 0 0,0-1-1,0 1 1,1 0 0,-1 0-1,1 0 1,-1-1 0,1 1-1,0 0 1,-1 0 0,1-1-1,1 1 1,-1 0 0,0-1-1,1-1 1,1-3-4,0 1 0,0-1 0,1 1 1,-1 0-1,2 0 0,-1 0 0,1 0 0,-1 0 0,2 1 0,8-10 0,-3 4 2,1 1-1,1 0 0,23-16 0,-31 24 3,1-1-1,-1 1 0,1 0 0,0 0 0,-1 1 0,1-1 0,0 1 0,0 0 0,0 0 0,1 1 0,6 0 0,-10 0 6,-1 0 1,0 0-1,1 0 0,-1 0 0,0 1 0,1-1 0,-1 1 0,0-1 0,0 1 0,1-1 0,-1 1 0,0 0 0,0 0 0,0 0 0,0-1 0,0 1 1,0 0-1,1 2 0,-1-1 13,0-1 0,0 1 0,-1 0 0,1 0 0,-1 0 0,1 0 0,-1-1 0,0 1 0,0 0 0,1 0 0,-1 0 0,-1 0 0,1 0 0,0 0 0,0 0 0,-1 0 0,0 2 0,-1 0 17,1 0-1,-1 1 1,0-1-1,-1 0 1,1-1-1,-1 1 0,1 0 1,-1-1-1,0 1 1,-1-1-1,1 0 1,0 0-1,-1 0 1,0 0-1,0-1 1,1 0-1,-1 0 1,-1 0-1,-4 2 0,1-1-20,0 0-1,-1 0 0,1-1 0,-1-1 0,1 1 0,-1-1 0,0-1 0,0 0 0,-10-1 0,15 1-13,1-1 1,-1 0 0,0-1-1,1 1 1,-1-1 0,1 1-1,-1-1 1,1 0-1,0 0 1,0-1 0,0 1-1,0 0 1,0-1 0,0 0-1,-3-5 1,4 6-2,1 0 0,-1 0 0,1 0 0,0 0 0,0 0 0,0-1 0,0 1 0,0 0 0,0-1 1,1 1-1,-1 0 0,1-1 0,0 1 0,-1 0 0,1-1 0,0 1 0,1-1 0,-1 1 0,0 0 0,1-1 0,-1 1 0,1 0 0,0-1 1,-1 1-1,1 0 0,3-4 0,-1 2-1,0 0 0,1 0 0,-1 1 0,1 0 1,0 0-1,0 0 0,0 0 0,1 0 0,-1 1 1,1 0-1,-1 0 0,1 0 0,0 0 0,0 1 0,-1 0 1,1 0-1,5 0 0,3-1 1,0 1 0,0 1-1,0 0 1,0 1 0,19 3 0,-27-3 38,-1 0 1,0 0-1,0 0 1,0 1-1,0-1 1,0 1-1,0 0 1,0 1-1,-1-1 1,1 1-1,-1-1 0,0 1 1,0 0-1,1 0 1,-2 0-1,5 6 1,-6-7-5,0 0 0,1 1 0,-1-1 0,0 1 0,0 0-1,0-1 1,-1 1 0,1 0 0,-1 0 0,1 0 0,-1-1 0,0 1 0,0 0 0,0 0 0,0 0 0,-1-1 0,1 1 0,-1 0 0,0 0-1,0-1 1,0 1 0,0-1 0,0 1 0,0-1 0,-3 5 0,-1-1 16,-1 0 0,1 0 0,-1 0-1,0-1 1,0 0 0,-1 0 0,1 0 0,-1-1 0,0 0 0,-1 0-1,1-1 1,-1 0 0,1 0 0,-1-1 0,-13 3 0,9-3-59,0 0 1,0 0 0,-1-2 0,1 1-1,0-2 1,-1 0 0,1 0-1,0-1 1,-19-5 0,25 5-51,1 0 0,0 0 0,0-1 0,-7-3 0,-5-13-113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1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204 112 1520,'5'1'103,"-1"-1"0,0 1 0,0-1-1,0 1 1,1 0 0,-1 1 0,0-1-1,0 1 1,-1 0 0,1 0 0,0 0-1,-1 0 1,1 1 0,-1-1 0,5 6-1,-5-6 64,-1 1 0,0 0 0,-1 0 0,1 0 0,0 0 0,-1 0 0,0 0 0,0 0 0,0 1-1,0-1 1,0 0 0,-1 1 0,1-1 0,-1 0 0,0 1 0,0-1 0,0 1 0,0-1 0,-2 7 0,1-6-31,0 0 0,0 0 0,0 0-1,0 0 1,-1 0 0,0 0 0,1 0 0,-2 0 0,1 0 0,0-1 0,-1 1 0,1-1 0,-1 0 0,0 0 0,0 0 0,0 0 0,-1 0 0,1 0 0,-1-1 0,0 0-1,1 0 1,-1 0 0,0 0 0,0-1 0,0 1 0,0-1 0,-1 0 0,1 0 0,0 0 0,0-1 0,-1 0 0,1 0 0,0 0 0,0 0 0,-1 0 0,1-1 0,-6-1-1,3-1-157,0 1-1,1-1 0,-1-1 0,1 1 0,0-1 1,0 0-1,0 0 0,1-1 0,-1 1 1,1-2-1,0 1 0,0 0 0,-5-10 0,8 13-73,0-1 0,1 0-1,-1 0 1,1 0 0,0 0-1,0 0 1,0 0 0,0 0-1,1 0 1,-1 0 0,1 0-1,0 0 1,-1 0 0,2 0-1,-1-1 1,0 1 0,1 0 0,-1 0-1,1 0 1,0 0 0,0 0-1,0 0 1,0 0 0,1 0-1,-1 1 1,1-1 0,-1 0-1,1 1 1,0-1 0,0 1-1,1 0 1,3-4 0,-1 1-31,1 1 0,0 0-1,0 0 1,1 1 0,-1 0 0,1 0 0,-1 0 0,1 1 0,0 0 0,0 0 0,10-1 0,-7 2 123,-1 0 1,0 1 0,0 0 0,1 0 0,-1 1 0,0 0 0,0 1 0,13 3 0,-20-4 75,0-1 0,0 1 0,0 0 0,0 0 0,0 0 0,0 0 0,0 0 0,-1 1 0,1-1 0,0 0 0,-1 1 0,1-1 0,-1 1 0,1 0 0,-1-1 0,0 1 0,0 0 0,2 3 0,-3-4 74,1 1 1,-1 0-1,0 0 1,0 0-1,0-1 1,0 1-1,0 0 1,0 0-1,0 0 0,0 0 1,-1-1-1,1 1 1,-1 0-1,0 0 1,1-1-1,-1 1 1,0 0-1,0-1 1,0 1-1,0-1 0,0 1 1,-3 2-1,-1 1 200,-1 0 0,1 0-1,-1 0 1,0-1 0,-1 1-1,1-2 1,-1 1 0,0-1-1,0 0 1,0 0 0,0-1 0,0 1-1,-10 0 1,-7 1 173,-1-1 1,-44-1 0,64-1-485,0-2 1,0 1 0,0-1-1,0 1 1,0-1-1,0-1 1,0 1 0,0-1-1,0 0 1,-5-3 0,9 4-32,-1 1 0,1-1 1,0 0-1,0 0 1,0 0-1,0 0 1,0 0-1,0-1 1,0 1-1,1 0 0,-1 0 1,0 0-1,1-1 1,-1 1-1,0-1 1,0-2-1,1 2-4,0 0 1,0-1-1,0 1 0,0 0 1,1 0-1,-1-1 0,1 1 1,-1 0-1,1 0 1,0 0-1,0 0 0,0 0 1,0-1-1,1-1 0,5-6-23,1-1 1,0 1-1,0 1 0,1 0 1,19-16-1,-6 8-86,41-24-1,-57 37 103,1 1 0,0-1-1,-1 1 1,1 1 0,1-1-1,-1 1 1,0 0 0,0 1-1,1 0 1,-1 0 0,1 0-1,-1 1 1,1 0 0,-1 1-1,13 1 1,-18-1 8,0 0-1,0-1 1,-1 1-1,1 0 1,0 0-1,-1 0 1,1 0 0,0 0-1,-1 0 1,1 0-1,-1 0 1,0 1-1,1-1 1,-1 0 0,0 1-1,0-1 1,0 1-1,0 0 1,0-1-1,0 1 1,-1 0-1,1 0 1,0-1 0,0 4-1,-1-1-9,0-1-1,1 1 1,-1 0-1,-1-1 1,1 1-1,-1 0 1,1-1-1,-1 1 1,0-1 0,0 1-1,0-1 1,-1 1-1,-2 3 1,-27 40-66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2064,'9'-25'761,"8"5"-561,5 6-184,-1 14 160,0 4 232,-3 10 1352,-6 2 625,-1 3 791,-4 3-287,-7-5-1273,-4-1-720,-8-3-559,0 1-161,-10 0-120,3 2-24,-4-2-256,3-3-1137,10-2 969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1:2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183 144 10426,'-1'3'1204,"-1"3"3314,11-5-2234,43-15-1596,33-6-519,-69 17-159,1 1-1,0 1 0,0 1 0,28 2 0,-44-2-8,0 0 0,-1 0 0,1 0 0,0 0 1,0 0-1,0 0 0,-1 0 0,1 1 0,0-1 0,0 0 0,0 1 1,-1-1-1,1 0 0,0 1 0,-1-1 0,1 1 0,0-1 0,-1 1 1,1-1-1,0 1 0,-1-1 0,1 1 0,-1 0 0,1 0 1,-1 0-1,0 0 0,0-1 0,0 1 0,0 0 1,0 0-1,-1-1 0,1 1 0,0 0 1,0 0-1,-1-1 0,1 1 0,0 0 0,-1 0 1,1-1-1,-1 1 0,1-1 0,-1 1 1,1 0-1,-2 0 0,-3 4 7,-2 1-1,1-1 1,-11 6 0,-4 1 1,-1-2 0,1-1 0,-2-1 0,1-1 0,-1 0 0,0-2 0,0-1 1,-1 0-1,0-2 0,-24-1 0,39-1-8,-1 0 1,0-1-1,0 0 1,0 0-1,1-1 1,-1-1-1,-17-6 1,25 8-3,-1-1 0,0 1 1,0-1-1,0 0 0,1 0 0,-1 0 0,1 0 1,0 0-1,-1 0 0,1-1 0,0 1 1,1-1-1,-1 0 0,0 1 0,1-1 1,-1 0-1,1 0 0,0 0 0,0 0 1,0 0-1,0 0 0,0 0 0,1-1 1,0 1-1,-1 0 0,1 0 0,1-4 0,-1 2 0,1 0-1,0 0 0,0 1 1,0-1-1,0 0 0,1 1 1,0-1-1,0 1 0,0 0 0,0 0 1,1 0-1,5-8 0,-3 7 0,1-1 0,0 0-1,0 1 1,0 0 0,1 1 0,0 0-1,9-5 1,-4 3 5,1 1 0,0 0 0,1 1 0,-1 0 0,1 1 0,-1 1 0,1 0 0,23 0 0,-35 2 22,1 0-1,0 0 1,-1 1-1,1-1 1,0 1-1,-1-1 1,1 1 0,-1 0-1,1 0 1,-1 0-1,0 0 1,1 0-1,-1 1 1,0-1-1,0 1 1,0 0 0,0-1-1,0 1 1,2 3-1,-3-4 20,0 1 1,0 0-1,0 0 0,0 0 0,-1 0 1,1 0-1,-1 0 0,1 0 0,-1 0 1,0 0-1,0 0 0,0 0 1,0 0-1,0 0 0,0 0 0,0 0 1,-1 0-1,1 0 0,-1 0 0,1 0 1,-1 0-1,0 0 0,0-1 0,0 1 1,-2 3-1,-3 3-8,0 1 0,-1-2-1,0 1 1,0-1 0,-1 0 0,0-1 0,0 1 0,0-1 0,-1-1 0,0 0 0,0 0-1,0-1 1,-1 0 0,1-1 0,-1 0 0,0 0 0,0-1 0,0 0 0,0-1-1,-12 0 1,19-1-91,0 0 0,0 0 1,0 0-1,0 0 0,0-1 0,0 0 0,0 0 0,0 0 0,-4-2 0,4 1 17,1 0-1,0 0 1,-1 0-1,1 0 1,1 0 0,-1-1-1,0 1 1,-2-6-1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1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57 10322,'30'2'7538,"3"4"-5663,-30-5-1878,0 0 0,0 0-1,1 0 1,-1 0-1,0 1 1,0-1-1,0 1 1,0 0-1,0 0 1,-1 0-1,1 0 1,-1 0-1,1 1 1,-1-1-1,0 1 1,3 2-1,-5-4 7,1 0 0,-1 0 0,0 0 0,1 0 0,-1 0 0,0 1 0,0-1-1,1 0 1,-1 0 0,0 0 0,0 0 0,0 0 0,0 0 0,0 0 0,-1 0 0,1 0 0,0 0-1,0 0 1,-1 0 0,1 0 0,0 0 0,-1 0 0,0 0 0,1 0 0,-1 0 0,1 0 0,-1 0 0,0 0-1,1 0 1,-1-1 0,0 1 0,0 0 0,0-1 0,0 1 0,0 0 0,0-1 0,-2 1 0,-2 2 6,0-1 0,0 0 0,-1 0 0,1 0 0,-1-1 0,-6 2 0,-1-2 4,0 1 1,0-2 0,-24-1 0,33 1-13,0-1 0,0 0 0,-1 1 0,1-1 0,0-1 1,0 1-1,0 0 0,0-1 0,0 0 0,0 0 0,1 0 0,-1-1 1,0 1-1,1-1 0,-5-4 0,7 5-3,-1-1 1,1 1-1,0 0 0,0 0 1,0-1-1,0 1 1,0 0-1,1-1 0,-1 1 1,1-1-1,-1 1 0,1-1 1,0 1-1,0 0 1,0-1-1,0 1 0,1-1 1,-1 1-1,1-1 1,-1 1-1,1-1 0,0 1 1,0 0-1,0-1 0,0 1 1,0 0-1,1 0 1,-1 0-1,1 0 0,-1 0 1,4-2-1,-2-1 0,1 1 0,0 1 0,0-1 0,0 1 0,1-1-1,-1 1 1,1 0 0,0 1 0,0-1 0,0 1 0,0 0 0,0 0 0,10-2 0,-8 4 2,0-1 1,0 1-1,1 0 1,-1 1 0,0 0-1,0 0 1,0 0 0,-1 1-1,10 3 1,-13-4 64,0 0 0,-1 0 0,1 1 0,-1-1 0,0 0 0,1 1 0,-1 0 0,0 0 0,0-1 0,0 1 0,0 0 0,0 1 0,-1-1 0,1 0 0,-1 0 0,1 1 0,-1-1 0,0 1 0,0-1 0,0 1 0,0 0 0,0-1 0,0 1 0,-1 0 0,0-1 0,1 5 0,-2-3 53,1-1-1,-1 1 0,0 0 0,0-1 1,0 0-1,-1 1 0,1-1 1,-1 0-1,0 0 0,0 0 0,0 0 1,0 0-1,-1 0 0,1 0 0,-1-1 1,1 1-1,-1-1 0,-4 3 1,-1 1-12,0-1 1,0 0-1,0 0 1,-1-1-1,-15 6 1,22-10-144,0 1 1,0 0 0,-1-1 0,1 0-1,0 1 1,0-1 0,0 0 0,-1 0-1,1 0 1,0 0 0,0-1 0,-1 1-1,1-1 1,0 1 0,0-1 0,0 0-1,0 0 1,0 0 0,0 0 0,0 0 0,0 0-1,0 0 1,0-1 0,1 1 0,-1-1-1,0 1 1,1-1 0,0 0 0,-1 0-1,1 1 1,0-1 0,0 0 0,0 0-1,0 0 1,0 0 0,0 0 0,1-1-1,-1 1 1,0-4 0,-3-18-532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6:0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0 9058,'-1'1'407,"-1"0"1,1 0-1,0 0 0,0 0 0,-1 1 1,1-1-1,0 0 0,0 0 1,0 1-1,1-1 0,-1 0 1,-1 3-1,3 17 1300,1-2-1578,-2-16-112,0 0-1,0 1 1,0-1 0,0 1-1,0-1 1,-1 1 0,0-1 0,0 1-1,0-1 1,0 0 0,0 1 0,-1-1-1,1 0 1,-1 0 0,0 0-1,0 0 1,0 0 0,0-1 0,0 1-1,-1-1 1,-4 4 0,-288 289 2271,236-230-1954,-55 66 121,18-10-272,-145 175-881,177-221 447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06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12963,'7'11'4125,"7"3"-2959,7 10-1548,42 103 185,-46-90 329,0-1 1,38 56-1,-28-57 140,2-1 1,2-1-1,67 56 0,118 68 9,-126-95-288,-34-21 26,-3 3 1,78 82 0,73 121-749,-137-148-1130,-6 3 796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5:1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102 120 1872,'2'0'79,"0"0"0,-1-1 0,1 1 0,0-1 0,0 1 0,0-1 0,-1 0 0,1 0 0,0 0 0,-1 0 0,1 0 0,-1 0 0,1 0 0,-1 0 0,0 0 0,1-1 0,-1 1 0,0-1 0,0 1 0,0-1 0,0 1 0,0-1 0,1-2 0,5-7 893,-6 10-854,1 1 0,-1-1 1,0 1-1,1 0 0,-1-1 1,0 1-1,0 0 0,1 0 1,-1 0-1,1 0 0,-1 0 1,0 0-1,1 0 0,-1 0 1,0 0-1,1 1 0,-1-1 1,0 0-1,0 1 0,2 0 0,1 0 217,1 1 331,1-1 0,0 1 1,-1 1-1,10 4 0,-14-7-546,-1 1 1,1-1-1,0 1 1,0-1-1,-1 1 0,1-1 1,0 1-1,-1-1 0,1 1 1,0 0-1,-1-1 1,1 1-1,-1 0 0,1-1 1,-1 1-1,1 0 1,-1 0-1,0 0 0,1-1 1,-1 1-1,0 0 0,0 0 1,1 0-1,-1 0 1,0 0-1,0-1 0,0 1 1,0 0-1,0 0 1,0 0-1,-1 0 0,1 0 1,0 0-1,0-1 0,-1 1 1,1 0-1,-1 1 1,0-1 168,0 0 871,-10 1-26,4-1-1018,1-1 1,-1 1-1,0-1 0,0 0 1,0 0-1,0-1 0,-11-2 1,16 3-104,-1-1 0,1 0 0,-1 1 0,1-1 0,-1 0 0,1 0 1,0 0-1,0 0 0,-1-1 0,1 1 0,0 0 0,0-1 0,0 0 0,0 1 0,1-1 0,-1 0 0,0 0 1,1 0-1,-1 0 0,1 0 0,0-1 0,0 1 0,0 0 0,0-1 0,0 1 0,0-1 0,0-3 0,0 4-13,1 0 0,0 0 0,0 0 0,0 0 0,0 0 0,0 0 0,0 0 0,0 0 0,1 0 0,-1 0 0,1 0 0,0 1 0,-1-1-1,1 0 1,0 0 0,0 1 0,0-1 0,0 0 0,0 1 0,1-1 0,-1 1 0,0-1 0,1 1 0,-1 0 0,1 0 0,0-1-1,-1 1 1,1 0 0,0 0 0,-1 1 0,1-1 0,0 0 0,0 1 0,0-1 0,2 0 0,1 0-1,-1 1 0,1 0 1,0-1-1,0 2 0,-1-1 0,1 0 0,0 1 1,0 0-1,-1 0 0,1 0 0,-1 1 1,1 0-1,7 3 0,-5 0 74,0-1 0,-1 1 0,12 10 0,-16-13-49,0 0 0,-1 0 1,1-1-1,0 1 1,-1 0-1,0 0 0,1 1 1,-1-1-1,0 0 1,0 0-1,0 1 0,0-1 1,0 0-1,-1 1 1,1-1-1,-1 1 1,1 2-1,-2-4 4,1 0-1,0-1 1,0 1-1,-1 0 1,1 0 0,-1 0-1,1 0 1,0 0-1,-1-1 1,0 1 0,1 0-1,-1 0 1,1-1-1,-1 1 1,0 0 0,0-1-1,1 1 1,-1-1-1,0 1 1,0-1 0,0 1-1,1-1 1,-1 1-1,0-1 1,0 0 0,0 0-1,-1 1 1,-28 2 276,30-3-302,-13 0 44,0 0 1,0-2 0,0 1-1,0-2 1,1 0-1,-1 0 1,-11-6 0,15 6-40,1 0 0,0-1 0,0-1 0,0 1 1,0-1-1,1-1 0,0 1 0,0-1 1,0-1-1,-10-12 0,16 18-8,0 0 0,1 1 1,-1-1-1,1 0 0,-1 1 0,1-1 1,-1 0-1,1 1 0,0-1 0,-1 0 1,1 0-1,0 0 0,-1 1 0,1-1 0,0 0 1,0 0-1,0 0 0,0 0 0,0 1 1,0-1-1,0 0 0,0 0 0,0 0 1,0 0-1,0 0 0,1 1 0,-1-1 0,0 0 1,1 0-1,-1 0 0,0 1 0,1-1 1,-1 0-1,1 1 0,-1-1 0,1 0 1,-1 1-1,1-1 0,0 1 0,-1-1 0,1 1 1,0-1-1,1 0 0,2-1-2,-1 1 0,1 0 0,0-1 0,0 1 0,0 1 0,-1-1 0,1 1 0,7-1 0,0 2 0,0 0 0,0 1 0,0 0 0,0 0 0,0 1 0,-1 1 0,16 6 0,-12-3-1,-1 0 1,1 1 0,-2 0 0,24 20 0,-32-25-26,-1 1 1,1 0 0,-1 0-1,0 0 1,0 0 0,0 0-1,0 1 1,-1-1 0,1 1-1,-1 0 1,-1 0 0,1 0-1,-1 0 1,1 0 0,-2 0-1,2 5 1,-3 13-163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6:3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19 3689,'-4'-13'1948,"7"8"-479,-2 5-1401,0 0-1,1 0 1,-1 1-1,0-1 1,0 0-1,0 1 1,1-1-1,-1 1 1,0-1-1,0 1 1,0 0-1,0-1 1,0 1-1,0 0 1,0 0-1,1 1 1,3 3 123,0 1 0,0-1-1,-1 1 1,0 0 0,0 0 0,4 9 0,17 44 1964,-24-56-1964,10 33 1884,-11-34-1987,1-1 0,-1 1-1,0 0 1,0-1 0,0 1-1,0 0 1,0-1 0,0 1-1,0-1 1,-1 1-1,1 0 1,0-1 0,-1 1-1,0-1 1,1 1 0,-1-1-1,0 1 1,0-1-1,1 0 1,-1 1 0,-2 1-1,-4 2 56,-1 1 0,0-2-1,-1 1 1,1-1-1,-1 0 1,1-1-1,-1 0 1,0 0-1,-1-1 1,1 0-1,0 0 1,-1-1 0,1-1-1,0 1 1,-1-2-1,1 1 1,-14-3-1,21 2-137,-1 1 0,1-1 0,0 0-1,0 1 1,0-1 0,0 0 0,0 0-1,0 0 1,0-1 0,0 1 0,0 0-1,0-1 1,1 1 0,-1-1 0,0 0-1,1 1 1,0-1 0,-1 0 0,1 0-1,0 0 1,0 0 0,0 0 0,0 0-1,0 0 1,0-3 0,1 2-5,-1 1 0,1-1 0,0 1 1,1-1-1,-1 1 0,0-1 0,1 1 0,0 0 1,-1-1-1,1 1 0,0 0 0,0-1 0,0 1 1,0 0-1,1 0 0,-1 0 0,1 0 0,-1 0 1,1 0-1,0 0 0,-1 1 0,4-3 0,1 0-1,-1 1-1,1 0 1,0 0-1,0 0 1,0 1-1,0-1 1,0 2-1,1-1 1,-1 1-1,11-2 1,-4 2 7,0 1 0,0 0 0,0 0 0,18 4 0,-30-4 11,0 1 0,1-1 0,-1 0 1,0 0-1,1 1 0,-1-1 0,0 1 0,0-1 1,0 1-1,1 0 0,-1-1 0,0 1 1,0 0-1,0 0 0,0 0 0,1 1 0,-2-1 17,0-1 0,1 1 0,-1 0-1,0-1 1,1 1 0,-1 0-1,0 0 1,0-1 0,0 1-1,0 0 1,0 0 0,0 0 0,0-1-1,0 1 1,0 0 0,0 0-1,0-1 1,0 1 0,-1 1-1,0 1 53,0-1-1,-1 0 0,1 0 1,-1 1-1,1-1 1,-1 0-1,1-1 0,-1 1 1,0 0-1,0 0 0,0-1 1,0 1-1,0-1 0,-3 2 1,-1-1-38,0 0 0,0 0-1,0-1 1,0 0 0,0 0 0,0 0 0,-1-1 0,1 0 0,0 0 0,0-1 0,0 0-1,0 0 1,0 0 0,-9-3 0,-3-2-382,0-1 1,0-1-1,-21-12 1,-1-5-1474,6 2 556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7:4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36 9426,'-11'-7'2166,"7"5"-1500,0-1 0,0 1 0,1 0 0,-1-1 0,1 0 0,-4-4 0,3 1 321,11 6-197,17 11 64,25 20-49,82 71 0,-43-31-336,441 367 1425,-21 11-1050,-349-318-733,230 193-24,-57-51-132,-35-30-362,-13 29-1899,-217-199 1720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7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2148 4441,'-2'-16'4145,"11"-10"-168,8-14-3033,29-30 256,22-16-56,51-46 97,23-9 7,33-26-448,18-3-288,12-10-248,5-6-136,7-10-64,2-2-96,-9 4-336,-5 6-264,-24 31 368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8:0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2144 2120,'-7'8'569,"-1"0"0,0-1 0,-15 11 0,22-16-382,-1 0-1,1 0 1,-1 0 0,1-1 0,0 2 0,0-1 0,0 0 0,-2 4 0,1 3 976,2-9-1136,0 0 0,0 0 1,0 0-1,0 0 0,0 0 0,0 0 0,0 0 1,0 0-1,0 0 0,0-1 0,0 1 0,0 0 1,0 0-1,0 0 0,0 0 0,0 0 0,0 0 1,0 0-1,0 0 0,0 0 0,0 0 0,0 0 1,0 0-1,0 0 0,1-1 0,-1 1 0,0 0 0,0 0 1,0 0-1,0 0 0,0 0 0,0 0 0,0 0 1,0 0-1,0 0 0,0 0 0,0 0 0,0 0 1,1 0-1,-1 0 0,0 0 0,0 0 0,0 0 1,0 0-1,0 0 0,0 0 0,0 0 0,0 0 1,0 0-1,0 0 0,0 0 0,0 0 0,1 0 0,-1 0 1,0 0-1,0 1 0,0-1 0,0 0 0,0 0 1,0 0-1,0 0 0,0 0 0,0 0 0,0 0 1,151-166 2300,-67 78-1333,198-212 2062,49-50-1606,150-174-1142,-413 441-287,276-319 76,-128 182-205,-143 138 53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8:0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3465,'-1'2'8600,"10"2"-4094,22 10-2907,19 8-1090,-19-3 3,0 0 0,-2 2-1,50 45 1,-35-22-171,55 72-1,10 26 39,47 60-340,-104-142-795,68 64 1,-45-61 221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50 296 7882,'-22'0'6025,"-1"-7"-3480,18-21-2401,5-2-128,11-9-160,5-2-49,7 0-55,7 6 16,9 7 0,2 5-160,1 10-2960,-1 3 2279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8:0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5145,'-4'7'4481,"9"14"-1296,-5-5-1441,28 19-448,2-3-199,21 8-201,21 14-56,7-5-288,12 6-112,14 2-216,12 7-80,1 4-80,-5 0-32,-9 6-168,-13-9-296,-4-4 296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7:3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2737,'4'1'558,"-1"1"0,0 0 1,1 0-1,-1 0 0,0 0 1,0 0-1,0 1 0,0-1 1,-1 1-1,4 3 0,9 10 701,17 11-238,1-2-1,1-1 1,39 20 0,117 51-418,-170-86-445,135 61 496,-35-17 244,133 80-1,14 61 157,-123-83-749,136 91 23,415 315-90,-495-356-210,216 162-7,-141-126-1803,-153-106 988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8:1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2544 0 3113,'9'4'5446,"-1"-1"1519,-14-7-5581,5 3-1143,-2 0 226,-3 7-179,-56 69 374,-24 27-85,-166 141 245,95-96-159,-138 131 669,-56 57-330,-366 350-328,572-551-794,-91 84 7,73-81-4087,83-76 2193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8:1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10770,'9'39'5754,"6"6"-4778,19 13 56,9-2-376,6-2-48,16 11 48,4-9-64,29 7-87,1 0-73,22-3-184,2-6-72,-4 0-128,0-1-56,-7-4-576,0-2-465,-5-10 617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8:1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7866,'1'14'6841,"5"16"-4096,8 21-1377,3 10-224,16 16-288,13 2-135,22 0-217,11-2-144,23 3-160,6-3-48,10 2-80,2-4-16,13 1-32,1-3-216,-12-4-656,-10-3 584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8:3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2123 1 3945,'-26'12'1866,"1"1"0,1 2-1,-27 20 1,23-13 65,-49 52 0,15-2-999,-55 84-1,-22 28 311,-242 218 786,327-348-1767,-648 593 2009,691-637-2254,-357 308-2003,310-262 1284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6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1491 2929,'0'1'257,"0"0"0,0 0 0,0 0 0,0 0 0,0 0 0,0 0 1,0 0-1,0 0 0,0 1 0,1-1 0,-1 0 0,0 0 0,1 0 0,-1 0 1,1 0-1,-1 0 0,1 0 0,-1 0 0,1 0 0,0-1 0,-1 1 1,2 1-1,0-2-101,-1 0 1,0 0-1,1 0 1,-1-1 0,0 1-1,1-1 1,-1 1 0,0-1-1,1 1 1,-1-1-1,0 0 1,0 1 0,0-1-1,0 0 1,0 0-1,0 0 1,0 0 0,0 0-1,0 0 1,0 0-1,0-2 1,130-125 4490,-40 41-3258,190-199 468,25-24-1061,11 15-496,-198 192-304,130-115-1073,-170 146 701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6:5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1478 5313,'-2'-3'4537,"7"-4"-1992,-3-12-337,28-13-640,5-8-127,22-22-65,26-6-192,4-23-215,13-2-169,7-15-368,14-10-160,24-11-192,8-10-40,3-8-216,-11 2-312,-14 5-1601,-3 3 1401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7:0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628 626 5401,'2'-4'852,"0"1"0,0-1 0,0 0 0,0 0 0,-1 1 0,0-1 0,0 0 0,0 0 0,1-7 0,-2 5-283,0 1 0,0-1 0,-1 1-1,1-1 1,-1 1 0,-3-10 0,1 7-283,0 0-1,-1 1 1,1-1-1,-1 1 1,-1 0 0,0 0-1,0 0 1,0 1-1,-10-10 1,-250-211 1053,137 143-1520,89 61-974,2-1-1,-38-32 1,34 19-148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7:0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3537,'-13'14'4033,"10"6"-857,13 11-335,10-5-705,30 20-983,13 3-169,23 11-280,5 8-264,4 9-168,-4 0-112,-10-10-376,1-11-336,-9-14 328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7009,'6'9'5186,"3"-2"-2570,3-3-2592,-3-3-24,1-1-456,1 0-216,3-5 0,0 0 56,1-1 536,-8 3 256,-6-2 248,-2 3 48,-1 0-72,0 0-80,0 0-416,-30-45-680,18 29-4361,-3 0 3824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1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48 5145,'-5'-6'1500,"-11"-23"3436,16 28-4842,-1 1 1,1 0-1,0-1 0,0 1 1,0 0-1,0-1 1,0 1-1,0-1 1,0 1-1,0-1 1,0 1-1,0 0 1,0-1-1,0 1 1,0-1-1,0 1 1,0 0-1,0-1 0,1 1 1,-1 0-1,0-1 1,0 1-1,1-1 1,-1 1 4,1-1 0,0 1 0,-1 0 0,1-1 0,0 1 0,0 0 0,-1 0 0,1 0 0,0 0 0,-1 0 0,1 0 0,0 0 0,0 0 0,-1 0 0,1 0 0,0 0 0,-1 1 0,2-1 0,5 2 146,0 1 1,0 0 0,0 0-1,0 0 1,-1 1 0,0 0-1,8 5 1,7 6 123,398 294 2199,-11 25-1113,-176-145-939,44 55-162,-105-90-281,-25-34-315,-107-93-945,78 43-1,-54-40 196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1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1606 5169,'-15'4'3683,"-13"6"887,27-10-4361,0 1 0,-1-1 0,1 1-1,0 0 1,0 0 0,0 0 0,0 0 0,0-1 0,0 1-1,0 1 1,0-1 0,1 0 0,-1 0 0,0 0 0,0 0-1,1 0 1,-1 3 0,1-4-188,0 0-1,0 0 1,-1 0-1,1 0 1,0 1-1,0-1 1,0 0 0,1 0-1,-1 0 1,0 0-1,0 1 1,0-1-1,0 0 1,0 0 0,0 0-1,0 0 1,0 1-1,0-1 1,0 0-1,0 0 1,0 0 0,0 0-1,1 0 1,-1 1-1,0-1 1,0 0-1,0 0 1,0 0 0,0 0-1,1 0 1,-1 0-1,0 0 1,0 0-1,0 0 1,0 0 0,1 0-1,-1 1 1,0-1-1,0 0 1,0 0-1,0 0 1,1 0 0,-1 0-1,0 0 1,0 0-1,0 0 1,0-1-1,1 1 1,-1 0 0,0 0-1,9-2 274,32-45 607,430-445 1223,-307 320-1487,-50 51-185,308-303 602,-204 239-1168,-71 60-662,-62 50 387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0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2913,'20'29'1709,"0"-1"-1,2 0 1,0-2 0,2-1 0,45 37 0,149 95 1385,-164-121-2420,172 122 834,142 94-291,-16-18-578,-13 16-315,16 38-627,-206-162-2854,-75-63 1646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7:0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778 644 7282,'-10'-6'2326,"-14"-7"1141,16 9-3009,0-1-1,1-1 1,-1 0 0,-10-10-1,-107-124 2754,-14-14-2405,107 122-775,-2 1 1,-56-39 0,-80-32-861,110 69-1736,15 8 1215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7:0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4161,'8'14'4897,"8"3"-1344,16 11-937,6 9-1071,18 7-793,7 1-128,18 11-192,6 0-120,10-1-88,6 4-64,4-5-120,7 3-24,-11-1-168,-14 0-256,-17-2 256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2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56 330 8026,'0'0'266,"0"1"1,-1-1 0,1 0 0,0 1-1,-1-1 1,1 0 0,-1 1 0,1-1-1,0 0 1,-1 0 0,1 1-1,-1-1 1,1 0 0,-1 0 0,1 0-1,-1 0 1,1 0 0,-1 0 0,1 0-1,-1 0 1,1 0 0,-1 0-1,1 0 1,-1 0 0,1 0 0,-1 0-1,0 0 1,1-1-158,-1 1 0,1-1 1,0 0-1,0 1 0,-1-1 0,1 1 0,0-1 1,0 0-1,-1 1 0,1-1 0,0 0 0,0 1 0,0-1 1,0 0-1,0 1 0,0-1 0,0 0 0,7-33-286,-6 33 296,2-10-67,1 0 0,1-1-1,0 2 1,11-20 0,-14 26 10,0 1 1,1-1 0,-1 1 0,1 0-1,0 0 1,0 0 0,0 0 0,1 0 0,-1 1-1,0-1 1,1 1 0,0 0 0,-1 0-1,1 1 1,0-1 0,0 1 0,5-2-1,-8 3-14,1 0 0,-1 0-1,1 0 1,0 0 0,-1 0-1,1 0 1,0 0 0,-1 1 0,1-1-1,-1 1 1,1-1 0,-1 1-1,1-1 1,-1 1 0,1 0-1,-1 0 1,0 0 0,2 1-1,0 1 30,-1-1 0,0 1 0,0-1 0,0 1 0,0-1 0,-1 1 0,1 0 0,-1 0 0,1 3 0,1 0 42,-2 0-1,1 1 0,-1-1 1,0 0-1,0 1 0,-1-1 1,1 0-1,-2 1 0,0 7 1,1-11-65,-1 1 0,0 0 0,0-1 0,0 1 0,-1-1 0,1 1 0,-1-1 0,0 0 1,0 0-1,0 1 0,0-1 0,-1-1 0,1 1 0,-4 3 0,4-4-37,0-1 0,0 0 0,0 0 0,0 0 0,0 0-1,0 0 1,0-1 0,-1 1 0,1-1 0,0 1 0,0-1 0,0 0 0,-1 0-1,1 0 1,0 0 0,-1 0 0,1 0 0,0 0 0,0-1 0,0 1 0,-1-1 0,1 0-1,0 0 1,-3-1 0,-2-2-11,1 0-1,-1-1 0,1 0 1,0 0-1,0 0 1,1-1-1,-1 1 1,1-1-1,0 0 0,1-1 1,0 0-1,0 1 1,0-1-1,1 0 0,-5-14 1,6 15-8,1 0 1,0 1-1,0-1 0,0 0 1,0 0-1,1 0 0,0 1 1,0-1-1,3-11 1,-2 13-1,0 0 0,0 0 0,0 0 1,1 1-1,0-1 0,0 0 0,0 1 1,0 0-1,1-1 0,-1 1 1,1 0-1,0 0 0,0 0 0,0 0 1,4-2-1,-4 3 1,0 1 0,0-1 1,0 1-1,1 0 0,-1-1 0,1 2 0,-1-1 1,0 0-1,1 1 0,0-1 0,-1 1 1,1 0-1,-1 0 0,1 0 0,-1 1 0,1-1 1,-1 1-1,1 0 0,3 1 0,-5-1 4,1 0-1,-1 0 1,0 0-1,1 0 1,-1 0-1,0 0 1,0 1-1,0-1 1,0 1-1,0 0 1,0-1-1,0 1 1,-1 0-1,1 0 1,-1 0-1,1 0 1,-1 0-1,0 1 1,1-1-1,-1 0 1,0 0-1,-1 1 1,1-1-1,0 1 1,-1-1-1,1 5 1,-1-3 6,0-1 0,-1 0 1,1 1-1,-1-1 0,0 0 0,0 0 0,0 1 1,0-1-1,-1 0 0,1 0 0,-1 0 0,0-1 1,1 1-1,-1 0 0,-1 0 0,1-1 1,-5 4-1,5-4-6,0 0-1,0-1 1,0 0 0,0 1 0,0-1 0,-1 0-1,1 0 1,0 0 0,-1-1 0,1 1 0,-1-1-1,1 1 1,-1-1 0,1 0 0,-1 0 0,1 0-1,-1 0 1,1 0 0,-1 0 0,1-1 0,-1 1 0,1-1-1,-1 0 1,-3-1 0,3 0-4,0 0 0,0 0-1,0-1 1,0 1 0,0-1 0,1 1 0,-1-1 0,1 0-1,0 0 1,0 0 0,0 0 0,0 0 0,0 0-1,1 0 1,0-1 0,-1 1 0,0-7 0,-1-2-24,1-1 1,0 1 0,-1-23-1,4 28 6,-1 0-1,1 1 1,0-1-1,0 1 1,1-1-1,3-10 1,-4 15 13,0 0 0,0 0-1,0 0 1,0 0 0,0 1 0,1-1 0,-1 0-1,1 0 1,-1 1 0,4-3 0,-4 3 5,0 1-1,0-1 1,0 0 0,0 1 0,0 0 0,0-1-1,0 1 1,0 0 0,0-1 0,1 1 0,-1 0-1,0 0 1,0 0 0,0 0 0,1 0 0,-1 0 0,0 1-1,0-1 1,0 0 0,0 0 0,2 1 0,-1 0 1,0 1 0,0-1 0,-1 0 0,1 1 0,0-1 0,-1 1 1,1-1-1,-1 1 0,1 0 0,-1-1 0,0 1 0,1 0 0,-1 0 1,0 0-1,0 0 0,-1 0 0,1 0 0,0 0 0,0 4 1,2 5 11,-1 1 0,0 15 0,-1-24-9,-1 8 31,0 1 1,0-1-1,-1 0 0,0 1 0,-1-1 0,-1 0 1,1 0-1,-2 0 0,0 0 0,0-1 0,0 1 1,-2-1-1,-10 16 0,15-24-25,-1 0 1,0 0-1,1 0 0,-1 0 0,0 0 1,-1-1-1,1 1 0,0-1 1,-4 3-1,6-4-7,-1 0-1,0 1 1,0-1 0,0 0 0,0 0 0,0 0-1,0 0 1,0 0 0,0 0 0,0 0-1,0 0 1,0 0 0,0 0 0,0 0-1,0-1 1,0 1 0,0 0 0,0-1-1,0 1 1,0-1 0,0 1 0,0-1-1,1 1 1,-1-1 0,0 1 0,0-1-1,1 0 1,-2-1 0,-1-2-2,0 0 0,0-1 0,0 1 0,1-1 1,0 0-1,0 0 0,0 0 0,0 0 0,-1-10 0,2 11-2,0 0 0,1 1 0,-1-1 0,1 0 0,0 0 0,0 0 0,0 0 1,1 0-1,-1 0 0,1 1 0,0-1 0,0 0 0,1 0 0,2-5 0,-3 8 1,0-1 0,0 1-1,1-1 1,-1 1 0,1-1 0,-1 1-1,1 0 1,0 0 0,-1 0 0,1 0-1,0 0 1,0 0 0,0 0 0,0 1-1,0-1 1,0 1 0,0-1 0,-1 1-1,2 0 1,-1 0 0,0 0 0,0 0-1,0 0 1,0 0 0,0 0 0,0 1-1,-1-1 1,1 1 0,0 0 0,0-1-1,3 2 1,3 2 1,0 0 1,0 0-1,0 1 0,-1 0 0,12 9 0,-14-9 31,0 0 1,0 0-1,-1 1 0,0-1 0,0 1 0,0 0 0,0 0 0,-1 0 0,0 1 0,-1-1 0,1 1 0,-1-1 0,0 1 0,-1 0 1,0 0-1,0 0 0,0 0 0,-1 0 0,0 0 0,0 0 0,-1 0 0,-2 10 0,3-16-29,0 1 0,0-1 0,-1 0 0,1 1 1,0-1-1,-1 0 0,1 1 0,-1-1 0,1 0 0,-1 0 0,0 0 0,0 1 0,1-1 0,-1 0 0,0 0 0,0 0 0,0 0 1,0-1-1,0 1 0,0 0 0,-1 0 0,1 0 0,0-1 0,0 1 0,-1-1 0,1 1 0,0-1 0,0 1 0,-1-1 0,1 0 1,0 0-1,-1 0 0,1 0 0,-1 0 0,1 0 0,0 0 0,-1 0 0,1 0 0,0 0 0,-1-1 0,1 1 0,0-1 0,-1 1 1,-1-2-1,-2-1-164,-1 0 1,1 0-1,0 0 0,0-1 1,0 0-1,1 0 1,-1-1-1,-5-6 1,-16-23-475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2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48 295 4857,'-1'0'438,"0"0"1,-1 0-1,1 1 0,0-1 0,0 0 1,0 0-1,0 1 0,0-1 0,0 1 1,0-1-1,0 1 0,0-1 1,0 1-1,0 0 0,0-1 0,0 1 1,0 0-1,-1 1 0,2-2-403,0 0 0,0 1 0,0-1 0,0 0 1,0 0-1,0 0 0,0 0 0,0 0 0,0 0 0,0 1 0,-1-1 0,1 0 0,0 0 0,0 0 0,0 0 1,0 0-1,0 0 0,-1 0 0,1 0 0,0 1 0,0-1 0,0 0 0,0 0 0,-1 0 0,1 0 0,0 0 0,0 0 1,0 0-1,0 0 0,-1 0 0,1 0 0,0 0 0,0 0 0,0 0 0,0 0 0,-1 0 0,1-1 0,0 1 0,0 0 1,0 0-1,0 0 0,0 0 0,-1 0 0,1 0 0,0 0 0,0 0 0,0 0 0,0-1 0,0 1 0,0 0 1,0 0-1,-1 0 0,1 0 0,0 0 0,0-1 0,0 1 0,0 0 0,0 0 0,0 0 0,0 0 0,0-1 0,0 1 1,0 0-1,0 0 0,-4-17 132,3 11-33,-4-22-53,1 0-1,-1-42 1,5 59-70,0 1 1,1-1 0,0 0 0,1 0-1,0 1 1,1-1 0,0 1-1,0 0 1,10-18 0,-12 26 28,0 0 0,0 0 1,1 0-1,-1 0 0,1 0 1,-1 0-1,1 0 0,0 1 1,-1-1-1,1 0 0,0 1 0,0 0 1,0-1-1,0 1 0,1 0 1,-1 0-1,0 0 0,0 1 1,1-1-1,-1 0 0,0 1 1,1 0-1,-1-1 0,4 1 0,-2 1 56,-1-1 0,1 1-1,-1 0 1,0 0 0,0 0-1,0 1 1,1-1 0,-1 1-1,0-1 1,-1 1 0,1 0-1,0 0 1,0 1 0,-1-1-1,0 0 1,4 5 0,-1-1 79,0 0 1,-1 1 0,1-1-1,-2 1 1,1 0 0,4 12 0,-7-16-107,0 1 0,0 0 1,0 0-1,-1-1 0,1 1 1,-1 0-1,0 0 0,0 0 1,-1 0-1,1-1 0,-1 1 1,0 0-1,0 0 0,0-1 1,-2 6-1,2-8-57,1 1 0,-1-1 1,0 1-1,0-1 0,0 0 1,0 1-1,0-1 0,0 0 1,0 0-1,-1 0 0,1 0 1,0 0-1,-1 0 0,1 0 0,-1 0 1,1 0-1,-1-1 0,1 1 1,-1-1-1,1 1 0,-1-1 1,0 1-1,1-1 0,-1 0 1,1 0-1,-1 0 0,0 0 1,1 0-1,-1 0 0,0 0 0,1-1 1,-1 1-1,1-1 0,-1 1 1,0-1-1,1 1 0,-2-2 1,-2 0-10,0 0 1,1-1 0,-1 0-1,1 0 1,-1 0 0,1 0-1,0-1 1,1 1 0,-1-1-1,-4-6 1,7 9-4,-3-5 2,-1-1 0,1 0-1,-5-15 1,8 21-2,1 0 0,-1 0 0,1 0-1,-1 0 1,1 0 0,0 0 0,-1 0 0,1 0-1,0 0 1,0 0 0,0 0 0,0 0 0,0 0-1,0-1 1,0 1 0,0 0 0,1 0 0,-1 0-1,0 0 1,1 0 0,-1 0 0,0 0 0,1 0-1,-1 0 1,1 0 0,0 0 0,-1 1-1,1-1 1,0 0 0,-1 0 0,1 0 0,0 1-1,0-1 1,0 0 0,0 1 0,0-1 0,0 1-1,0-1 1,-1 1 0,2 0 0,0-1 0,5-1 26,0 1 1,0 0 0,0 1 0,0-1-1,0 1 1,0 1 0,1-1 0,-1 1-1,0 1 1,0-1 0,7 4-1,-10-5 43,-1 1-1,-1 1 0,1-1 0,0 0 0,0 1 1,0 0-1,-1-1 0,1 1 0,-1 0 0,1 0 0,-1 1 1,0-1-1,0 0 0,0 1 0,0-1 0,0 1 0,-1 0 1,1 0-1,-1-1 0,1 1 0,-1 0 0,0 0 1,0 0-1,-1 0 0,1 1 0,-1-1 0,1 5 0,-1-3-69,-1 0-1,1-1 1,-1 1-1,0 0 1,0-1-1,0 1 1,-1-1-1,0 1 1,0-1-1,0 0 1,0 1-1,0-1 1,-1 0-1,0-1 1,0 1-1,0 0 1,0-1-1,-1 0 1,1 0-1,-1 0 1,0 0-1,0 0 1,0-1-1,0 0 1,-1 1-1,1-2 1,0 1-1,-1 0 1,-9 1-1,-15-2-246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2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128 163 2120,'-15'-30'981,"-19"-27"0,27 47-280,-1 0-1,1 1 0,-2 0 0,1 0 0,-1 0 0,-11-7 0,12 12 137,6 6 266,7 9 2660,101 123-2168,299 274 537,-230-241-1633,490 437 721,-466-436-936,206 165 79,-161-168-1393,-141-99-2141,-17-10 1348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3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2016 4545,'-2'2'363,"-4"3"1010,0 0 1,0-1 0,-11 7-1,31-22 4167,17-12-4926,-3 5-149,-2-1 0,0-1 0,25-26 0,66-78 283,-91 95-619,350-369 631,116-131-429,-66 49-220,-215 235-626,-130 144 323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3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8282,'7'5'6689,"4"6"-4464,20 10-1025,10 5-312,25 21-392,10 8-104,9 22-144,1 7-56,-5 10-88,-8 8-168,-11-6-400,-3 1-3649,-12-8 2745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5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78 135 8042,'-14'-9'5865,"1"-8"-3729,6-10-2120,0 2-72,0 2-104,2 11-32,-2 3 0,2 2 48,1 3 88,2 3 56,0 1 16,1 0-280,-1 0-1040,0 0 856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3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5257,'-3'7'5913,"3"7"-1128,7 7-3008,8 7-321,22 10-576,11 8-136,27 3-303,11-4-121,10 8-168,0-2-56,-12 5-56,0 0-16,-1-7-384,-4-4-441,-2-1 513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4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 2473,'-6'-1'880,"8"3"-110,19 8 560,34 23-222,-1 1 1,51 44-1,341 237 5128,67 67-3752,-110-52-1454,-276-227-859,153 163-1,4 2-2534,-224-219 1390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4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1853 2841,'1'0'233,"1"1"1,-1-1 0,1 0-1,-1 0 1,1 0 0,-1 0 0,1 0-1,-1 0 1,0-1 0,1 1-1,-1 0 1,1-1 0,-1 1 0,1-1-1,-1 0 1,0 1 0,0-1 0,2-1-1,22-21 2629,-10 9-2008,4-4 910,28-35-1,-18 21-844,113-118 1854,-26 18-1427,157-137-1,-149 164-1025,247-230 246,115-161-1016,-377 381-278,-19 10 293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5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2601 0 3889,'-15'6'987,"1"1"0,-1 0-1,1 1 1,0 0 0,1 1 0,0 1 0,1 0 0,-16 16 0,-8 13-11,-37 53 1,19-22-746,-42 46 949,-154 142-1,-154 103 1271,399-357-2432,-427 375 1309,334-301-1119,-226 191 294,-114 114-231,390-345-1287,1 2 0,-71 80-1,79-76-324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5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9282,'33'44'5817,"6"1"-5089,27 22-47,11 3 135,11 5-208,6 6-40,4-11-328,4-11-112,5-4-152,1-3-352,-13-1 248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5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10378,'21'16'6058,"4"15"-4546,12 16-216,20 18-464,5 14-184,20 7-255,-1-7-121,11 1-208,-4-10-16,-4-5-585,4 0-815,-20-4 872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49:5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124 176 2681,'-17'-17'957,"0"-1"1,1-1-1,1 0 1,1 0-1,0-2 1,-14-30-1,28 51-922,-1 0 0,1-1 0,0 1 0,0 0 0,-1-1 0,1 1 0,0 0 0,0 0 0,0-1 0,0 1 0,0-1-1,0 1 1,0 0 0,-1-1 0,1 1 0,0 0 0,0-1 0,0 1 0,0 0 0,1-1 0,-1 1 0,0 0 0,0-1 0,0 1 0,0 0-1,0-1 1,0 1 0,0 0 0,1-1 0,-1 1 0,0 0 0,0-1 0,0 1 0,1 0 0,-1-1 0,13 4 1115,0 4-581,-1 0 1,0 1-1,12 11 1,3 1 11,526 424 3349,-194-147-2834,267 221 246,-581-480-1437,259 221 323,-93-94-3207,-150-119 1739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0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1670 6641,'-110'-3'11053,"103"2"-9631,7-2-1016,7-2 580,56-26-291,9-4-246,106-69 0,103-105-261,-139 100-164,763-587 181,-490 332-674,-310 255 241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0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12091,'4'23'5625,"27"31"-4665,15-3-56,40 19-296,17 12-144,13 0-152,5 13-103,-20 1-193,-5 4-161,-15-4-55,-9-5 104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0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12787,'-19'5'5289,"19"7"-4585,24 16 40,24 13 56,18 11-23,29 23-113,-2-1-104,19 10-264,7 4-88,14 1-680,4-1-560,-10 6 655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91 196 11771,'-7'-2'5289,"4"-11"-4825,1-4 16,2-4-232,5-1-56,-1-3-16,-1-1 72,1 1 104,-6 2 56,-3 11-48,-1 3-32,-8 9-112,2 3-32,-1 4-80,-3 4-136,4 0-728,3-4-1464,4-2 1304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0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1433 8658,'61'-68'6633,"32"-29"-4704,26-1-329,16-17-1096,12-6-216,21-5-152,-2-20-64,-3-1-120,0 5-160,-30 4-344,-3 12-2040,10 17 1735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5:50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1764 0 5217,'-12'8'2723,"0"0"0,-16 15-1,14-9-1209,-16 19-1,-46 74-1067,55-75 517,-43 65-112,3-2 14,-106 125 0,-337 295 911,443-455-1656,-293 256 232,150-139-1118,112-88-1422,29-12 989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1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2110 1728,'45'-245'5175,"18"5"-2816,12-49-431,80-342 1058,-73 310-1980,10 9-1610,-67 241 157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1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2345,'2'163'1344,"-4"15"1480,-1 8-55,-10 9 40,4-3-169,-5-8-1360,0-2-255,7-8-417,-2-8-160,7 1-232,1-8-64,-6 6-88,1 8-40,-4 1 0,-3 1-24,-1-21-200,0-17-8,3-26 96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2:3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882 614 2208,'8'-4'304,"-1"0"0,1 1-1,0 0 1,0 0 0,0 1-1,0 0 1,1 1 0,-1-1-1,0 1 1,1 1 0,10 0-1,-12 1-155,0 0 1,0 0-1,0 0 0,-1 1 0,1 0 0,0 0 0,-1 1 0,0 0 0,1 0 0,-1 0 0,0 1 0,-1 0 1,1 0-1,6 6 0,6 10 775,-1 0 1,-1 2-1,-1 0 0,24 45 1,-18-26 331,-2 2 1,15 49 0,-25-62-855,-2-1 0,0 2 0,-2-1 0,1 36 0,-6-44-278,-1 0 1,-1 0 0,-1 0 0,0 0-1,-2 0 1,-1-1 0,-1 0 0,0 0-1,-12 23 1,14-36-120,0-1 1,0 0-1,0 0 0,-1 0 0,0-1 1,-1 1-1,1-2 0,-1 1 0,0-1 0,-11 7 1,-12 5 4,-42 17 0,49-24-2,-41 17 85,-1-4 0,-1-2 0,-98 19 0,139-36-71,0 0-1,0-1 1,-1-2-1,1 0 1,-1-2-1,1-1 1,0-1-1,-1-1 1,1-1-1,1-1 1,-1-2-1,1 0 1,-25-13-1,25 9-20,1-1 1,0-1-1,1-1 0,1-1 0,1 0 1,-37-40-1,43 41-1,2-1 0,0-1 1,1-1-1,0 1 0,1-2 1,2 1-1,0-1 0,0-1 0,-7-32 1,9 14-2,0 0 1,3 0-1,1 0 0,2 0 1,2 0-1,1 0 1,2 0-1,1 1 1,2-1-1,17-46 0,-6 32 0,2 1-1,3 0 1,1 2-1,3 0 1,2 2 0,51-61-1,-54 75 0,3 1 0,0 1 1,2 1-1,1 3 0,1 0 0,2 2 1,0 2-1,2 1 0,0 2 0,46-17 0,-47 24 2,2 1 0,0 2 0,0 2-1,1 2 1,0 1 0,0 2 0,0 2-1,0 1 1,0 2 0,0 2 0,0 2-1,-1 2 1,0 1 0,73 28 0,-53-11 104,-1 3 0,-1 2 0,-2 3 1,-2 3-1,-1 1 0,78 76 1,-71-48-322,-4 1 0,51 82 0,-61-81-2140,-6-1 921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2:3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967 752 992,'-13'22'634,"2"0"0,0 1 0,1 0-1,2 1 1,0 0 0,2 0 0,1 0-1,0 1 1,2 0 0,1 0 0,1 0 0,1 0-1,1 0 1,1 0 0,2 0 0,11 44 0,-9-45-91,2 0 0,0-1 0,1 0 0,2 0 0,0-1 0,1-1 0,2 0 0,28 35 0,-34-47-451,0 0-1,1-1 1,0 0 0,0 0 0,1-1-1,0 0 1,0-1 0,1 0-1,0-1 1,0 0 0,0-1-1,1 0 1,-1 0 0,1-2-1,0 1 1,0-1 0,0-1 0,0 0-1,24-2 1,-18-1-33,-1-1-1,0 0 1,0-2-1,0 0 1,-1 0-1,0-2 1,0 0-1,22-13 1,-18 7-4,0-1 0,-1-1 0,-1-1 0,0 0 0,24-31 0,-18 16 3,-1-1 0,-2-1 1,-1-1-1,-1-1 0,-3-1 0,0 0 1,13-52-1,-19 48 50,-1 0 0,-2-1-1,-1 0 1,-3 0 0,-1 0 0,-7-76 0,3 92-11,-2-1 1,-1 1 0,-2 0 0,0 1 0,-1 0-1,-1 0 1,-2 0 0,0 1 0,-2 1-1,0 0 1,-1 1 0,-21-24 0,10 19 9,-1 2 0,-1 0 1,-2 1-1,-52-31 1,10 14-28,-76-30 0,108 53-81,-1 2 1,0 2-1,-2 1 0,1 2 1,-73-7-1,86 16-3,0 0 0,0 1 1,0 2-1,0 1 0,1 1 1,-1 2-1,1 0 0,0 2 1,-42 18-1,54-19 1,-1 1 1,2 1-1,-1 0 1,1 0-1,0 2 1,-22 22-1,13-6-3,2 0 0,1 2-1,-18 35 1,6-10-11,-30 76-1,-28 124-6,12 14 15,12 10-1,50-190-79,-4 92 0,18-129-74,2 0 0,9 72 0,-5-91 125,3 0-1,0 0 1,2 0 0,19 44 0,-8-38-20,1 0 0,36 48 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2:4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1009 442 5729,'1'-7'969,"0"0"0,-1 0-1,0 0 1,-1 1 0,0-1-1,0 0 1,0 0 0,-1 1-1,0-1 1,-4-10 0,2 9-667,0 1-1,0-1 1,-1 1 0,0 0 0,0 0 0,-1 1-1,0 0 1,-8-7 0,8 8-333,0 0-1,0 0 1,-1 1 0,0 0-1,0 0 1,0 1 0,0-1 0,-1 2-1,1-1 1,-1 1 0,0 0-1,1 1 1,-1 0 0,0 0 0,0 0-1,0 1 1,0 1 0,0-1-1,0 1 1,-8 2 0,2 2-33,0 0 0,0 1 0,0 1 0,1 0 0,0 1 0,0 1 0,1 0 1,0 0-1,1 1 0,-11 12 0,-2 4 5,1 1 1,2 1-1,-23 38 0,26-34 64,1 0-1,1 1 0,2 1 0,1 0 1,2 1-1,1 1 0,2 0 1,1 0-1,-1 43 0,7-53 33,1 0 1,1 0-1,2 0 0,0-1 1,14 47-1,-11-52 19,1 0 1,2-1-1,0 0 0,0 0 1,2-1-1,1-1 1,24 30-1,-21-30 9,2-1-1,0 0 1,1-1 0,1-1-1,0-1 1,1-1 0,0 0 0,22 8-1,-23-12-20,1-1 0,0 0 0,0-2-1,0 0 1,1-1 0,-1-1 0,1-1 0,0-1-1,25-2 1,-22-2-26,-1-2 1,0 0-1,1-1 0,-2-1 0,1-1 0,-1-1 1,-1-1-1,1-1 0,-2-1 0,25-18 0,-12 5-5,-1-2-1,-1-1 0,-1-2 0,50-65 0,-52 56 22,-1-1 0,-3-1-1,-1-1 1,-2-1 0,22-66-1,-33 78 92,-2-1-1,0 0 1,-2-1-1,-2 1 1,-1-1 0,-1 0-1,-2 0 1,-7-61-1,4 74-26,-1 0 0,-1 0 0,-1 1-1,0 0 1,-2 0 0,0 0 0,-1 1-1,-1 0 1,0 1 0,-1 0 0,-1 1-1,-1 0 1,-1 1 0,0 0 0,0 1-1,-29-21 1,13 16-18,-2 1 0,1 2 0,-2 1 0,0 2 0,-1 1 0,0 1 0,-1 2 0,0 2-1,-38-4 1,25 7-75,-1 1 1,1 3-1,-1 2 0,0 2 0,1 2 0,-57 15 0,66-11-75,1 3 1,0 0 0,1 3-1,0 1 1,1 2-1,2 1 1,0 2-1,-38 32 1,47-33-189,1 1 0,1 2 0,1 0 0,2 1 0,0 1 0,2 1 0,0 1 0,2 0 0,2 1 0,-21 55 0,23-40-751,1 0 1,-5 56 0,9-44-1499,2 110 0,33 92-649,-28-255 3123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2:5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1504,'6'2'4353,"0"8"-4622,-2-2 481,4 4-221,-5-8 7,-1 0 0,1 0 0,-1 0 0,0 0 0,0 0 0,0 1 0,0-1 0,-1 1 0,0 0 0,0-1 0,0 6 0,3 46-52,-3 0 0,-3 0 0,-10 73 0,5-4-1748,-11 257 1681,13-172 110,-5 100 11,14-145 2,-3 52 6,-8 156 958,7-287-8,10 123-428,-4-112 1511,-6 105 1,-3-134-1628,-3 37-2478,1-77 1304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2:5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1888 543 1608,'-16'-13'226,"-1"1"0,-1 1 0,1 0 0,-2 1-1,-19-7 1,-37-12 1156,-1 4 0,-1 2 0,-90-13 0,145 32-612,1-1 1,-1 0-1,-32-15 0,-58-33 447,72 32-745,-2 2-1,-48-16 1,50 25-141,0 1 0,-47-4-1,-85 2 252,137 10-493,-1-1 1,1-2-1,0-2 0,1-1 1,-38-13-1,-12-9-79,-112-37-1890,143 52-1127,43 13 2379,1 0 1,-18 2-1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2:5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0 426 880,'71'-38'326,"-40"20"-307,0 2 1,55-21-1,8 8 101,99-34 32,-65 9-96,10-3 506,-108 46 33,1 2 0,52-9 1,3 10 1845,0 3 1,100 9 0,-83-1-466,104-9 1,-167 2-2799,-1-2 0,1-2 0,53-17 1,-45 5-484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137 137 6385,'-3'-19'7550,"7"-15"-6304,-3 26-633,3-8-255,-3 11-235,1 0 0,-1 0 0,-1 0-1,1 0 1,-1 0 0,1 0 0,-2 0-1,0-8 1,1 12-41,0 1 1,0-1-1,0 1 1,-1 0-1,1-1 1,0 1-1,0 0 1,-1-1-1,1 1 0,0 0 1,-1 0-1,1-1 1,0 1-1,-1 0 1,1 0-1,0-1 0,-1 1 1,1 0-1,0 0 1,-1 0-1,1 0 1,-1 0-1,1 0 1,0-1-1,-1 1 0,1 0 1,-1 0-1,0 0 1,-22 6 1696,10 0-1608,1 0 1,0 0-1,0 1 0,1 1 0,-12 9 0,22-16-174,1 0 0,-1 0 1,0 0-1,1-1 0,-1 1 0,0 0 0,1 0 0,-1 0 0,1 0 1,-1 0-1,1 0 0,0 0 0,-1 0 0,1 2 0,0-3-40,0 0 0,0 1-1,0-1 1,-1 1-1,1-1 1,0 1-1,0-1 1,0 0 0,0 1-1,0-1 1,-1 1-1,1-1 1,0 0 0,-1 1-1,1-1 1,0 0-1,0 1 1,-1-1 0,1 0-1,0 1 1,-1-1-1,1 0 1,-1 0-1,1 0 1,0 1 0,-1-1-1,-6 0-2064,-1-6 765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2:5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34 629 4617,'-5'-21'3481,"-4"1"-2745,2-6 336,1-15 640,1-3-167,3-9 47,2-2-728,4-6-440,7-2-176,4-6-280,3 3-304,0 6-4017,-4 10 2937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0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3001,'91'-33'5119,"44"-7"-2315,-92 27-2310,50-19-53,19-5-333,323-49 322,-163 63 80,2 18-321,15-1-153,0-22 27,-143 5 140,179-5 1,233 24-16,-36-4 1367,90 0-2015,-512 10-3301,-9-2 1647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1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4611 425 5545,'-54'-43'4541,"31"24"-3620,-2 0 0,-27-15-1,14 15-313,1 1-1,-2 3 1,0 1 0,-1 1-1,-42-6 1,-211-23 1221,168 28-1113,-708-95 634,140 62-695,164 75-409,3 40-81,489-63-146,-645 74 174,481-59-254,138-11-499,-71 20-1,68-9 154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1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1938 61 1376,'-5'-3'254,"1"0"0,-1 0 0,1 1 0,-1 0-1,0 0 1,0 0 0,0 1 0,-8-2 0,-10-4 1111,-10-2-645,-1 1 0,0 2 0,0 1 0,-1 2 0,-65 2 0,15 7 932,-101 21-1,129-17-1183,-83 14 499,111-21-749,-1 0 1,-50-4-1,61-1-202,-58-4 48,-123 4 0,-13 23-285,162-13 112,1 3 0,-56 18 0,88-22-43,-1 1 0,1 1 0,1 0 0,0 1 0,0 1-1,-27 23 1,32-23 99,0 0-1,1 1 0,0 0 0,1 1 1,1 0-1,0 1 0,1 0 0,-11 24 1,14-25 45,1 1 1,1 0 0,0 0-1,1 0 1,0 0 0,2 0-1,-1 0 1,3 19 0,2 1-11,1-1 0,12 42 0,-13-63 18,0-1 0,1 0 0,1-1 0,-1 1 0,9 10 0,3 6 0,-9-13 0,0 0 0,12 24 0,-14-22 0,1-2 0,0 1 0,1-1 0,1 0 0,0-1 0,1 0 0,0 0 0,1-1 0,0-1 0,1 0 0,0 0 0,1-1 0,22 13 0,148 64-830,-121-61 459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1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29 4217,'-8'-9'4489,"1"-2"-1200,-9 8-657,1-1-1464,-2 2-455,1 2-265,-2 0-40,-16 2-144,13 2-64,-16 3-112,7 2-40,2 5-24,-3 3-64,12 3-440,-1 1-1657,1-3 1409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2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1992,'-7'1'795,"-1"0"0,0 0 0,1 1 0,-1 0 0,1 1-1,-1 0 1,-8 5 0,-3 2 1270,-22 19 0,16-11-1290,12-10-460,1 2 1,1 0-1,0 0 0,0 1 1,1 0-1,0 1 0,1 0 1,-15 26-1,20-29-231,1 0 0,0 1 0,0 0 0,1-1 0,0 1 1,0 10-1,-8 33 85,-4 22-46,5-25-84,4-30-30,-3 21 2,9-26-21,0-1 0,1 0-1,1 1 1,0-1 0,0 0-1,2 0 1,0 0 0,0-1-1,2 0 1,-1 0 0,13 17-1,-13-21-43,0 1-1,2-1 1,-1 0 0,11 9-1,-4-7 6,0-1 0,26 13 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2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2849,'-31'22'1471,"21"-16"-1094,0 0-1,1 1 1,0 0-1,0 0 0,0 1 1,1 0-1,1 1 1,-1 0-1,-10 17 0,-11 44 711,23-55-740,0-1 0,1 1 0,-5 24 0,8-30-202,1 0 0,0 0 0,0 0 1,1 0-1,0 1 0,1-1 0,3 16 0,25 62 312,-25-75-290,1-1 0,0 0 0,0 0 0,10 13 0,-13-21-84,0 0 0,1 0 0,-1-1-1,1 1 1,0-1 0,0 0 0,0 1 0,0-1 0,0-1-1,0 1 1,0 0 0,1-1 0,-1 1 0,1-1 0,-1 0-1,5 0 1,0 2 48,251 55 1283,-74-18-2384,-88-17-1770,-15-1 1111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2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3553,'55'45'7557,"-36"-28"-6918,23 16 0,30 10-474,-50-32-28,-2 1 0,0 1-1,0 1 1,22 20-1,-31-23 117,0 1 0,0 0 0,-2 1-1,1 0 1,-2 1 0,1-1 0,6 18 0,-12-24-119,0 1 0,-1 0 0,1 0 0,-1 0 0,-1 1 1,0-1-1,0 0 0,0 1 0,-1-1 0,-1 1 0,1-1 0,-1 0 1,-1 1-1,1-1 0,-5 11 0,2-8-35,-1 0 1,-1-1-1,0 1 1,0-1-1,-1-1 0,0 1 1,-1-1-1,0-1 0,-17 16 1,-7 0-427,-55 33 0,58-39-177,-31 22 35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2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1184 156 2513,'21'22'1721,"-1"0"1,30 44-1,-45-58-1377,-1-1 0,0 1-1,0 0 1,0 1 0,-1-1-1,0 0 1,-1 1 0,0 0-1,0-1 1,-1 1-1,0 0 1,-1 0 0,0 0-1,-1 10 1,1-17-326,-1 1-1,1-1 1,-1 0-1,0 1 1,0-1-1,1 0 1,-2 0 0,1 1-1,0-1 1,0 0-1,-1 0 1,1 0-1,-1-1 1,0 1 0,-2 2-1,0-1 40,0 0 0,0-1 0,-1 1 0,1-1 0,-1 0 0,1 0 0,-7 1 0,-9 2 180,1-2 0,-1-1 0,-21 1 1,24-3-106,-79 6 833,-113-9 1,189 1-901,1-1 0,0 0 0,0-2 0,1 0 0,-1-1 0,1-1 0,0-1 0,1-1 0,0 0 0,0-1 1,1 0-1,1-2 0,-16-13 0,-51-50-91,-18-16-108,68 65-363,-1 3 0,0 0 0,-2 2 0,-1 2 0,-61-24 0,36 21-3613,8 4 1736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2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1834 0 3857,'-81'123'10579,"-56"48"-7012,75-96-2518,57-69-994,-21 27 215,-1-1 1,-2-2 0,-52 44 0,27-35-157,-1-3 1,-71 35 0,-127 45-9,-18 11 236,225-104-322,0-2 0,-1-1 0,-1-3 1,-1-2-1,-69 13 0,102-25-28,-18 3-34,-36 1 0,61-7-7,0 0-1,0 0 1,0-1 0,0 0-1,0-1 1,0 0 0,0 0-1,1-1 1,-10-3 0,15 4 5,-1 0 0,0 0 0,1-1 0,0 1 0,0-1 0,-1 1 0,1-1 1,1 0-1,-1 0 0,0 0 0,1-1 0,0 1 0,-1-1 0,1 1 0,1-1 0,-1 0 1,0 0-1,1 1 0,0-1 0,0 0 0,0 0 0,0 0 0,1-1 0,0 1 0,0 0 0,0 0 1,0 0-1,0 0 0,1 0 0,0 0 0,0 0 0,0 0 0,0 0 0,3-5 0,4-8-212,2 1-1,0 0 0,0 0 0,2 1 0,0 1 0,19-19 1,66-58-2050,107-78-1,-159 133 1840,278-194-1815,-143 117 1942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43 225 10626,'-23'-2'5417,"16"-10"-5129,3-2-23,-5-13-217,11 3-48,3-12-32,-1-1 0,12 9-24,-4 3-16,-7 9-137,1 12-223,-12 11-4233,-13 9 3145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2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1887 1 3537,'-44'11'9102,"33"-8"-8260,1 0-1,0-1 1,-1 0 0,-20 2 0,-73-10 440,-32 1-913,63 11-355,-112 23 1,-70 33 20,-101 2 19,145-33-162,152-18-628,-112 37 1,26 12-3846,70-23 2750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2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1904,'-46'59'865,"0"6"-385,9 6-216,-2 4 40,4-12 24,6 3-72,10-8-1072,8 1 696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2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4217,'-6'4'261,"1"1"1,0-1-1,0 1 0,0-1 1,1 1-1,0 1 1,0-1-1,0 1 0,1-1 1,-1 1-1,2 0 1,-1 0-1,0 1 0,1-1 1,-1 7-1,-4 14 269,2 1 0,-2 33-1,5-51-41,-3 70 1540,2 0 0,10 95 0,21 165-992,7 7-884,0-17-144,2 79-1586,-23-288 995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2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1912,'-3'64'1057,"1"-32"-241,0 2 0,-3 100-344,-6 12-328,-1 1 80,3-36 416,-9-3 104,-1 2 73,-1-2 47,2 0 56,-5 7 56,4 2-80,-2 2-151,-6-1-1642,9 1-2823,-10-9 2623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3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2048,'-8'99'1113,"0"-4"55,-1 5-312,2 15-184,-4 16-144,-3 5 96,3 13 161,-1-2 79,-2-5-120,3-4-192,0-5-1896,3-13 1016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3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1784,'-15'60'333,"2"0"-1,-9 104 1,17-69 116,9 100-1,36 373 2853,-13-219-4462,-28 411 337,-70-5 8310,4-59-3360,36-232-8524,22-340 2439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4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3213 2500 7226,'-14'5'6763,"-3"-4"-3854,-19-7-2539,17 2 361,-68-6-446,-1 4 1,0 3 0,-159 17-1,165-6-272,1-3 0,-109-8 0,167 1-37,0-2-1,0-1 1,0 0-1,0-2 1,1-1 0,0 0-1,1-2 1,0 0-1,-26-18 1,32 19-12,-46-30-277,-98-47 1,75 51 220,34 16 76,0-3 1,-77-47-1,118 63 9,1 0-1,0-1 1,1 0 0,-1-1-1,-10-14 1,-26-46-30,32 47 25,-1 1 0,-27-33 1,-39-26 75,-3 3 1,-153-108-1,178 142 145,-73-68-1,106 87-160,2-1 0,1-2 0,0 0 1,2-1-1,-21-39 0,12 8-22,-22-65 0,-13-66-8,33 91-11,-67-147 0,-61-22-110,113 197-269,-8-20-570,5-3 392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2554 2753,'7'-3'455,"0"0"1,-1 0-1,1-1 0,-1 0 1,0-1-1,0 1 1,-1-1-1,0 0 1,6-6-1,6-6 542,251-217 5777,-76 70-6022,-162 136-734,-1-2-1,-1-1 1,-2-1-1,-1-2 1,-1 0-1,-2-1 1,21-48-1,169-430 2387,-141 329-2105,114-317-256,-172 460-155,-2 0 0,-1 0 1,-2-1-1,-2 0 0,-2 0 0,-2-1 1,-2 1-1,-1-1 0,-13-73 0,-9 22-234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4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12 1784,'3'-12'1244,"-4"16"790,-7 22-441,0 39-1141,-1 81 0,4-42-421,-52 543-25,-3 50 116,52-278 511,3-69 489,-14 182 603,17-475-1546,-8 402-1931,20-216 833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2881,'-3'394'10204,"4"-372"-9612,0 1 0,2-1-1,0 0 1,2 0-1,13 40 1,-12-46-412,1-1 0,0 0 0,1 0 0,1 0 0,0-1 0,1 0 0,1-1 0,15 15 0,-3-8-104,0-1 0,1-1 0,1-1 0,1-1 1,42 18-1,144 49-62,-162-65 1,237 77-329,61 23-2750,-223-65 1960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100 211 9530,'-22'-27'6488,"5"7"-4788,-23-36 1,38 54-1676,1 0 0,0 0 0,0 0 1,0 0-1,0 0 0,0 0 0,0 0 0,0 0 0,1 0 1,-1 0-1,1-1 0,-1 1 0,1 0 0,0 0 1,0 0-1,0-1 0,0 1 0,1 0 0,-1 0 0,0-1 1,1 1-1,0 0 0,-1 0 0,1 0 0,0 0 1,0 0-1,0 0 0,0 0 0,1 0 0,-1 0 0,0 0 1,1 1-1,1-3 0,34-31-310,-42 39 307,1 1 0,0 0 0,0 0 0,0 0 1,1 1-1,0-1 0,-5 12 0,-2 4 126,7-15-174,0 0 0,1 0 1,-1 1-1,2-1 0,-1 1 0,1 0 1,0-1-1,0 1 0,1 0 0,0 0 1,0-1-1,0 1 0,1 0 0,0-1 1,0 1-1,1 0 0,0-1 0,5 12 1,0 1-341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5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1635 0 9106,'-28'9'6025,"-11"3"-4865,-7 1-255,-15-1-329,-13 4-8,-27 7-88,-7 11 16,-21 15-40,-6 13-64,-3 20-168,-9 1-128,-14 11-344,1 0-216,5-22-1008,2-10 816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5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0 186 776,'122'-30'424,"17"-4"-216,36-4-24,11 0-8,14 12-264,7 6-264,8 20 224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5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1320,'52'-11'784,"10"-1"-167,0-1-297,7 6-160,0-11-128,-2 1-32,9-3-528,2-1 400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4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2753,'-4'12'462,"0"-1"1,1 1 0,1 0 0,0 1 0,0-1 0,1 0-1,1 23 1,0-21-307,21 295 2653,-9-191-1229,15 286 1377,-25-276-2503,-17 149 0,-44 85-2326,38-258 970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4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1 4561,'-32'21'4497,"-12"11"-1312,-10 1-369,1 6-1407,-12 7-161,1-3-424,0-1-336,-10-4-352,5-1-264,-4-7-760,2-2-3081,2 6 2105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4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0 5297,'-89'36'3961,"2"10"-2593,-1 5-576,12-5-1536,1-5-2032,11-16 1936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2064,'-7'28'1185,"1"18"783,6 6-272,13 29 25,8 20 367,13 34 57,6 15-281,24 36-1176,3 13-224,17 6-504,8-1-1224,-12-31 720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0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4673,'-17'32'5129,"-1"-2"-448,-2 10-2993,-4 14-695,-1 9-281,-7 29-232,-5 9-152,-11 22-168,-5 4-72,-16 4-128,-6-1-256,5-19 184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1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2577,'4'3'251,"1"0"1,-1 0 0,1-1-1,0 0 1,0 0 0,0 0-1,0 0 1,1-1 0,-1 0 0,0 0-1,1 0 1,-1-1 0,0 0-1,1 0 1,-1 0 0,0 0-1,1-1 1,4-1 0,21-5 370,-1-1 0,0-1 0,33-16 0,33-11 170,-80 31-753,1 1 1,0 1 0,0 0-1,18 0 1,-9 3-26,1 2 1,42 6 0,54 19 36,-93-20-41,-4-1 22,0 1-1,-1 1 1,0 1-1,-1 1 1,0 1-1,-1 1 1,0 2 0,-1 0-1,0 1 1,21 20-1,-31-24 251,-1 0-1,0 0 1,-1 2-1,9 13 1,-14-18-65,-1 0 0,1 0 0,-2 1-1,1 0 1,-1 0 0,-1 0 0,0 0 0,2 10-1,0 15-85,-1 1-1,-1-1 1,-2 1-1,-7 58 1,-1-43-87,-3 0 1,-1-2 0,-28 71 0,30-94 32,-2 0-1,-1-1 1,-1 0 0,0-1-1,-2 0 1,-1-1 0,-1-1-1,-21 19 1,-10 2-938,-108 70-1,103-81-22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1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1928,'24'5'659,"0"2"1,0 0-1,-1 1 0,1 1 0,-2 1 0,1 1 0,-2 1 0,1 1 0,-2 1 0,0 1 0,0 1 0,-2 0 0,0 2 0,22 26 1,-33-34-297,-1-1 0,0 1 1,0 1-1,-1-1 1,-1 1-1,1 0 1,-2 0-1,1 0 1,-2 0-1,1 1 1,-2-1-1,1 1 1,-2 21-1,-1-15-198,0 0 0,-2 0 0,0 0-1,-1-1 1,-1 1 0,-1-1 0,0 0 0,-10 18 0,-1-1-680,-1-1 0,-38 52 0,14-36-124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3337,'-4'131'3488,"-1"16"-983,9 14-265,-1-4-919,10-17-873,4-14-128,1-52-216,7-19-136,-2-33-1280,2-19-1129,-6-29 1497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153 218 6513,'-10'-11'6970,"-6"-6"-1889,12-1-4497,-5-5-128,-1-2-376,1-1-48,-11-1-32,8 2-40,-4 6-216,0 5-280,4 6-2665,-6 3 2097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3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3817,'14'-11'4377,"3"1"-1993,14 3-95,2-6-337,15 4-1544,5-1-88,22 6-128,11 4-88,24 11-64,3 7-24,-1 8-16,-4 6-48,-7 14-240,0 5-232,-7 15-1712,-9 5-953,-18 7-1128,-15 5 2625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3:3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1680,'9'7'897,"-5"18"-225,5 12-296,0 17 400,-1 11 336,-6 8 457,-2 5 231,-5 7 40,-4 7-223,-3 25-545,-3 3-328,1 8-640,2-12-1352,-2-18 904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0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3441,'54'13'3929,"12"-3"-777,37-10-911,30-9-193,35-12-1632,14-4-168,20-1-88,2-4 0,3-2-16,6 0-40,13 7-32,-1-5-24,0 3-1144,5-1-3521,1 9 3001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0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2152 216 4441,'-46'-33'4913,"-9"1"-1152,-9 0-1649,-14 3-687,-26 5-481,-8 6-56,-24 2-240,-4 5-8,-12 6-104,-18 0-104,-16 10-184,-7-3-87,1-4-266,5 2-335,13-11-1952,11 6 1456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0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1859 500 3529,'-61'-23'4441,"-9"-7"456,-1-13-2721,-5-10-1000,-8-14-639,-8-2-185,-32 0-224,-14 7-128,-21 21-176,-8 9-160,-19 21-417,-12 15-839,-13 17-3361,-10 18 3241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0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3449,'62'-11'3993,"37"-12"-465,23 0 57,31 0-1921,15 2-647,34 9-497,5-1-184,16 12-288,7-3-80,-1 4-232,-2 0-216,8 0-2177,6-2 1409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1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2577,'0'-1'137,"0"0"1,0 0 0,0 0-1,0 0 1,0 0 0,0 1-1,0-1 1,1 0 0,-1 0-1,0 0 1,1 0 0,-1 0-1,0 0 1,1 0 0,-1 0-1,1 0 1,-1 0 0,1 1-1,0-1 1,-1 0 0,1 1-1,0-1 1,0 0 0,-1 1-1,1-1 1,0 0 0,0 1-1,0 0 1,0-1 0,0 1 0,0-1-1,-1 1 1,3-1 0,-2 1 4,0 0 0,0 0 1,0 0-1,0 0 0,0 0 1,0 0-1,0 0 1,0 1-1,0-1 0,0 0 1,0 0-1,0 1 0,0-1 1,-1 0-1,1 1 0,0-1 1,0 1-1,0-1 1,0 1-1,-1 0 0,1-1 1,0 1-1,-1 0 0,1-1 1,-1 1-1,1 0 1,0 0-1,-1 0 0,0 0 1,1-1-1,-1 1 0,1 0 1,-1 1-1,3 4 97,-1 0 0,0 0 0,2 13-1,1 15 134,-1 35-1,-2-23-207,12 191 820,22 319 1477,-13 886 1,-63-986-2794,-5-156-3685,19-147 1910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1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1388 60 2296,'1'-7'8334,"-1"6"-8121,-10-10 3507,-12-9-2807,21 20-822,-3-3 10,0 1 0,0-1 0,0 1 0,0 0 0,0 0 0,-1 1-1,1-1 1,-1 1 0,1 0 0,-1 0 0,1 1 0,-1-1 0,-7 1 0,-3 1 180,1 0 0,-27 7 1,-121 36 877,-54 10-274,148-43-814,0-4-1,0-2 1,-1-4-1,1-2 1,-1-3-1,-123-25 1,140 15-439,22 6-841,-50-7 0,5 12-20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 10994,'-7'1'5410,"38"-1"-5002,18-5-16,36-2 192,20 0-64,31 3 40,23-3-48,29 7-192,5 6-104,-10-3-168,-13 4-168,-9-7-720,-5-5-3609,-9-6 2185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4:1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57 736 7570,'0'-16'6289,"-13"-23"-4017,-1-5-831,4-29-745,-1-8-416,6-11-248,1-11-40,4 2-528,0 3-728,2 10 783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18 356 12611,'-1'0'316,"1"0"0,-1-1 0,0 1 0,0 0 0,1 0 0,-1-1 0,0 1 1,0 0-1,1-1 0,-1 1 0,0-1 0,1 1 0,-1-1 0,1 1 0,-1-1 0,0 0 1,1 1-1,-1-1 0,0-1 0,1 1-64,-1-1 1,0 1 0,1-1-1,-1 0 1,1 1-1,0-1 1,0 0-1,-1 1 1,1-3 0,1-6-181,0 1 0,1 0 0,2-9 0,-1 3 686,5-36-399,-7 36-336,1-1 1,0 1-1,2 0 0,0-1 1,0 2-1,12-25 1,33-42-23,-49 80-3,0 1 1,0 0-1,0 0 1,0 0-1,0-1 1,0 1-1,0 0 1,1 0-1,-1 0 0,0 0 1,0-1-1,0 1 1,0 0-1,0 0 1,1 0-1,-1 0 1,0 0-1,0-1 1,0 1-1,0 0 1,1 0-1,-1 0 0,0 0 1,0 0-1,0 0 1,1 0-1,-1 0 1,0 0-1,0 0 1,0 0-1,1 0 1,-1 0-1,0 0 0,0 0 1,0 0-1,1 0 1,-1 0-1,5 8-182,-1 13-611,-9-7-478,-3 0 479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0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198 184 1040,'17'-58'1345,"-10"29"796,2 1 0,17-40-1,-26 68-2106,0 0-1,0 0 1,0 0-1,0 0 1,0 0-1,1 0 1,-1 0-1,0 0 1,0 0-1,0 0 1,0 1-1,0-1 1,0 0-1,0 0 1,0 0-1,0 0 1,0 0-1,0 0 1,0 0-1,0 0 1,0 0-1,1 0 1,-1 0-1,0 0 1,0 0-1,0 0 1,0 0-1,0 0 1,0 0-1,0-1 1,0 1-1,0 0 1,0 0-1,0 0 1,0 0-1,0 0 1,0 0-1,1 0 1,-1 0-1,0 0 1,0 0-1,0 0 1,0 0-1,0 0 1,0 0-1,0 0 1,0 0-1,0 0 1,0 0-1,0-1 1,0 1-1,0 0 1,0 0-1,1 11 1313,-1-5-1615,-6 214 1260,1-116-538,-81 1162 2681,23-468-2652,55-433-416,18-2 207,0 126 480,-51 472-17,37-381-318,-14 86 438,2-367-697,-15 377-798,28-596 364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0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1855 0 4361,'-37'45'8912,"-9"11"-6206,-188 177 330,116-120-2484,-130 141 245,-163 153 161,347-350-853,-216 211 291,131-91-250,-1 1-258,62-85-1490,59-66 959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0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5073,'10'-4'4753,"8"24"-1368,10 12-1537,26 24-824,13 13-295,20 22-201,8 4-64,8 5-88,-4-1-56,13-9-136,5-7-48,7-3-32,-6-11-32,-15 0-32,-18-5-104,-19-9-1368,-10-4 1040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1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1522 0 9378,'-27'22'6233,"-12"3"-4488,-2 13-481,-10 9-496,-15 7-192,-20 7-192,-12-1-104,-26 4-136,0-8-48,-1 5-16,4-5-40,13 1-8,-3 3-16,8 9-8,2 2-64,16 0-408,16 0-384,26-18 496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7170,'23'14'5769,"16"9"-3017,12 13-1511,30 33-137,15 9-400,19 10-336,15 3-80,17-15-80,0-11-32,-16 12-88,-13-1-40,-40 2-496,-9 8-968,-14-9 832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1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227 265 1376,'-16'-55'792,"-14"0"-31,0 5-513,-14 6-336,-1 5-336,-17 18 272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1 764 2913,'0'8'208,"6"160"3148,-1-123-1528,16 77 0,-10-82-1056,1 0 0,3-1 0,1-1 0,2 0 0,1-1 0,48 68 0,-45-76-578,2-1 0,0-1 0,2-1 1,1-1-1,1-1 0,0-2 1,2 0-1,41 20 0,-32-23-148,2-2 0,0-1 0,0-3 0,2-1 0,-1-2 0,67 6-1,-53-12 5,0-3-1,0-2 0,0-2 1,0-3-1,0-2 0,-1-3 1,-1-2-1,59-22 1,-83 23 20,0-2 1,0 0 0,-2-2 0,1-1 0,-2-1 0,-1-1 0,0-2 0,-2 0 0,0-2 0,-1-1 0,-2 0 0,0-2-1,-2 0 1,0-1 0,-2-2 0,24-53 0,-33 62 44,-1-1 0,-1 0 0,-1 0 0,0 0-1,-2-1 1,-1 0 0,0 0 0,-2 1 0,0-1 0,-1 0-1,-2 0 1,0 0 0,-1 1 0,-1 0 0,-1 0 0,-11-24 0,-17-31 349,-86-135 0,-36-21-26,114 177-348,-2 3-1,-56-52 1,76 82-98,-2 1 1,0 1 0,-2 2 0,0 0 0,-1 2-1,0 1 1,-48-17 0,60 26-166,-1 0 1,0 2-1,0 0 0,-1 1 1,1 1-1,-1 0 0,0 2 1,1 0-1,-1 1 1,1 1-1,-1 0 0,1 2 1,0 0-1,-30 11 0,16 1-319,-41 24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1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105 102 3089,'-11'-23'11494,"20"20"-11191,3 2-239,-5 0-40,0 0 1,0 0 0,0-1 0,0 0-1,10-4 1,-7 3-8,-1 0 0,1 1 0,0 0 0,0 1 0,18-1 1,-28 2-10,1 0 0,-1 0 0,0 0 1,1 0-1,-1 0 0,0 0 0,1 0 1,-1 0-1,0 0 0,1 0 0,-1 0 1,0 1-1,0-1 0,1 0 0,-1 0 1,0 0-1,1 0 0,-1 0 0,0 1 1,1-1-1,-1 0 0,0 0 1,0 0-1,1 1 0,-1-1 0,0 0 1,0 0-1,0 1 0,0-1 0,1 0 1,-1 1-1,-3 10 326,-15 10 40,11-15-346,1-1 1,-1 0 0,0-1-1,-1 0 1,1 0 0,-1 0-1,0-1 1,0 0 0,0-1-1,0 1 1,0-2 0,0 1-1,-1-1 1,1 0-1,0-1 1,-1 0 0,1 0-1,-1-1 1,1 0 0,0-1-1,-1 1 1,-11-6 0,17 6-27,0-1 1,1 1 0,-1-1-1,1 0 1,-1 0 0,1 0-1,-1 0 1,1 0 0,0-1-1,-3-3 1,4 5-4,1 0 1,-1 0-1,1 0 1,-1 0 0,1 0-1,-1 1 1,1-1-1,0 0 1,0 0-1,-1 0 1,1 0-1,0 0 1,0 0-1,0 0 1,0-1-1,0 1 1,0 0-1,0 0 1,0 0-1,0 0 1,1 0-1,-1 0 1,0 0-1,1 1 1,-1-1-1,1 0 1,-1 0-1,1 0 1,-1 0 0,1 0-1,0 1 1,-1-1-1,1 0 1,0 0-1,0 0 1,2-1-2,0 0 0,0 0 0,1 1 0,-1-1 0,0 1 0,0 0 0,1 0 0,-1 0 0,1 0 0,5 0 0,40 1-18,-36 0 19,107 0 460,-118 0-391,0 0-1,0 0 1,1 0 0,-1 1 0,0-1 0,0 1 0,0-1 0,0 1 0,0 0-1,0-1 1,0 1 0,0 0 0,0 1 0,0-1 0,-1 0 0,1 0 0,0 1-1,-1-1 1,1 1 0,-1-1 0,1 1 0,-1 0 0,2 2 0,-2-1 5,0-1 1,-1 1 0,1-1 0,-1 1-1,0-1 1,0 1 0,0-1-1,0 1 1,0-1 0,0 1 0,-1-1-1,1 1 1,-1-1 0,0 1-1,1-1 1,-1 1 0,0-1 0,-1 0-1,-1 4 1,-3 3 0,0 1-1,-1-1 1,0-1 0,-1 1 0,0-1-1,0 0 1,-17 11 0,21-16-69,0 0 0,-1-1 0,1 0 0,-1 0 0,1 0 0,-1 0 0,0-1 0,-9 2 0,11-2-11,1-1 0,-1 0 0,0 0 0,1 0 0,-1-1 0,0 1 0,1-1 0,-1 1 0,0-1 0,1 0 0,-1 0 0,1 0 0,-1 0 0,1-1 0,0 1 0,-1-1 0,-1-1 0,2 1-13,1 1 1,0 0 0,0-1 0,0 1-1,0-1 1,0 0 0,0 1-1,0-1 1,0 0 0,0 0-1,1 0 1,-1 1 0,1-1 0,-1-3-1,1-27-254,1 24 218,1 1 0,-1-1 0,2 1 0,-1-1 1,1 1-1,0 0 0,1 0 0,0 0 0,0 0 1,0 1-1,1 0 0,0 0 0,0 0 0,0 0 1,1 1-1,0 0 0,0 0 0,1 0 0,-1 1 1,10-5-1,-3 5 57,1 1 0,-1 0 1,1 1-1,0 0 0,0 1 0,0 1 1,0 0-1,0 1 0,-1 0 0,1 1 1,0 1-1,17 5 0,-30-7 20,1 0-1,0-1 1,0 1-1,-1 0 1,1 0-1,0 0 1,-1 0-1,1 0 1,-1 0-1,0 1 1,1-1-1,-1 0 1,0 1 0,0-1-1,0 1 1,0-1-1,0 1 1,0 0-1,0-1 1,0 1-1,-1 0 1,1 0-1,0-1 1,-1 1-1,0 0 1,1 0-1,-1 0 1,0 0-1,0 0 1,0-1 0,0 1-1,-1 3 1,0 1 63,-1 0 0,1 0-1,-1 0 1,0 0 0,-1 0 0,0 0 0,1 0 0,-8 8 0,4-5-26,-2 0 1,1-1-1,-1 0 0,0 0 1,-1-1-1,0 0 0,0-1 1,0 0-1,-1 0 0,0-1 1,0 0-1,0-1 0,-1 0 1,1-1-1,-13 3 0,10-3-164,0-1-1,0-1 0,-1 0 0,1-1 0,-1 0 0,1-1 0,0 0 1,-1-1-1,1-1 0,0 0 0,0 0 0,-16-8 0,24 9-55,1 0 0,0 0 0,0-1 0,0 1 0,1-1 0,-7-5 0,10 8 37,-1-1 0,0 0-1,1 1 1,-1-1-1,1 0 1,-1 1-1,1-1 1,-1 0 0,1 0-1,0 1 1,-1-1-1,1 0 1,0 0-1,0 0 1,-1 0-1,1 0 1,0 1 0,0-1-1,0 0 1,0 0-1,0 0 1,0 0-1,0 0 1,1 1 0,-1-1-1,0 0 1,0 0-1,1 0 1,-1 0-1,0 1 1,1-1-1,-1 0 1,1 0 0,-1 1-1,1-1 1,-1 0-1,1 1 1,1-2-1,19-15-2144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1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7442,'-53'43'6465,"-9"-13"-3720,-1-13-1985,6-15-560,13-13-2993,13-10 1561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1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 1008,'1'-4'1105,"4"17"165,-4-5-1225,1 2 2,0 0 0,-1 0 1,0 0-1,0-1 0,-2 18 0,-11 266 135,11-201-130,0 28-4,-3 112-411,-9 271 42,11-431-954,-22 138 0,20-183 1116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18 275 12691,'-17'0'5185,"17"-14"-4753,0-8-72,10-1-248,4-7-32,8-2-24,-5 1-40,3-1-16,-4 0 8,-6 9 24,6 7 8,-12 3 88,-1 6 8,-8 11-16,-4 1-24,0 6-264,1 1 336,-5 1-168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3 2345,'2'-1'263,"1"1"0,0-1 1,0 1-1,-1-1 1,1 1-1,0 0 0,0 0 1,-1 0-1,1 0 1,0 1-1,-1-1 1,4 2-1,-4-1-39,0 0 1,0 0-1,-1 0 1,1 0-1,0 0 0,-1 0 1,1 0-1,-1 1 1,1-1-1,-1 1 1,0-1-1,0 1 0,0 0 1,1-1-1,-2 1 1,1 0-1,0 0 0,1 3 1,-1-2-47,0 1 0,0-1 0,0 0 0,-1 0 0,1 0 0,-1 1 0,0-1 0,0 0 0,0 1 0,0-1 1,-1 0-1,1 0 0,-1 1 0,0-1 0,0 0 0,0 0 0,0 0 0,-1 0 0,1 0 0,-1 0 0,0 0 0,0-1 0,0 1 0,0-1 1,0 1-1,0-1 0,-1 0 0,1 0 0,-1 0 0,1 0 0,-1 0 0,-5 2 0,3-1-135,-1 0 0,0-1 0,0 1 0,0-1 0,-1-1 0,1 1 0,0-1 0,-1 0 0,1-1 0,-1 1 0,1-1 0,-1 0 0,1-1 0,0 0 0,-13-3 0,15 3-39,0 0-1,1-1 1,-1 0 0,0 0 0,0 0 0,1 0-1,-1-1 1,1 1 0,0-1 0,0 0-1,0 0 1,-5-6 0,7 8-5,0 0-1,1-1 1,-1 1 0,0 0 0,1 0-1,0-1 1,-1 1 0,1 0 0,0-1-1,-1 1 1,1 0 0,0-1 0,0 1-1,0 0 1,0-1 0,1 1 0,-1-2-1,1 1-1,0 0 0,0 0-1,0 0 1,0 1 0,0-1-1,0 0 1,0 1-1,1-1 1,-1 1 0,0-1-1,1 1 1,0 0 0,-1-1-1,4-1 1,9-4-38,0 0 1,1 1-1,0 0 1,0 1-1,0 1 1,1 0-1,27-2 1,-38 5 82,0 1 0,1 0 0,-1 0 0,0 0 0,0 1 0,0 0 1,1 0-1,7 3 0,-11-4 5,-1 1 1,0-1 0,0 1-1,1-1 1,-1 1-1,0 0 1,0 0-1,0-1 1,0 1 0,0 0-1,0 0 1,0 0-1,0 0 1,0 0 0,0 0-1,-1 1 1,1-1-1,0 0 1,-1 0-1,1 1 1,-1-1 0,1 0-1,-1 1 1,0-1-1,0 0 1,1 1 0,-1-1-1,0 0 1,0 1-1,0-1 1,0 0-1,-1 1 1,1-1 0,0 1-1,-1-1 1,1 0-1,-1 2 1,-2 4 62,0 0 1,-1-1-1,1 0 1,-1 1-1,-1-2 1,1 1-1,-1 0 0,0-1 1,0 0-1,0 0 1,-1 0-1,0-1 1,-10 7-1,-2-1-30,-1 0 0,0-1 0,-30 9 0,-185 41 33,227-57-119,-1-1 1,0 0-1,0 0 1,-15-1-1,23 0 5,0 0 0,0 0 0,-1 0 0,1 0 1,0 0-1,0 0 0,-1 0 0,1 0 0,0 0 0,-1 0 0,1 0 0,0 0 1,0-1-1,-1 1 0,1 0 0,0 0 0,0 0 0,0 0 0,-1 0 0,1-1 0,0 1 1,0 0-1,0 0 0,-1 0 0,1 0 0,0-1 0,0 1 0,0 0 0,0 0 1,0-1-1,-1 1 0,1 0 0,0 0 0,0-1 0,0 1 0,0 0 0,0 0 0,0-1 1,0 1-1,0-1 0,6-9-35,1 3 15,1 0 1,0 0-1,0 0 1,0 1-1,1 0 1,0 1-1,0 0 1,16-6-1,3 0-20,53-13 0,-64 20 39,-7 1 2,0 0 1,1 1-1,-1 0 1,1 1 0,-1 0-1,14 1 1,-23 0 2,-1 0 0,1 0 0,-1 0 1,1 0-1,-1 1 0,1-1 0,-1 0 0,1 0 1,-1 1-1,0-1 0,1 0 0,-1 0 1,1 1-1,-1-1 0,0 1 0,1-1 1,-1 0-1,0 1 0,1-1 0,-1 1 1,0-1-1,0 1 0,1-1 0,-1 0 1,0 1-1,0-1 0,0 1 0,0-1 0,1 1 1,-1-1-1,0 1 0,0 0 0,0-1 1,0 1-1,0-1 0,-1 1 0,1-1 1,0 1-1,0-1 0,0 1 0,0-1 1,0 1-1,-1-1 0,1 1 0,0-1 0,0 0 1,-1 1-1,1-1 0,-1 1 0,-16 23 262,7-15-152,0-1 0,-1 1 0,0-2 0,0 0 0,-1 0 0,-24 10 0,5-5 79,-53 13 0,67-21-167,-1 0 0,0-2-1,-36 2 1,50-4-118,-1 0 0,1 0-1,-1-1 1,1 1 0,-1-1 0,1 0 0,-1 0-1,1 0 1,0-1 0,0 0 0,-1 1-1,1-2 1,1 1 0,-1 0 0,0-1-1,0 0 1,1 1 0,-1-1 0,1-1-1,-3-3 1,4 5-216,1-1 0,-1 1 0,1 0 0,0-1 0,0 1 0,0-1 0,1 1-1,-2-4 1,3-20-1370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1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0 808,'-9'303'1877,"10"-259"-1429,0-20-267,-1 1 0,-4 25-1,-2 22-76,1 74-1,4-78-80,1 35-6,-4 73 84,1-133-41,-2 0 0,-10 44-1,5-38 710,-7 86-1,10 51-584,2-8-340,1-150 49,-12 53 0,9-53 25,-6 48-1,14 132-708,3-57-80,1 24-400,0-107 689,-10 125 0,3-151 664,1 1 1,5 45-1,1 47-50,-6 136 3116,-4-151-165,1-1-2160,5-20-1663,-1-72 566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2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3 521 2529,'-1'-5'110,"0"1"0,1-1 1,-1 0-1,1 0 1,0 0-1,0 0 0,1 0 1,-1 0-1,1 0 0,0 1 1,0-1-1,1 0 1,0 1-1,-1-1 0,1 1 1,3-6-1,5-5 367,1-1 0,22-26-1,-29 38-470,23-25 168,1 1 0,2 1 0,0 1 0,2 2 0,1 1 0,58-30 0,-35 25 214,2 3 0,1 2 0,94-23 0,-118 38-235,1 2-1,0 0 1,0 3-1,0 1 1,0 2 0,0 1-1,0 2 1,57 12-1,-66-9 232,0 2 0,-1 0 0,0 2-1,0 1 1,-1 1 0,-1 2 0,0 0 0,-1 1-1,-1 1 1,0 2 0,34 34 0,38 54 1308,43 45-479,-115-130-1108,1 0 0,1-2 0,1-1 0,45 25 0,-38-28-15,0-1 0,0-2 0,2-1 0,41 8 1,-33-9 33,-9-2 245,58 6 0,-81-14-303,1 1 0,-1-1-1,1-1 1,-1 0-1,0-1 1,1 1 0,-1-2-1,0 0 1,19-8 0,-13 3-7,0-2 0,-1 0 0,0-1 0,0 0 0,23-25 0,59-77 134,-57 64-159,-3 5-169,31-39-915,125-117 0,-159 171 70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2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3249,'0'-4'436,"0"0"0,1 0 0,-1 1 0,1-1 0,0 0 0,2-5 0,2-1-526,0 0 0,9-13 0,-5 7 314,10-12-173,0 0 1,2 2 0,1 0-1,1 1 1,1 2 0,1 0-1,1 2 1,1 0 0,1 2-1,1 1 1,0 1 0,1 2-1,1 1 1,51-16 0,-62 25 162,-1 1 1,1 1 0,0 1 0,-1 0 0,1 2 0,0 0-1,0 1 1,22 4 0,19 7 82,74 26-1,-94-26-374,10 3 97,65 30 1,-94-34 184,0 0 1,0 2 0,-1 0 0,-1 1-1,21 20 1,-3 4 1682,58 76 0,17 19 413,-98-119-2183,1 0 0,0-1 0,1 0-1,0-2 1,1 0 0,28 13 0,-11-9 26,1-3-1,1-1 1,-1-1-1,1-2 1,1-2-1,0-2 1,-1-1-1,44-2 1,-61-2-29,0-2 0,0 0 0,-1-1 0,1-1 0,24-10 0,92-47 405,-21 9-254,-88 42-231,152-68 226,-154 66-291,-1-1 0,0-2-1,0 0 1,38-36 0,-33 21-1910,39-51 1,-27 20 274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4673,'2'-14'386,"0"1"-1,1-1 1,0 1-1,1 0 1,0 1-1,1-1 1,1 1-1,0-1 1,0 2 0,14-18-1,-8 12-431,1 1-1,1 1 1,0 0 0,2 1-1,-1 1 1,24-16 0,-19 17 41,0 0 1,1 2-1,0 0 0,0 1 1,1 1-1,0 2 0,1 0 1,0 1-1,0 1 1,0 1-1,0 1 0,0 1 1,0 2-1,0 0 0,1 1 1,28 7-1,-3 5 50,82 37 0,-27-10 57,92 22 16,92 36 1353,-147-41 1098,2-6 0,189 41 1,-296-85-2169,1-2 0,-1-1 0,71-1 0,-84-6-227,0 0 1,1-1 0,-1-1-1,-1-1 1,1-2-1,-1 0 1,28-13-1,-8-2-28,0-1 0,38-30 0,72-64-455,-134 102 183,61-50-289,-6 3 143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2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4073,'38'-2'4663,"89"-6"2835,65 5-5217,506 50-1329,-622-36-934,0-4 1,1-2 0,138-11 0,26-36 101,-75 11-499,-92 19 212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2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4545,'5'36'4489,"2"22"-1528,0 9-673,4 22-1400,-1 1-280,1 17 97,-6-1 87,-3 7 152,-2-1-152,-7-4-168,-5 2-88,-6-9-240,2 8-88,-4-13-136,3-9-152,4-23-368,3-18 304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2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4817,'-10'21'6914,"5"2"-3749,0-1-1838,-2 11-846,0 0-1,3 1 0,-2 54 0,14 99-359,0-23 185,-10-51 45,-5-1 0,-4 0 0,-5 0 0,-46 160 0,50-227-352,3-9-917,-18 43-1,15-56 115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2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6329,'23'11'1989,"1"0"-1,0-2 1,25 6 0,-13-6-645,56 5 0,169-7-1438,-218-7 482,329-10-315,-209 4-47,-58 2 21,176-31 1,-242 27-46,378-67 121,-332 61-868,-18 0 325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2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39 1904,'-13'-1'440,"1"0"0,-1 0-1,0 1 1,1 1 0,-1 0-1,1 1 1,-1 0-1,1 1 1,0 0 0,-1 1-1,-17 9 1,10-4-159,0 2 1,1 1-1,0 0 1,1 1-1,-28 26 1,37-30-286,0-1 0,0 1 1,1 1-1,0 0 0,0 0 1,1 0-1,1 1 1,0 0-1,0 0 0,1 1 1,1-1-1,0 1 1,-3 14-1,4-9 117,1 1 1,1-1-1,1 1 0,0-1 1,1 1-1,1-1 1,1 1-1,0-1 0,1 0 1,1 0-1,1-1 1,0 1-1,1-1 0,1 0 1,0-1-1,1 0 1,1 0-1,0-1 0,20 21 1,-15-19 18,1-1-1,0-1 1,1 0 0,0-1 0,1-1 0,1 0-1,0-2 1,0 0 0,1-1 0,0-1 0,1-1 0,0 0-1,0-2 1,0-1 0,30 3 0,-37-6-29,0-1-1,0-1 1,-1 0 0,1-1-1,0 0 1,-1-1 0,0-1-1,1 0 1,-2-1 0,1 0-1,0-1 1,-1 0 0,0-1-1,-1-1 1,1 0 0,13-12 0,-7 4 222,-1 0 1,-1-1 0,-1-1 0,0 0-1,-1-1 1,-1 0 0,-1-1 0,0-1-1,-2 0 1,9-25 0,-14 30-157,0-1 0,-1 1 0,-1-1 0,0 0 0,-2 0 0,0 0 0,0 0 0,-2 0 0,0 0 0,-1 0 0,0 0 0,-2 0 0,0 1 0,-10-27 0,7 26-64,-1 0 0,-1 1 0,0 0 0,-2 1 0,1-1 0,-2 2 0,0 0 0,-15-14 0,17 18-43,-1 1 1,-1 1 0,1 0 0,-1 0-1,-1 1 1,1 1 0,-1 0 0,0 1 0,-1 0-1,1 1 1,-21-3 0,6 3-210,0 2 0,1 1 0,-1 1 1,0 2-1,0 0 0,0 2 0,1 1 0,0 1 0,0 2 1,-36 14-1,-21 17-463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 10802,'-8'-1'5954,"-3"1"-4410,2-2-512,-3 4-320,-1-1-120,-3 8-111,0 5-9,4 4-72,-4 2-48,5-3-136,3-3-88,4-1-320,6-1-384,5-5-1473,5-5 1353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255 416 2849,'3'5'689,"-1"1"1,1-1-1,1 0 1,-1 0-1,1 0 1,0 0-1,6 5 1,-8-8-418,1 0-1,0 0 1,-1-1 0,1 1 0,0-1 0,0 0-1,0 0 1,1 0 0,-1 0 0,0 0-1,0 0 1,0-1 0,1 0 0,-1 0 0,5 0-1,2-1-26,0 0-1,0-1 0,0 0 0,0-1 0,0 0 0,-1 0 0,1-1 0,-1 0 1,0-1-1,0 0 0,-1-1 0,1 1 0,-1-2 0,7-6 0,-3 1-39,-1 1-1,0-1 1,-1-1-1,0 0 1,-1-1-1,-1 1 1,0-2-1,7-16 1,-12 22-137,0-1 1,-1 1 0,1-1-1,-2 1 1,1-1-1,-2 0 1,1 0-1,-1 0 1,-1 0-1,-1-12 1,-1 9-13,1 0 1,-2 1-1,0 0 0,0-1 0,-1 2 1,-1-1-1,-8-14 0,11 22-38,0 0 0,0 1 0,0-1 0,0 1 0,-1 0 0,1 0 0,-1 0 0,1 0 0,-1 0 0,0 1 0,0 0 0,-1 0 0,1 0 0,0 0 0,-1 1 0,1 0 1,-1 0-1,1 0 0,-1 0 0,-4 0 0,-4 1 18,0 0 0,1 1 0,-1 0 1,0 1-1,1 1 0,-17 5 0,6 0-49,-1 2 1,2 0-1,-1 2 0,2 0 0,-1 2 0,2 0 1,0 2-1,1 0 0,0 1 0,1 0 0,1 2 0,-16 22 1,23-25-114,1 0 0,0 1 0,1 0-1,0 0 1,2 1 0,0 0 0,1 0 0,1 0 0,-3 28 0,3-5-488,2 1-1,2-1 0,6 49 0,8 26-204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3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442 150 2577,'-1'-1'151,"-1"0"0,1 0 0,0 0 1,-1 1-1,1-1 0,-1 0 1,1 1-1,-1-1 0,1 1 1,-1 0-1,0 0 0,1-1 0,-1 1 1,1 0-1,-1 0 0,0 1 1,1-1-1,-1 0 0,1 0 1,-1 1-1,1-1 0,-1 1 0,1-1 1,-1 1-1,1 0 0,-1-1 1,1 1-1,0 0 0,0 0 0,-3 2 1,-2 3 220,0 0 0,0 0 0,0 1 0,-6 9-1,11-14-287,-4 4 78,1 1 1,0 0-1,1 0 1,-1 0-1,1 0 1,1 0-1,-1 1 1,1-1-1,1 1 0,-1 0 1,1-1-1,1 1 1,-1 9-1,2-7 36,0 0-1,0 0 0,1 0 1,1 0-1,0-1 0,0 1 0,0-1 1,1 0-1,9 15 0,-7-15-75,0 0-1,0 0 1,1 0-1,0-1 1,1 0-1,0-1 1,0 0-1,0 0 1,1 0-1,0-1 1,1-1-1,-1 1 1,1-1-1,0-1 1,0 0-1,0-1 1,1 1-1,-1-2 1,20 3-1,-22-5-36,-1 0-1,1 0 0,-1-1 0,0 0 1,1 0-1,-1-1 0,0 0 0,1 0 0,-1-1 1,0 0-1,-1 0 0,12-7 0,-9 3 45,1 0 0,-2-1 0,1 1 0,-1-2 0,-1 1 0,1-1 0,10-17 0,-8 8 4,0 0 0,-1-1 1,-1 0-1,-1-1 0,-1 0 0,0 0 1,-2 0-1,5-39 0,-9 48-101,0 1-1,0 0 0,0-1 1,-5-19-1,3 24-12,1 1 0,-1-1 0,0 1-1,-1-1 1,1 1 0,-1 0 0,0 0 0,-1 0 0,1 1 0,-6-7 0,-1 3 22,0-1 0,0 2 0,0 0 1,-1 0-1,0 1 0,-1 0 1,1 1-1,-1 0 0,0 1 0,0 0 1,-23-3-1,11 3-14,1 1 0,-1 2-1,0 0 1,0 1 0,-35 6 0,32-2-25,1 1 1,0 2 0,0 1 0,0 1 0,1 1-1,0 1 1,-38 24 0,49-26 4,0 0 0,1 2-1,1-1 1,-1 2 0,2 0 0,0 0-1,0 1 1,1 0 0,1 1 0,0 0 0,1 0-1,0 1 1,-9 27 0,11-22 22,1 1-1,1-1 1,1 1-1,1 0 1,0 1 0,2-1-1,1 0 1,0 0-1,1 0 1,2 0-1,0 0 1,1-1 0,1 1-1,10 24 1,-6-23-23,1 0 0,0-1 0,2 0 1,0-1-1,1-1 0,2 0 0,-1 0 0,2-2 1,1 0-1,0-1 0,1-1 0,22 15 0,-15-16-75,-1 0-1,1-2 0,1-1 0,0-1 0,1-1 0,35 6 0,51-4-113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3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2529,'8'16'1416,"7"7"920,4-5-695,11 3 343,7 4 105,13-6-129,1 1-456,2-3-656,4-8-199,0-7-249,1-7-72,6-24-104,0-4-80,5-8-280,9-7-224,0-1 216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3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393 375 2473,'2'14'574,"3"17"958,-1 1 0,0 62-1,-4-86-1430,0 0 0,-1 1 0,-1-1 0,1 0 0,-1 0 0,0 0 0,-1-1 0,0 1 0,0-1 0,-1 1 0,0-1 0,0 0 0,-1 0 0,1-1 0,-2 1 0,-10 10 0,12-15-12,1 1-1,-1-1 0,-1 1 0,1-1 1,0 0-1,-1-1 0,1 1 1,-1-1-1,1 0 0,-1 0 0,1 0 1,-1-1-1,0 0 0,1 1 1,-1-2-1,0 1 0,0 0 0,1-1 1,-1 0-1,-7-3 0,-2 0 435,1-1 0,0 0-1,-1-2 1,2 1 0,-19-13 0,17 9-211,-1-1 0,2-1 1,-1 0-1,-16-21 1,22 24-280,2 0 0,-1-1 1,1 1-1,1-1 0,0-1 1,0 1-1,1-1 0,-4-14 0,4 9-34,2-1-1,0 1 0,1-1 0,0 1 1,2-1-1,0 1 0,0-1 0,2 1 1,0 0-1,1 0 0,0 0 0,1 0 1,1 1-1,1 0 0,0 0 0,1 0 1,16-21-1,-15 23 14,1 0 1,1 1-1,1 0 1,-1 1-1,2 0 0,-1 1 1,2 0-1,-1 1 1,1 1-1,0 0 1,1 1-1,0 0 0,0 1 1,1 1-1,-1 0 1,1 1-1,31-3 1,0 4 116,0 2 0,0 1 0,0 3 0,77 15 0,-92-11-125,-1 1 0,-1 2 1,1 1-1,-2 2 0,0 0 0,0 2 0,43 31 0,-6 4-272,-51-36 196,17 22-1,-31-35 72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5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1125 5 3017,'-5'-4'6528,"4"4"-6306,0 0-1,0 0 1,0 0-1,0 0 1,0 0-1,0 0 1,0 1-1,0-1 1,0 0-1,0 1 1,0-1-1,0 1 1,0-1-1,0 1 1,0-1-1,1 1 1,-1 0-1,-1 0 1,-8 8-209,0 1 0,0-1 1,1 1-1,0 1 0,1 0 1,0 0-1,-9 19 0,-35 96 1002,-17 40-32,-123 211-59,172-347-866,-26 31 0,22-31-40,23-27-20,-1 1 1,1-1 0,0 1-1,0 0 1,0-1 0,1 1-1,0 0 1,-1-1-1,1 1 1,0 0 0,1 0-1,0 4 1,-1 9 3,-3 2-2,0 0 0,-2 0 0,0 0 0,-2 0 0,0-1 0,-9 18 0,3-8 2,6-11 5,-11 27 146,-44 76-1,-27 35 692,49-81-620,-53 74 1,14-54-193,55-69-193,2 1-1,0 1 1,2 1-1,-21 40 1,22-24-1662,3-9 813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7:5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0 1008,'-138'151'2247,"123"-139"-1853,15-12-388,0 0 0,-1 0 0,1 0 0,0 0 1,0 0-1,0 0 0,0 0 0,-1 0 1,1 0-1,0 0 0,0 0 0,0 0 1,0 0-1,0 0 0,-1 0 0,1 0 1,0-1-1,0 1 0,0 0 0,0 0 1,0 0-1,0 0 0,0 0 0,0 0 1,-1-1-1,1 1 0,0 0 0,0 0 1,0 0-1,0 0 0,0 0 0,0-1 1,0 1-1,0 0 0,0 0 0,0 0 1,0 0-1,0-1 0,0 1 0,0 0 1,0 0-1,0 0 0,0 0 0,0 0 1,0-1-1,0 1 0,0 0 0,0 0 0,1 0 1,0-5 14,0 1 0,0 0 1,1 0-1,-1 0 1,5-6-1,-4 5-18,29-44-8,-27 45 20,-1-1-1,1 0 1,0 1 0,1 0 0,-1 0-1,0 0 1,8-4 0,-11 7 8,-1 1 0,0 0-1,1 0 1,-1 0 0,0-1 0,1 1 0,-1 0 0,0 0-1,1 0 1,-1 0 0,1-1 0,-1 1 0,0 0 0,1 0-1,-1 0 1,0 0 0,1 0 0,-1 0 0,1 0 0,-1 0-1,1 0 1,-1 0 0,0 1 0,1-1 0,-1 0 0,0 0-1,1 0 1,-1 0 0,0 1 0,1-1 0,-1 0 0,0 0-1,1 0 1,-1 1 0,0-1 0,1 0 0,-1 1 0,0-1-1,0 0 1,1 1 0,-1-1 0,0 0 0,0 1-1,0-1 1,0 0 0,1 1 0,-1-1 0,0 1 0,0-1-1,0 0 1,0 1 0,0-1 0,0 1 0,0-1 0,0 0-1,0 1 1,0-1 0,0 1 0,0-1 0,-1 0 0,1 1-1,-5 28 1317,-67 163 4876,46-130-4891,-148 295 1995,71-154-2569,14-3-429,-20 43-252,77-182-391,-70 102 0,68-122 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8:0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4 3585,'-1'0'127,"1"-1"1,-1 1 0,0-1-1,0 1 1,0 0-1,0 0 1,0-1 0,0 1-1,0 0 1,0 0 0,0 0-1,0 0 1,1 0-1,-1 0 1,0 0 0,0 0-1,0 1 1,0-1 0,0 0-1,0 0 1,0 1-1,0-1 1,0 1 0,1-1-1,-1 1 1,0-1-1,0 1 1,1-1 0,-1 1-1,0 0 1,1-1 0,-2 2-1,-18 24 368,4 2 304,-15 34-1,-1 4 968,-78 189 625,8-15-841,14-80-1739,83-149 170,0 1 0,-5 15 1,-4 10 15,-20 48 62,28-72 58,0 1 0,0 0 0,2 0 0,0 0 0,0 1 0,2-1 0,-3 30 0,2-13 364,-1-1 1,-2 1-1,-1-1 0,-15 43 0,-57 114 30,30-78-517,-39 71-776,77-159 491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0 12939,'-9'13'5297,"0"-1"-4617,-18 16-288,-8 13-224,-6-2-72,-1 12-56,-3 6-16,-2 14 8,-3 16-16,-10 5 24,3 3 16,-7 5-8,-7-3-8,-3-3-24,-4 0-40,-3-7-432,8-4-328,8-12 432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0 12291,'-45'70'5161,"5"7"-4857,4 7-40,-10 10-192,0 5-40,-9 7-16,-3 2-16,-3 0 8,-2-2 8,-6 1-88,-6-5-104,3-10-544,-3-8-1505,4-17 1209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1081 1 13339,'-67'97'5369,"-4"11"-4473,-12 6-512,-1 3-152,-1-8-168,-3 3-40,8 0-144,0-1-80,-1 3-208,1-3-136,-8-12-416,-6-5-1585,-5-19 1721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48 273 12315,'-2'0'323,"-1"-1"0,1 0 0,-1 0 0,1 0 0,0 0 1,-1 0-1,1-1 0,0 1 0,0 0 0,0-1 0,0 0 1,0 0-1,0 1 0,1-1 0,-1 0 0,-2-4 0,3 2-182,-1 1 0,1-1 0,-1 0-1,1 1 1,0-1 0,0 0 0,1 0-1,-1 0 1,1 0 0,0-4-1,2-9-256,0 1 0,1-1 0,0 0 0,7-17 0,-5 18 485,-4 13-364,1-6 6,0 1 0,1-1-1,0 1 1,0 0 0,1-1 0,0 2-1,6-10 1,-10 17-3,1 0-1,-1-1 0,0 1 1,0 0-1,1-1 1,-1 1-1,0 0 1,0 0-1,1-1 0,-1 1 1,0 0-1,1 0 1,-1 0-1,0-1 1,1 1-1,-1 0 0,1 0 1,-1 0-1,0 0 1,1 0-1,-1 0 1,0 0-1,1 0 0,-1 0 1,1 0-1,-1 0 1,0 0-1,1 0 1,-1 0-1,0 0 0,1 0 1,-1 0-1,1 1 1,7 11 191,-2 21 7,-6-23-198,0 0 1,-1 0-1,0 1 1,0-1-1,-1 0 1,-1 0-1,0 0 0,0 0 1,-1-1-1,-7 15 1,5-14-26,1 0 1,1 0-1,-4 12 0,-2 3-775,5-16 484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0 6985,'-23'18'5034,"-5"-1"-3618,1 14-544,-8 9-696,-10 10-56,-11 15-16,-10 3 40,-10 15 104,-5 6 40,-3 8-24,-1 2-72,6 4-256,-3-2-352,8-2-3449,-13-7 2617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1026 0 13187,'-15'23'5065,"-4"4"-4705,3 8-176,-2 8-208,-7 12-128,-8 14-160,-10 7-32,-13 14 96,-1 6 88,-23 5 160,-7 5 72,-10 6 56,-6-4 32,13-6-24,5-1-48,11-16-384,5-10-368,10-22 416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1008 1 15155,'3'64'4605,"-1"-45"-4694,-1 0-1,-1 0 0,-1 0 0,0 0 0,-8 35 0,-9 0-483,-2 0-1,-40 76 0,-67 95 426,59-118 637,-5-2 1,-87 95-1,-191 169-1360,286-307-1917,5-14 766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0 10226,'-78'76'5993,"1"8"-4072,5 6-1841,8 9-224,0 14-568,-1 3-361,-2 0-735,17-39-608,2 0 775,-39 62 617,-24 20 1152,1-23 24,13-17-904,-3-6-2449,19-13 2217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0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2649,'29'-15'309,"2"2"1,-1 0-1,2 2 1,0 2 0,55-10-1,93-10 195,1 9 0,230 2-1,-252 18 1048,754-10 2166,-4-1-3581,-2 64-139,648 73 27,-80-64 32,-122-27-16,-863-27-32,839 49-8,-711-25 0,254 17 0,-772-42 1,1070 56 22,-232-38-23,404 18 0,667 64 24,-1054-71 156,0-34 362,-551-7 742,1180 7 1065,-1207 15-4199,-320-14 815,49 1-162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0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1904,'579'-79'1335,"146"24"-1271,30 14 1375,-611 34-751,1168-74 3539,-413 42-3330,2 28-825,1432 52-24,-138 35-48,-1512-61 442,-228-6 193,363 10 1618,2413 42-724,-1807-33-1037,-7 57 607,-496 24-604,-223-22-853,-447-64-680,-29-10 466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2328,'-8'15'93,"0"-1"0,2 2 0,-1-1 0,2 1-1,0 0 1,1 0 0,0 1 0,-1 19-1,1 20-248,-6 137 1863,10-158-968,2 0-1,1 0 0,14 54 0,0-28-65,2-1-1,4-1 1,2-1 0,2-1 0,3-2-1,55 78 1,-55-94-397,2-2 0,1-1 0,2-1 0,1-3 0,49 35 1,215 124 491,-172-114-476,36 25 80,467 277 1281,-193-161-1267,-209-108-1113,-94-41 402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1562 1 13283,'-8'22'3542,"3"-9"-3198,0 0-1,-4 22 1,7-21-1527,-1-1 1,0 0-1,-1 0 1,0 0-1,-1-1 1,0 1-1,-1-1 1,0 0-1,-1-1 1,-1 1-1,1-1 1,-12 11-1,-13 13 1337,-1-2-1,-45 34 0,-87 50 5280,62-47-1109,-99 86 0,-78 98-2588,-9 1-2204,85-100-5195,134-108 3508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1145 1 10226,'-5'4'961,"-48"34"4576,43-30-6081,1 1 1,0 0-1,-10 12 1,-47 64-7867,-3 0 4669,-147 159 6845,-3-7 4593,-85 138-5204,221-273-3727,25-39-3719,34-40 2833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1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12811,'-16'41'3890,"7"-21"-3304,1 0 0,1 1 0,1-1 0,-4 24 0,6 6-1330,4 58 1,0-30-213,-34 464-1269,-28-1 2776,59-518-552,-29 354-729,33-287-1802,8-7 1083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112 108 6809,'-28'22'6330,"8"-6"-2825,1-8-1969,1-2-512,6-4-488,-1-4-208,12-12-280,1-1 0,9-8-48,3-1-88,7-3-360,3-1-296,13-1 432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1 3537,'-12'20'2522,"0"1"0,-15 37 0,16-31-1043,-17 28-1,-9 4 51,-63 76-1,-51 58-301,-17 47-591,15 13-192,-74 110-5,-72 39-412,191-257-1118,96-128 887,-21 28-339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9082,'-23'25'5569,"-5"18"-5009,5 4-512,9 14-32,1 6-16,10 13 144,6 6 88,15 19 200,5 8 81,18 15-73,10 3-80,9 14-216,8 0-56,-3 1-48,-6-1-40,-12-25-472,0-6-1913,-5-28 1281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2953,'63'84'1608,"5"-6"-368,10-2-184,14 10 185,5-1-33,8 9-512,-10 6-176,-20-10-272,-13 2-120,-23-9-128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4417 4185,'-1'1'164,"1"-1"-1,0 1 1,-1-1-1,1 0 1,0 1 0,-1-1-1,1 0 1,0 1 0,-1-1-1,1 0 1,-1 0 0,1 1-1,0-1 1,-1 0-1,1 0 1,-1 1 0,1-1-1,-1 0 1,1 0 0,-1 0-1,1 0 1,-1 0 0,1 0-1,-1 0 1,1 0 0,-1 0-1,1 0 1,-1 0-1,1 0 1,-1 0 0,1-1-1,0 1 1,-1 0 0,1 0-1,-1 0 1,1-1 0,-1 1-1,1 0 1,0 0-1,-1-1 1,1 1 0,-1 0-1,1-1 1,0 1 0,-1-1-1,1 1 1,0 0 0,0-1-1,-1 1 1,1-1 0,0 1-1,0-1 1,0 0-1,-4-5 462,1 0-1,0-1 0,-4-11 0,-44-199 1971,40 158-2289,-121-727 920,32-5-1098,-8-59-78,26 126 21,64-2-3060,28 502 1863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5760 4529,'-49'-361'5508,"29"-2"-4535,15 251-144,-6-460 1951,121-1102 1,54 626-2514,-22 157-876,-89 384-3549,-35 276 2380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6380 2913,'-13'-125'718,"-80"-1014"1851,79 527 1119,111-1048 0,115 345-2905,-73 665-1592,13 6-3802,-92 409 2986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5218 3689,'53'-278'3609,"6"-46"-1673,1-21 272,7-15-463,4-17-449,0-20-736,7-5-200,14-7-256,12 14-64,19 20-24,-7 13 0,-15 54-16,-14 16 0,-23 60-656,-6 28-2128,-20 47 1791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4357 6841,'28'-280'4353,"13"-60"-4081,14-21-72,18-23-23,1 1-105,-1-1-40,-8 17-32,-15 22 24,-10 22 0,-8 54-24,-3 12-48,-12 48-1201,3 25-591,-6 34-1673,-3 29 2041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5533 5569,'-10'-248'4705,"1"-23"-2240,9-42-1545,5-22-24,8-21-456,4-9-16,12-19 112,-5-4 49,8-18-193,2-3-128,3 2-192,0 8-48,-10 42-48,-15 25-96,-24 79-272,-9 51-1105,-20 94 1033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8410 3449,'3'-7'1013,"1"-1"0,-2 0 0,4-11 0,-3 1-373,2-28 0,-3 28-107,13-525 4925,-14 381-4768,1-125 193,17-805 756,5 185-1259,35 3-223,57 17-81,36 4-53,-125 728-24,190-1586-1120,-197 1363 369,-8 32 353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151 204 14131,'-50'11'5081,"11"-9"-4033,9-2-848,14-13-176,2-4-120,12-3-88,4-3-8,16 0 48,10 2 72,8-2 64,-1 2 0,7-2-376,1 1-656,3 12 592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3843 3513,'-11'-271'2768,"-15"-19"-1279,3-6-889,-4-5 384,-3 2 384,3 5 129,1 0 119,3 17-456,-2 1-624,4 9-312,3 13-152,4 30-376,5 16-664,4 49-4553,-3 26 3873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3005 3217,'-70'-234'2040,"-7"-19"-912,-7-9-632,8-18 217,16 0 63,1 0-136,6 7-72,9 36 8,-11 19 72,-3 37 144,-6 19-71,-18 34-273,1 22-176,-4 47-216,5 20-136,15 29-1785,8 8-1967,18 7 2519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1511 2058 6585,'-141'-78'4609,"-1"-19"-2936,7-18-1553,11-30-72,-7-13 8,-12-21 88,-1 0 80,22 0 24,14 0 0,36 11-120,10 5-80,10 27-24,8 17-120,7 45-1648,7 15-2161,7 29 2681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1490 3193,'-101'-119'1752,"32"-13"-1256,10-10 376,17-5 609,6 0 279,6 14-144,9 13-447,10 4-721,10 3-368,6 2-1801,9 2-2472,18 9 2865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1035 10946,'7'-60'5185,"34"-36"-5185,21-14 16,7-26 0,16 0-48,7 1-912,14 8-1408,27 6-2873,5 8 3256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4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1476 4441,'66'-46'3769,"15"-32"-2449,20-37-352,14-8 56,34-25-503,14-10-1,12-1 56,-8-15-32,-4 29-272,-4 14-144,-5 24-2641,-7 15 1889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5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1277 8810,'82'-62'5425,"12"-46"-4825,17-18-464,36-14-48,11-1-16,10 2-72,-10 1-48,-25-7-832,-8 2-1232,-1 8 1295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5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2272 1651 9010,'124'-146'5513,"44"-82"-3829,78-176-2278,-135 207 627,183-242 0,-158 257-42,-105 135-100,-28 39-11,-6 9-39,-22 23-264,-535 681-724,435-537 1806,96-138-488,29-30-170,0 0 1,0 0 0,0-1 0,0 1-1,0 0 1,0 0 0,0-1-1,0 1 1,0 0 0,0 0-1,0-1 1,0 1 0,0 0 0,0 0-1,0 0 1,0-1 0,0 1-1,-1 0 1,1 0 0,0-1 0,0 1-1,0 0 1,0 0 0,-1 0-1,1 0 1,0-1 0,0 1-1,0 0 1,-1 0 0,1 0 0,0 0-1,0 0 1,0 0 0,-1 0-1,1-1 1,0 1 0,0 0-1,-1 0 1,1 0 0,0 0 0,0 0-1,-1 0 1,1 0 0,0 0-1,0 0 1,-1 0 0,1 1-1,0-1 1,0 0 0,-1 0 0,1 0-1,0 0 1,0 0 0,0 0-1,-1 0 1,1 1 0,0-1-1,0 0 1,0 0 0,-1 0 0,1 0-1,0 1 1,0-1 0,0 0-1,0 0 1,0 0 0,-1 1-1,5-26 42,-3 22-31,94-380 646,-36 158-454,-58 222-202,8-29 17,-2-1-1,-1 1 1,1-37 0,-7 66-16,0 0 0,0 0-1,0 0 1,-1 0-1,1 1 1,-2-7 0,1 9-3,1-1 0,0 1 1,0-1-1,0 1 1,-1 0-1,1-1 1,0 1-1,0-1 0,-1 1 1,1 0-1,0-1 1,-1 1-1,1 0 0,-1-1 1,1 1-1,0 0 1,-1 0-1,1-1 0,-1 1 1,1 0-1,-1 0 1,1 0-1,-1 0 1,1-1-1,-1 1 0,0 0 1,-2 1 1,0 0 0,0 0-1,0 0 1,0 1 0,0-1 0,0 1 0,0 0 0,0 0 0,1 0 0,-1 0-1,-3 3 1,-26 25 87,1 1-1,-31 40 0,23-25 26,-155 179 405,-165 185 80,343-392-590,-22 25 24,-2-1-1,-67 54 0,98-89-47,-1-1 0,1 0 0,-1 0 0,-12 5-1,20-10 7,1-1-1,0 1 1,0-1-1,0 1 1,0-1-1,-1 0 1,1 0-1,0 0 1,0 1-1,-1-1 1,1 0-1,0 0 1,-1-1-1,1 1 1,0 0-1,0 0 1,0-1-1,-1 1 1,1-1-1,0 1 1,0-1-1,0 1 1,0-1-1,0 0 1,0 1-1,-2-2 1,2 0-11,-1 0 1,1 0 0,0-1-1,0 1 1,0 0 0,0-1-1,0 1 1,0 0 0,1-1-1,-1 1 1,1-1 0,-1-3-1,0-15-68,1 0-1,0 0 0,7-35 1,17-68 14,-15 84 77,137-464 93,-168 544-93,6-6-8,-58 134 14,54-117-42,-18 71-1,36-111-35,0 0 1,-1 19 0,2-27 34,2-1 0,-1 0 1,0 1-1,0-1 1,1 0-1,-1 1 0,2 2 1,-2-4 10,1 0-1,-1-1 1,0 1 0,1 0 0,-1-1 0,0 1-1,1-1 1,-1 1 0,1-1 0,-1 1 0,1-1-1,-1 1 1,1-1 0,0 0 0,-1 1 0,1-1-1,-1 0 1,1 1 0,0-1 0,-1 0 0,1 0-1,0 0 1,1 1 0,1-2-110,0 1 0,0-1 0,0 0 0,1 0 0,-1 0 0,0 0 0,0-1 0,0 1 0,-1-1 0,1 0 0,0 1 0,-1-1 0,4-3 0,41-39-1682,4-14 180,57-85-1,-6 8 869,-76 103 311,2 1 0,32-27 0,-51 50 310,2-2-109,0 0 0,19-11 0,-26 19 197,-1 1 0,0-1 0,0 0 0,1 1 0,-1 0 1,0 0-1,1 0 0,0 0 0,-1 1 0,1-1 0,-1 1 1,1 0-1,0 0 0,-1 0 0,5 1 0,-7-1 63,0 0-1,0 1 1,0-1 0,1 0-1,-2 0 1,1 1-1,0-1 1,0 1 0,0-1-1,0 1 1,0-1-1,0 1 1,0 0 0,-1 0-1,1-1 1,0 1-1,0 0 1,-1 0-1,1 0 1,-1-1 0,1 1-1,-1 0 1,1 0-1,-1 0 1,1 0 0,-1 0-1,0 0 1,1 0-1,-1 0 1,0 0 0,0 0-1,0 0 1,0 2-1,-1 10 266,-1 0 1,-1 0-1,0 0 0,-6 16 0,-103 270 3838,62-175-2997,22-53-718,-61 176 189,79-202-525,8-31-7,6-26 7,19-64 100,35-125 82,-49 160-176,-1 0 0,4-80 0,-12 107-14,0 0 1,0 0-1,-2 0 1,0 1-1,-4-16 0,5 26-22,0-1 0,0 1 0,0-1-1,-1 1 1,0 0 0,1-1-1,-1 1 1,0 0 0,0 0 0,-1 0-1,1 1 1,-1-1 0,1 0-1,-1 1 1,0 0 0,0-1 0,0 1-1,0 0 1,0 1 0,-1-1-1,1 1 1,0-1 0,-6 0 0,5 1 4,0 0 0,0 1 0,-1 0 0,1 0 0,0 0 0,0 0 1,-1 1-1,1-1 0,0 1 0,0 0 0,0 0 0,0 1 0,0-1 1,-5 4-1,-4 2 40,1 1 1,1 1 0,-12 10-1,-39 38 256,-90 108 0,77-79-143,15-20-48,-181 210 333,211-237-409,18-23-36,0 0 1,-2 0-1,-16 14 0,30-29-24,-1-1-1,0 1 0,1-1 0,-1 1 1,0-1-1,1 1 0,-1-1 0,0 1 0,0-1 1,0 0-1,1 1 0,-1-1 0,0 0 0,0 0 1,-1 1-1,1-1 0,1-1 0,0 1 0,-1 0 0,1 0 0,0 0 0,-1 0 0,1-1 0,0 1 0,0 0 0,-1 0 0,1 0 0,0-1 0,0 1 1,-1 0-1,1-1 0,0 1 0,0 0 0,0 0 0,-1-1 0,1 1 0,0 0 0,0-1 0,0 1 0,0 0 0,0-1 0,0 0 0,-1-4-14,1 0 0,0 0 0,0 0 0,1-7 0,0 7 0,7-53-135,2-1-1,22-65 0,-14 58 67,56-193-124,24-94-273,-92 324 287,4-51 1,-9 71 143,-1 0 0,0 0 0,0 0 0,-1 0 0,-2-11 1,2 18 42,1 0 1,-1 0 0,0 1-1,1-1 1,-1 0 0,0 0-1,0 1 1,0-1 0,0 1 0,0-1-1,-1 1 1,1 0 0,0-1-1,-1 1 1,1 0 0,-1 0-1,1 0 1,-1 0 0,1 0 0,-1 0-1,0 0 1,0 1 0,1-1-1,-1 0 1,0 1 0,0 0-1,0-1 1,0 1 0,1 0 0,-4 0-1,0 0 14,0 1-1,1-1 1,-1 1 0,0 0-1,1 1 1,-1-1-1,1 1 1,-1 0-1,1 0 1,0 0 0,0 0-1,-8 6 1,-7 8 92,1 1 1,0 0 0,-15 20-1,-154 217 805,152-204-771,-392 540 522,355-492-776,1-3-261,67-90 183,0 0 1,0 0-1,0 0 1,-1-1-1,-8 7 1,13-11 168,0 0 0,0 1 0,-1-1 0,1 0 0,0 0 0,0 0 1,0 0-1,-1 0 0,1 0 0,0 0 0,0 0 0,0 0 0,-1 0 0,1 1 1,0-1-1,0 0 0,-1 0 0,1 0 0,0 0 0,0 0 0,0-1 0,-1 1 1,1 0-1,0 0 0,0 0 0,0 0 0,-1 0 0,1 0 0,0 0 0,0 0 0,0 0 1,-1 0-1,1-1 0,-1-12-1184,5-9 173,0 0 0,1 0-1,17-41 1,38-71-798,-46 104 1648,73-139-596,115-168 1,-175 294 450,-22 34 399,-14 21 612,-246 380 7085,21 16-5331,151-259-3042,50-95-1057,25-47 564,8-7 1073,0 0 1,-1 0 0,1 0-1,0 0 1,0 0 0,0 0-1,0-1 1,0 1-1,-1 0 1,1 0 0,0 0-1,0 0 1,0-1 0,0 1-1,0 0 1,0 0-1,0 0 1,0-1 0,0 1-1,-1 0 1,1 0 0,0 0-1,0-1 1,0 1-1,0 0 1,0 0 0,0-1-1,0 1 1,1 0 0,-1 0-1,0 0 1,0-1-1,0 1 1,0 0 0,0 0-1,0 0 1,0-1 0,18-61-2678,72-169-1224,-24 71 3088,-37 85 577,1-4-130,33-125 0,-60 189 409,0-6 307,-21 49 638,17-28-950,-164 253 7581,-21-12-3574,180-234-3963,-51 54 188,50-54-221,0 0-1,-1-1 1,1 0-1,-1-1 1,-14 7-1,21-11-13,-1 0 0,1 0 0,0 0 0,-1-1-1,1 1 1,-1-1 0,0 0 0,1 1 0,-1-1 0,1 0 0,-1 0-1,0 0 1,1 0 0,-1 0 0,1 0 0,-1 0 0,0 0-1,1-1 1,-1 1 0,1-1 0,-1 1 0,1-1 0,-1 0 0,1 1-1,0-1 1,-1 0 0,1 0 0,0 0 0,-1 0 0,1 0 0,0 0-1,0-1 1,0 1 0,0 0 0,0-1 0,0 1 0,0 0-1,1-1 1,-1 1 0,1-1 0,-1 1 0,1-1 0,-1-2 0,-1-8 0,1 0-1,0 0 1,1 0 0,0 0 0,1 0 0,0 0 0,1 0 0,1 0 0,3-12 0,42-105 17,-7 36 0,-41 92-19,4-12 9,-6 10 0,-5 7 12,-45 43 36,-49 40-5,143-130-420,-36 38 340,7-7-55,0 1-1,1 1 1,0 0-1,16-8 1,-27 16 41,1 0 0,-1 0 1,1 1-1,-1-1 1,1 1-1,0 0 0,0 0 1,-1 1-1,1-1 0,0 1 1,0-1-1,0 1 1,0 1-1,-1-1 0,1 0 1,0 1-1,0 0 1,0 0-1,-1 0 0,1 0 1,0 1-1,-1-1 0,1 1 1,5 4-1,-4-2-57,-1 0 0,0 1 0,1-1 0,-1 1 0,-1 0 0,1 0 0,-1 1 0,5 8 0,-2 0-243,-1 0 0,7 28-1,-2 12-2188,3 110-1,-13-161 2484,6 124-1462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5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2129 2825,'13'-5'258,"0"0"0,-1-1 0,1 0 1,-1-1-1,-1-1 0,0 0 0,0 0 0,0-1 1,14-16-1,0-4 30,-1-1 1,26-43-1,107-184 1632,-86 138-805,240-443 2113,-202 340-3048,-102 209-180,-7 13 5,-7 14 31,0-3-4,-316 551 2823,307-538-2751,1-2 21,2 0 0,-18 37 0,31-59-123,-1 1 0,1-1 0,0 1-1,-1 0 1,1-1 0,0 1 0,-1 0 0,1-1-1,0 1 1,0 0 0,0-1 0,-1 1 0,1 0-1,0-1 1,0 1 0,0 0 0,0 0 0,0-1-1,1 1 1,-1 0 0,0-1 0,0 1 0,0 0-1,1-1 1,-1 2 0,1-3-2,1 1 0,-1 0 0,0-1 1,0 1-1,0-1 0,0 0 0,0 1 0,0-1 0,0 0 1,0 1-1,0-1 0,0 0 0,0 0 0,1-2 0,35-37 7,-2-2 0,51-82 0,-61 87 2,6-10-2,200-301-1,-116 152-59,-91 150 4,-2-1 0,18-59 0,-28 69-12,-12 30 28,-6 9 2,-6 12 17,0 0 0,1 0 0,0 2 0,-9 18 0,7-14 6,-179 309-5,21 17 153,161-323-128,-20 52 28,26-65-40,2 1 1,0-1-1,0 0 1,0 0-1,1 17 1,5-5-28,-4-21 26,0-1-1,0 1 1,1-1-1,-1 1 1,0-1-1,0 1 1,1-1-1,-1 1 1,1-1 0,-1 1-1,0-1 1,1 0-1,-1 1 1,1-1-1,-1 0 1,1 1-1,-1-1 1,1 0-1,-1 0 1,1 0-1,0 1 1,2-1-4,-1-1 0,0 1 1,1-1-1,-1 1 0,1-1 0,-1 0 1,0 0-1,0 0 0,1 0 0,-1 0 1,0 0-1,0-1 0,2-1 0,6-4-7,-1 0 0,-1 0-1,0-1 1,0 0-1,10-14 1,30-50-30,-44 66 38,39-69-477,-2-1 0,-4-3-1,35-107 1,-49 112-1006,-4 0 1,-3 0-1,-3-2 1,3-76-1,-13 122 944,-2 1 0,-2-1 0,0 1 0,-2-1 0,-1 1-1,-9-31 1,11 52 517,-1 1 0,1-1-1,-2 1 1,1 0 0,-1 0-1,0 0 1,0 0 0,-1 1-1,0 0 1,0 0 0,-1 0-1,-6-6 1,7 9 87,0-1 1,0 1-1,-1 0 1,1 1-1,-1-1 1,0 1-1,0 0 1,1 1-1,-1-1 1,0 1-1,0 0 1,0 1-1,-1-1 0,1 1 1,0 1-1,0-1 1,-7 2-1,-2 1 151,0 1 0,0 0 1,1 1-1,0 1 0,-17 8 0,0 3 306,-39 28 0,19-6-404,2 2-1,2 2 1,2 2 0,-50 64 0,-136 222-1831,218-310 1512,-3 6-234,-2 0 1,-28 31-1,23-36 97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5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4024 914 8370,'-76'59'4611,"51"-43"-4495,0 0 1,-2-1-1,0-2 1,0-1 0,-40 12-1,-170 26 467,165-38-405,-135 40 0,199-50-188,0 1-1,1 0 0,-1 1 1,1-1-1,0 2 1,0-1-1,0 1 1,0 0-1,1 0 0,0 0 1,0 1-1,-8 11 1,12-15-11,1 0 0,0 0 0,0 1 0,0-1 1,0 0-1,0 1 0,0-1 0,0 1 0,1-1 0,-1 1 1,1-1-1,0 1 0,0-1 0,0 1 0,0 0 0,0-1 1,0 1-1,1-1 0,-1 1 0,1-1 0,0 1 0,1 3 1,0-4-60,0 1 0,-1 0 0,1 0 1,0-1-1,1 0 0,-1 1 1,0-1-1,1 0 0,-1 0 0,1 0 1,0 0-1,-1 0 0,1-1 1,0 0-1,0 1 0,0-1 0,0 0 1,7 1-1,3 0-264,0-1 0,0 0 1,0-1-1,0 0 0,1-1 0,-1 0 0,23-7 1,-2-1-517,62-25 0,-64 19 721,-1-1 1,0-2-1,-1-1 1,-1-1-1,0-1 1,48-49-1,-54 47-2,0-1 0,-2 0 0,-1-2-1,-2-1 1,0 0 0,25-52 0,-40 71 128,0 0 1,-1 0 0,1 0-1,-1-1 1,-1 1-1,0-1 1,0 1-1,-1-1 1,0-10-1,-1 13 54,0 0-1,0 0 1,0 0-1,-1 1 1,0-1-1,0 1 1,-1-1-1,1 1 1,-1 0-1,0 0 1,-1 0-1,1 0 1,-1 0-1,-4-4 1,-2 1 258,0 0 0,-1 1 0,0 0 0,0 0 0,0 1 0,-1 0 0,0 1 0,0 1 1,-1 0-1,1 0 0,-1 2 0,1-1 0,-1 1 0,-18 0 0,14 3-2,0 0 0,1 1 0,-1 0 0,1 2 0,0 0 0,0 0 0,0 2 0,0 0 0,1 0 0,0 2 0,-20 13 0,4-1-169,2 2 1,0 1-1,2 2 1,-29 31-1,23-19-101,2 2 0,1 1-1,-37 67 1,52-79-21,1 0 0,2 1 1,1 0-1,1 1 0,1 1 1,-7 52-1,14-71-5,1-1 0,1 0 0,0 0 0,0 1 0,1-1 0,1 0 0,0 0 0,4 15 0,-4-22-2,-1 0 0,1 0 0,0 0-1,0-1 1,0 1 0,1 0 0,-1-1 0,1 0 0,0 0-1,0 1 1,0-2 0,0 1 0,1 0 0,-1-1 0,1 1-1,0-1 1,-1 0 0,1 0 0,0-1 0,0 1 0,0-1-1,0 0 1,1 0 0,-1 0 0,6 0 0,2 0-3,1-1 0,-1-1 0,1 0 0,-1 0 0,1-1 1,15-5-1,-3-1-17,0-1 0,31-15 0,-15 1-46,-1-1 0,-1-2 0,-1-2 0,-1-1 0,-2-2 0,50-55 1,-16 3-166,106-162 1,-131 176 191,71-150-1,-108 203 44,0-1 0,-2 0 1,0-1-1,-1 0 0,-1 1 0,3-37 1,-6 46 11,-1-1 0,1 1 0,-1 0 0,-1 0 0,0 0 0,0 0 0,0 0 0,-1 1 0,0-1 0,-1 1 0,1-1 0,-2 1 0,1 0 0,-1 1 0,0-1 0,0 1 0,-10-10 0,6 8 30,0 1 0,-1 0 0,0 1 0,0-1 0,0 2 0,-1 0 0,0 0 0,0 1 0,0 0 0,0 1 0,-14-3 0,6 4 53,1 0-1,-1 1 0,0 1 1,0 1-1,0 0 0,-24 6 0,-10 7 168,1 1-1,1 3 0,-93 47 0,86-36-290,2 3-1,1 2 1,1 2-1,2 3 1,2 2-1,2 2 0,2 2 1,1 2-1,-54 76 1,70-83-58,2 1 1,1 1-1,-22 53 0,46-92 65,-1 4-22,0 1 0,0-1 0,1 1 0,0 0-1,-1 8 1,2-14-15,1 0-1,0 0 1,0 0-1,1 0 1,-1 0-1,0 0 1,1 0-1,-1 0 1,1-1-1,-1 1 1,1 0-1,0 0 1,0 0-1,0-1 1,0 1-1,0 0 1,0-1-1,0 1 1,1-1-1,-1 1 1,0-1-1,1 0 1,0 1-1,-1-1 1,3 1-1,0 0-162,0 0 1,0 0-1,0 0 0,0-1 0,1 1 1,-1-1-1,0 0 0,1-1 0,-1 1 1,1-1-1,-1 1 0,7-2 0,5 0-581,0-2 0,18-4 0,-31 6 704,266-81-4010,-11-24 3350,-197 79 494,75-46-1,-109 56 62,-1-1 0,-1-1 0,-1-1 0,43-45 0,-63 60 267,17-23 7,-20 27 3,-1 0 0,1 0 0,-1 0 0,1 0 0,-1 1 1,1-1-1,-1 0 0,0 0 0,0 0 0,0 0 0,1 0 1,-1 0-1,0 0 0,0 0 0,0 0 0,0 0 0,-1 0 1,1 0-1,0 0 0,0 0 0,0 0 0,-1 0 0,1 0 1,-1 0-1,1 0 0,-1 0 0,1 0 0,-2-1 0,1 1 129,0 0 0,0 1 0,-1-1 0,1 0 0,-1 0 0,1 1 0,-1-1 0,1 0 0,-1 1-1,1 0 1,-1-1 0,0 1 0,1 0 0,-1 0 0,0 0 0,-1 0 0,-31 1 1970,0 2-1,-37 8 1,60-9-1992,-419 63 1277,353-52-2361,-141 41 1,177-40 622,1 2 1,0 1-1,1 3 1,1 1-1,-36 26 1,51-30 492,0 0 1,1 2-1,1 1 1,1 0-1,1 1 1,-28 40-1,42-53-150,0 0 1,1 0-1,0 0 0,0 1 1,1 0-1,0 0 0,1 0 1,0 0-1,0 0 0,-1 17 1,3-21-57,1 1 0,-1-1 0,1 0 0,0 0 0,0 0 0,1 1 0,-1-1-1,1 0 1,0-1 0,1 1 0,-1 0 0,1-1 0,0 1 0,0-1 0,0 0 0,1 0 0,-1 0 0,1 0 0,0-1 0,6 5 0,-4-3-6,1-1 0,0 0 0,0-1 0,0 1 0,0-1 0,0 0 1,1-1-1,-1 0 0,1 0 0,0-1 0,-1 0 0,14 0 0,-9-1 1,-1-1 0,0 0-1,1-1 1,-1-1 0,0 0 0,-1 0 0,1-1 0,11-6 0,-2 0 6,-1-1 1,0-2 0,-1 0 0,0 0 0,-1-2 0,-1 0-1,0-1 1,21-28 0,-19 20 24,-1-1 0,-1-1 1,-2 0-1,0-1 0,-2 0 0,-1-1 0,-1 0 0,-1-1 0,-2 0 1,-1-1-1,-1 0 0,-2 1 0,1-37 0,-5 50 23,0 0 0,-1 0 1,0 0-1,-1 0 0,-1 0 0,-9-24 0,9 30-17,-1 0 1,-1 0-1,0 0 0,0 0 1,-1 1-1,0 0 0,0 0 1,-1 1-1,-1 0 0,-8-7 1,0 3-2,-1 2-1,0 0 1,0 1 0,-1 0 0,0 2 0,-1 0 0,1 1 0,-39-5-1,18 4-24,-1 3 0,1 1-1,-1 2 1,0 1-1,-76 13 1,83-7-12,1 2 1,1 1-1,-1 1 1,1 2-1,1 1 0,0 2 1,-46 30-1,33-13-2,1 1 0,2 3 0,-64 70 0,51-43 7,-80 126 0,8 34 38,106-181-37,2 1 0,2 1 0,-14 60-1,29-97-12,-1 1-1,1-1 1,0 1-1,1 0 1,-1-1-1,2 13 0,0-19 3,-1 0-1,0 1 0,0-1 1,1 0-1,-1 0 0,0 0 1,1 0-1,0 1 0,-1-1 0,1 0 1,1 1-1,-2-1 1,1-1 0,-1 0 1,1 1-1,-1-1 0,1 0 1,-1 1-1,1-1 0,-1 0 0,1 0 1,-1 0-1,1 0 0,-1 1 0,1-1 1,-1 0-1,1 0 0,0 0 0,-1 0 1,1 0-1,-1 0 0,1 0 0,-1-1 1,1 1-1,0 0 0,0 0 0,6-4-14,1 0 0,-1-1 0,0 0 0,0 0 0,-1 0 0,8-8 0,34-35-34,-3-2-1,49-68 0,-24 21 10,-4-3 1,99-203-1,-125 213-81,-4-2 0,-4-1 1,39-189-1,-67 260 87,1-6-33,2-38 0,-6 60 60,-1-1 0,0 0 0,-1 0 0,0 0 0,0 0 0,0 0 0,-1 0 0,0 1 0,0-1 0,-5-9 0,7 15 10,-1 0 0,1 0-1,-1 0 1,1 0-1,-1 0 1,0 0 0,1 0-1,-1 0 1,0 0 0,0 0-1,0 0 1,0 0 0,0 1-1,0-1 1,1 0 0,-2 1-1,1-1 1,0 1 0,0-1-1,0 1 1,0-1-1,0 1 1,0 0 0,0-1-1,-1 1 1,1 0 0,0 0-1,0 0 1,0 0 0,-1 0-1,1 0 1,0 1 0,0-1-1,0 0 1,0 0 0,0 1-1,-3 0 1,-5 6 35,0-1-1,0 1 1,1 1 0,0 0 0,1 0 0,-11 14-1,-12 17 131,-32 52 0,-17 50 44,7 3 0,-86 241 0,87-157-276,61-182-209,-8 89 0,16-119-11,1 1 1,1-1 0,1 1 0,0-1-1,6 25 1,-6-38 109,-1-1-1,1 1 1,0-1 0,0 1-1,0-1 1,1 1 0,-1-1-1,1 0 1,-1 0-1,1 0 1,0 0 0,0 0-1,-1 0 1,2 0 0,-1 0-1,0-1 1,0 1 0,0-1-1,1 1 1,-1-1 0,1 0-1,-1 0 1,6 1-1,-4-1-122,0-1-1,0 0 0,0 0 0,0 0 0,1-1 0,-1 1 0,0-1 0,0 0 0,0 0 0,0 0 0,0-1 0,0 1 0,-1-1 0,7-4 0,3-3-254,0-1-1,0 0 0,-1-1 0,0-1 1,16-20-1,-6 4 201,34-59 1,-30 38 1391,-2-2 1,-2-1 0,-3-1-1,14-57 1,-16 33 1534,-3-1 1,6-103-1,-17 144-2334,-2 0 0,-2 0 1,-1 0-1,-9-49 0,10 82-259,0 0-1,0 0 1,-1 0 0,1 0 0,-1 0 0,0 1 0,0-1 0,0 0 0,0 1 0,-1 0 0,-5-6 0,7 8 4,-1 0 1,1 0 0,-1 0 0,0 0 0,0 0 0,1 0 0,-1 0 0,0 1 0,0-1 0,0 1-1,0 0 1,0-1 0,0 1 0,0 0 0,0 0 0,0 0 0,0 0 0,0 0 0,0 1 0,1-1 0,-1 1-1,0-1 1,0 1 0,-3 1 0,-4 3-20,0 0 0,0 1-1,0 0 1,1 0 0,0 0-1,1 1 1,-11 12 0,-51 70-99,18-12-480,-71 145-1,-17 100-7497,128-293 6922,9-21 822,-1 0-1,0 0 1,-1 0-1,1 0 0,-2 0 1,-7 11-1,12-19 360,0 0-1,0 0 1,-1 0-1,1 1 1,0-1-1,0 0 1,0 0-1,0 1 1,0-1-1,-1 0 1,1 0-1,0 0 1,0 1 0,0-1-1,-1 0 1,1 0-1,0 0 1,0 0-1,0 0 1,-1 1-1,1-1 1,0 0-1,0 0 1,-1 0-1,1 0 1,0 0-1,0 0 1,-1 0-1,1 0 1,0 0-1,-1 0 1,1 0-1,0 0 1,0 0-1,-1 0 1,1 0-1,0 0 1,0 0-1,-1-1 1,1 1 0,0 0-1,0 0 1,0 0-1,-1 0 1,1 0-1,0-1 1,0 1-1,0 0 1,-1 0-1,-2-7 101,-1 0-1,1 0 1,0 0-1,1 0 0,0 0 1,0 0-1,-1-10 1,2 12-16,-74-300 4464,14 104-5682,46 159-34,-33-71 0,42 101 1064,-1 0 0,0 1 0,0 0 0,-1 0 0,-1 1 0,1 0 1,-2 0-1,1 1 0,-1 0 0,-12-7 0,18 13 187,-1 1 0,1-1-1,0 1 1,0 0 0,-1 1 0,1-1 0,-1 1-1,0 0 1,1 0 0,-1 0 0,0 1-1,0 0 1,1-1 0,-1 2 0,0-1 0,0 1-1,1-1 1,-1 1 0,0 0 0,1 1 0,-1-1-1,1 1 1,-1 0 0,-3 3 0,-1 0 189,1 1 0,0 1 0,0 0 0,1 0 1,0 0-1,0 1 0,1-1 0,0 2 0,0-1 1,-4 10-1,-2 6 358,1 0 0,0 1-1,-10 43 1,-9 80 658,-8 230 567,29 2-1098,8-377-746,1 226 233,-1-178-118,0-45-65,-2-11-4,-1-11-20,0 1-1,1-1 0,1 0 0,0-17 0,-1 1-10,-12-308-223,12 198-233,-32-839-6679,33 950 7526,0 26 111,-3 46 734,4-20-798,-11 115 1687,-78 572 2293,63-567-4399,-6-1 0,-6-3 0,-57 134 0,72-216-607,-32 50 1,54-101 504,-11 19-566,-1 0 1,-21 23-1,31-40 288,-1-1 0,0 0-1,0-1 1,0 1 0,-1-1 0,1 0 0,-1 0 0,0-1 0,0 1 0,0-1 0,-1-1 0,1 1 0,-9 1 0,12-3 167,1-1 1,-1 1 0,0-1-1,0 0 1,0 0-1,0 0 1,1 0-1,-1 0 1,0-1 0,0 1-1,0-1 1,1 0-1,-1 0 1,0 0 0,1 0-1,-1 0 1,1-1-1,-1 1 1,1-1-1,0 1 1,-1-1 0,1 0-1,-3-3 1,-1-3-29,1 1 1,0-1 0,1 0 0,-1-1-1,1 1 1,-2-10 0,-3-6 35,2-1 1,0 0 0,-4-36 0,-1-82 390,10-244 1232,9 284 29,36-176-1,-36 248-952,1 1 0,14-36 0,-20 62-362,0-1 0,1 0 0,-1 0 0,1 1 0,0 0 0,0-1 0,0 1 0,1 1 0,-1-1 0,1 0 0,7-5 0,-10 8-106,0 1 0,0-1 0,0 0-1,0 1 1,0-1 0,0 1 0,0-1 0,0 1-1,1-1 1,-1 1 0,0 0 0,0-1-1,0 1 1,1 0 0,-1 0 0,0 0 0,0 0-1,0 0 1,1 0 0,-1 1 0,0-1 0,0 0-1,0 0 1,1 1 0,-1-1 0,0 1-1,0-1 1,0 1 0,0 0 0,0-1 0,0 1-1,0 0 1,0 0 0,0-1 0,0 1 0,-1 0-1,1 0 1,0 0 0,-1 0 0,1 0-1,0 0 1,0 2 0,2 5 215,0 0 0,0 0 0,0 1 0,2 16 0,-4-21-158,4 30 303,-1 1 0,-2 0-1,-2 36 1,-14 104-138,12-155-279,-11 100-36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72 164 9850,'-21'-2'5641,"1"-10"-4809,8-6-527,3 0 39,2 1-40,5 1 88,2-2 88,4 0 48,6 8 8,1-6-64,5 9-232,1 3-104,5-3-256,1 7-360,5 5 328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5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9154,'-49'13'5081,"8"26"-5033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5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 872 13931,'-33'-29'3221,"-44"-36"-5840,68 59 1598,0 0-1,0 1 1,-1 0 0,0 0 0,0 1-1,0 0 1,-12-3 0,10 5 712,1 0 0,-1 1 0,0 0 0,1 1 1,-1 0-1,0 0 0,0 2 0,1-1 0,-1 2 1,-12 3-1,9-1 656,1 1-1,0 0 1,1 1 0,0 1 0,0 0 0,0 0-1,-13 13 1,7-3 660,0 2 0,0 0-1,2 1 1,1 1 0,0 0-1,2 1 1,1 1 0,-15 36-1,13-22-627,2 2-1,1-1 0,2 2 0,3-1 1,0 1-1,3 0 0,1 1 0,3-1 0,7 79 1,-2-95-351,0-1 0,1 1 0,12 27 0,-13-39-35,1-1 1,0 1-1,1-1 1,0 0-1,0-1 1,2 0-1,10 12 1,-11-16-38,0 0 0,1-1 0,0 0 0,-1 0 1,2-1-1,-1 0 0,1 0 0,-1-1 0,1-1 1,1 0-1,-1 0 0,0-1 0,1 0 0,-1-1 0,1 0 1,-1 0-1,1-2 0,18-1 0,-12-1-55,0 0 0,0-1 0,-1 0 0,0-2 0,0 0 0,0 0 0,-1-2 0,0 0 0,0-1 0,-1 0 0,13-12 0,-9 5 54,0-1 0,-2-2 0,0 1 0,-1-2 0,-1 0 0,21-40-1,-11 10 309,35-104 0,127-546 1500,-19 55-4947,-161 630 2262,-9 38 896,-2 15 185,-11 291 1763,16-181-1304,7-1 0,49 283 1,-40-362-696,2-1 0,3-1 0,55 116 0,-63-155 25,2-1 1,1 0 0,1-2-1,1 1 1,1-2-1,1-1 1,34 31 0,-45-46 69,0-1 1,1 1 0,0-2-1,0 1 1,0-1 0,0-1-1,1 0 1,0 0-1,0-1 1,0-1 0,0 1-1,0-2 1,0 0 0,1 0-1,-1-1 1,0 0-1,1-1 1,-1 0 0,0-1-1,0-1 1,0 1 0,0-2-1,0 1 1,-1-2-1,1 1 1,-1-1 0,0-1-1,-1 0 1,1 0 0,15-15-1,-11 9 49,-1-1 0,-1 0 0,0-1 0,-1-1 0,0 1-1,-1-2 1,12-24 0,-12 18-23,-1-1 1,-1-1-1,-1 1 0,-1-1 0,3-25 1,-5 6-46,-2 0 0,-1 0 0,-2 0 0,-2 0 0,-2 0 0,-12-45 0,1 29-54,-2 1 1,-3 0-1,-2 2 1,-3 0-1,-35-54 1,22 44 12,-2 2 0,-3 1 0,-3 3-1,-61-62 1,80 95 41,0 2-1,-2 0 1,-40-25-1,51 38 7,-1 2 0,0 0 0,-1 1-1,0 1 1,0 1 0,-1 1 0,-22-4-1,20 7 6,1 1-1,-1 0 1,1 2-1,-1 1 1,1 1-1,-1 1 1,-27 7-1,19-2 3,0 3 1,0 0-1,1 2 1,-44 25-1,18-2-5,2 2 0,1 3 0,2 2 1,-71 76-1,61-50-25,2 3-1,-53 83 1,-74 172-70,32 18 4,18 6 45,89-225 43,38-102-3,-35 102-111,42-116-5,0 0 0,1 0 0,0 1-1,0-1 1,1 22 0,1-31 41,0 1 0,0-1 1,0 1-1,0-1 0,1 1 0,-1-1 0,0 1 1,1-1-1,-1 0 0,1 1 0,0-1 0,-1 0 1,1 1-1,0-1 0,1 2 0,-1-2 22,0-1-1,-1 0 1,1 1-1,-1-1 1,1 0-1,0 0 1,-1 0-1,1 1 1,0-1-1,-1 0 1,1 0-1,0 0 1,-1 0-1,1 0 1,0 0-1,-1 0 1,1 0-1,0-1 1,-1 1 0,1 0-1,0 0 1,-1 0-1,2-1 1,5-3-436,-1 0 0,0-1 0,0 0 0,0 0 0,5-5 0,-6 4-41,15-13-1140,-1-1 0,18-26 0,47-85-1195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5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1344 229 9754,'-145'279'5695,"84"-140"-4945,-46 154 0,-16 190-511,96-313-237,24-151-14,2-1-1,0 1 0,4 35 1,-3-52 5,0 0 1,1-1 0,-1 1-1,1 0 1,0 0 0,-1 0-1,1 0 1,0-1-1,0 1 1,0 0 0,0-1-1,0 1 1,2 1 0,-3-3 1,1 1 0,0-1 0,-1 1 1,1-1-1,0 0 0,0 1 0,-1-1 1,1 0-1,0 0 0,0 1 1,0-1-1,-1 0 0,1 0 0,0 0 1,0 0-1,0 0 0,0 0 0,-1 0 1,1 0-1,0 0 0,1-1 0,2-1-18,-1 0 0,1 0 0,0 0-1,-1 0 1,0-1 0,1 1-1,-1-1 1,0 0 0,-1 0 0,5-5-1,11-17-125,-1 0-1,-2-1 1,0-1-1,21-55 1,30-130-309,-45 127 490,-4 0 0,-3-2 1,4-162-1,-18 194-22,-3 1-1,-2-1 0,-3 1 0,-1 0 1,-3 1-1,-3 0 0,-28-69 1,31 93-241,-2 1-1,-1 0 1,-1 2 0,-1 0 0,-1 0 0,-38-40 0,47 58 106,1 0 0,-1 0-1,0 1 1,-1 0 0,1 1 0,-16-8 0,20 12 105,0 0 1,0 1-1,0 0 0,0-1 1,0 2-1,0-1 1,0 1-1,0-1 1,0 1-1,0 1 1,0-1-1,0 1 0,0 0 1,0 0-1,0 0 1,0 1-1,-6 2 1,3 0 71,0 0-1,1 1 1,0-1 0,0 1 0,0 1 0,1-1 0,0 1-1,0 1 1,0-1 0,1 1 0,0 0 0,0 0-1,-5 10 1,-2 7 287,1 2 0,-14 50-1,11-24 38,3 1-1,-6 60 0,5 110 341,14-102-517,5 0 0,5-1-1,45 195 1,-47-280-207,25 63 0,-31-90 1,0 3-6,1-1 1,0 1 0,1-1 0,8 10 0,-13-18 6,0 0 0,1-1 1,-1 1-1,1 0 1,-1-1-1,1 0 1,0 1-1,0-1 1,0 0-1,0 0 1,-1 0-1,1 0 1,1 0-1,-1 0 1,0-1-1,0 1 1,0-1-1,0 1 1,0-1-1,1 0 1,-1 0-1,0 0 1,0 0-1,0 0 1,1 0-1,2-2 1,-1 1-2,-1 0 1,0 0 0,0-1-1,0 1 1,0-1 0,0 0-1,-1 0 1,1 0 0,0-1-1,-1 1 1,0 0 0,1-1 0,-1 0-1,0 1 1,0-1 0,-1 0-1,1 0 1,1-4 0,2-5-8,-1 0 0,0-1 0,3-17 0,-2 2 86,-2-1 1,-1 1 0,-1-1 0,-1 0 0,-1 1 0,-2-1 0,-1 1-1,-2-1 1,0 2 0,-2-1 0,-12-28 0,-6-6 156,-3 1 1,-2 1-1,-62-88 1,82 133-217,-41-57 33,44 62-42,-1 1 0,1 0 0,-1 1 0,-1 0 0,-10-7 0,18 13-3,0 1 0,0 0 0,0 0 0,0 0 0,0 0 0,0 0 0,-1 0 0,1 1 0,0-1 0,-1 1 0,1-1 0,-4 1 0,5 0 0,-1 0-1,1 0 1,0 1-1,0-1 1,-1 1-1,1-1 1,0 1 0,0-1-1,0 1 1,0-1-1,0 1 1,-1 0-1,1 0 1,1 0-1,-1-1 1,0 1 0,-2 2-1,0 4 3,-1 0-1,1 0 0,0 0 1,1 0-1,-1 0 1,1 0-1,-1 11 0,-4 24 26,-2 60-1,8 267 183,19 10 29,-1-120-91,3-46-81,1-55-151,-18-146 27,-1-1 0,1 0 0,1 0 1,0 0-1,8 16 0,-10-24 23,0 0 0,-1-1 0,1 1 1,0-1-1,1 1 0,2 3 0,-4-6 21,0 1-1,-1-1 1,1 1-1,0-1 1,-1 0-1,1 1 1,0-1-1,0 0 1,-1 1-1,1-1 0,0 0 1,0 0-1,0 0 1,-1 0-1,1 0 1,0 0-1,0 0 1,0 0-1,0 0 1,2-1-27,-1-1 1,0 1-1,1-1 1,-1 1-1,0-1 1,0 0-1,0 0 1,0 0 0,-1 0-1,1 0 1,0 0-1,-1 0 1,0-1-1,3-4 1,4-8-47,-1 0 0,-1-1 1,0 0-1,-1 0 0,0 0 0,-1-1 1,1-17-1,-1-13 143,-3-66 0,-5 45 223,-3 0 0,-3 1 1,-31-112-1,-83-193 308,98 298-594,14 40 11,-85-223-9,72 197-8,-2 2 0,-37-56 0,61 108 13,-1 0 0,0 0 1,0 1-1,0 0 0,-1-1 0,0 1 1,0 1-1,0-1 0,-1 1 0,-8-6 0,12 9 1,1 1 0,0-1-1,-1 0 1,1 1-1,-1-1 1,1 0 0,-1 1-1,1 0 1,-1-1-1,1 1 1,-1 0 0,1 0-1,-1 0 1,0 0-1,1 0 1,-1 0 0,1 0-1,-1 1 1,1-1-1,-1 1 1,1-1 0,-1 1-1,1-1 1,0 1-1,-1 0 1,1 0 0,0-1-1,-1 1 1,1 0-1,0 0 1,0 1 0,0-1-1,0 0 1,-2 3-1,-1 6 14,0 1-1,0 0 0,1-1 0,0 2 0,1-1 0,1 0 1,-1 17-1,-1 17 44,6 73 1,8-8 9,32 130 0,45 113-99,-15-65-111,17 164-130,-77-370 233,22 109 7,-33-181 33,1 0 0,0-1 0,1 1 0,6 11 0,-10-20 1,1 0 0,0 1-1,0-1 1,0 0 0,0 0 0,0 1-1,0-1 1,0 0 0,0 0-1,2 1 1,-2-2-1,-1 0 0,0 1 0,1-1 0,-1 0 0,0 0 0,1 0 0,-1 0 0,0 0 0,1 0 0,-1 0 0,0 0 0,1 0 0,-1 0 0,0 0 0,1 0 0,-1 0 0,0 0 0,1 0 0,-1-1 0,0 1 0,0 0 0,1 0 0,-1 0 0,0 0 0,1-1 0,-1 1 0,0 0 0,0 0 0,1 0 0,-1-1 0,2-2 8,-1 0 1,1 0-1,-1 0 0,1 0 0,-1 0 0,0-1 0,-1 1 0,2-6 0,1-24 50,0 1 0,-3-1 0,-6-65 0,6 94-55,-18-151-13,-6 2 0,-54-182 0,-128-284-176,127 408 185,27 56 28,47 140-17,0-1 0,1-1 0,-3-28 0,7 45-10,-1-1 0,1 1 0,0-1 0,0 1 1,0-1-1,0 1 0,1-1 0,-1 1 0,0-1 0,0 1 0,0-1 0,0 1 0,0-1 0,1 1 0,-1-1 0,0 1 0,0-1 0,1 1 0,-1 0 0,0-1 0,0 1 0,1 0 0,-1-1 0,1 1 0,-1 0 0,0-1 0,1 1 0,-1 0 0,1-1 0,0 1 0,0 0 2,0 0-1,1 0 1,-1 0-1,0 0 1,0 1 0,1-1-1,-1 0 1,0 1-1,0-1 1,0 1 0,0 0-1,0-1 1,2 2-1,6 4 11,0 1-1,-1 1 1,0 0-1,0 0 1,7 10-1,138 195 73,-11 22-74,-50-82-30,302 436-30,-356-539 38,52 52-1,-86-98 5,0 0 0,0-1 0,0 1 0,7 3 0,-11-7 6,1 0-1,-1 1 1,0-1-1,1 0 1,-1 0-1,1 0 1,-1 1-1,1-1 1,-1 0-1,1 0 1,-1 0-1,1 0 1,-1 0 0,1 0-1,-1 0 1,1 0-1,-1 0 1,1 0-1,-1 0 1,1 0-1,-1 0 1,1 0-1,-1 0 1,1 0-1,-1 0 1,1-1-1,-1 1 1,1 0-1,-1 0 1,0-1-1,1 1 1,-1 0-1,1-1 1,-1 1-1,0 0 1,1-1-1,-1 1 1,0-1 0,1 1-1,-1-1 1,0 1-1,0 0 1,0-1-1,1 1 1,-1-1-1,0 1 1,0-1-1,0 1 1,0-1-1,0 0 1,1-6-12,0 1 0,-1-1-1,0 0 1,-1 0 0,1 1 0,-3-12 0,-16-51-43,-2 11 40,-2 2 1,-3 0-1,-60-96 1,-124-142 72,-22-34 49,175 222-87,48 87-27,1-1 0,1 0 1,-9-39-1,14 50 1,1-1-1,0 1 1,1-1-1,0 1 1,0-1-1,1 0 1,0 1-1,0-1 1,1 1-1,4-10 1,-3 11-3,0 1 0,1 0 0,0-1 1,0 1-1,1 1 0,0-1 0,0 1 1,1 0-1,0 0 0,0 0 1,0 1-1,0 0 0,11-6 0,1 0-4,1 2 0,0 0 0,0 1 0,24-6 0,91-17-42,-12 14-239,1 5 1,167 6 0,-47 23-593,-202-10 736,1 1-1,-1 1 1,63 25 0,-89-28 204,-1 1 0,0 0 0,-1 1 0,19 15 0,-25-18 26,-1 0-1,0 1 0,-1 0 1,1 0-1,-1 0 1,0 0-1,-1 1 0,1 0 1,5 13-1,-7-10 48,0-1 1,-1 1-1,0 0 0,-1 0 1,0 1-1,0-1 0,-1 0 1,-1 0-1,1 0 0,-2 0 1,-2 13-1,-1-2 69,-1-1 0,-1 0 0,-1 0 0,-14 26 0,13-28-133,-2-1-1,0 0 0,-1 0 1,-1-1-1,-1-1 1,0 0-1,0-1 1,-2-1-1,0 0 0,-20 12 1,27-20-115,0 0-1,0 0 1,-1-1 0,1 0 0,-1-1 0,0 0 0,0 0 0,0-1-1,0 0 1,0-1 0,-1-1 0,1 1 0,0-1 0,-1-1 0,1 0-1,0-1 1,0 0 0,0 0 0,0-1 0,0 0 0,1-1 0,-11-4-1,4-2-130,0-1 0,0 0-1,1 0 1,0-2 0,1 0-1,0 0 1,-22-31 0,15 15-47,1-1 0,1-1 0,-19-46 1,25 48 196,2 1 1,1-2-1,-8-40 1,15 56 74,1 1-1,1-1 1,0 1-1,1-1 1,0 1-1,1-1 1,1 1-1,0-1 1,1 1-1,5-16 1,-3 17 9,1-1 0,0 1 0,1 0 0,1 0 1,0 1-1,0 0 0,1 0 0,1 1 0,-1 0 0,17-12 1,2 1 49,1 1 0,62-31 0,350-145 57,-325 154-289,-104 38 103,0 0 0,1 1 0,-1 0 0,24-1 0,-35 4 25,1 0 1,-1 0-1,1 0 0,-1 0 1,1 0-1,0 0 1,-1 1-1,1-1 0,-1 1 1,1-1-1,-1 1 1,0-1-1,1 1 0,-1 0 1,1 0-1,-1 0 0,0 0 1,0 0-1,0 0 1,1 0-1,-1 0 0,0 0 1,0 1-1,-1-1 1,1 0-1,0 1 0,0-1 1,0 2-1,0 0 5,-1 1-1,1-1 1,-1 1-1,0-1 1,0 1 0,0-1-1,0 1 1,-1-1-1,1 1 1,-1-1-1,0 1 1,-2 5 0,-6 11 58,0-1 0,-1 0 0,-1 0 0,-1-1 0,0-1 0,-1 0 0,-19 18 0,-7 4 189,-76 59 1,72-66-157,0-2 0,-2-1 0,-1-3 0,-1-2 0,-97 35 0,117-50-170,-1-2 0,1-1-1,-1-1 1,0-1-1,0-1 1,0-2 0,-1-1-1,1-1 1,0-1-1,0-2 1,0-1 0,-50-15-1,43 6-112,0-2 0,1-1 0,1-1 0,1-2 0,-41-33-1,65 46 189,0 1 0,1-1 0,-1-1 0,2 0 0,-1 0 0,-7-13 0,12 19 15,1-1 1,0 0-1,-1 1 0,1-1 1,0 0-1,0 0 0,1 0 1,-1 1-1,1-1 1,-1-4-1,1 5-1,0 1 0,1 0 0,-1-1 0,0 1-1,0 0 1,1 0 0,-1-1 0,1 1 0,-1 0 0,1 0 0,0-1 0,0 1 0,-1 0 0,1 0 0,0 0-1,2-2 1,2 0 38,1-1 0,-1 1-1,1 0 1,0 1-1,0 0 1,0 0 0,1 0-1,9-2 1,42-6 175,1 3 1,0 2-1,62 3 0,352 9 153,-1 33-323,-419-32-56,0 2 0,-1 2-1,68 26 1,-99-30 1,1 1 0,-2 1 0,1 1 0,-2 1 0,0 1 0,0 1 0,-1 0 0,0 1 0,-2 1 0,18 21 0,-22-20 3,-1 0-1,-1 0 1,0 0 0,-2 2-1,0-1 1,-1 1 0,0 0-1,-2 0 1,6 35-1,-7-18 2,-2-1 0,0 1 0,-3 0 0,-7 54 0,5-62-64,-2 0 0,-1 0 0,-1 0 1,-1-1-1,-1 0 0,-26 50 0,30-68-17,-1 0 0,1-1-1,-2 1 1,1-1 0,-1-1 0,-9 9-1,11-13 38,1 0 0,-1 0 0,0-1 0,0 1 0,0-1 0,0 0 0,0-1 0,-9 2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2:5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3898 2309 8658,'-147'90'5649,"108"-69"-4380,-78 30 0,75-38-1276,0-1 0,0-3 0,0-1-1,-79 4 1,66-12-119,-1-1-1,1-3 1,-70-15-1,34-2 7,1-4-1,0-4 1,2-4-1,-106-56 1,79 28 368,3-5 0,3-5 0,3-5 0,-98-90 0,180 145-132,0-1 1,2-2-1,0 0 1,2-1-1,-20-32 1,34 48-94,1 0 1,1-1-1,-1 1 1,2-1-1,-1-1 1,1 1-1,1 0 1,0-1-1,0 1 1,1-1-1,1 1 0,-1-1 1,2 0-1,-1 1 1,2-1-1,-1 1 1,1-1-1,1 1 1,5-14-1,-1 8-15,1-1 0,1 2-1,0-1 1,1 1 0,13-15-1,2 1 2,45-40-1,-21 29-70,2 2-1,1 2 1,2 3 0,1 2-1,2 2 1,65-23 0,-77 36-157,0 2-1,88-16 1,-103 25 88,0 2 0,0 2 1,0 0-1,0 2 0,45 7 0,-64-6 112,0 0-1,-1 1 1,1 0 0,-1 1 0,0 0-1,0 1 1,0 0 0,-1 0 0,1 1-1,-1 0 1,11 10 0,-14-9 39,1 0 0,-2 0 0,1 0 0,-1 1 0,0 0 0,0 0 0,-1 0 0,0 1 0,0-1 0,-1 1 0,0 0 0,-1 0 0,2 11 0,-1-1 53,-2-1-1,0 0 1,-1 0-1,0 1 1,-2-1 0,0 0-1,-1 0 1,-10 34-1,4-28 11,-1 0 0,-1-1-1,-1 0 1,0 0 0,-28 35 0,8-20-11,-1-2 0,-1-1 0,-2-2 0,-2-1 0,0-2 0,-54 31 0,64-44-61,0-2 1,-1-1-1,-1-1 1,0-1-1,-40 9 1,46-16-21,0 0 0,-1-2 1,1-1-1,-1-1 1,0-1-1,1-1 0,-38-6 1,25-1-27,1-2 0,0-1 1,1-1-1,-61-32 0,54 21-23,1-2 0,1-1 0,-48-42 0,46 31-10,2-2 0,-40-51 0,57 61 35,2-1-1,0-1 1,3-1 0,-20-44 0,32 61 15,0-1 0,1 0 0,1 0 0,0 0 0,-2-26 0,6 33 12,-1 0-1,1 0 0,1 1 0,0-1 0,0 0 0,1 0 1,0 0-1,0 1 0,1-1 0,0 1 0,1 0 0,4-9 1,2 3 10,0 1 1,0 0 0,1 1 0,1 0 0,0 1 0,0 0-1,2 1 1,26-17 0,-19 16-67,1 0 0,-1 1 0,2 0 0,-1 2-1,35-7 1,-51 13-95,0 1 0,0 0 0,0 0 0,-1 1-1,1-1 1,0 1 0,0 1 0,0-1 0,0 1 0,0 0 0,7 2-1,-11-2 65,-1 0 0,1 0-1,0 0 1,-1 0 0,1 0-1,-1 1 1,1-1-1,-1 0 1,0 1 0,1-1-1,-1 1 1,0-1 0,0 1-1,1 1 1,0 1-29,-1-1 0,0 0 0,0 0 0,0 1 0,-1-1 0,1 0 0,-1 1 0,0-1 0,0 7 0,-1 2 7,-1-1 1,0 0 0,0-1-1,-1 1 1,-1 0-1,-7 15 1,-36 61 972,44-83-794,-28 45 636,-2-2 0,-2-1 0,-3-2 0,-1-1 0,-45 38 0,43-47-359,-2-1-1,0-2 0,-3-1 0,0-3 0,-76 32 1,96-48-310,0-2 1,-1-1-1,0-1 1,0-1-1,0-1 1,-38 1-1,52-6-97,0 0 0,0-1 0,0 0 0,0-1 0,0 0 0,1-1 0,-1-1 0,1 0 0,0-1 0,0 0 1,0 0-1,0-2 0,1 1 0,0-1 0,-13-12 0,15 10-7,0 1-1,1-1 1,0 0 0,1-1-1,0 0 1,1 0 0,0-1 0,0 0-1,1 0 1,0 0 0,1 0 0,1-1-1,0 1 1,-2-16 0,3 13 40,1-1 0,1 1 1,0-1-1,1 1 0,1 0 0,0-1 0,0 1 1,2 0-1,0 0 0,1 0 0,10-22 0,-1 10 8,1 1 0,2 1-1,0 0 1,27-27-1,93-80 7,-86 89 30,1 2 0,2 3 0,2 2 1,77-36-1,-112 62 43,41-11 0,-56 18-26,0 0 0,0 1 0,0 0 0,0 1-1,0-1 1,0 1 0,0 0 0,0 0 0,0 1 0,9 2 0,-13-2-10,0 0 1,0 0 0,0 0 0,0 0 0,-1 1 0,1-1-1,0 1 1,-1-1 0,0 1 0,1-1 0,-1 1 0,0 0-1,0 0 1,0 0 0,0-1 0,0 1 0,0 0 0,0 0-1,-1 0 1,1 1 0,-1-1 0,1 0 0,-1 0 0,0 2-1,1 4 43,-1 0-1,0 0 1,-1-1-1,1 1 1,-5 15-1,-6 11 27,-2 0-1,-1-1 0,-2-1 1,-1 0-1,-22 30 1,-16 15 13,-3-3 1,-3-2-1,-122 109 0,133-136-53,-2-3 1,-2-2-1,-102 57 0,126-81-46,-1-2 1,0 0-1,-2-2 1,1-2-1,-1-1 0,0-1 1,-1-2-1,0-1 1,-35 0-1,57-5-5,1 0-1,-1-1 1,0-1-1,0 0 1,1 0 0,-19-7-1,27 8 2,-1 0 0,1-1 1,0 1-1,0-1 0,0 0 0,1 1 0,-1-1 0,0-1 0,1 1 0,-1 0 0,1-1 0,0 1 0,0-1 0,0 0 0,0 0 0,0 0 1,0 0-1,1 0 0,0 0 0,-1 0 0,1 0 0,0-1 0,1 1 0,-1 0 0,0-5 0,1 3-1,0 0-1,0-1 1,1 1-1,-1 0 1,1-1-1,0 1 1,1 0-1,-1 0 1,1 0-1,4-9 1,1 3-6,0 0 1,1 0-1,12-14 0,8-5-3,0 2-1,38-29 0,67-42 2,-75 57-8,25-18-42,200-140-664,-270 191 666,52-31-263,-56 36 269,0 0 0,0 0 0,0 1 0,0 0 0,16-3 0,-23 6 57,0 0 0,0-1 0,-1 1 0,1 0 1,0 0-1,0 0 0,0 0 0,-1 1 0,1-1 0,0 0 1,0 1-1,-1-1 0,1 1 0,0-1 0,-1 1 0,1 0 0,2 1 1,-3 0 14,0-1 0,0 0 1,0 0-1,0 0 0,-1 1 1,1-1-1,0 0 1,0 1-1,-1-1 0,1 1 1,-1-1-1,1 1 1,-1-1-1,0 1 0,0-1 1,1 3-1,-2 5 84,0-1-1,0 1 0,0 0 1,-1-1-1,0 0 0,-6 14 1,-5 8 20,-2 0-1,-1 0 1,-1-2 0,-2 0 0,0-1-1,-29 30 1,36-44-131,-2 0 0,1 0 0,-2-1 0,1-1 0,-2 0 0,1-1 0,-2-1 0,1 0 0,-21 7 0,30-13-25,-1-1 0,-1 1 0,1-1-1,0-1 1,-1 1 0,1-2 0,-1 1 0,1-1 0,-1 0 0,1-1 0,0 0-1,-1 0 1,1-1 0,0 0 0,-1 0 0,1-1 0,1 0 0,-1-1 0,0 1-1,1-1 1,0-1 0,-8-5 0,6 2-2,0-1 0,1 1 0,0-1 0,0-1 0,1 0 0,0 0 0,1 0 0,0-1 0,1 1 0,0-1 0,0-1 0,1 1 0,1-1 0,0 1 0,-2-18 0,3 9 26,1 0 1,0 0-1,1 0 0,2-1 1,0 1-1,1 0 1,1 1-1,11-35 0,3 8 7,2 0-1,2 1 1,2 1-1,51-69 1,-7 25-3,82-83 0,-77 97-15,93-74-1,-118 111 7,2 1 0,1 3 0,69-33 0,-99 56 43,40-12 0,-54 19-1,0 2 0,-1-1 0,1 1 0,0 0-1,0 1 1,0-1 0,0 1 0,12 2 0,-17-1-6,0-1 0,1 1 0,-1 0 0,0 0 0,0 0 0,0 0 0,0 0 1,-1 0-1,1 1 0,0-1 0,0 0 0,-1 1 0,1 0 0,-1-1 0,1 1 0,-1 0 1,0 0-1,0 0 0,0 0 0,2 3 0,-1 2 43,1 0 1,-1 0-1,-1 1 0,0-1 1,1 10-1,-1 11 70,-1 0-1,-1 0 0,-11 53 0,-30 86 0,22-105-117,-3-2 0,-2 0 1,-34 56-1,36-77-44,-1-1-1,-2-1 1,-1-1-1,-2-2 1,-36 33-1,55-58 1,0 0 0,-1-1 0,0 0 0,0-1 0,0 0 0,-24 9 0,16-12-12,19-4 40,0 0-1,0 0 0,-1 0 0,1 0 0,0 0 1,0 0-1,-1 0 0,1 0 0,0-1 0,0 1 0,-1 0 1,1 0-1,0 0 0,0 0 0,-1 0 0,1 0 1,0 0-1,0 0 0,0-1 0,-1 1 0,1 0 0,0 0 1,0 0-1,0 0 0,0-1 0,0 1 0,-1 0 1,1 0-1,0-1 0,0 1 0,0 0 0,0 0 1,0 0-1,0-1 0,0 1 0,0 0 0,0 0 0,0-1 1,0 1-1,0 0 0,0 0 0,0-1 0,0 1 1,0 0-1,0 0 0,0-1 0,0 1 0,0 0 0,0 0 1,0 0-1,0-1 0,1 1 0,-1 0 0,0 0 1,0 0-1,0-1 0,0 1 0,0 0 0,1 0 0,-1 0 1,0 0-1,0-1 0,1 1 0,5-7-2,0 0-1,1 1 1,0 0-1,1 0 1,-1 0-1,1 1 1,15-7-1,19-10 4,2 2 0,0 2 0,68-18 0,-47 20-7,132-15 0,-169 29 4,57 2 1,-75 0 6,-1 1 1,0 1-1,0 0 1,0 0 0,0 1-1,0 0 1,-1 0 0,1 1-1,15 9 1,-21-11 6,0 0 0,0 1 0,-1-1-1,1 1 1,-1-1 0,1 1 0,-1 0 0,0 0 0,0 0 0,0 1 0,0-1-1,-1 0 1,1 1 0,-1-1 0,0 1 0,0-1 0,0 1 0,0 0 0,-1-1 0,0 1-1,1 0 1,-1-1 0,-1 1 0,1 0 0,0-1 0,-1 1 0,0 0 0,-1 3-1,-1 3 15,-1 0-1,0 0 0,-1 0 0,0-1 1,-1 1-1,0-1 0,0-1 0,-13 14 0,1-3-33,-2-2 0,0-1 0,-1 0-1,-1-1 1,0-2 0,-1 0 0,0-1-1,-1-2 1,-32 11 0,9-7-32,0-2 1,-2-1-1,-97 6 1,90-15-23,-1-2 1,1-3 0,0-3-1,1-2 1,-63-17 0,55 8 25,1-4 1,0-2 0,2-3 0,-61-36 0,98 50 63,1-2 0,0-1-1,1-1 1,-25-24 0,37 31-21,2 1-1,-1-1 1,1-1 0,0 1-1,1-1 1,1 0-1,-1-1 1,1 1-1,1-1 1,0 0 0,-4-21-1,6 21-15,1 0-1,0-1 1,0 1-1,1 0 0,1-1 1,0 1-1,0 0 1,2-1-1,-1 1 1,5-11-1,-1 6-9,1 1 1,0-1-1,1 2 0,1-1 1,0 1-1,13-14 1,13-10-25,2 2 1,1 1 0,61-42-1,-28 23 32,116-65 0,-156 102 13,1 2-1,0 1 0,1 2 0,1 0 0,0 3 1,64-10-1,-79 17 8,-1 1 1,0 0 0,1 2-1,-1 0 1,1 1 0,20 6-1,-28-5 14,0 0-1,0 1 0,0 0 1,-1 1-1,1 0 0,-1 1 0,-1 0 1,1 1-1,-1 0 0,0 0 1,9 11-1,-8-7 17,0 1 0,-2 1 0,1-1 0,-2 2 0,1-1 0,-2 1 0,0 0 0,6 22 0,-4-7 28,-2 1-1,-1-1 1,2 43-1,-6-33-6,-2-1 0,-2 0 0,-1 1 0,-2-1-1,-2-1 1,-1 1 0,-2-1 0,-2-1 0,-1 0 0,-2-1 0,-1-1 0,-2 0-1,-1-1 1,-1-2 0,-2 0 0,-27 28 0,25-31-64,-2-2 1,-1 0 0,-1-2-1,-1-1 1,-1-2-1,-1-1 1,0-1-1,-2-2 1,0-1 0,-1-1-1,0-3 1,-1 0-1,-1-3 1,0-1-1,0-1 1,-51 1 0,56-7-12,-1-2 1,0-1 0,1-2 0,0-1 0,-48-14 0,61 13-16,1-1 0,0 0 0,0-1 0,0-1 0,1-1 0,0-1 0,1 0 1,0-1-1,1 0 0,-18-20 0,26 24 13,0 0 1,0 0-1,1-1 1,1 0 0,0 0-1,0 0 1,0-1-1,1 1 1,1-1-1,0 0 1,0 0-1,1-1 1,0 1-1,1 0 1,0-1 0,0 1-1,1-1 1,1 1-1,0-1 1,0 1-1,1 0 1,4-12-1,0 7-1,0-1 0,2 1 0,0 1 0,0-1 0,2 1 0,0 1 0,0 0 0,1 0 0,1 1 0,0 0 0,17-12 0,12-6-76,0 2-1,68-34 1,-62 37-116,91-31 0,-107 46 121,-1 2 0,2 1 1,-1 1-1,43-2 0,-58 8 57,1 0 0,0 1 0,0 0-1,0 2 1,-1 0 0,1 1 0,-1 0 0,19 9 0,-23-8 30,-1 1 0,1 0 0,-1 1 0,-1 0 0,1 1 0,-1 0-1,-1 0 1,1 1 0,-1 0 0,-1 1 0,10 14 0,-9-10 25,-1 1-1,0 0 1,-1 1-1,-1 0 1,-1 0 0,0 0-1,-1 0 1,-1 1-1,0 0 1,0 24 0,-2-6 50,-2 0 1,-2 0 0,-1 0 0,-10 37-1,-4 1 154,-52 132-1,-55 60 99,77-176-243,-5-2-1,-122 156 0,139-201-29,-2-2-1,-1-1 0,-3-2 1,0-2-1,-2-1 0,-96 53 1,125-79-18,-1-1 1,-19 6-1,31-12-26,0 0-1,0 0 1,0 0 0,-1 0-1,1-1 1,0 1 0,0-1-1,-1 0 1,1 0 0,0-1-1,-7-1 1,10 2-7,-1-1 0,1 0-1,0 1 1,0-1 0,0 0 0,0 0 0,0 0 0,1 0 0,-1 0-1,0 0 1,0 0 0,0 0 0,1 0 0,-1 0 0,1 0 0,-1 0-1,1-1 1,-1 1 0,1 0 0,0 0 0,-1-1 0,1 1 0,0 0-1,0 0 1,0-1 0,0 1 0,0 0 0,0-1 0,1 0 0,0-5-10,0 0 0,0 0 1,1 1-1,5-13 1,11-16-74,1 1 1,2 1 0,40-49-1,291-328-471,-275 326 523,109-89 0,-139 134 28,3 3 0,1 1-1,107-52 1,-127 72 10,49-14 0,-67 25 4,0 1-1,0 0 0,0 2 1,0-1-1,0 1 0,26 2 1,-35 0 0,1-1 1,0 1 0,-1 0 0,1 0-1,-1 0 1,1 1 0,-1 0 0,0-1-1,0 2 1,0-1 0,0 0 0,0 1-1,0 0 1,0 0 0,-1 0 0,0 0-1,1 0 1,-1 1 0,0-1 0,-1 1 0,1 0-1,-1 0 1,4 7 0,-2 0 20,-1 1-1,0-1 1,-1 1 0,0-1 0,0 1-1,-2 0 1,1 0 0,-3 23 0,-3 6 29,-1-1 1,-2 1 0,-26 73-1,7-43-3,-46 86-1,29-77-32,-3-2 0,-3-3 0,-4-2 0,-3-2 0,-3-2 0,-2-4 0,-88 72 0,120-113-20,0-1 1,-2-2-1,0-1 0,-42 19 1,55-31-6,0-1 0,0 0 0,-1-2 0,1 0 0,-1-1 1,-1-1-1,1-1 0,0 0 0,-29-3 0,28-1-13,1-1-1,-1-1 0,1 0 1,0-2-1,0 0 1,0-2-1,1 0 0,0-1 1,-18-11-1,26 12 2,-1 1 0,1-2-1,1 1 1,-1-1 0,2-1 0,-1 0-1,1 0 1,1-1 0,0 0-1,0-1 1,1 0 0,1 0 0,0 0-1,-7-22 1,9 19 8,1 0 0,1 0 0,0 0 0,1 0 0,1 0 0,0 0 0,1-1 0,1 1-1,0 0 1,4-15 0,4-4 1,2 1-1,0-1 0,21-36 0,4 3 0,2 2-1,3 1 1,3 2-1,53-55 1,233-204-63,325-194-1319,-458 383 675,-49 42 246,-115 72 404,1 2 0,53-18 0,-84 32 64,13-3 37,1 0 0,33-5-1,-46 9-1,0 1-1,1 0 1,-1 0-1,0 0 1,0 1-1,1-1 0,-1 1 1,0 1-1,0-1 1,0 1-1,0 0 1,0 0-1,-1 0 1,8 5-1,-9-5 1,0 1 0,0 0 0,0-1 0,0 1 0,-1 0 0,1 1 0,-1-1 0,1 0 0,-1 1 0,0 0 0,-1-1 0,1 1 0,-1 0 0,1 0-1,-1 0 1,0 0 0,-1 0 0,1 0 0,-1 0 0,0 0 0,0 0 0,0 0 0,0 0 0,0 0 0,-2 4 0,-2 10 70,-1-1 1,0 1-1,-1-1 0,-13 25 1,1-8-99,-2 0 1,-1-1 0,-1-1-1,-2-2 1,-1 0 0,-1-1-1,-2-2 1,-1-1 0,-1-1-1,-36 24 1,46-37-75,0-1 0,0-1 0,-1 0 0,-36 10 0,43-16 35,-1-1-1,1 0 1,-1-1 0,1 0-1,-1-1 1,1-1 0,-30-3-1,21-3 26,15 0 13,8 6-8,-1 0 0,1 0 0,0 0-1,0 0 1,0 0 0,0 0 0,0-1-1,0 1 1,0 0 0,0 0 0,-1 0-1,1 0 1,0 0 0,0-1-1,0 1 1,0 0 0,0 0 0,0 0-1,0 0 1,0-1 0,0 1 0,0 0-1,0 0 1,0 0 0,0 0 0,0-1-1,0 1 1,0 0 0,0 0 0,0 0-1,1 0 1,-1-1 0,0 1 0,0 0-1,0 0 1,0 0 0,0 0 0,5-4 11,0 1 1,-1 0-1,1 1 1,0-1 0,1 1-1,-1 0 1,6-1-1,18-8 25,179-73 108,250-109-127,-293 115-10,155-68 6,-231 110-4,145-39-1,-214 70-4,0 0 0,-1 2 0,2 0 0,-1 1 0,0 1 1,30 3-1,-45-2 0,0 1-1,0 0 1,1 0 0,-1 1 0,0 0 0,0-1 0,0 1 0,-1 1 0,1-1 0,0 1-1,-1 0 1,0 0 0,0 0 0,0 1 0,0-1 0,0 1 0,0 0 0,-1 0-1,0 0 1,0 1 0,0-1 0,-1 1 0,1 0 0,-1-1 0,0 1 0,0 0 0,-1 0-1,2 10 1,-1-1 9,0 0 0,-1 0-1,-1 0 1,0 0 0,-5 24-1,0-6 20,-17 52 0,9-44-38,-2 0-1,-2-1 1,-1 0-1,-2-2 1,-2 0-1,-1-2 1,-2 0-1,-36 39 1,50-63-23,0 0 1,-1-1-1,0 0 0,-1-1 0,0-1 1,0 1-1,-1-2 0,0 0 0,0-1 1,0 0-1,-1-1 0,0-1 0,0 0 1,0-1-1,-1-1 0,1 0 0,-1-1 1,1 0-1,-24-4 0,30 3 21,1-2 0,-1 1 0,1-1 0,-1-1 0,1 0-1,0 0 1,0 0 0,0-1 0,0 0 0,-8-6 0,1-3 59,0 1 1,2-2 0,-25-29-1,34 37-24,-1 0-1,1-1 0,0 1 1,0-1-1,-4-11 0,-10-27-5,3 0 0,2-1 0,2 0 0,-9-72 0,18 87-30,0-1 1,2 0 0,2 1 0,0-1-1,2 1 1,14-52 0,38-76-230,-18 54-641,-38 104 822,1-1 0,0 0 0,0-1 0,-1 1 0,1 0 0,-1 0 0,0 0 0,0 0 0,0 0 0,0 0 0,0 0 0,-1-5 0,1 7 44,0 0-1,-1-1 1,1 1 0,0-1-1,-1 1 1,1 0-1,0-1 1,-1 1 0,1 0-1,0 0 1,-1-1-1,1 1 1,-1 0 0,1 0-1,-1 0 1,1-1 0,-1 1-1,1 0 1,-1 0-1,1 0 1,-1 0 0,1 0-1,-1 0 1,1 0-1,-1 0 1,1 0 0,-1 0-1,1 0 1,-1 0-1,1 1 1,0-1 0,-1 0-1,0 0 1,-8 4-32,-1 1 0,1 0 1,0 0-1,-9 8 0,2-2 72,-55 36 749,-154 74 1,167-98-491,-1-2 0,-1-3 0,-119 21 0,138-34-342,1-1 0,-1-2-1,0-2 1,1-2 0,-1-2 0,1-1 0,-47-12 0,38 1-178,0-1 0,1-2 0,1-3 0,-80-49 0,115 63 197,1 2-2,0-2 0,-11-8 1,20 14 29,-1-1 1,1 1-1,0-1 1,0 1-1,0-1 1,0 1-1,0-1 1,0 0-1,1 0 1,0 0-1,-1 0 1,1 0-1,-1-4 1,2 5 4,0 1 0,0-1 0,0 1 0,0-1 0,0 0 0,0 1 0,0-1 0,0 1 0,1-1 0,-1 1 0,1-1 0,-1 1 0,1-1 0,-1 1 0,1 0 1,0-1-1,0 1 0,0 0 0,-1-1 0,1 1 0,1 0 0,-1 0 0,0 0 0,0 0 0,2-2 0,4-1-14,-1 1-1,1-1 1,-1 1-1,10-3 1,-8 3-6,21-7-243,0 1 0,1 2 0,31-5 1,93-3-1948,-113 12 1496,121-6-2338,12 2 1092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0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1922 411 15779,'-76'90'3456,"21"-35"-5147,54-55 1619,1 1 0,0-1 0,-1 1 1,1-1-1,0 0 0,-1 1 0,1-1 1,0 0-1,-1 1 0,1-1 0,-1 0 1,1 1-1,0-1 0,-1 0 0,1 0 1,-1 0-1,1 1 0,-1-1 0,1 0 1,-1 0-1,1 0 0,-1 0 1,1 0-1,-2 0 0,1-14-1896,4-10 851,2 1 1,0 0 0,9-24-1,33-77 1684,-42 113-333,15-40 612,-7 13 206,2 2 0,2 0-1,34-55 1,-49 88-954,0-1 61,1 1 0,-1-1-1,1 0 1,0 1-1,0-1 1,1 1 0,-1 0-1,0 0 1,1 0-1,7-4 1,-11 13 269,-3 2-369,-1 0 1,0-1-1,-1 1 1,0-1-1,0 0 0,0 0 1,-1-1-1,-7 7 0,2-3-130,-1 1-1,-1-2 0,-24 15 0,15-12-80,-2-1 0,1-1 0,-48 12 0,-81 9-415,147-30 551,-530 52-881,-3-46 1954,509-7-956,-358-18-385,280 4-75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1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1527 6353,'-9'-23'5704,"-12"-12"-3415,12 22-988,-9-17-530,2-1 1,1-1-1,-11-33 0,-28-106-627,28 84 1,-6-18-182,-5 3 0,-62-124-1,16 79-1125,-123-165-1,103 165 337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1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7266,'18'-7'5201,"10"2"-3809,25 5-112,13 0-128,15 5-191,17-3-137,40-9-232,23-4-232,27-9-112,-8-1-56,8 2-96,-4 3-48,-3 18-24,0 3-192,-22 4-2048,2 1 1544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1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1183 1276 10154,'-32'-20'5305,"-14"-21"-5241,-9 1-24,-16-21 192,-12 1 104,-5-21 89,-6-20 39,5-27-104,4-19-96,-2 2-120,1 3-56,-26 22-176,-12 15-216,-7 20 200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2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1 693 2064,'7'2'1241,"21"-17"1095,15-8 633,40-17 536,18-8-641,30-16-1760,9-9-359,16-4-569,10 0-120,4 8-144,-5 4-232,-18 10-961,-19 5-2568,-12 11 2305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2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1 798 6257,'44'-18'5690,"4"-12"-1217,10-16-4409,10-9-8,-8-26 0,-3-8-8,3-17-24,-3-11-128,3-9-1905,2-3 1217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40 174 12467,'-18'0'5393,"5"-14"-4529,5-2-544,8-12-256,0 1-56,7 6-184,3-2-232,15 0-2513,-2 2 1937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2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1446 456 4817,'-38'0'4761,"-9"-2"-1728,-14-3-689,-9-3-575,-19-9-601,-8 1-320,-31-9-448,-10-5-144,-6-6-144,1-8-40,15-16-224,6-6-264,0-8-3393,3 1 2217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3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1752 1344,'-7'-19'689,"3"8"-474,1 0-1,-1 0 1,2 0-1,-2-14 1,1-23-17,2-1 0,2 1 0,2 0 0,2 0 1,3 0-1,1 1 0,3 0 0,22-59 0,-12 54 733,1 1 0,3 1 0,61-89 0,157-161 2592,-50 58-3316,-175 216-179,1 0 0,1 1 0,2 1 0,0 1 1,2 2-1,0 0 0,42-25 0,-31 25 45,1 1-1,1 2 1,1 2-1,73-19 1,-87 29-95,1 1 0,0 1 0,0 2 0,0 0 0,0 2 0,0 1 0,0 1 0,0 1 0,27 7 0,162 50-3150,-91-25 2027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3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8 968,'48'-7'552,"17"9"-96,-1 1-136,3 13-215,4 4-49,-11 6-40,6 8-16,-11 8 0,10 10-32,1 8 16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3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3641,'0'0'3784,"6"6"-2637,14 16-50,0 0-1,-2 2 1,-1 0-1,27 49 0,-22-27-652,-1 0-1,14 52 1,-22-53-31,-3 1 0,-1 1 0,-2-1 1,-3 1-1,-1 70 0,-9-2 406,-23 124 1,10-121-1264,-5-2 0,-61 178 0,47-194-371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3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1 8810,'-36'37'6089,"-26"13"-4520,-9-1-369,-21 11-144,-10 1-416,-10-15-568,-3-4-376,16-17-4369,15-16 2577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3:4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2176,'0'35'1129,"4"13"-17,12 21 968,5 6 433,21 3-105,13 12-191,23-7-881,7 4-656,11-2-256,8-9-136,1-18-231,14-6-9,22-17-1081,1-3-4376,5 0 3593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4:2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1408,'-2'28'849,"2"0"0,4 31 0,0 18 416,3 296 3591,-1-93-2423,-30 597 883,0 182-1471,6-96-2222,-1-628 144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4:2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1480,'13'121'848,"10"29"89,-6 15-57,1 26 672,0 11-191,-8 21-425,-4 8-120,-12 22-448,-2 18-120,-23 14-664,3 9-200,5-7-1265,-4-20 1209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4:2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4273,'3'108'3897,"-3"13"-1745,-3 17 89,-8 5-249,-5 8-896,-5 19-368,-4-11-119,0 22-113,-5-6-104,-7 4-120,0 4-80,7-22-640,0-11-2169,5-38 1697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4:3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2487 3 5017,'-3'-2'6619,"-4"3"-4119,-6 5-714,-9 7-1115,1 1 0,0 1 0,0 0-1,-29 30 1,-65 83-194,82-89-204,-149 187 178,-15 18-204,104-140-169,-152 189 30,-24 119-30,112-162 163,-152 196 600,65-98-552,168-239-990,-4-3-1,-104 106 0,107-133-228,9-10 450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17 13011,'-26'7'5681,"12"-4"-4081,-1-4-928,3-7-111,1 3-161,6 0-136,5 1-128,0 3-112,0-1 48,14 11-1232,41 17-33,-41-29 673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4:3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1090 0 1504,'-39'64'752,"-6"2"-23,-3 4-73,11 8 648,-7 0-168,-2 2-360,2 2-135,-4 13 255,-5 1 464,-4 8 128,0 1 33,-19-8 47,-7 1-584,-7-1-416,-6 4-160,9 3-528,9-3-1200,16-7 728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4:3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2513,'52'61'3433,"-4"2"1,48 80 0,-45-64-2069,6 8-469,133 188 763,58 14-187,-17-23-729,126 221-328,-224-299-390,190 300-1090,-248-351-1093,-7-11 891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4:4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2513,'110'100'1176,"-18"-5"592,-1 4-71,-10 8 631,2-6 233,8 8-425,1-2-864,2-13-808,-4-4-216,-16-16-1008,-12-5 584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4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2350 0 5545,'-96'37'8377,"0"-7"-5296,34-11-2740,1 2 0,-68 34 1,-321 211 1352,362-211-1465,-703 492 912,606-394-1113,-23 16-740,66-70-3846,100-73 2320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1:24:4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5753,'42'65'4471,"-7"-9"-2021,62 76-1,-51-81-1921,3-2 0,2-3 0,2-2 0,58 38 0,246 133 122,-123-91-554,-9-6-4,-8 18 20,-170-103-91,27 21-23,156 85 1,-5-48-682,-127-59 423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9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603 994 3129,'137'-486'3220,"-67"220"-1058,-58 225-1552,33-137 3817,-41 159-3331,-4 16-570,0 4-55,-3 30 261,2 56-43,-14 103-1,-27 87-2,30-205-507,-42 270 428,-119 629 553,40-467-845,-20-6-161,32-108-215,-1 16-1829,81-255 1114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9:5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3513,'7'18'3897,"-5"19"-561,-1 27-967,-1 19-345,-5 32-992,-2 14-143,-2 43-121,2 25 16,3 56-160,-1 30-32,5 36-176,-3 7-136,-4-2-176,1-14-160,3-32-648,3-28-2288,14-64 1887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9:5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3689,'12'-16'3152,"1"20"-1871,-1 15 551,2 40 553,0 31-241,4 68-848,7 38-175,5 82-17,4 18-176,5 37-328,0 5-168,-6-14-248,-1-7-72,-18-47-272,-1-22-312,4-62 296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9:5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2210 4042 7554,'-17'-39'1454,"2"-1"0,2 0 0,-14-79 0,20 69-1181,2-1 0,3-96 1,6 85-514,3 0 1,3 1-1,3 0 0,2 1 1,46-114-1,-39 127 193,2 0 0,2 2 0,2 1 0,2 1 1,47-53-1,-68 85 60,0 0 1,0 1 0,1 0 0,1 1-1,0 0 1,0 1 0,0 0 0,1 0-1,13-5 1,-23 12-10,0 0 1,0 0-1,0 1 0,0-1 1,0 0-1,0 1 0,0-1 1,0 1-1,0 0 0,0 0 0,0 0 1,0 0-1,0 0 0,0 0 1,0 1-1,0-1 0,0 1 1,0-1-1,0 1 0,0 0 1,-1-1-1,1 1 0,0 0 1,0 0-1,-1 0 0,1 1 0,0-1 1,-1 0-1,3 3 0,-1 1 24,0 0-1,0 1 0,-1-1 0,1 0 1,-1 1-1,-1-1 0,1 1 1,-1-1-1,0 1 0,1 6 0,0 10 150,-1-1-1,-1 0 0,-1 1 0,0-1 0,-2 0 0,0 0 0,-2 0 1,0 0-1,-1-1 0,-1 0 0,-1 0 0,-1-1 0,-1 0 0,0 0 1,-26 33-1,20-32-74,0-1 0,-2-1-1,0-1 1,-1 0 0,0-2 0,-2 0 0,1-1 0,-2-1 0,0-1 0,0-1 0,-1-1 0,-1 0-1,-35 8 1,35-13-71,1 0-1,-1-2 1,0-1-1,-1 0 1,1-2-1,0-1 1,0 0-1,0-2 1,0-1-1,0-1 1,1-1-1,0-1 1,-42-19-1,35 9-26,1-1 0,1-1 0,1-2 0,1-1-1,0-1 1,2-1 0,1-1 0,0-1 0,-20-32 0,28 36-8,0-1 0,2-1 0,1 0 0,1-1 0,1 0 0,1 0 0,-10-48 0,16 60 1,2 1-1,0-1 1,1 0 0,0 0-1,1 0 1,0 0 0,6-24-1,-4 28 2,0 0 0,0 0 1,1 0-1,1 0 0,-1 1 0,1 0 0,1 0 0,-1 0 0,2 1 0,-1 0 0,13-12 0,-7 11-3,-1 0-1,1 0 1,0 1-1,1 1 1,0 0-1,0 0 1,0 2-1,1-1 1,0 2-1,0 0 1,0 0-1,17 0 1,-3 2-4,0 1 1,0 1 0,0 1 0,-1 1-1,37 10 1,-31-5 13,1 2 0,-2 2 0,1 0 0,-2 2 0,0 2 0,0 1 0,47 35 0,-66-43 23,-1 1 0,-1 0 1,0 0-1,0 1 0,-1 0 0,-1 1 0,9 14 0,-13-19 8,-1 0 0,1 1-1,-2-1 1,1 0-1,-1 1 1,0 0-1,-1-1 1,0 1 0,0 0-1,0 0 1,-1 0-1,0 0 1,-1-1-1,-2 14 1,0-11 22,0 1 0,-1-1-1,0 1 1,-1-1 0,0 0 0,-10 14 0,3-8 44,-1 0 0,-27 28 0,13-22-47,0 0 0,-1-2 0,-1-1 0,0-1 0,-2-1 0,0-2 1,-1-1-1,-66 19 0,79-29-107,0 0 0,1-1-1,-1-1 1,0-1 0,-1-1 0,1 0 0,0-2 0,0 0-1,0-1 1,1-1 0,-1 0 0,1-2 0,0 0 0,0-1-1,1-1 1,0 0 0,-17-12 0,12 5-149,0 0 0,0-2 0,2-1-1,0 0 1,1-2 0,0 0 0,2-1 0,1-1 0,1 0-1,0-1 1,-18-42 0,28 53 154,1 0-1,0 0 1,1 0-1,0 0 0,1-1 1,1 1-1,0-1 1,0-14-1,2 20 42,0 0 0,0 1 0,0-1-1,1 1 1,-1 0 0,2-1 0,-1 1-1,1 0 1,0 0 0,0 0 0,0 1-1,1-1 1,0 1 0,0 0 0,0 0-1,1 0 1,7-6 0,0 3 8,-1 1 0,1 0 0,1 0 0,-1 2 0,1-1 0,0 2 0,0 0 0,28-5 0,0 3 29,73-2 0,-45 8-9,0 3 1,-1 3-1,73 15 0,-107-14-10,0 2 0,53 21 0,-74-25 2,-1 1 0,1 1 1,-1 0-1,0 1 0,-1 0 1,0 1-1,0 0 0,-1 0 1,11 14-1,-17-18 20,1 0-1,-1 0 1,-1 1 0,1 0-1,-1-1 1,0 2-1,0-1 1,-1 0 0,0 0-1,0 1 1,0-1-1,-1 1 1,0-1 0,0 1-1,-1 0 1,1 0-1,-2-1 1,1 1 0,-1 0-1,0-1 1,0 1-1,-1-1 1,0 1 0,-2 6-1,-2 1 70,-1 0 0,0 0 0,-1 0 0,0-1 0,-1-1 0,-11 13 0,-7 4 151,-35 30 1,7-11 1,-2-2 0,-2-2 0,-112 62 0,141-91-205,-1 0 1,0-2-1,-2-2 0,1-1 1,-1-1-1,0-2 1,-1-1-1,0-1 1,0-2-1,-40-2 1,48-3-51,0-1 0,0-1 1,1-1-1,0-1 1,0-2-1,0 0 0,1-2 1,0 0-1,-28-18 1,34 17-22,1-1 0,0-1 0,1 0 1,1-1-1,0-1 0,1 0 1,0-1-1,1 0 0,1-2 0,1 1 1,-18-38-1,20 36 11,2 0 0,0 0 0,1-1 0,1-1 0,1 1 0,1 0 0,0-1 0,2 0 0,0 0 0,2 1 0,0-1 0,1 0 0,1 1 0,1-1 0,1 1 0,1 0 0,0 0 0,2 1 0,0 0 0,1 0 0,12-17 0,-3 11 3,0 2 0,2 0 0,0 2 0,2 0 0,0 1-1,2 1 1,45-29 0,0 9-14,124-53 0,83-4-79,-244 87 72,1 2-1,0 0 0,56-2 1,-80 8 23,-1 1 1,0 1 0,0-1-1,0 1 1,1 1 0,-1 0-1,0 0 1,-1 0 0,9 4-1,-12-4 4,-1 0-1,0 0 1,1 0-1,-1 1 1,0-1-1,0 1 1,-1 0-1,1 0 1,0 0-1,-1 0 0,0 0 1,0 0-1,0 1 1,0-1-1,0 1 1,-1 0-1,1-1 1,-1 1-1,1 7 1,0-4 1,-2-1 1,1 1 0,-1 0 0,0 0-1,0-1 1,-1 1 0,0 0 0,0 0-1,-3 7 1,-2 3 5,0 0 0,-12 21 0,1-8 13,-2 0 0,-1-1-1,-1 0 1,-1-2-1,-1-1 1,-1-1-1,-2-1 1,-1-1-1,0-1 1,-2-1 0,-56 30-1,55-35-124,-2-1-1,1-2 1,-2-1 0,1-2-1,-2-1 1,1-2 0,-1-1-1,0-1 1,0-2 0,-1-2-1,1-1 1,-37-5-1,50 2-118,0-2 0,0 0 0,0-1 0,1-1 0,0-2 0,1 1 0,0-2 0,0-1 0,1 0 0,0-1 0,1-1 0,1-1 0,-17-16 0,15 11 226,1-1-1,1 0 1,0-1-1,2-1 0,0 0 1,2-1-1,0-1 1,2 1-1,0-2 0,-7-30 1,14 39 37,0 0 1,0 0 0,1 0-1,1 0 1,1 0 0,0 0-1,2 0 1,-1 0 0,2 0-1,0 0 1,1 0 0,0 1-1,2 0 1,0 0-1,0 0 1,1 0 0,1 1-1,0 0 1,1 1 0,1 0-1,12-13 1,-5 9 27,1 1 0,0 0 1,2 1-1,0 1 0,0 1 0,1 0 0,1 2 1,0 1-1,1 0 0,30-8 0,-1 5 152,0 1-1,0 3 1,88-3 0,-104 10 35,1 2 0,-1 2 0,38 6 0,-69-7-182,0 0 0,0 0-1,0 1 1,0-1 0,0 1 0,0 0 0,0 1-1,0-1 1,-1 1 0,5 3 0,-8-5-49,0 0 0,0 0 1,0 1-1,0-1 0,0 0 0,-1 0 1,1 1-1,0-1 0,-1 0 0,1 1 1,-1-1-1,1 1 0,-1-1 0,0 1 1,0-1-1,1 1 0,-1-1 0,0 1 1,0-1-1,0 1 0,-1-1 0,1 1 1,0-1-1,-1 0 0,1 1 0,-1-1 1,1 1-1,-1-1 0,1 0 0,-1 1 1,0-1-1,0 0 0,0 0 0,0 1 1,-1 0-1,-4 5 56,0 1 0,0-2 0,-1 1 0,0-1 0,-13 10 1,-45 22 134,38-23-134,-60 33 138,-137 53-1,154-75-223,-1-4 0,-121 23-1,151-39-128,0-1-1,-1-2 0,1-2 1,-1-2-1,1-1 0,-58-12 1,76 10-7,1-2 0,0-1 0,0 0 0,1-2 1,0 0-1,1-2 0,0 0 0,0-1 0,1-1 0,1-1 1,0 0-1,1-1 0,-17-20 0,10 5 11,1-1 1,2-2-1,1 0 0,1-1 1,2-1-1,1-1 0,2 0 1,2-1-1,-13-63 0,21 72 170,0 0-1,2-1 1,1 0 0,2 1-1,0-1 1,2 1-1,1 0 1,2 0-1,13-42 1,-8 38 10,2 0 1,2 2-1,0 0 1,2 0-1,1 2 1,2 0-1,36-41 1,-33 47-6,1 0 1,1 1-1,0 1 1,2 2-1,0 1 0,1 0 1,0 2-1,2 2 1,36-13-1,-6 7 87,1 3 0,1 2 0,105-9 0,-124 19-76,-1 3-1,1 1 1,51 7 0,-82-5-32,0 0 0,0 0 0,0 1 0,-1 1 0,1 0 0,14 8 0,-22-10-1,0 0 0,-1 1 1,1-1-1,-1 1 1,1 0-1,-1 0 1,0 0-1,0 0 1,-1 0-1,1 1 0,0-1 1,-1 1-1,0 0 1,0 0-1,0 0 1,-1 0-1,1 0 0,-1 0 1,0 0-1,1 7 1,-1-4 18,-1 1 0,0-1 0,-1 0 0,1 0 0,-1 1 1,-1-1-1,1 0 0,-1 0 0,-4 9 0,-1 1 54,-1-1-1,-17 26 1,8-16-65,-2-1 0,0-1 0,-1-1 0,-2 0 0,0-2 0,-2-1 0,0 0 0,-1-2 0,-1-1 0,0-1 0,-1-1 0,-1-1 0,-1-2 0,1 0 0,-51 11 0,50-16-90,0-2-1,0-1 1,-1-2 0,1 0 0,0-2 0,-31-4 0,46 3 13,1-1 1,0-1 0,1 0 0,-1 0-1,0-1 1,1-1 0,0 0-1,0-1 1,0 0 0,1-1 0,0 0-1,0-1 1,1 0 0,0-1-1,-16-17 1,17 14 24,0-1-1,0 0 0,2 0 1,-1 0-1,2-1 1,-1 0-1,2-1 1,0 1-1,1-1 0,1 0 1,-4-27-1,7 32 20,-1 0 0,2 0 0,-1 0 0,1 0 0,1 0 0,0 0 0,0 0 0,1 1 0,1-1 0,-1 1 0,1 0 0,1 0-1,0 0 1,0 0 0,1 1 0,0 0 0,0 0 0,1 0 0,7-6 0,-2 4 0,1 0 0,-1 1 0,2 0 0,17-8 1,65-25-11,-6 10 12,1 4 0,2 4 0,0 4 0,1 4 0,137-5 0,-185 19-10,50-1-54,-93 3 59,1 0-1,-1 0 1,0 0 0,0 1 0,0 0 0,0-1 0,-1 1-1,6 2 1,-8-2 5,1-1-1,-1 0 0,1 1 1,-1-1-1,1 1 0,-1-1 1,1 1-1,-1 0 0,1-1 1,-1 1-1,0-1 0,1 1 1,-1-1-1,0 1 0,0 0 1,1-1-1,-1 1 0,0 0 1,0-1-1,0 1 0,0 0 1,0 0-1,0-1 0,0 1 1,0 0-1,0-1 0,0 1 1,0 0-1,-1-1 0,1 1 1,0 0-1,0-1 0,-1 1 1,1-1-1,0 1 0,-1 0 1,1-1-1,0 1 0,-1-1 1,1 1-1,-2 0 0,-14 18 3,-1-2 0,-1 1 0,-37 27 1,42-35 4,-38 30 41,-2-3 1,-1-2-1,-96 45 1,111-63-61,-1-1 0,0-2 0,-1-2 0,0-2 0,-1-2 0,-66 6 0,92-13-22,-1-1 1,0 0 0,0-2 0,0 1-1,1-2 1,-24-6 0,34 7 15,1 0 1,-1 0-1,1-1 0,0 1 1,0-1-1,0 0 0,0-1 0,1 1 1,-1-1-1,1 0 0,0 0 1,0 0-1,0 0 0,1-1 1,-1 0-1,1 0 0,0 0 1,0 0-1,1 0 0,0 0 1,0-1-1,-2-6 0,2 3 4,0 0-1,1 0 1,0-1-1,1 1 1,0 0-1,0 0 1,1-1-1,0 1 1,0 0-1,1 0 1,1 0-1,3-9 1,-1 5 1,2-1 0,-1 1 0,2 1 0,0 0 0,0 0 0,1 0 0,11-10 0,4-1 6,1 0 0,1 2-1,1 1 1,1 1 0,55-27-1,308-117 219,-305 133-167,2 5 1,0 3-1,100-11 0,-114 28-27,-67 5-16,0 0 0,-1 0 1,1 1-1,-1 0 1,1 0-1,-1 1 0,12 4 1,-16-5-1,0 0-1,0 0 1,-1 1 0,1-1 0,-1 0 0,1 0-1,-1 1 1,1-1 0,-1 1 0,0 0-1,0-1 1,1 1 0,-1 0 0,0-1-1,-1 1 1,1 0 0,0 0 0,-1 0-1,2 3 1,-2-2 0,0 0-1,1 1 0,-1-1 1,0 0-1,-1 1 0,1-1 1,-1 1-1,1-1 0,-1 0 1,0 1-1,0-1 0,-2 3 1,-4 8 2,-1 0 1,-1-1 0,0 0 0,0 0-1,-2-1 1,1 0 0,-1-1 0,-16 12 0,-110 75 49,121-87-48,-53 33-1,-2-2-1,-1-4 1,-107 41 0,162-73-50,0 0 0,-1-2 0,1 0 0,-1-1 0,-36 2 0,47-5-13,0 0 0,0-1 0,0 0 0,0 0-1,0-1 1,0 0 0,0 0 0,0-1 0,1 1 0,-1-1 0,1-1 0,0 1 0,0-1 0,0-1 0,0 1 0,-9-10 0,10 9-37,0-1 1,1 0-1,0 1 1,0-1-1,0-1 1,1 1-1,0 0 1,0-1-1,1 0 1,0 0-1,0 1 1,-1-9-1,2 3-88,0 0-1,1 1 1,0-1-1,1 0 1,0 0-1,5-19 1,4-4-272,2 1 0,1 1 0,33-59 0,-18 42 417,2 0 0,3 2 0,1 1 0,74-75 0,-85 101 113,1 2 0,0 1 0,2 0 0,0 2 0,1 1 0,0 2 1,1 0-1,1 2 0,0 1 0,0 1 0,1 2 0,0 0 0,1 3 0,-1 0 1,1 2-1,0 1 0,50 5 0,-69-2 19,0-1 0,0 2-1,0-1 1,0 2 0,-1 0 0,1 0 0,12 7-1,-19-8-18,0 0 0,0 1 0,0-1 0,-1 1 0,1 0 0,-1 0 0,0 1 0,0-1 0,-1 1 0,1 0 0,-1 0 0,0 0-1,-1 0 1,1 0 0,-1 1 0,0-1 0,2 9 0,-2-2 67,0 1 1,0 0-1,-2-1 1,0 1-1,0 0 1,-1 0-1,0-1 0,-1 1 1,-5 15-1,0-5 49,0-1 0,-2 0 0,-1 0 0,-15 26 0,9-23-81,-1-2 1,-1 0-1,0-1 1,-2-1-1,-1-1 1,-24 19-1,-7 0 63,-91 53-1,93-64-138,-2-3 0,0-1 1,-78 23-1,112-42-78,0-1 0,-1 0 1,1-1-1,-1-1 0,0-1 0,0-1 0,0 0 0,-34-6 1,44 4-14,1 0 1,-1 0-1,1-1 1,0 0 0,0-1-1,0 1 1,0-2-1,0 1 1,1-1 0,0 0-1,0 0 1,1-1-1,-1 0 1,1 0 0,0-1-1,1 0 1,-1 0-1,2 0 1,-1 0 0,-5-13-1,6 11 5,1-1-1,0 1 0,1-1 1,0 0-1,1 1 1,0-1-1,0 0 1,1 0-1,0 0 0,1 0 1,0 0-1,0 1 1,6-17-1,-1 4 18,2 1-1,0 1 1,2 0 0,0 0-1,14-19 1,-6 12 25,1 2-1,1 0 1,1 2 0,1 0 0,50-39 0,-36 37 11,0 1 1,1 2 0,75-32 0,-43 28 15,0 4 0,1 3 0,1 2 0,141-12 0,-50 21 7,-132 10-11,0 0-1,1 2 1,35 9-1,-54-9 2,1-1 0,-1 1-1,0 1 1,0 0 0,0 1 0,12 8-1,-21-11 1,1-1 0,0 1 0,-1 0 0,1 1 0,-1-1-1,0 0 1,0 1 0,0 0 0,0 0 0,-1 0 0,0 0 0,0 0-1,0 0 1,0 1 0,0-1 0,-1 0 0,0 1 0,0 0-1,0-1 1,-1 1 0,1 4 0,-2 0 22,0 0 0,0-1-1,-1 1 1,0-1 0,-1 1 0,0-1-1,0 0 1,-8 16 0,-7 5 103,-21 29-1,4-11-28,-68 70-1,76-91-611,-1-1 1,-1-1 0,-58 36-1,-48 9-464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9:5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2000,'129'-5'633,"6"1"-1090,5 4-199,-14 13 368</inkml:trace>
  <inkml:trace contextRef="#ctx0" brushRef="#br0" timeOffset="1">413 619 1184,'-151'67'304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7:2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77 227 6841,'16'181'5874,"-2"17"-3066,2 4-1271,3-32-849,-3-16-256,-4-47-256,-4-22-48,-10-37-128,-7-22-56,-11-33-232,4-28-136,-7-38-344,0-21-777,0-48 1065</inkml:trace>
  <inkml:trace contextRef="#ctx0" brushRef="#br0" timeOffset="1">15 1 4217,'30'122'5185,"2"23"-504,-1-3-2272,1-4-1433,-5-5-440,-11-18-360,-2-9-48,-14-30-80,-7-22-8,-9-39-216,-2-22-112,-5-39-144,-3-17-120,1-44-265,-2-8-663,1-18-3745,-3-14 3481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68 168 9058,'-5'2'1202,"0"-1"1,0 0-1,-1 0 1,1 0-1,-1 0 1,-7-1-1,12 0-1164,0 0-1,0 0 1,0 0 0,0-1-1,1 1 1,-1 0-1,0 0 1,0-1-1,0 1 1,0 0-1,0-1 1,0 1-1,0-1 1,1 1-1,-1-1 1,0 0-1,0 1 1,1-1-1,-1 0 1,0 0 0,1 1-1,-1-1 1,1 0-1,-1 0 1,1 0-1,-1 0 1,1 1-1,0-1 1,-1 0-1,1 0 1,0 0-1,0 0 1,-1 0-1,1 0 1,0 0-1,0 0 1,0 0 0,0 0-1,1 0 1,-1 0-1,0 0 1,0 0-1,1-1 1,1-3-24,-1 0 0,1 0 0,1 0-1,-1 0 1,0 1 0,1-1 0,0 1 0,0 0 0,1 0 0,-1 0 0,1 0 0,7-5 0,1-1-14,0 1 1,27-15-1,-27 18 8,1 0-1,0 1 0,0 0 0,1 1 0,17-4 0,-24 7-58,1 0 0,-1 0-1,1 1 1,0 0-1,-1 0 1,1 0 0,-1 1-1,0 1 1,1-1 0,-1 1-1,10 4 1,2 4-153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9:5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1 435 4033,'71'-55'2674,"3"3"-1,96-51 1,-119 77-1810,2 2 0,0 2-1,2 3 1,85-20 0,-90 29-544,2 2 0,-1 3 1,1 1-1,0 3 0,74 8 1,-110-5-227,0 0 1,0 1 0,0 1-1,23 8 1,-34-10-62,0 0 0,0 1 0,-1-1-1,1 1 1,-1 0 0,0 0 0,0 0 0,0 1-1,0 0 1,0-1 0,-1 1 0,0 1 0,1-1 0,-2 0-1,1 1 1,0-1 0,2 9 0,-3-7 3,-1-1 1,0 1-1,0 0 0,0 0 1,-1 0-1,0-1 1,0 1-1,-1 0 0,1 0 1,-3 9-1,-1-2 37,0 0 0,0 0 0,-11 21 0,3-14-33,-1 0 1,0-1-1,-1 0 0,-1-1 0,-1-1 1,-1 0-1,0-1 0,-1-1 1,0-1-1,-2 0 0,-24 12 1,19-12-54,0-1 1,-2-2-1,1 0 1,-2-2 0,1-1-1,-1-2 1,0 0-1,-51 3 1,66-9-46,0 0 1,0 0-1,1-1 0,-1-1 1,0 0-1,1-1 0,-1 0 1,-20-9-1,26 8 1,0 1-1,1-1 1,0 0-1,0 0 1,0-1-1,0 0 1,1 0-1,0 0 1,0-1-1,0 1 1,1-1-1,-1 0 1,1-1-1,1 1 1,0-1-1,-4-10 1,2 3-11,1-1 1,1 0 0,0 0-1,1 0 1,1 0 0,0-1 0,1 1-1,1 0 1,0 0 0,1-1-1,1 1 1,0 1 0,1-1-1,1 0 1,0 1 0,9-18-1,-7 22 66,-1 0-1,2 0 1,-1 0-1,1 1 1,1 0-1,-1 1 1,14-11-1,-6 8 15,0 1 0,1 0-1,0 1 1,19-7-1,7 0 80,1 3-1,1 1 1,47-5 0,-19 6 191,120-2 0,-149 13-117,0 2 1,-1 2-1,0 2 0,48 12 1,-82-15-80,-1-1 1,1 1 0,0 0 0,-1 1-1,1 0 1,-1 0 0,12 9-1,-19-12-51,1 1-1,0 0 0,0 0 0,-1 0 0,1 0 0,-1 0 0,1 0 0,-1 0 0,0 1 0,0-1 0,0 0 0,0 1 1,0-1-1,-1 1 0,1-1 0,-1 1 0,1-1 0,-1 1 0,0-1 0,0 1 0,0-1 0,0 1 0,-1-1 0,1 1 0,-1-1 1,1 1-1,-1-1 0,0 1 0,-2 3 0,-2 5 81,-1-1 1,0 1-1,0-1 1,-1 0-1,-13 15 1,-47 40 234,37-39-298,-1-1 0,-1-1-1,-1-2 1,-1-2 0,-1 0 0,0-3 0,-2-1 0,-52 16 0,60-24-465,0-1 0,-1-1 0,1-2 0,-1-1 0,0-2 0,0 0 0,0-2 0,0-1 0,0-2 0,0-1 0,-49-14 0,-48-31-1604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9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1304,'75'-27'123,"2"3"0,0 4 0,134-18-1,-143 31 364,1 3 1,-1 3-1,1 3 0,110 18 0,-157-16 392,0 0 0,0 2 0,-1 0 0,26 13 0,-41-17-522,0 1 0,-1 0 0,1 0 0,-1 0 0,1 1 0,-1 0 0,0 0 0,-1 1 0,1-1 0,-1 1 0,0 0 1,0 0-1,0 0 0,-1 1 0,0-1 0,0 1 0,0 0 0,-1 0 0,3 10 0,-4-10-151,0 0-1,-1 0 1,0-1 0,0 1 0,-1 0 0,1 0-1,-1 0 1,-1 0 0,1-1 0,-1 1 0,0 0 0,-5 9-1,0-2 52,0 0-1,-1 0 0,-1-1 0,-14 16 0,-10 5 103,0-1 1,-75 52-1,-89 45-60,187-123-291,-33 22-165,-65 29 0,95-52-4,0 1 0,-1-2 0,1 0 0,-1 0 1,0-1-1,0-1 0,0 0 0,0-1 0,-27-1 0,37 0 76,0-1 0,0 1 0,0-1 0,0 0-1,1 0 1,-1 0 0,0 0 0,0-1 0,1 0 0,-1 0 0,1 0 0,-1 0 0,1 0-1,0 0 1,0-1 0,0 0 0,0 1 0,0-1 0,1 0 0,-1-1 0,1 1-1,-2-4 1,2 2 23,0 1 0,1-1-1,0 1 1,0-1-1,0 0 1,1 0 0,-1 0-1,1 1 1,0-1 0,1 0-1,-1 0 1,1 1 0,0-1-1,0 0 1,0 1-1,4-9 1,-1 3 48,1 0-1,0 1 1,0-1-1,1 1 1,1 0-1,-1 1 1,1-1-1,12-9 1,-7 7 75,1 1 0,0 1 0,0 0 1,1 0-1,17-6 0,2 1 226,2 2 1,-1 1-1,2 2 0,51-6 1,300-9 1214,-182 29-959,-197-4-516,2-1 46,1 1 1,-1 0-1,1 1 1,17 5-1,-26-6-43,0 0 0,0 0 0,1 0 0,-1 0 0,0 0 0,0 1 0,0-1-1,0 0 1,-1 1 0,1 0 0,0-1 0,-1 1 0,1 0 0,-1 0 0,1 0-1,-1 0 1,0 0 0,0 0 0,0 0 0,0 1 0,0-1 0,0 0 0,-1 0 0,1 1-1,-1-1 1,1 5 0,-2 0 49,1 0-1,-1 0 1,0 0-1,0-1 1,-1 1-1,0 0 1,-3 6-1,-1 2 73,-1-1-1,-12 19 0,2-8-46,-2-1 0,0-1-1,-2-1 1,-1 0 0,0-2-1,-43 31 1,26-25-109,-2-1 1,0-2-1,-71 28 1,90-42-121,-1-2 0,1 0 0,-1-1 1,0-1-1,-1-1 0,1-1 1,-27-1-1,41-2 28,1-1 0,-1 0 0,0-1 0,1 0 0,0 0 0,-1 0 1,1-1-1,0-1 0,-12-6 0,14 6-3,0-1 0,0 1 1,0-1-1,1 0 0,0-1 0,0 1 1,1-1-1,-1 0 0,1 0 1,0 0-1,1-1 0,-6-12 0,5 7 11,0 0-1,1 0 1,1 0-1,0-1 0,0 1 1,1-1-1,1 1 0,0-1 1,1 1-1,0-1 1,1 1-1,0-1 0,7-17 1,-4 12 62,2 1 1,0 1-1,1-1 1,1 1 0,0 1-1,1 0 1,1 0-1,0 1 1,17-16-1,0 5 102,1 1-1,1 1 0,57-33 0,110-44 333,-120 66-183,1 3 1,146-38-1,-195 63-124,1 1-1,-1 2 1,32 0 0,-43 3-2,0 1 0,-1 1 0,1 0 0,-1 2-1,1 0 1,21 8 0,-32-10-35,-1 1-1,1 0 0,-1 1 1,0-1-1,0 1 1,-1 0-1,1 0 0,-1 1 1,0 0-1,0 0 0,0 0 1,-1 0-1,1 1 1,4 9-1,-6-10 1,-1 1 0,0-1 0,0 1 0,-1 0 0,1 0 0,-1 0 0,0 0 0,-1 0 0,0 0-1,0 0 1,0 0 0,0 0 0,-1 0 0,0 0 0,0-1 0,-1 1 0,0 0 0,-3 8 0,-3 3 97,-1 0 0,-1 0 1,0-1-1,-19 22 0,-62 61 365,27-35-371,-2-3 0,-3-3 0,-104 67 1,154-113-231,-1-1 0,0-1 1,-1 0-1,0-2 1,-1 0-1,1-1 1,-1-2-1,-1 0 1,-41 3-1,53-7-36,-1-1 0,1-1 0,0 0 0,-1 0 0,1-1 1,0-1-1,0 0 0,0 0 0,0-1 0,-17-9 0,22 9 34,0 1 0,1-1 0,-1 0 0,1-1 1,0 1-1,0-1 0,0 0 0,1 0 0,0-1 0,0 1 0,0-1 1,1 0-1,0 0 0,0 0 0,0-1 0,1 1 0,0-1 0,-3-12 0,4 10 39,0 1 0,1-1-1,0 0 1,1 0 0,0 0-1,0 0 1,0 0 0,2 1-1,-1-1 1,1 0-1,0 1 1,0 0 0,1 0-1,5-8 1,-1 3 24,1 1 0,0 0 0,0 1 0,1 0 0,0 0 0,1 1 0,23-16 0,-4 7 39,2 1 1,0 1-1,1 2 1,50-16-1,148-31 209,-213 58-214,269-52 170,-241 50-123,0 3-1,0 1 1,1 3-1,57 7 0,-87-5 3,1 0-1,-1 1 0,0 1 0,0 1 0,18 8 0,-28-11-12,-1 1 1,0-1-1,0 1 0,0 0 1,0 1-1,-1-1 1,1 1-1,-1 0 0,-1 1 1,1-1-1,-1 1 1,0 0-1,0 0 1,0 0-1,2 8 0,-3-6 28,0 0-1,-1 1 1,-1-1 0,1 1-1,-1 0 1,-1-1-1,0 1 1,0 9-1,-2 0 57,-1 0 0,0 1 0,-6 17 0,-2-4-60,-1-1 1,-2-1-1,-1 0 1,-1-1-1,-1 0 0,-2-1 1,-1-2-1,-1 0 1,-1-1-1,-1-1 0,-31 25 1,22-23-184,0-1 1,-2-2-1,-1-1 1,-1-2-1,-1-1 1,0-2-1,-2-2 1,-67 18-1,90-29-81,1-1 0,-1-1 0,0 0 0,0-1 0,0-1 0,0 0 0,1-1 0,-25-5 0,34 5 124,1-1-1,-1 0 0,1 1 1,0-2-1,-1 1 1,1-1-1,0 1 0,0-1 1,1-1-1,-1 1 0,1-1 1,-1 0-1,1 0 1,0 0-1,1 0 0,-1-1 1,1 1-1,0-1 0,0 0 1,0 0-1,1 0 1,-1 0-1,1-1 0,1 1 1,-3-11-1,3 7 44,0-1 1,0 1 0,1-1-1,1 1 1,-1 0-1,1-1 1,1 1-1,0 0 1,0-1-1,1 1 1,7-15-1,-2 7 20,1 0 0,1 1-1,0 0 1,1 1 0,15-16 0,-9 14 8,0 1 0,1 0 0,1 2 0,1 0 0,0 1 0,0 1 0,1 1 0,43-17 0,6 5 16,113-22 1,231-34-6,-256 56-5,-131 20-5,0 2 0,-1 1 0,48 7 1,-68-7 3,-1 1 0,1 0 0,0 1 0,-1 0 1,0-1-1,1 2 0,4 2 0,-8-4 1,-1 0 0,1 0-1,-1 0 1,0 0 0,1 1 0,-1-1-1,0 0 1,0 1 0,0-1 0,0 1 0,0 0-1,0-1 1,0 1 0,-1 0 0,1-1-1,0 1 1,-1 0 0,0 0 0,1-1-1,-1 1 1,0 0 0,0 0 0,0 0 0,0-1-1,-1 3 1,1 2 32,-2 0 1,1-1-1,-1 1 0,1-1 1,-1 1-1,-1-1 0,1 0 0,-1 0 1,0 0-1,0 0 0,-5 5 1,-6 7 170,-27 23 0,26-26-106,-48 44 169,-3-3 0,-3-3 1,-81 47-1,114-77-503,-75 32 1,99-49 103,-1 0 0,0-2 0,0 1 0,0-2 0,0 0-1,0 0 1,-1-1 0,1-1 0,0 0 0,-14-3 0,20 2 45,1 0 0,-1 0 0,1-1 0,0 0 0,-1-1 0,1 1 0,0-1 0,0 0 0,1-1 0,-1 0 0,1 1 0,0-2 0,0 1 0,-9-10 0,10 9 47,1 0 0,0 0-1,0 0 1,0 0 0,1-1-1,-1 1 1,1-1 0,0 0-1,1 0 1,0 0 0,0 0-1,0 0 1,0 0 0,1 0-1,0 0 1,1 0 0,0-7 0,1 1 27,1 0 1,1 1-1,-1 0 1,2-1-1,-1 1 1,2 1-1,-1-1 1,2 1 0,-1 0-1,1 0 1,9-9-1,1 1 49,1 0-1,1 1 0,1 0 1,28-17-1,-16 15 27,1 1-1,0 2 1,2 1 0,-1 2-1,2 2 1,-1 1 0,46-7-1,-16 7-10,0 4-1,0 2 0,75 5 1,-106 1-40,-1 2 1,0 1-1,0 1 1,40 13-1,-57-14 41,-1 1 1,0 1-1,0 0 1,-1 1-1,0 0 0,0 2 1,-1-1-1,0 1 0,-1 1 1,16 17-1,-21-20 23,-1 0 0,0 0 1,-1 1-1,0 0 0,0 0 0,-1 0 0,0 1 0,-1-1 0,0 1 0,0 0 0,-1 0 1,0 0-1,-1 0 0,1 11 0,-3-8-2,0-1 0,0 1 0,-1 0-1,0-1 1,-1 0 0,-1 1 0,0-1 0,0-1 0,-2 1 0,-12 21 0,5-13-31,-1-1 0,-1 0-1,-1-1 1,-1-1 0,0 0 0,-1-1 0,-37 24 0,32-25-74,-2-1 0,0-1 0,0-1 0,-1-1 0,0-1 0,-38 8 0,45-14-78,0-1-1,0-1 1,0 0-1,0-1 1,-1-2-1,1 0 1,-28-5-1,36 4-27,0-1-1,0 0 0,0-1 0,0 0 0,1-1 1,0 0-1,0 0 0,0-1 0,1-1 0,-1 1 0,2-2 1,-1 1-1,-12-15 0,12 10-73,0 0-1,1 0 1,0-1-1,1 0 1,1 0 0,-8-23-1,6 10-131,2 1 1,-6-46-1,9 46 179,1 0 0,2 0 0,0 0 0,1 0-1,6-25 1,-6 39 125,2 1 0,0-1 0,0 1 0,1 0 0,0 0 0,0 0 0,1 1 0,1-1 0,-1 1 0,2 1 0,-1-1 0,1 1 0,0 0 0,10-8 0,-7 9 24,1-1 0,0 2 0,1-1 0,0 1 0,0 1 0,21-6 0,-8 4 24,-1 1 0,41-3 0,-31 7 86,1 1 0,0 2 0,-1 1 0,1 2 0,-1 1 0,0 2 1,-1 1-1,1 2 0,-2 1 0,57 28 0,-77-32-19,1 0 0,-2 0 0,1 2 1,-1-1-1,0 1 0,16 18 0,-22-20-46,1 0 0,-1 0 1,-1 0-1,0 1 0,0 0 0,0 0 1,-1 0-1,0 0 0,0 0 0,-1 1 1,2 14-1,-3-9 15,0 1 0,-2-1-1,0 1 1,0-1 0,-1 1 0,-1-1-1,-1 0 1,0 0 0,-11 26 0,0-8 48,-2-1 0,0-1 0,-24 30 0,11-20-68,-2-2 0,-1-1 1,-2-1-1,-1-2 0,-2-2 0,-2-1 1,0-3-1,-2-1 0,-1-1 1,-70 29-1,96-48-99,0-1 0,-1 0 0,1-2 0,-1 0 0,0 0 0,-30 0 0,42-4 5,0 0 0,0 0-1,0-1 1,0 0 0,0 0-1,0-1 1,1 1 0,-1-1 0,1-1-1,-1 1 1,1-1 0,-1 0-1,1 0 1,0 0 0,1-1-1,-1 0 1,0 0 0,1 0 0,0 0-1,0-1 1,0 0 0,-4-7-1,1-1-73,1 1 0,1-1-1,0 1 1,1-2 0,0 1-1,1 0 1,0-1 0,1 1-1,0-1 1,2 0 0,-1 0-1,2 1 1,2-20 0,0 14 58,0 1 0,2 0 1,0 0-1,1 1 0,0 0 0,2 0 1,0 0-1,1 1 0,17-24 0,-16 27 74,0 1-1,1 0 1,1 0-1,0 1 1,1 1 0,0 0-1,0 1 1,1 0-1,23-10 1,-18 11 37,1 1 0,0 1 1,0 0-1,0 1 0,1 2 0,38-3 1,-26 6 99,0 1 0,0 2-1,0 1 1,-1 2 0,0 1 0,0 1 0,-1 2 0,0 1 0,45 23-1,-51-21 72,-1 1-1,-1 0 0,0 2 0,-1 1 0,25 23 0,-39-31-107,1 0 0,-1 0 0,-1 1 1,0 1-1,0-1 0,-1 1 0,0 0 0,-1 0 0,0 1 0,-1-1 1,0 1-1,-1 0 0,4 22 0,-6-19 14,-1-1 0,0 0 0,-1 0 0,0 0 0,-1 0 0,-7 25 0,1-13 74,-2 0 1,-18 36-1,0-8 2,-3-1 0,-2-2-1,-2-1 1,-2-1 0,-76 75 0,89-102-161,0-1 1,-2-1-1,0-1 0,-39 21 1,49-32-75,0-1 0,0 0 0,0-1 0,-1-1 0,1 0 0,-1-2 0,-1 0 0,1 0 0,-28-1 0,34-2-19,1-1 1,0 0 0,-1 0 0,1-1 0,0-1 0,0 0 0,0 0 0,-10-5 0,13 4-9,-1-1 0,1 1 0,0-1 0,0-1 0,1 1 0,-1-1 0,1-1 0,1 1 0,-1-1 0,-5-9 1,3 3-12,1 0 0,0-1 0,1 1 0,1-1 1,0-1-1,1 1 0,0-1 0,1 0 1,1 0-1,0 0 0,2 0 0,-1 0 1,2 0-1,0 0 0,0 0 0,2 0 0,5-20 1,-4 19 57,1 1 1,1 0-1,0 0 1,1 0-1,1 1 1,0 0-1,1 0 1,0 1-1,1 0 1,1 1-1,0 0 1,0 1-1,1 0 1,1 1-1,-1 0 1,20-10-1,-11 9 27,1 2 0,1 0 0,-1 2 0,1 0-1,1 2 1,-1 0 0,1 2 0,43-1 0,-25 4 70,0 2 1,1 2-1,-1 2 0,48 12 1,-70-13 2,0 1 0,-1 1 0,20 9-1,-33-13-41,-1 0-1,1 0 0,-1 0 0,1 1 0,-1 0 0,0 0 0,-1 1 1,1-1-1,-1 1 0,0 0 0,0 0 0,0 1 0,5 9 0,-7-9 18,0 0 0,0 1 1,0-1-1,-1 0 0,0 0 0,-1 1 0,1-1 0,-1 1 0,-1 12 0,-1-7 46,0 0 1,-1-1-1,0 1 0,-9 19 1,-6 5 78,-2-1 0,-1-1 1,-2-1-1,-33 36 0,18-25-99,-1-2 0,-2-2 0,-61 46 0,72-63-118,-1-3-1,-1 0 1,-1-2-1,0-2 1,-1 0-1,-41 11 1,61-23-36,0 0 1,-1-1 0,0-1 0,1 0 0,-1-1 0,0 0 0,0-1 0,-18-3 0,27 2 13,0 0 0,0-1 0,0 1-1,0-1 1,0-1 0,1 1-1,-1-1 1,1 0 0,0 0-1,0-1 1,0 1 0,0-1-1,0 0 1,1-1 0,0 1 0,0-1-1,0 0 1,0 0 0,1 0-1,0 0 1,-4-9 0,2 3-43,1-1 0,1 1 0,0-1 0,0 0 0,1 0 0,1 0 0,0-1 0,1 1 0,1-19 0,1 16 44,0 1 1,0-1 0,2 1 0,0 0 0,0 0 0,2 1 0,12-26 0,-10 27 56,-1 1 0,2 0 0,-1 0 0,2 1 0,-1 0 0,1 1 0,1 0 0,12-9 0,-6 8 14,0-1 0,1 2 0,0 1 0,0 0 0,22-6 0,-9 6 57,1 1-1,-1 2 1,1 1 0,0 1-1,-1 2 1,65 6 0,-73-3 28,0 1 1,0 2-1,-1 0 1,0 1-1,0 1 1,33 16-1,-49-19-58,1-1 0,-1 1 0,0 0 0,0 0 0,0 1 0,-1-1 0,0 1 0,0 1-1,0-1 1,0 1 0,-1 0 0,0 0 0,0 0 0,0 0 0,-1 1 0,0 0 0,-1-1 0,1 1 0,-1 0-1,-1 0 1,1 0 0,-1 1 0,0-1 0,-1 0 0,0 8 0,-1 3 51,-1-1-1,-1 1 1,-1-1 0,0 0 0,-1 0-1,-1-1 1,-15 29 0,-1-4 140,-50 67 1,39-63-105,-2-3 1,-45 43 0,54-61-116,0-1 0,-2-1 0,0-2 0,-44 24 0,54-35-109,-1-1 0,0 0 1,-37 8-1,44-13 15,0-1 0,1 0 1,-1-1-1,0-1 0,0 0 0,0 0 0,-15-3 0,20 1 18,1 1 1,0-1-1,0-1 0,-1 1 0,1-1 1,1 0-1,-1 0 0,0-1 1,1 0-1,0 0 0,0 0 1,0-1-1,0 1 0,1-1 1,-1 0-1,1-1 0,1 1 0,-5-8 1,2 1-19,1 1 1,0-1-1,1 0 1,0-1 0,1 1-1,0-1 1,1 0-1,-1-15 1,3 11 18,0 0 0,1 0 1,0 0-1,1 0 0,1 0 0,10-32 1,-8 38 40,-1-1-1,1 0 1,1 1 0,0 0 0,1 1 0,0-1 0,1 1 0,0 0 0,0 1 0,14-12 0,-6 9 22,1 0 0,0 1 1,1 1-1,1 1 0,-1 0 1,37-10-1,-18 8 50,0 2 0,69-7 0,-60 12 96,-1 2-1,0 1 0,0 3 0,76 12 0,-112-12-106,0 0-1,0 0 1,-1 1-1,1 0 0,-1 1 1,1 0-1,-1 0 1,13 10-1,-18-11-11,0-1 0,0 1 0,0 1 1,-1-1-1,1 0 0,-1 1 0,0-1 0,0 1 0,0 0 0,0 0 0,0 0 1,-1-1-1,0 2 0,0-1 0,0 0 0,0 0 0,-1 0 0,0 0 0,1 0 1,-2 7-1,0 2 61,-1-1 0,0 1 0,-1-1 0,0 0 1,-1 1-1,-7 14 0,-40 68 391,25-53-334,-1-1-1,-3-1 1,-1-1 0,-2-2 0,-55 48 0,62-62-158,-1-2 1,-1-1-1,-1-1 1,-1-2 0,0-1-1,-1-1 1,0-2-1,-54 16 1,73-26-82,-1-1-1,1 0 1,-1 0 0,0-1-1,0-1 1,0 0 0,0-1-1,0 0 1,1-1-1,-20-5 1,21 3-32,0 0 1,0-1-1,1 0 1,0-1-1,0 0 1,0 0-1,1-1 0,0 0 1,0-1-1,1 0 1,-9-10-1,2-1-99,0 0 0,1-1 0,1 0-1,-17-37 1,25 46 195,1 0 0,0 0 0,0-1 0,1 0 0,1 1 0,0-1 1,0 0-1,1 0 0,1 0 0,0 0 0,2-15 0,1 14 24,0 1 1,0-1-1,1 1 0,1 0 1,0 0-1,1 0 0,0 0 1,1 1-1,0 0 0,11-12 1,-7 10 3,0 1 0,1 1 1,0 0-1,1 1 1,1 0-1,0 1 0,25-13 1,-7 8-3,1 2 0,0 1 0,1 1 0,46-7 0,-14 7 10,87 0 0,-102 9 37,1 3 0,93 15 0,-132-15-26,0 1 0,-1 1 1,1 0-1,-1 0 1,0 1-1,0 1 1,13 7-1,-21-10 3,-1 0-1,1 0 1,0 0 0,-1 0-1,1 1 1,-1 0-1,0-1 1,0 1 0,-1 0-1,1 0 1,-1 1 0,0-1-1,0 0 1,0 1 0,-1-1-1,1 1 1,-1 0-1,0-1 1,-1 1 0,1 0-1,-1 6 1,0 0 47,-1 0 1,-1 0-1,1 0 1,-2 0-1,0-1 0,0 1 1,-1-1-1,-7 14 1,-6 10 205,-25 34 0,4-14 50,-2-2 0,-2-1 0,-85 77 0,44-57-78,-132 89 1,57-66-298,129-80-147,-1-2 0,0 0 1,-51 11-1,65-19-103,0-1-1,0-1 1,0 0-1,0-1 1,0-1 0,0-1-1,0 0 1,0-1-1,0 0 1,0-2 0,0 0-1,1 0 1,0-2 0,0 0-1,-26-14 1,20 8-451,1-1 0,0-1 1,0 0-1,2-2 1,0 0-1,1-1 0,0-1 1,1-1-1,-22-35 0,28 39 452,1 0 0,1 0 0,0 0 0,-9-29 0,15 36 429,0 0-1,1 0 0,0 0 0,0-1 1,0 1-1,1 0 0,1-1 0,-1 1 0,1 0 1,1 0-1,4-16 0,-3 14 147,1 1 0,0-1 0,1 1-1,0 0 1,0 1 0,1-1 0,0 1 0,1 0-1,11-11 1,0 3 170,1 2 0,0 0 0,23-13 0,19-7 393,2 3 0,110-39-1,143-18 336,-86 48-659,-182 34-428,1 3-1,77 4 1,-116 0-66,0 1 0,0-1 0,0 2 0,0-1 0,16 8 0,-23-9 2,0 0 0,0 1-1,0 0 1,0 0 0,0 0 0,0 0-1,0 0 1,-1 0 0,1 1-1,-1-1 1,0 1 0,0 0-1,0 0 1,0-1 0,0 1-1,2 6 1,-3-5 33,0 1-1,0 0 1,-1 0-1,0 0 1,0-1-1,0 1 1,0 0-1,-1 0 1,0 0-1,0-1 1,0 1-1,-1 0 1,-3 7-1,-1 2 126,-1 0 0,0 0 0,-15 19 0,3-9 34,-1 0 0,-2-1 0,0-1 0,-2-1 0,-36 26 0,17-18-53,-2-2 1,-71 33-1,84-46-167,0-2-1,-52 14 1,66-22-55,0-1 0,0-1 1,0 0-1,0-1 1,0-1-1,-28-4 0,36 3 2,0-1 0,-1-1 0,1 1 0,0-2 0,1 1 0,-1-1 0,0-1 0,1 1 0,0-2 0,-13-9 0,12 6-39,1 0 0,0-1 0,0 0 0,1 0 0,1-1-1,0 0 1,0 0 0,-6-13 0,2-2-103,0 0 0,2 0 0,1-1 0,1 0 1,-6-49-1,9 38-12,2 0 0,2-1 0,9-66 0,1 46 134,2 1 1,3 0 0,3 2 0,2-1 0,39-77 0,-23 69 277,2 1-1,3 3 1,83-98 0,170-145 789,-176 187-694,-52 51-126,168-161 256,-229 222-344,1 0 1,0 1 0,-1 0 0,13-7 0,-7 10 177,-11 1-246,0 0 1,0 0-1,1 1 0,-1-1 1,0 0-1,0 0 0,0 0 1,0 1-1,1-1 0,-1 0 1,0 0-1,0 1 0,0-1 1,0 0-1,0 0 0,0 1 1,0-1-1,0 0 0,0 0 1,0 1-1,0-1 0,0 0 1,0 1-1,0-1 0,0 0 1,0 0-1,0 1 0,0-1 1,0 0-1,0 0 0,0 1 1,-1-1-1,-3 9 138,0 0-1,-1-1 0,-12 16 1,-149 174 694,108-139-794,-2-2 1,-2-2-1,-3-3 1,-2-4-1,-83 47 1,103-70-124,-62 24 1,84-40-2,1-1 1,-1-1-1,0-1 0,-35 3 0,48-8 17,0-1 0,0-1 0,0 1 0,1-2 1,-1 0-1,0 0 0,1-1 0,-1 0 0,1-1 0,0-1 0,0 0 0,0 0 0,1-1 0,0 0 1,0-1-1,1 0 0,-16-14 0,14 9 14,0 0 0,1-1-1,0 0 1,1-1 0,0 1 0,1-2 0,1 1-1,0-1 1,1-1 0,0 1 0,2-1 0,-4-17-1,5 14 52,1-1-1,1 0 0,1 1 0,1-1 1,0 1-1,2-1 0,0 1 1,1 0-1,1 0 0,0 0 0,2 0 1,0 1-1,1 0 0,16-25 0,-6 16 75,0 0-1,2 1 0,1 1 0,1 1 1,1 1-1,1 1 0,1 1 0,30-19 1,-22 19 27,1 2 1,0 1 0,2 1 0,47-15 0,-23 14 28,118-18 1,-109 27-92,0 3 1,105 5-1,-144 2-31,-1 2 0,1 1 0,31 9 0,-51-10-4,0 0-1,0 1 1,-1 0 0,1 0-1,-1 1 1,0 0-1,-1 1 1,1 0 0,-1 0-1,0 1 1,13 14 0,-18-16 5,1-1 0,-1 1 0,0 0 1,0 0-1,0 1 0,-1-1 0,1 0 1,-1 1-1,-1 0 0,1-1 0,-1 1 1,0 0-1,0 0 0,0 8 0,-2-5 15,0 1-1,0 0 0,-1-1 1,0 0-1,0 1 0,-1-1 1,-1 0-1,-4 10 1,-5 5 43,-1-1 0,-1 0 1,-1-1-1,-1-1 1,-28 26-1,31-32-73,-2 0-1,0-2 0,0 0 0,-1-1 1,-1-1-1,0 0 0,0-1 0,-1-1 1,0-1-1,-1-1 0,0-1 0,0 0 1,0-1-1,-1-2 0,1 0 0,-32 0 1,26-4-144,0-1 1,-1-2-1,2-1 0,-1 0 1,1-2-1,0-1 1,0-2-1,1 0 1,0-1-1,1-1 1,0-2-1,1 0 1,0-1-1,1-1 0,1-1 1,1-1-1,1-1 1,0 0-1,1-2 1,1 0-1,-17-30 1,17 21 122,2 0 1,1-1 0,2 0 0,1-1-1,2-1 1,0 1 0,3-1 0,0 0 0,2 0-1,2-1 1,5-60 0,-2 74 104,2 1 1,0-1-1,1 1 0,1-1 1,0 2-1,2-1 1,14-25-1,-15 32-6,1 0-1,1 0 1,0 0 0,0 2-1,1-1 1,1 1 0,-1 0-1,2 1 1,-1 1 0,1-1-1,16-7 1,-7 7 10,1 0 1,-1 1-1,2 2 0,-1 0 1,0 1-1,1 2 0,0 0 1,25 0-1,-9 3 49,1 2 0,0 2 0,76 16 0,-75-9-83,-1 1-1,0 2 0,-1 2 1,-1 1-1,0 2 0,-1 2 0,-2 2 1,0 0-1,-1 3 0,-2 0 0,-1 3 1,-1 0-1,-1 2 0,-1 1 0,27 42 1,-43-55-22,-1 1 0,0 0 0,-1 0 1,-2 1-1,0 0 0,-1 1 0,-1-1 1,-1 1-1,-1 1 0,-1-1 1,-1 0-1,-1 38 0,-3-25 7,-1 0 0,-2-1 0,-2 1 0,-1-1 0,-2-1 0,-1 1 0,-1-2 0,-24 46 0,11-35-21,-1-1-1,-2-1 1,-2-1 0,-1-2-1,-50 47 1,60-64-58,-2-2 0,0 0 0,-1-1 0,-1-2 1,-27 14-1,38-23-40,0-1 1,0 0-1,-1-1 1,0-1-1,0 0 0,0-1 1,-1-1-1,1 0 1,0-1-1,-1-1 1,-20-1-1,20-2-19,0 0-1,0-1 1,1-1-1,0 0 0,0-1 1,0-1-1,0 0 1,1-1-1,1 0 1,-1-1-1,1-1 0,1 0 1,0-1-1,0 0 1,1-1-1,1 0 1,0 0-1,0-2 1,-7-14-1,8 14 73,1-1 0,1-1 1,0 1-1,1-1 0,1 0 0,0-1 0,2 1 0,-1-1 1,2 0-1,0 0 0,2 0 0,-1 0 0,2 0 1,0 0-1,1 0 0,1 1 0,9-31 0,-6 31 49,1 0-1,1 0 0,1 0 1,0 1-1,0 0 0,2 1 0,0 0 1,0 1-1,25-22 0,-20 22 41,1 0-1,0 1 1,0 1 0,2 0-1,-1 2 1,1 0 0,1 1-1,20-5 1,-6 4 83,0 3 1,0 0-1,1 3 0,39 0 1,140 14 416,-174-7-474,1 2 0,-1 1 0,-1 3 0,71 25 0,-97-30-66,-1 1-1,0 0 1,0 1 0,-1 0 0,0 1-1,11 10 1,-15-12-5,0 1-1,-1 1 1,0-1-1,-1 1 1,1 0 0,-1 1-1,-1-1 1,0 1-1,5 14 1,-5-9 11,0 1-1,-1 0 1,-1 0 0,0 0 0,-1 0 0,-1 0-1,0 0 1,-1 1 0,-1-1 0,0 0-1,-8 27 1,-1-9 23,-1 0-1,-2-1 0,-1 0 0,-25 38 1,-11 5-46,-3-4 0,-113 117 0,7-37-995,121-119 313,-2-1 0,-54 31 0,41-35 82,-69 26-1,122-52 593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49:5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1550 821 15315,'-32'33'1670,"-1"-1"1,-75 55-1,105-86-1662,-3 4 11,0-1 0,0-1 0,-1 1 0,0-1 1,-11 4-1,16-7-20,1 1 1,-1-1-1,0 0 1,0 0 0,0 0-1,0 0 1,0 0-1,0 0 1,0-1-1,0 1 1,1-1-1,-1 1 1,0-1-1,0 0 1,0 1-1,1-1 1,-1 0-1,0 0 1,1 0-1,-1 0 1,1-1-1,-1 1 1,1 0-1,0-1 1,-2-2-1,-1 0-19,1-1 0,0 0 0,0 0 0,0-1 0,1 1 0,0-1 0,0 1 0,0-1-1,0 1 1,0-9 0,-1-7-107,1-33 1,2 38 71,0-32-42,2 0-1,2 0 1,2 1 0,3 0 0,1 0 0,2 1-1,2 0 1,3 1 0,1 1 0,31-55-1,-37 78 94,2 0 1,0 1-1,2 0 0,0 1 0,1 1 0,1 0 0,0 1 0,1 1 1,42-26-1,-48 35 5,-1 0 1,1 1-1,1 0 0,-1 1 1,1 0-1,17-3 1,-23 7 4,1 0 1,0 0 0,-1 1 0,1 0-1,0 1 1,-1 0 0,1 0 0,0 1-1,-1 0 1,0 0 0,12 6-1,-10-4 15,0 1 1,-1 1-1,0-1 0,0 2 0,0-1 0,-1 1 0,0 1 0,0-1 0,-1 1 0,0 0 0,0 1 0,-1 0 0,0 0 0,-1 0 0,7 16 0,-3-1 81,0 0-1,-2 1 0,0 0 0,-2 1 0,4 40 1,-7-23 86,-1 0 1,-2-1-1,-2 1 0,-13 64 1,0-38 77,-2-2 0,-29 68 0,19-68-125,-2-1 0,-4-1 0,-2-2 1,-3-1-1,-3-3 0,-72 81 0,82-107-160,-52 43 0,66-63-66,0 0 1,0-1-1,-1-1 0,-33 15 1,46-23 5,-1-1 1,-1 1-1,1-1 1,0-1-1,0 1 1,-1-1-1,1 0 1,-1-1-1,1 0 1,-1 0-1,1-1 1,-1 0-1,1 0 1,0 0-1,-1-1 1,1-1-1,0 1 1,0-1-1,0 0 1,1 0 0,-1-1-1,1 0 1,0 0-1,0-1 1,0 1-1,0-1 1,1-1-1,-6-6 1,-1-3-113,1-2 0,0 1 0,1-2 0,1 1 0,0-1 0,1-1 0,1 1 1,1-1-1,-5-30 0,4 8 47,2 1 0,1-1 0,3 0 0,1-1 0,2 1 0,2 1 0,2-1 0,1 0 0,2 1 0,2 1-1,2 0 1,1 0 0,2 1 0,36-61 0,-39 79 196,2 1 0,0 1-1,1 0 1,1 0-1,0 2 1,1 0 0,1 1-1,1 1 1,0 1-1,0 1 1,2 1 0,-1 0-1,24-7 1,-7 5 206,0 2 1,1 2 0,0 1-1,0 2 1,1 2-1,78 1 1,-92 4-58,1 1 0,27 5 1,-45-4-122,1-1 0,-1 1 0,1 0 0,-1 1 0,0 0 0,0 1 0,0 0 0,13 10 0,-17-11-17,0 1-1,-1-1 1,1 1-1,-1 0 1,0 0 0,0 0-1,-1 1 1,0 0-1,0-1 1,0 1-1,0 0 1,-1 0 0,0 1-1,-1-1 1,1 0-1,-1 1 1,0-1-1,-1 1 1,1-1-1,-1 1 1,-1 6 0,-2 8 148,0-1 0,-2 0 1,0 0-1,-1 0 0,-16 34 1,-2-4 114,-1-2 0,-3-1 1,-50 64-1,-125 123 168,-55 20-330,191-197-218,-1-3-1,-84 50 1,112-80-170,-1-2-1,0-2 0,-2-2 1,0-2-1,-68 17 1,89-28 15,0-1 1,-1-1 0,0-1-1,1-1 1,-1-1 0,0-1 0,0-1-1,1-1 1,-1-1 0,1-1-1,0 0 1,-41-18 0,43 12 134,0 0 0,0-1 0,2-1 0,-1-1 0,2-1 0,0 0 0,1-1 1,0-1-1,1 0 0,1-1 0,1-1 0,1 0 0,0-1 0,-12-31 0,19 40 71,1 0 1,1 0-1,0-1 0,1 0 0,0 1 0,0-1 0,1 0 0,1 0 0,0 0 0,1 0 0,0 0 1,3-13-1,0 11 1,1-1 1,0 1-1,1 0 1,0 0 0,1 0-1,1 1 1,0 0-1,1 0 1,13-14-1,1 2-5,1 1-1,0 1 0,2 2 1,45-29-1,-33 26 0,1 3-1,1 1 1,45-16-1,-50 24-1,0 2-1,1 1 1,0 2-1,48-4 1,-65 10-4,1 0-1,-1 1 1,1 1-1,-1 1 1,0 1 0,0 0-1,0 2 1,0 0 0,28 12-1,-38-12 17,-1 0-1,0 0 0,0 1 0,0 0 0,0 0 1,-1 1-1,0 0 0,-1 0 0,1 1 0,-2-1 1,1 1-1,-1 1 0,0-1 0,0 1 1,-1 0-1,-1 0 0,1 0 0,-2 0 0,1 1 1,-1 0-1,2 17 0,-4-7 79,-1 0 1,-1 0-1,0 0 1,-1 0-1,-8 26 1,1-14 122,-1 1 0,-1-2 0,-29 53 0,11-33 195,-48 61-1,23-43 68,-113 111 1,122-138-441,-3-1 0,-1-3 0,-69 41 0,88-62-177,-2-1 0,1-1 0,-38 11 1,46-19 54,0-1 1,0-1-1,0-1 1,0-2-1,-29 1 1,20-5-34,1-2-1,-61-14 1,92 18 126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2944 1381 9554,'-99'180'6822,"69"-133"-4953,-59 72 0,44-68-1307,-3-1-1,-82 66 1,94-88-459,-2-2 0,0-1 0,-2-2 0,-76 32 0,89-45-124,0-1-1,-1-1 0,-46 7 1,54-13-29,0-1 0,0-1 0,0 0 1,0-1-1,0-2 0,-22-5 0,17 2-12,0-2-1,1 0 1,0-2-1,1-1 1,0-1-1,1-1 1,0 0-1,1-2 1,0-1-1,1 0 0,1-1 1,1-1-1,1-1 1,0-1-1,-15-24 1,15 19-1,2-1 1,1 0-1,0-1 1,3-1-1,0 0 0,1-1 1,2 0-1,1 0 1,2-1-1,0 1 1,2-1-1,2-55 1,4 50-68,1 0 1,2 0 0,1 0 0,2 0 0,2 1-1,1 1 1,1 0 0,2 0 0,1 2-1,28-43 1,-16 36-11,1 0 0,2 2 0,1 1-1,2 2 1,1 1 0,2 2 0,56-36-1,-33 30 112,1 3 0,1 2-1,76-25 1,-51 28 60,171-34 1,-258 62-32,162-22 157,-145 21-71,0 1-1,0 0 1,0 2 0,0 0-1,-1 1 1,1 0 0,22 9 0,-34-11-19,1 2 1,0-1 0,-1 1-1,1-1 1,-1 2 0,0-1 0,0 0-1,0 1 1,-1 0 0,1 0-1,-1 1 1,0-1 0,0 1-1,6 9 1,-7-6 65,0 0 0,0 0 0,0 0 0,-1 1 0,0-1 0,-1 1-1,0 0 1,0-1 0,-2 16 0,1-4 132,-2 1 0,0-1 1,-2 0-1,0 0 0,-9 25 0,1-12 81,-2 0 0,-22 38 0,12-30-216,-2-2 0,-1-1 1,-2-1-1,-2-1 0,-1-1 1,-1-2-1,-2-2 0,-1-1 1,-2-2-1,-55 32 0,68-46-161,-1-1-1,-1-2 0,0 0 0,-1-2 1,0-1-1,-34 6 0,44-11-40,0-2 0,0 0 0,0-1-1,0 0 1,0-2 0,0 0 0,0-1 0,1-1 0,-1 0-1,1-1 1,-17-8 0,11 1-54,0 0-1,1-2 1,0 0 0,1-1 0,1-1-1,0-1 1,-20-23 0,18 15 33,1 0 1,2-2 0,0 0-1,2-1 1,-17-37 0,25 47 76,2-2 0,0 1 0,1-1 0,1 0 0,1 0 1,1 0-1,0 0 0,1-36 0,3 39 14,1 1 0,0-1 0,1 1 0,1 0 0,0-1 0,2 1 0,0 1 0,0-1 0,1 1 0,1 1 0,10-15 0,-2 7 0,1 0 1,1 2-1,1 0 0,1 1 1,0 1-1,31-21 1,-19 18 6,2 1 1,0 1-1,71-26 1,-25 18 9,0 4 1,2 3 0,0 4 0,95-6-1,-142 20 18,57 3 0,-84 0 0,0 0 0,-1 0 0,1 1 0,0 0 0,-1 1 0,10 3 0,-15-5-13,0 0-1,0 0 0,0 0 0,-1 0 1,1 0-1,-1 1 0,1-1 0,-1 0 1,1 1-1,-1-1 0,1 1 0,-1-1 1,0 1-1,0 0 0,0 0 0,0-1 1,0 1-1,-1 0 0,1 0 0,0 0 1,-1 0-1,1 0 0,-1 0 0,0 0 1,0 2-1,0 2 31,-1-1 0,0 0 0,-1 0 0,1 0 1,-1 0-1,0 0 0,0 0 0,-1 0 0,1 0 0,-1-1 0,0 1 1,-5 5-1,-4 4 68,-1-1 1,0 0-1,-17 12 0,-23 15 17,-1-3 1,-2-2-1,-2-3 0,-1-2 0,-82 28 0,75-35-185,0-3 1,-2-3-1,0-3 1,-1-3-1,-76 2 1,90-12-121,-1-2-1,1-3 1,-62-12-1,75 7 22,0-1-1,0-2 1,1-2-1,-53-27 0,76 32 131,0-1-1,1 0 0,0-2 0,1 1 1,0-2-1,1 0 0,0-1 0,1-1 1,-13-18-1,25 30 19,-1 0-1,1-1 1,0 1 0,0-1-1,0 0 1,1 0 0,0 1-1,-1-1 1,1 0 0,0 0-1,1 0 1,-1 0 0,1 0-1,0-1 1,0 1-1,0 0 1,0 0 0,1 0-1,0 0 1,0 0 0,0 0-1,0 0 1,0 0 0,1 1-1,3-8 1,2 2-3,1-1-1,-1 1 1,2 0-1,-1 1 1,1 0-1,0 0 1,12-7-1,20-12-2,2 1 0,0 2-1,1 2 1,59-21 0,196-46 2,138 4 6,-425 83 4,0 1 0,1 1-1,22 2 1,-32-2 0,0 0 0,0 1 0,-1 0 0,1 0 0,0 0 0,-1 0-1,5 2 1,-6-3-1,-1 1 0,1-1 0,0 1 0,0 0 0,-1-1 0,1 1 0,0 0 0,-1-1 0,1 1 0,-1 0 0,1 0 0,-1 0 0,1-1 0,-1 1 0,0 0 0,1 0 0,-1 1 0,0 2 14,0-1 0,0 1 0,-1 0-1,1-1 1,-1 1 0,0-1-1,0 1 1,0-1 0,-1 1 0,1-1-1,-4 5 1,-4 9 72,0 0 1,-2-1 0,-23 29-1,-49 41 192,12-21-200,-2-4 0,-3-3-1,-3-3 1,-2-3 0,-2-5-1,-141 60 1,166-84-163,0-2-1,-91 19 1,121-34 2,0-2 1,0-1 0,0-1-1,0-2 1,0 0 0,0-2 0,-47-9-1,61 8 22,0-2-1,1 0 1,-1 0 0,1-1-1,0-1 1,-21-14-1,25 15 28,2 0-1,-1 0 1,1-1 0,0 0-1,0-1 1,1 1 0,0-1-1,0 0 1,1-1 0,-5-10-1,6 9 20,1 0 0,0 0-1,1-1 1,0 1 0,0 0 0,1-1 0,1 1-1,0-1 1,2-18 0,0 13 7,1 1 0,0 0-1,1-1 1,1 2 0,1-1 0,8-17 0,-1 10 3,0 1-1,2 1 1,0 0 0,1 1 0,1 0 0,1 2 0,38-31-1,-18 21 23,1 2 0,0 1-1,71-30 1,-52 32 23,1 1 0,0 4 0,68-12 0,193-8 132,-108 35-104,-173 3-45,71 13 0,-97-11-7,0 0-1,0 1 0,-1 0 0,1 1 0,-1 1 0,0 0 1,0 1-1,18 13 0,-24-15 4,0 0 1,-1 0-1,0 1 0,0 0 1,0 0-1,0 0 0,-1 1 1,0-1-1,-1 1 1,1 0-1,-1 0 0,-1 1 1,1-1-1,-1 0 0,0 1 1,-1 0-1,0-1 0,0 1 1,-1 0-1,0 12 1,-2 1 48,-2-1 1,1 1-1,-2-1 1,-1 1 0,-1-1-1,-16 34 1,-2-4 30,-3-1 1,-2-2 0,-1-1-1,-3-2 1,-62 64 0,29-42-31,-3-3 1,-119 82 0,133-107-121,-2-2 0,-2-3 1,-1-2-1,-70 24 0,95-43-77,0-1-1,0-2 0,-1-1 0,0-2 1,-1-2-1,1-1 0,-1-2 0,-70-7 0,76 1 2,0-1 0,0-2 0,1-1 0,1-1-1,-1-2 1,2-1 0,-36-22 0,55 29 101,1 0 0,1-1 0,0 0 0,0-1 0,0 0 0,-10-13 0,15 16 18,0 1 1,0-1-1,0 0 1,1 1 0,0-1-1,0 0 1,0-1-1,1 1 1,-1 0-1,1 0 1,0-1-1,1 1 1,-1-10-1,2 9 2,0-1 0,1 1 0,-1 0 0,1 0 0,1 0-1,-1 1 1,1-1 0,0 0 0,0 1 0,0 0 0,1-1 0,6-6 0,0 1-2,1 1 1,0 0-1,0 0 1,1 1 0,13-7-1,17-7-2,1 2-1,0 2 1,65-20-1,151-28-8,92 5 28,-344 61-12,31-4 3,42 1-1,-68 4 8,-1 0-1,1 1 1,0 1-1,-1 0 1,1 1-1,-1 0 1,21 9-1,-28-11 2,0 1-1,-1 0 0,1 1 1,-1-1-1,1 0 1,-1 1-1,0 0 0,0 0 1,4 4-1,-6-5-1,1 1 1,-1-1-1,0 0 0,0 0 0,0 0 0,0 1 0,0-1 0,-1 1 0,1-1 0,-1 0 0,1 1 0,-1 4 1,-1 2 19,-1 0 1,0-1-1,0 1 1,-1-1-1,0 1 1,0-1-1,-1 0 1,-5 9-1,-20 31 131,-1-1 0,-3-2 0,-74 81 0,36-51-42,-2-4 0,-115 85 0,126-112-138,-1-3 0,-3-2 0,-133 56-1,154-77-92,0-3 0,-1-2-1,-89 13 1,104-22-5,0-2 0,-1-1 1,1-2-1,0-1 0,0-1 0,-59-15 1,66 12 52,1-2 1,0-1 0,0-1 0,1-1-1,0-1 1,1-1 0,1 0 0,0-2 0,-25-23-1,39 31 61,0 0 0,0 0 0,1 0-1,0-1 1,1 0 0,0 0 0,0 0-1,0 0 1,-2-10 0,5 12 5,-1 0 0,1 0 1,0 0-1,1-1 0,-1 1 1,1 0-1,1 0 0,-1-1 1,1 1-1,0 0 0,0 0 1,1 0-1,3-8 0,0 3 4,1 0 0,0 1 0,1 0 0,1 0 0,-1 0 0,2 1 0,-1 0 0,12-8 0,3-3 17,1 2 1,39-22-1,-18 17 25,0 1-1,1 3 1,83-23-1,154-18 143,-195 46-124,1 4 0,139 2 0,-201 9-42,-1 1 1,1 1-1,33 8 0,-51-8 3,0 0-1,0 0 0,0 1 1,0 0-1,-1 1 0,0 0 1,0 0-1,0 0 1,0 1-1,-1 0 0,0 1 1,9 11-1,-11-12 10,0 0 0,-1 0 0,0 1 0,0 0 0,-1 0-1,0 0 1,0 0 0,0 0 0,-1 1 0,0-1 0,-1 1 0,2 14 0,-3-9 54,-1 1 1,0-1-1,-1 1 1,0-1-1,-7 22 1,-3 11 247,2-10-36,-19 47-1,0-11-188,-46 82-1,22-66-82,-3-3 0,-4-2 0,-128 134 0,169-198-50,-1-2-1,-1 0 0,0-1 1,-1-2-1,-27 15 0,30-19-22,0-1 0,-1-1 0,-30 9 0,41-15 13,-1-1 0,1 1 1,0-1-1,0-1 0,0 1 0,-1-2 0,1 1 1,0-1-1,0-1 0,-12-2 0,17 2 13,-1 1 0,1-1 0,0 0 0,0 0 0,-1 0 0,2 0 0,-1-1 0,0 1 0,0-1 0,1 0 0,0 0 0,-1-1-1,1 1 1,0-1 0,1 1 0,-1-1 0,1 0 0,-1 0 0,1 0 0,0 0 0,-1-7 0,1 5 8,1 0 0,0 0-1,1 0 1,-1 0 0,1 0 0,0 0 0,1 0 0,0 0 0,0 0-1,0 0 1,0 0 0,1 0 0,0 1 0,0-1 0,1 1 0,5-10 0,1 2 1,1-1 1,1 1 0,0 1 0,24-21 0,3 4 4,0 1 1,3 1-1,0 3 1,1 1-1,54-21 1,536-178 78,-449 173-53,-135 39 1,78-7 1,-111 16-2,0 1 0,0 1 0,0 0 0,0 0 0,0 2 0,16 4 0,-25-5 0,0 0 1,-1 0-1,1 0 0,-1 1 0,0 0 0,1 0 1,-1 0-1,-1 1 0,1 0 0,0 0 0,-1 0 0,0 0 1,0 1-1,0-1 0,-1 1 0,0 0 0,1 0 1,-2 0-1,1 1 0,0-1 0,-1 1 0,0-1 1,-1 1-1,1 0 0,0 10 0,0 4 61,-1 0 0,-2 0 0,0 0-1,0-1 1,-2 1 0,-10 36 0,-3 0 26,-3-1 1,-2-1-1,-2-2 1,-57 96 0,29-70-103,-4-2 1,-80 87 0,14-43-268,103-104 161,-2-1 1,1-1-1,-2 0 0,-30 14 1,43-24 42,-1-1 0,0 0 0,0 0 0,0-1 0,-1 0 0,1 0 0,-1-1 0,-9 0 1,13-1 16,1-1 1,-1 1 0,1-1 0,-1 0 0,1 0 0,0-1 0,-1 1 0,1-1 0,0-1-1,0 1 1,0-1 0,1 1 0,-1-1 0,-4-4 0,3 2 5,1-1 0,0 0 0,0 0 0,1 0 0,-1 0 0,1-1 0,1 0 0,-1 1 0,1-2 0,0 1 0,1 0 0,0 0 0,0-1 0,0 1 0,1-1 0,0 0 0,0-7 0,1 0-7,1 0 1,0 1 0,1-1-1,0 1 1,2-1 0,-1 1-1,2 0 1,8-18-1,-4 12 7,1 2 0,1-1 1,1 2-1,1-1 0,0 2 0,1 0 0,1 0 0,18-14 0,12-6 293,92-54 0,30-3 2077,11 3-1167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26 395 7210,'-1'0'273,"0"0"0,0 0 0,0 1 0,0-1 1,0 0-1,0 0 0,0 0 0,-1 0 0,1-1 1,0 1-1,0 0 0,0 0 0,0-1 0,0 1 1,0 0-1,0-1 0,0 1 0,0-1 0,0 0 1,0 1-1,0-1 0,-1 0 0,2-1-79,0 0-1,0 1 1,0-1-1,0 0 1,0 1-1,0-1 0,0 1 1,1-1-1,-1 0 1,1 1-1,-1-1 1,1 1-1,-1-1 1,1 1-1,0-1 1,0 1-1,1-2 1,6-11-74,1 1 1,1-1 0,0 2 0,1 0 0,1 0 0,-1 1 0,17-12 0,5-3-62,2 2 0,0 1 0,1 2 0,2 2 0,59-23 0,-35 20 37,0 3-1,118-19 1,-140 32-75,0 2 0,1 1 0,-1 2 0,0 2 0,0 2 0,58 12 0,-81-11-7,0 1 1,0 0-1,0 2 0,-1 0 1,0 0-1,-1 2 1,22 14-1,-27-15 8,-1 0-1,0 0 1,-1 1 0,1 0-1,-2 0 1,1 1-1,-1 0 1,-1 1 0,0-1-1,0 1 1,7 21-1,-9-16 28,0 1 0,-1-1-1,0 0 1,-1 1 0,-1-1-1,-1 1 1,0-1-1,-2 1 1,1-1 0,-9 32-1,0-12 97,-2 0-1,-1-2 0,-32 62 1,23-56-37,-2-1 0,-1-1 0,-2-1 1,-1-1-1,-2-1 0,-2-2 0,-54 45 1,65-63-120,0 0 1,-1-1-1,0-2 1,-1 0-1,-1-1 0,-31 9 1,36-15-69,-1 0 0,0-1 0,0-1 1,0-1-1,0-1 0,0-1 0,-1-1 0,-34-5 0,41 3 5,0 0 0,0-1 0,0 0 0,0-1 0,1-1 0,0 0 0,0-1 0,0 0 0,-17-14 0,22 14 39,0 0 0,0-1 0,1 0 0,0 0 0,0 0 0,1-1 0,0 0 1,1-1-1,-1 1 0,2-1 0,0 0 0,0 0 0,-4-17 0,6 16 28,0 1 0,1-1 0,0 0 0,0 0 1,2 1-1,-1-1 0,1 0 0,1 0 0,0 1 0,5-17 0,-2 14 8,0 1-1,1-1 0,0 1 0,1 0 0,1 0 0,0 1 0,13-15 0,1 4 20,1 2 0,1 0 0,0 1-1,1 2 1,1 0 0,52-23 0,-21 15 101,98-28 1,66-3 137,-154 40-184,2 0 11,0 2-1,92-4 0,-144 17-58,0 0 0,0 1-1,31 6 1,-42-5-5,-1 0 0,1 1-1,-1 0 1,1 0 0,-1 1 0,0-1-1,0 1 1,0 0 0,0 1 0,-1-1 0,1 1-1,-1 0 1,0 0 0,7 9 0,-7-8 9,-1 0 0,1 0 0,-1 1 0,0 0 0,-1 0 1,1 0-1,-1 0 0,0 0 0,-1 0 0,1 0 0,-1 1 0,-1-1 1,1 0-1,-1 8 0,-1 1 53,-1 1 0,-1-1 0,0 1 0,-11 27 0,1-8 106,-2 1 1,-32 56 0,-55 60 275,3-20-86,-6-3 0,-133 124-1,199-217-477,-1-2-1,-86 57 0,108-80-34,-2 0-1,0-2 0,0 0 1,-1-1-1,1-1 1,-2-1-1,1-1 0,-1-1 1,-30 2-1,37-5-29,0-1 0,0-1-1,0 0 1,0-1 0,-23-6 0,32 6 100,0 0 0,0 0 0,1 0-1,-1-1 1,1 0 0,0 0 0,-1 0 0,2-1 0,-1 0 0,0 0 0,1 0 0,-1 0-1,1-1 1,-7-9 0,8 7-9,0 0 0,0 0 1,1 0-1,-1 0 0,2 0 0,-1 0 0,1 0 0,0-1 0,0-13 0,-1-3-69,2 24 141,0-4-10,-1-1 0,1 1 0,1-1 0,-1 1 0,1-1 0,0 1 0,0-1 0,0 1 0,0 0 0,1 0 0,2-5 0,13-29-31,40-66 1,-36 72 29,1 1-1,2 1 1,1 1 0,1 1 0,2 2 0,46-36-1,-29 30 15,2 2 0,1 3 0,1 1 0,56-19 0,79-24 158,251-59 0,-427 126-153,131-26 119,-121 26-57,-1 0 0,1 1 0,0 2 0,-1-1 0,35 7 0,-47-6-21,0 0-1,0 0 0,-1 1 1,1 0-1,0-1 0,0 2 1,-1-1-1,0 0 0,1 1 1,-1 0-1,0 0 1,0 0-1,0 0 0,-1 1 1,5 5-1,-5-4 41,0 0 1,0 1-1,-1 0 0,0 0 1,0-1-1,0 1 0,-1 0 1,0 1-1,0-1 0,-1 0 1,1 0-1,-2 8 0,1 5 160,-2 0-1,0 1 1,-2-1-1,0 0 0,-10 29 1,-47 93 659,19-60-732,-4-1 1,-3-3-1,-3-1 0,-4-3 0,-3-3 0,-2-2 0,-133 111 0,153-146-383,-70 42 1,83-60-52,-1 0 0,0-2 0,-53 17 0,65-25 56,-1-1-1,0-1 0,0 0 0,-33 0 0,39-3 64,0-1 0,0-1-1,1 0 1,-1 0 0,0-1 0,1-1-1,-22-9 1,25 10 50,1-1 0,0 0 0,0 0 0,1 0 0,-1-1 0,1 0 0,-10-11 0,14 14 64,-1-1 0,1 0 0,1 0 0,-1-1 0,0 1 0,1 0 0,0-1 0,-1 1 0,1 0 0,1-1 0,-1 1 0,0-1 1,1 0-1,0 1 0,0-1 0,0 1 0,0-1 0,1 0 0,0-4 0,1 1-3,0 1 0,0-1 0,0 1 0,1 0 0,0 0 0,0 0 0,1 0 0,-1 1 0,1-1 0,1 1 0,-1 0 0,6-5 0,8-6-53,0 1 0,24-14 0,-34 24 63,80-50-118,105-50 1,102-29-1614,-201 92 345,100-42 37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353 121 6769,'-22'-1'1992,"1"0"-1,-1-2 0,-35-8 1,49 9-1759,0-1 1,0 0 0,1 0-1,-1 0 1,1-1-1,0 0 1,0 0 0,0-1-1,0 0 1,1 0 0,0-1-1,-10-10 1,16 15-213,-1 1-1,0-1 1,1 0 0,-1 0 0,0 1 0,1-1 0,-1 0-1,1 0 1,-1 0 0,1 0 0,-1 0 0,1 0 0,0 0-1,0 0 1,-1 0 0,1 0 0,0 0 0,0 0 0,0 0-1,0 0 1,0 0 0,0 0 0,0 0 0,0 0-1,1 0 1,-1 0 0,0 0 0,1 0 0,-1 0 0,1 0-1,-1 0 1,1 0 0,0-1 0,1 1-14,-1 0 0,1 0 0,0 0 1,0 0-1,-1 0 0,1 1 0,0-1 0,0 1 0,0-1 1,0 1-1,0 0 0,-1 0 0,1-1 0,0 1 0,0 1 1,0-1-1,0 0 0,4 1 0,-1 1-2,1-1 0,-1 1 0,0 0 0,1 0-1,-1 1 1,0-1 0,0 1 0,-1 0 0,1 1 0,-1-1 0,1 1 0,-1 0 0,0 0 0,5 8-1,0 0 29,-1 1 1,0 0-1,-1 1 0,7 17 0,-2 3 83,-1 1 0,-1 0 0,-2 0 0,5 63 0,-7-20 66,-3 1-1,-3-1 1,-4 0 0,-28 149-1,10-125-186,-5-1 0,-5-1 0,-51 111 0,77-197-31,-37 73-453,38-77 232,-2-1 0,1 0 0,-1 0 1,0 0-1,-1-1 0,-11 10 0,11-12-99,-1 0 0,-17 8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3449,'-5'24'3488,"-6"37"-623,6 22 320,-1 37-681,3 13-951,5 25-609,5 1-336,-5 2-792,-1-7-440,5-31 392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155 161 10274,'5'-6'1052,"1"0"1,0 1-1,0 0 0,0 0 0,10-6 0,-12 9-952,0 0-1,0 1 0,0 0 0,-1-1 0,1 1 1,0 1-1,0-1 0,1 1 0,-1-1 1,0 1-1,0 0 0,7 1 0,-3 1-58,-1 0 1,1 0-1,-1 0 1,0 1-1,0 0 0,0 1 1,0-1-1,0 1 0,-1 1 1,1-1-1,-1 1 0,0 0 1,-1 0-1,1 1 0,-1 0 1,6 8-1,-1 1-25,0 1 0,-1 0 1,0 0-1,-2 1 0,12 35 0,-10-18-31,-2 0 0,-1 1 0,-1-1 0,-2 1-1,-2 0 1,-1 1 0,-1-1 0,-3 0 0,-7 36 0,3-35-42,-1 0 1,-2-1 0,-1 0 0,-2 0 0,-2-1-1,0-1 1,-3-1 0,-31 43 0,36-57-48,1-2 0,-19 17 1,26-27-22,0-1 1,0-1-1,0 1 1,-1-1-1,0 0 1,0 0-1,0-1 1,0 0-1,-9 2 1,12-4-69,0 0 1,1 0 0,-1-1 0,0 1-1,1-1 1,-1 0 0,0 0 0,0-1-1,1 1 1,-1-1 0,0 1 0,1-1-1,-1 0 1,1-1 0,-1 1 0,1-1-1,0 1 1,-1-1 0,1 0 0,0 0-1,0-1 1,0 1 0,1-1 0,-1 1-1,0-1 1,1 0 0,-4-5 0,-1-4-692,0 0-1,1-1 1,0 1 0,1-1 0,0 0 0,-5-26 0,2-8-168,1 0 1,-1-75 0,16-100 1071,-5 183 462,2 1 1,1-1 0,3 1 0,0 0-1,23-55 1,-23 73 103,0 1 0,2-1 0,0 2 0,1-1 0,1 2 0,0 0 0,2 0 0,0 1-1,0 1 1,2 1 0,25-18 0,-30 23-242,0 1 0,1 1-1,0 0 1,1 0 0,0 1 0,-1 1 0,2 1-1,-1 0 1,1 1 0,-1 0 0,1 1-1,28 0 1,-36 2-255,0 1 1,0 0-1,0 0 0,0 0 1,0 1-1,0 0 0,-1 1 0,1 0 1,-1 0-1,1 0 0,-1 1 1,0-1-1,0 2 0,-1-1 1,1 0-1,-1 1 0,0 0 0,0 1 1,7 10-1,-3-1 52,-1-1 0,0 2 0,-2-1 0,0 1 0,0 0 0,-2 0 0,6 31 0,-3 4 112,-3-1 0,-2 1 0,-6 82 0,-39 156 253,21-186-445,-5-2 0,-40 100-1,-10-20-56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8834,'-16'36'6409,"-2"45"-4200,-2 34-1193,3 57-368,-1 18-136,4 33-288,-4 7-256,4 2-680,-5-9-1536,-8-33 1391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11074,'-29'53'5506,"6"15"-4474,15 17-800,-5 37-24,-6 20-8,-3 38-184,-17 13-176,-3 15-536,-6 1-1065,-7-22 1153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88 10698,'-16'7'5241,"-1"-11"-5153,6-6-40,2 2-40,4-4-8,5-2-184,2 0-400,10 0-4377,4-4 3369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7610,'4'-10'1134,"0"0"0,1 1 1,0 0-1,0-1 0,9-9 1,-7 10-777,0 2 1,0-1 0,1 1-1,0 0 1,9-5 0,-5 4-292,0 1 0,1 0 0,0 1 1,0 1-1,1 0 0,0 1 0,-1 0 1,26-3-1,-9 4-8,1 1 0,0 2-1,-1 0 1,1 3 0,-1 0 0,1 2 0,-1 1-1,-1 1 1,1 2 0,29 13 0,-48-17-9,0 0 0,-1 1 0,0 1 1,0 0-1,0 0 0,-1 1 0,13 14 0,-17-17-8,-1 0-1,0 1 1,0 0-1,-1 0 0,1 0 1,-1 0-1,-1 0 1,1 1-1,-1-1 1,0 1-1,-1 0 0,1 0 1,-1 0-1,0 9 1,-2-5-2,0 0 0,0 0 0,-1-1 0,0 1 0,-1-1-1,-1 1 1,1-1 0,-2 0 0,1 0 0,-1-1 0,-1 1 0,0-1 0,0 0 0,-1-1 0,-10 11 0,-2 1-3,-2-1-1,-1 0 1,0-2 0,-45 26 0,35-24-33,-62 25 0,83-39-36,-2-1-1,1-1 1,0 1 0,-1-2 0,1 0 0,-1 0 0,0-1-1,-21-1 1,30-1 10,1 1-1,-1-1 1,1 0-1,-1 0 1,1 0-1,0 0 1,0-1-1,-1 1 1,1-1-1,0 0 1,0 0-1,1 0 1,-1 0-1,0 0 1,1-1-1,-1 1 1,1-1-1,0 0 1,0 0-1,0 0 1,0 0-1,0 0 1,1 0-1,-1 0 1,-1-6-1,1 0-28,-1-1 0,2 0 0,-1 1 0,1-1 0,1 0 0,0 0 0,2-16 0,0 10 9,0 1 0,2-1 0,0 1 0,1 0 1,0 0-1,13-24 0,-12 28 45,0 1 0,1-1-1,0 2 1,1-1 0,0 1 0,0 0 0,1 0 0,0 1 0,15-10 0,-8 9 48,1 0 0,0 1 0,0 0 0,1 2 0,0 0 0,0 1 0,28-4 0,-7 4 125,1 2 1,61 2-1,-71 2-70,1 2 0,-1 1-1,0 1 1,-1 2 0,35 11 0,-50-13-77,-2 0 1,1 1 0,-1 1-1,0 0 1,0 0 0,0 1-1,-1 1 1,-1-1-1,0 2 1,0 0 0,0 0-1,-1 1 1,12 19 0,-12-15-23,-2 1 0,0-1 0,0 2 0,-2-1 0,0 1 0,-1 0 0,3 18 0,-4-5-102,-1 1 1,-1 0-1,-3 32 0,-13 39-92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10626,'5'37'5473,"-5"37"-4888,-9 27-17,-8 41 144,1 24-128,-13 31-240,4 12-104,2 26-328,-17 1-280,-5 12-2617,-6-12 2025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6585,'-9'67'4585,"-9"46"-2992,-3 22 223,-6 39-512,2 15-215,6 45-521,5 16-280,9 26-608,5 16-1961,17-10 1513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 3785,'-14'-25'4113,"5"25"-1337,11 22-263,-6 31-865,13 18-792,7 49-79,-4 29 7,13 40 16,3 33-72,-1 27-224,-4 19-64,-2 51-120,-8 10-88,-13 27-112,-9-5-32,-14-27-280,5-20-448,-9-68 424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2849,'-25'92'1840,"0"16"-360,2 30 121,5 21 431,1 36-168,3 16-143,6 62-313,3 28-592,3 46-208,2 16-143,7 19-337,-1-11-256,6-65-3689,-1-28 2472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3265,'39'350'2920,"2"10"-839,3 19-769,-5-4-144,-7-6-640,-9-4-184,-12-29-1808,-1-17-2433,-10-46 2657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6 1800,'0'0'28,"0"-1"0,0 1 0,0 0 0,0 0 0,0-1-1,0 1 1,0 0 0,0 0 0,0 0 0,-1-1 0,1 1-1,0 0 1,0 0 0,0 0 0,0-1 0,0 1 0,0 0-1,-1 0 1,1 0 0,0-1 0,0 1 0,0 0 0,-1 0-1,1 0 1,0 0 0,0 0 0,0 0 0,-1-1 0,1 1-1,0 0 1,0 0 0,0 0 0,-1 0 0,1 0 0,0 0-1,-1 0 1,-6 8 634,-4 24 358,-4 27 542,-7 72 0,1 72 927,-26 772 3260,0-2-5493,-70-35-382,37-542-3383,35-197-1111,2-19 2042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0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2296,'-18'214'1417,"-8"46"1239,-1 40-391,-5 32-849,4 16-392,-8 20-432,4 2-87,1-35-281,2-13-304,13-63-3377,2-38 2625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2985,'5'193'2312,"-3"24"-399,12 81-41,-9 12 592,0 28-279,1 24-529,-15 4-824,-3 6-255,-6 4-337,-2-1-128,8-12-504,-4-17-585,0-65-4704,-2-42 3649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1332 2513,'-11'-1'186,"1"-1"1,-1-1 0,1 0 0,-1-1-1,1 0 1,0 0 0,-17-11 0,15 6-115,1 1 1,0-2-1,1 1 1,0-2 0,-13-16-1,7 4 2,0 1 0,2-2-1,0 0 1,-19-50 0,12 13 52,-13-65 1,14 34-244,-12-118 0,28 162-42,2 0 0,2 0 0,2 0 0,12-66 1,-11 98 118,1 0 0,1 0 0,0 1 0,1 0 1,0 0-1,1 0 0,1 1 0,12-17 0,-15 24 44,1 0 0,0 0-1,0 1 1,1 0 0,0 0-1,0 0 1,0 1 0,0 0-1,1 1 1,0 0 0,0 0-1,0 0 1,1 1 0,-1 0-1,1 1 1,9-2-1,-9 3 60,0 0-1,0 0 0,0 1 0,0 1 0,-1-1 0,1 1 0,0 1 0,0 0 1,0 0-1,-1 0 0,16 8 0,-19-8 59,0 1 0,-1-1 1,1 1-1,-1 1 0,0-1 0,1 1 0,-1-1 0,-1 1 1,1 0-1,-1 0 0,1 1 0,-1-1 0,-1 1 0,1 0 1,-1 0-1,1 0 0,-1 0 0,-1 0 0,1 0 0,1 9 1,-2-7 136,-1 1 0,0-1 0,0 1 0,0-1 1,-1 0-1,0 1 0,-1-1 0,-1 8 0,-2-1 283,-1 1 0,0-1-1,-8 14 1,3-9 41,-2 0 0,0-1 0,-1 0-1,-33 31 1,22-26-145,-1-1-1,-49 31 0,62-46-384,1 0 1,-1 0-1,0-1 1,0-1-1,-1 0 0,-19 4 1,25-8-131,1 0 0,-1 0 0,1-1 0,-1 0 0,1 0-1,-1-1 1,1 1 0,-1-2 0,1 1 0,0-1 0,0 0 0,-1-1 0,2 0 0,-8-3 0,6 1-334,1 0 1,0 0-1,1 0 1,-1-1 0,1 0-1,0 0 1,1-1-1,-1 1 1,1-1-1,1-1 1,-8-14-1,3 3-623,2 0 0,0 0 0,-8-40 0,9 24 496,1 0 0,2 0 1,2 0-1,3-40 0,10-35 350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75 13139,'-25'14'5585,"0"-7"-4385,-2-3-328,1-3-479,1-1-161,6-3-152,6-2-40,4-4-24,8 2 8,1-4-16,0 0 8,14 1-8,-5-8-120,10 7-601,4 1 273,4 5 120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155 124 6129,'-92'-42'840,"30"-40"-2296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704 448 1656,'20'-15'371,"1"0"-1,0 2 0,1 0 1,37-15-1,-51 25-170,1 0 1,-1 1 0,1 0-1,0 0 1,0 1-1,-1 1 1,11-1-1,-13 2-7,0-1-1,0 1 1,-1 0-1,1 1 1,-1-1-1,1 1 1,-1 0 0,1 1-1,-1-1 1,0 1-1,9 7 1,-9-6 63,0 0 0,0 0-1,-1 1 1,0-1 0,0 1 0,0 1 0,0-1 0,-1 0 0,0 1-1,4 10 1,-3-7 106,-2 1-1,1-1 0,-2 1 0,1-1 0,-1 1 0,0 15 0,-2-4 144,-2 0-1,0 0 0,-1 0 0,-1 0 0,-14 39 0,7-32-325,-1 0 1,-2-1-1,0-1 0,-2 0 0,-1-1 1,-41 44-1,25-35-80,-1-2 0,-1-2 0,-70 45 0,87-63-111,0-1 1,-1-1-1,0-1 1,-1 0-1,-31 7 1,42-13-113,0-1 0,0-1 0,0 1 0,-1-2 0,1 0 0,0 0 0,-1 0 0,1-2 0,0 1 0,0-1 0,0-1 1,0 0-1,-17-7 0,14 3-300,0-2-1,1 1 1,0-1 0,0-1 0,-10-12 0,0 1-328,1-2-1,1 0 1,1-1-1,2-2 1,0 1-1,2-2 1,-23-52-1,31 61 671,1 0-1,0 0 0,1 0 0,1-1 0,1 0 0,1 0 0,1 0 0,0 1 1,1-1-1,1 0 0,1 0 0,1 0 0,0 0 0,8-22 0,0 14-23,1 0 0,0 1 1,2 0-1,30-41 0,-19 35-146,1 2 1,58-54-1,-58 61 261,2 1 1,1 1 0,0 2-1,1 1 1,2 1-1,-1 1 1,2 2-1,0 2 1,0 1-1,1 1 1,1 2-1,-1 1 1,42-2-1,-58 8 322,1 0 0,30 4 0,-43-3-151,-1 1-1,1 1 1,-1-1-1,0 1 1,1 0-1,-1 0 1,0 0-1,0 1 1,0 0-1,-1 0 1,1 0-1,-1 0 1,5 5-1,-6-5 12,0 0 0,-1 0-1,1 0 1,-1 1-1,0-1 1,0 1-1,0-1 1,0 1 0,0 0-1,-1-1 1,0 1-1,0 0 1,0 0-1,0 0 1,0 7 0,-1-2 123,-1 0 0,0 0 0,0 0 0,-1-1 0,0 1 0,-4 10 0,0-3-15,-1 0 0,0 0 0,-1 0 0,-1-1 0,-13 18 0,-1-4-69,-38 38 0,19-26-209,-1-2 0,-2-2 0,-2-2 0,-1-2 0,-1-3 0,-82 38 0,107-58-247,-2-1 0,1-1 0,-1-1 0,-37 5 1,49-10-69,0-1 1,-1-1-1,1 0 1,0-1-1,0 0 1,0-1-1,0-1 1,0 0 0,-20-8-1,28 8 105,-1 1 1,1-2-1,0 1 0,0-1 1,1 1-1,-1-2 0,1 1 1,0 0-1,0-1 0,0 0 0,1-1 1,-1 1-1,-4-9 0,5 7-31,0-1 0,1 0 0,0 0-1,1 0 1,-1 0 0,1-1 0,1 1-1,0-1 1,-1-13 0,3 0-177,1 1 1,1 0-1,0 0 1,2 0-1,0 1 1,2 0-1,17-39 1,-9 28 9,2 0-1,25-35 1,53-49-84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1872 3945,'-50'27'3438,"-105"39"1,125-56-2658,-2-1-1,1-2 1,-1 0 0,-57 2 0,75-8-685,-1-1 1,1-1-1,-1 0 1,1-1-1,0-1 1,0 0-1,0-1 1,0-1-1,-18-8 1,22 8-31,0-1 0,1 0 0,0 0 0,0-1 0,0 0 0,1-1 0,0 0 1,1 0-1,0-1 0,0 0 0,1 0 0,-7-13 0,3 2 39,1 0 1,1 0-1,1-1 0,1 0 0,1-1 1,1 1-1,1-1 0,0 0 0,2-36 0,3 17 0,1 1 0,3 0 0,1 1 0,17-55 0,-12 57-73,1 1 0,3 0 0,0 1 0,3 0 0,25-35 1,-16 31-18,2 1 1,2 1-1,60-53 1,-29 39 44,1 3 1,3 3-1,1 3 1,143-64-1,-148 80 89,0 2 0,124-28-1,-147 44-68,1 2 0,0 1-1,0 2 1,1 2 0,79 9-1,-107-6-47,0 1 0,0 0 0,-1 1 0,1 1 0,-1 0 0,0 0 0,15 9 1,-23-11-7,-1 0 0,1 1 1,-1-1-1,1 1 0,-1 0 1,0 0-1,0 0 0,-1 0 1,1 1-1,-1-1 0,0 1 1,0 0-1,0 0 0,-1 0 1,0 0-1,0 1 0,0-1 1,-1 1-1,0-1 0,1 8 1,-2-5 5,0 0 1,0-1 0,-1 1 0,0-1 0,-1 1-1,0-1 1,0 0 0,0 0 0,-1 0 0,0 0-1,-1 0 1,1 0 0,-1-1 0,-1 0 0,-4 6-1,-2 1 5,0 0 0,-1-1 0,-1-1 0,0 0-1,-26 16 1,13-11-106,-1-1 1,-1-2-1,0-1 0,0-1 1,-1-1-1,-1-2 0,0-1 0,0-1 1,0-2-1,0-1 0,-1-1 0,0-2 1,1-1-1,-40-6 0,55 5-54,1-1 0,0-1 0,0 0 0,1-1 0,-1-1 0,1 0 0,1-1 0,-22-14 0,24 14 16,1-1 0,0 0 0,0-1 0,1 0 0,0 0 0,0-1 0,1 0 0,1-1 0,0 1 0,-8-20 0,9 18 42,0-1-1,2 0 1,-1 0 0,2 0 0,0 0 0,0 0 0,1-1-1,1 1 1,0 0 0,1-1 0,4-23 0,-2 26 40,0 0 0,0 1 0,1-1 0,1 1 1,-1 0-1,2 1 0,-1-1 0,1 1 0,1 0 1,-1 0-1,2 1 0,-1 0 0,1 0 0,0 1 1,10-7-1,4-1 9,1 2 1,1 0-1,0 2 1,1 1-1,44-13 1,133-20 5,-128 31 52,1 3-1,0 4 0,93 4 1,-154 2 20,0 0 1,-1 1-1,1 0 1,-1 1-1,0 1 1,0 0-1,0 1 1,18 8-1,-28-11-15,0 1 0,1-1 0,-1 1 0,0-1 0,0 1 0,0 0 0,-1 0 0,1 0 0,-1 0 0,0 1 0,0-1 0,0 1 0,3 5 0,-4-4 14,0-1 1,0 1-1,0 0 1,-1 0-1,1 0 0,-1 0 1,0 0-1,-1 0 1,1 0-1,-1 0 1,0 0-1,0 0 1,-3 6-1,-2 5 38,-1-1 0,0 0 0,-2 0 0,1 0 0,-2-1 0,0 0 0,0-1 0,-20 18 0,1-3 8,-1-2 0,-56 36 0,48-38-152,-1-2-1,-1-2 0,-1-2 1,-1-1-1,-1-2 0,0-3 1,-1-1-1,-59 8 1,73-16-226,-58-2 0,85-1 255,-8 0-80,-1-1 1,1 0-1,-1-1 1,-13-4-1,22 5 66,0 0-1,0 0 1,0 0-1,0-1 1,1 1-1,-1-1 1,0 0-1,1 0 1,0 0-1,-1 0 0,1 0 1,0 0-1,0-1 1,0 1-1,0-1 1,1 1-1,-1-1 1,1 0-1,-3-5 1,3 5 13,0-1 1,0 1-1,0 0 0,1 0 1,-1 0-1,1-1 1,0 1-1,0 0 0,0-1 1,0 1-1,1 0 1,-1 0-1,1-1 0,0 1 1,0 0-1,0 0 0,3-5 1,0 1 5,0 1 1,1 0-1,-1 0 1,1 0 0,1 1-1,-1-1 1,7-4-1,2 0-4,0 0 0,1 1-1,-1 0 1,2 1 0,20-7 0,4 1-11,43-9 0,353-57-35,-336 64 62,163-21 25,1 21 139,-151 21 70,-99-3-136,-1 0 1,0 1 0,0 1-1,0 0 1,-1 0 0,17 9-1,-24-11-37,0 1 0,-1 0-1,1 0 1,-1 0 0,1 0-1,-1 1 1,0 0-1,-1 0 1,1 0 0,-1 0-1,1 0 1,-1 1 0,-1 0-1,1-1 1,-1 1 0,1 0-1,-1 0 1,-1 0 0,3 9-1,-3-5 27,-1 0-1,1 0 1,-2 0-1,1 0 0,-1 0 1,-1-1-1,1 1 1,-2 0-1,1-1 0,-1 1 1,-7 13-1,-4 5-38,-1-1-1,-2 0 1,0-1-1,-2-1 1,0 0-1,-2-2 1,-1 0-1,0-1 1,-39 26 0,47-37-159,-1-1 0,-1 0 0,0-1 0,0-1 0,0 0 1,-1-1-1,-19 4 0,26-8-7,0 0-1,-1-1 1,1 0 0,-1 0 0,1-1-1,0-1 1,-1 0 0,1 0-1,-1-1 1,1 0 0,0-1 0,-19-8-1,21 8 42,1-1 0,0-1 0,0 1 0,0-1 0,1 0 0,0-1 0,0 0 0,0 0 0,1 0 0,0 0 0,0-1 0,0 0 0,1 0 0,0-1 0,-4-8 0,5 6 68,0 1 0,0-1 0,1 0-1,0 1 1,0-1 0,1 0 0,1 0 0,0 0-1,0 0 1,1 0 0,0 0 0,4-13-1,-1 8 39,1 0 0,1 0 0,1 1 0,0 0 0,1 0 0,0 1 0,1 0 0,0 1 0,1-1 0,1 2 0,0 0 0,23-18 0,-6 7-2,2 2-1,0 1 1,1 2 0,54-22 0,-9 11 110,1 3 0,1 3 1,1 4-1,148-14 1,-184 28 49,-1 1 0,1 3 1,0 1-1,53 8 0,-83-6-116,0 0 1,-1 1-1,1 0 0,-1 1 1,0 0-1,0 1 0,-1 0 0,15 11 1,-19-12-19,1 1-1,-2 1 1,1-1 0,-1 1 0,0 0 0,0 0 0,-1 1 0,0 0 0,0 0 0,-1 0-1,0 0 1,4 12 0,-4-4 28,0 0-1,-1 0 1,-1 0 0,-1 0-1,0 1 1,-1-1-1,-1 0 1,-2 19-1,-3-1 12,-1-1-1,-2 0 1,-12 32-1,-12 19-10,-4-1 0,-3-2-1,-87 128 1,25-79-229,81-108 7,-1 0-1,-1-1 1,-28 19 0,40-33 2,0 1 0,-1-2 0,1 0 0,-2 0 0,1-1 0,-1 0 0,1-1 0,-17 3 0,24-7 83,1 1-1,0-1 1,-1 1-1,1-1 1,0 0-1,-1-1 1,1 1-1,0-1 1,0 0 0,-1 0-1,1 0 1,0 0-1,0-1 1,0 0-1,0 1 1,0-2-1,1 1 1,-1 0-1,1-1 1,-1 0 0,1 1-1,0-1 1,0-1-1,0 1 1,0 0-1,-4-8 1,2 2 20,1-1 1,0 0-1,0-1 1,1 1-1,0 0 0,1-1 1,0 0-1,1 0 1,0 1-1,1-1 1,1-17-1,2 1 73,1 1-1,1 0 1,13-43 0,-5 34-2,2 0 1,0 2-1,3 0 0,0 1 1,2 0-1,2 2 1,44-49-1,-1 12 19,141-110 0,-152 135-16,1 2 0,117-61-1,-145 88-8,-1 2 0,2 0 0,-1 2 0,1 1 0,1 1-1,-1 1 1,1 2 0,0 1 0,36 1 0,-49 3-5,0 0 0,0 2-1,0 0 1,18 5 0,-26-5-7,0 0 0,-1 0 0,1 0 0,-1 1 0,0 0 0,0 1 0,0-1 0,0 1 0,8 9 0,-10-7 9,0-1-1,0 1 1,0 0 0,-1 0-1,-1 0 1,1 1 0,-1 0 0,0-1-1,3 15 1,-3-9 29,-1 1-1,-1-1 1,0 1-1,0-1 1,-4 25-1,-2-7 49,-1-1 0,-1 0 0,-2-1 0,-1 0 0,-2 0 0,-21 38 0,-7 2 161,-63 85 0,-8-6-57,-181 189 0,259-305-412,-46 34 0,66-55 67,-1-1 0,-1-1 1,-25 12-1,35-18 76,0-1-1,-1-1 1,1 1 0,0-1-1,-1 0 1,1 0-1,-1 0 1,1-1 0,-1 0-1,1 0 1,-1 0 0,1-1-1,-1 0 1,-8-2 0,11 2 21,-1-1 0,1 1 1,-1 0-1,1-1 0,0 0 1,0 0-1,0 0 0,0 0 0,0 0 1,1 0-1,-1-1 0,0 0 1,1 1-1,0-1 0,0 0 1,0 0-1,0 0 0,0 0 1,-1-4-1,0-2-6,1 1 1,0-1-1,0 0 0,1 0 0,0 0 1,1-16-1,1 2 24,1 0 0,1 0 0,1 0 0,1 0 0,1 0 0,1 1 1,10-22-1,10-14 33,46-73 0,-33 68 8,3 1 1,3 3-1,2 2 0,2 1 1,3 3-1,3 3 0,1 2 1,3 2-1,1 3 1,2 3-1,2 2 0,73-29 1,-121 59 30,1 1 0,25-6 0,-37 12-18,1-1 1,0 1-1,-1 1 1,1-1-1,0 1 1,0 0-1,0 1 1,11 2 0,-16-3-18,0 0 1,0 1 0,0 0 0,0-1 0,0 1-1,0 0 1,0 0 0,-1 0 0,1 0 0,0 0 0,-1 1-1,1-1 1,0 0 0,-1 1 0,0-1 0,1 1 0,-1 0-1,0-1 1,0 1 0,0 0 0,0 0 0,0 0-1,0 0 1,0 2 0,0 1 22,0 0 0,-1 1-1,1-1 1,-1 1 0,0-1 0,-1 0-1,-2 10 1,1-4 5,0-1 1,-2 0-1,1 0 1,-1 0-1,-1 0 1,1-1-1,-10 14 0,-5 3 33,-25 26-1,29-34-45,-49 51 9,-2-2 0,-4-3 0,-152 106 0,63-76-398,133-80 115,0-1 0,-53 16 1,66-25-52,0-2 1,1 0 0,-1 0 0,0-1 0,0 0 0,0-1-1,0-1 1,-24-4 0,22 1-400,0 0-1,0-1 0,0-1 1,1 0-1,0-1 1,0 0-1,1-1 1,0-1-1,0 0 1,-18-17-1,12 6-306,0 0-1,1-1 1,2 0 0,0-2-1,-16-29 1,17 22 944,0 0 1,3-1-1,0 0 1,2-1-1,1 0 1,2-1-1,1 0 0,2 0 1,-1-61-1,6 68 168,1 0 0,1 0-1,1 1 1,2-1 0,13-38 0,-12 45-77,1 1 0,0 0 0,2 1 0,0 0 0,1 0 1,1 1-1,25-27 0,-17 25 265,0 1 1,1 1-1,1 1 0,1 0 1,0 2-1,1 1 1,0 0-1,39-11 0,-13 8 748,1 2 0,1 2 0,73-6-1,-60 12 456,125 7-1,-149 2-1166,0 2-1,0 1 0,-1 2 0,44 16 1,-66-19-233,-1 2 0,1 0-1,-1 0 1,23 17 0,-31-18-49,0 1-1,0-1 1,-1 2 0,0-1-1,0 1 1,-1 0-1,-1 1 1,9 15 0,-5-6 90,-2 2 1,0-1-1,-1 1 1,-2 0 0,0 0-1,-1 1 1,-1 0 0,-1-1-1,0 1 1,-2 0-1,-1 0 1,-6 37 0,5-47-50,-1 0 1,0 0 0,0-1 0,-1 0 0,-11 22 0,3-14 59,0 0 0,-22 24 0,33-42-154,-2 3-7,-1 0-1,0 0 1,0-1-1,0 1 1,0-1-1,-10 6 0,-7 3-102,-1-1-1,-1 0 0,0-2 1,0 0-1,0-2 0,-1-1 1,-41 6-1,53-11-14,0 0 0,0-1 0,0 0-1,0-1 1,0-1 0,0 0 0,0 0 0,-16-6 0,21 4-2,-1 1 1,1-1-1,0 0 1,0 0-1,0 0 1,1-1 0,-1 0-1,1-1 1,1 0-1,-1 0 1,1 0-1,0 0 1,-8-13-1,4 3-101,2-1-1,0 1 0,0-1 1,2-1-1,0 1 0,1-1 0,1 1 1,0-1-1,2 0 0,0-25 1,2 12 51,2 1 0,1-1-1,1 1 1,1 0 0,15-41 0,-9 39 166,1 1 0,2 0 0,0 1 1,2 0-1,2 2 0,39-49 0,-43 60 119,1 1-1,0 1 1,1 0 0,1 1 0,0 1 0,1 1 0,0 0-1,1 2 1,0 0 0,1 1 0,28-8 0,-33 13 81,1 1 1,-1 1-1,0 0 1,1 1-1,0 1 1,-1 0-1,1 2 1,-1 0 0,1 0-1,-1 1 1,24 9-1,-12-2 137,-2 2 0,1 0-1,-2 2 1,1 1 0,37 30 0,-42-29-102,-1 1 1,-1 1-1,0 1 1,-1 1-1,20 29 1,-27-31-110,0 0 0,-1 0-1,-2 1 1,1 0 0,-2 0 0,-1 1 0,6 30 0,-8-25-61,-1 1 0,-1-1 0,-1 1 0,-1-1 0,-2 1 0,0-1 0,-2 1 0,-1-1 0,-1 0 0,-1-1 0,-1 1 0,-13 25 0,3-13-63,-2 0 1,-2-2-1,-1 0 1,-2-2-1,-1-1 1,-54 52-1,44-49-447,-2-2 0,-2-1-1,-72 44 1,-6-16-387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36 2737,'120'-28'1448,"-17"21"-416,-11 12 104,-32 30 65,-19 20 55,-45 29 456,-29 8-39,-42 16-753,-13-6-272,-34 3-624,-11 1-1472,-21-17 1056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97 2665,'60'-21'1154,"0"2"1,1 3 0,1 2-1,0 3 1,113-4 0,-128 14 33,0 3 1,61 9-1,-90-8-863,1 1-1,-1 1 1,0 1-1,-1 1 1,0 0 0,0 1-1,0 0 1,23 18-1,-30-19-195,-1 0-1,-1 1 0,0 0 0,0 1 0,0 0 0,-1 0 0,-1 0 1,1 1-1,-2 0 0,1 1 0,-1-1 0,-1 1 0,0 0 0,0 0 1,-1 0-1,-1 0 0,0 1 0,0-1 0,-1 1 0,-1-1 0,0 1 0,0 0 1,-3 12-1,-1 1-36,-1-1 0,-1 0 0,-1-1 0,-1 0 0,-1 0 0,-14 25 0,-2-4-36,-1-2-1,-34 43 1,31-49-204,-1-2 1,-2-1 0,-1-1 0,-68 50-1,82-69-291,0-1-1,-1-1 0,-26 12 0,42-21 241,0-1 0,0 0 0,0 0-1,0 0 1,-1 0 0,1 0 0,0-1-1,0 0 1,0 0 0,-1 0-1,1-1 1,0 1 0,0-1 0,0 0-1,-6-2 1,7 2-35,0-1 0,0 0 0,0 0 0,0 0 0,0 0 0,1 0 0,-1 0 0,1-1 0,-1 1 0,1-1 0,0 0 0,0 0 0,0 1 0,1-1 0,-1-1 0,1 1 0,-2-4 0,0-7-488,0 1 0,1-1 0,0 0 0,1 0-1,2-20 1,-1-4 131,3 0 0,0 0 1,14-52-1,-13 72 755,2-1 1,0 1 0,1 0 0,1 0 0,1 1 0,0 0-1,1 1 1,19-23 0,-16 24 381,1 1 0,1 0 0,0 2 0,1-1 0,0 2 0,1 0 0,0 1 0,21-9 0,-14 9 126,1 1 0,-1 1 0,2 1 0,-1 2 0,42-5 0,-46 8-327,1 1 0,-1 1-1,0 1 1,37 6 0,-48-5-227,-1 1 0,1-1 0,-1 2 0,0-1-1,0 1 1,0 1 0,0 0 0,-1 0 0,0 1 0,0 0 0,0 0 0,10 10 0,-9-5 26,-1 0 0,0 1 1,0 0-1,-1 0 0,0 1 0,-1 0 1,-1 0-1,0 0 0,-1 1 0,5 24 1,-4-3 81,-1 2 1,-2-1 0,-2 37 0,-4-12 66,-2-1 1,-22 94 0,-50 113 247,47-181-539,-3-2 0,-4-1-1,-4-3 1,-55 82-1,79-136-229,-28 32 0,38-50 91,0 0 0,-1 0 1,0 0-1,0-1 0,-1 0 1,-16 8-1,23-13 75,0-1 1,0 1-1,0-1 1,0 0-1,0 0 0,0 0 1,0-1-1,-1 1 1,1-1-1,0 1 1,-5-1-1,7-1 42,0 1 0,0 0 0,-1-1-1,1 1 1,0-1 0,0 0 0,0 1 0,0-1-1,0 0 1,0 0 0,0 0 0,1 0 0,-1 0 0,0 1-1,0-1 1,1-1 0,-1 1 0,0 0 0,1 0 0,-1 0-1,1 0 1,0 0 0,-1 0 0,1-1 0,0 1-1,0 0 1,0 0 0,-1-1 0,1 1 0,1-2 0,-1-3-8,0 0 0,0 0 1,1 0-1,0 0 1,0 0-1,0 1 0,1-1 1,0 0-1,0 1 1,3-6-1,5-8 18,18-26 1,-14 25 1,18-27 8,2 0 0,55-55 0,-65 77 12,1 2 1,1 1 0,1 1 0,0 2 0,45-24 0,-57 35 14,1 2 0,0 0-1,0 0 1,1 2 0,0 0 0,-1 0-1,1 2 1,0 0 0,25 1 0,-35 2-2,1-1 0,0 1 1,-1 1-1,1-1 1,-1 1-1,0 1 1,0-1-1,0 1 0,0 1 1,9 5-1,-11-6 1,0 1 0,-1 0-1,0 0 1,0 0 0,0 0 0,0 1-1,-1 0 1,0 0 0,0 0 0,0 0-1,0 0 1,-1 0 0,0 1 0,0-1-1,1 8 1,-1-1 44,0 1-1,-1-1 1,0 1 0,-1-1 0,-1 1-1,0-1 1,-3 14 0,-3 8 196,-18 54 0,-84 176 578,-24-3-425,-15-12-421,116-203-271,-2-1 1,-79 81 0,90-106-7,0 0 0,-32 19 0,42-30 100,0-2-1,-1 0 1,1 0-1,-1-1 0,-23 6 1,33-11 126,1 0 0,-1-1 1,0 1-1,1-1 0,-1 0 0,0 0 1,1 0-1,-1 0 0,0-1 0,1 0 1,-1 1-1,1-1 0,-1 0 0,1-1 1,-6-1-1,7 1 25,0 0 1,-1 1-1,1-1 1,0 0-1,0 0 1,0 0-1,0-1 1,1 1-1,-1 0 0,0-1 1,1 1-1,0-1 1,0 1-1,-1-1 1,2 0-1,-1 1 1,0-1-1,0 0 1,0-4-1,1-3 7,0 1 1,0-1-1,1 0 1,0 0-1,0 0 0,1 0 1,1 1-1,4-14 1,3-1 4,0 1 1,20-34-1,4 4 3,2 2 1,3 1-1,50-50 1,149-122-33,-97 106 16,-106 91 45,0 2 0,47-23 0,-76 43-6,5-3 24,1 1 0,-1 0 0,13-3 0,-21 7-6,0 0-1,-1 1 0,1-1 1,0 1-1,0 0 0,0 0 1,0 0-1,0 0 0,0 0 1,0 1-1,-1-1 0,1 1 1,0 0-1,0 0 0,-1 0 0,1 0 1,0 0-1,2 2 0,-4-2 0,0 0-1,1 1 0,-1-1 0,0 0 0,0 0 1,1 1-1,-1-1 0,0 0 0,-1 1 0,1-1 1,0 1-1,0 0 0,-1-1 0,1 1 0,0-1 0,-1 1 1,0 0-1,1 0 0,-1-1 0,0 1 0,0 0 1,0-1-1,0 1 0,-1 3 0,-2 8 114,0 1-1,-1-1 1,0 0-1,-11 21 1,-23 40 394,-93 133 0,22-55-394,-7-5 0,-5-5 0,-156 138 0,113-139-596,135-119 206,-1-2-1,-48 24 1,66-38 124,-1 0 0,0 0 0,0-2-1,-1 1 1,-19 2 0,27-6 69,1-1 1,-1 1-1,0-1 0,1-1 0,-1 1 1,0-1-1,1 0 0,-1 0 1,1-1-1,-1 0 0,1 0 1,0 0-1,0 0 0,0-1 0,-6-4 1,5 3 22,1 0 0,-1-1 0,1 0 0,0 0 0,1 0 0,-1-1 0,1 0 1,0 1-1,1-1 0,-1-1 0,1 1 0,0 0 0,1-1 0,0 0 0,0 1 0,0-1 0,1 0 0,0 0 1,-1-8-1,2-1 20,0-1-1,1 0 1,0 0 0,2 0 0,0 0 0,1 1 0,7-20 0,3-2-152,2 0 0,2 1 1,2 0-1,1 2 0,38-49 0,-18 33-941,2 3 0,90-80 0,-83 88-309,1 2 0,111-63-1,-138 90 900,0 0-1,41-11 0,-57 19 384,1 1 1,0 0-1,0 0 0,0 1 1,0 0-1,11 0 1,-18 1 160,0 1 0,0-1 0,0 1 0,1-1 0,-1 1 0,0 0 0,0 0 0,0 0 0,0 0 0,0 0 0,-1 0 1,1 1-1,0-1 0,0 0 0,-1 1 0,1 0 0,-1-1 0,1 1 0,-1 0 0,0 0 0,0 0 0,0 0 0,0 0 1,0 0-1,0 0 0,0 0 0,-1 0 0,1 0 0,0 4 0,0 1 164,0 1-1,-1-1 1,1 0-1,-2 0 1,1 0 0,-1 0-1,0 0 1,0 0-1,-1 0 1,-4 12 0,-6 10 918,-2 0 1,-29 46-1,-109 144 2732,-110 84-3127,102-148-2895,1-20 749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2536 1928,'34'-60'363,"81"-104"0,228-197 41,-339 357-394,35-34 209,1 3-1,87-60 0,-120 91-137,1-1 0,-1 1 0,1 0 0,0 1 0,15-5-1,-21 8-33,0 0 0,0-1 0,0 1 0,0 0 0,0 0 0,0 1 0,0-1 0,0 0 0,0 1 0,0-1-1,0 1 1,0-1 0,-1 1 0,1 0 0,0 0 0,0 0 0,-1 0 0,1 0 0,0 0 0,-1 0-1,0 1 1,1-1 0,-1 1 0,1-1 0,-1 1 0,0-1 0,0 1 0,0 0 0,0-1 0,1 4 0,1 1 143,-1 1 1,0 0 0,0 0-1,0-1 1,-1 1-1,1 0 1,-2 0 0,1 1-1,-1-1 1,0 0 0,-2 10-1,-2 11 843,-14 44 0,15-62-796,-19 60 943,-3-2 0,-3 0 1,-3-2-1,-59 93 0,29-67-670,-4-2 0,-94 100 0,133-161-493,-3-1-1,0-1 1,-1-2 0,-37 24 0,64-47-24,0 0 0,1-1-1,-1 1 1,0-1 0,0 0 0,0 0 0,0 0 0,0 0 0,-1-1 0,1 1 0,-5-1-1,7 0 5,0 0 0,0 0 0,0 0 0,0-1 0,1 1 0,-1 0 0,0-1 0,0 1-1,0-1 1,0 1 0,1-1 0,-1 0 0,0 1 0,0-1 0,1 1 0,-1-1 0,1 0-1,-1 0 1,0 0 0,1 1 0,0-1 0,-1 0 0,1 0 0,-1 0 0,1 0 0,0 0-1,0 0 1,-1 1 0,1-1 0,0 0 0,0 0 0,0 0 0,0 0 0,0 0 0,1-2-1,0-8-16,1 1-1,0-1 1,0 1-1,8-18 1,4-5-5,1 1 0,2 0 0,1 0 0,2 2 0,29-36 0,220-242-100,-36 47 96,-220 245 30,294-355 114,-191 247 335,-33 37 345,-57 62-347,-22 24-151,-5 7-195,-7 10-13,-48 62 12,-76 81-1,96-117-87,17-20-38,0-1-1,-1-1 1,-37 28 0,52-45 2,0 1-1,1-1 0,0-1 0,0 1 0,-1-1 0,-9 4 0,13-6 10,0 1 1,0-1-1,0 0 1,0 0-1,-1 0 1,1 0-1,0 0 1,0 0-1,0 0 1,-1 0-1,1-1 1,0 1-1,0 0 1,0-1-1,0 1 1,0-1-1,0 1 1,0-1-1,0 1 1,0-1-1,0 0 1,0 1-1,0-1 1,0 0-1,0 0 1,0 0-1,1 0 1,-1 0-1,0 0 1,0-2-1,-2-2-48,1 0 1,0 0-1,0 0 0,0 0 1,1 0-1,-1 0 1,1-1-1,1 1 0,-1-1 1,1-6-1,0-8-331,6-30 1,-4 36 189,11-70-2222,4 1-1,50-148 0,-27 127 321,88-163 1,-89 199 1850,76-99 0,-106 154 188,1 1 1,0 0 0,1 0-1,0 1 1,1 1 0,13-10-1,-25 20 69,0 0-1,0 0 1,0 0-1,1 0 0,-1 0 1,0 0-1,0 0 0,0-1 1,0 1-1,0 0 1,0 0-1,0 0 0,1 0 1,-1 0-1,0 0 0,0 0 1,0 0-1,0 0 1,0 0-1,0 0 0,1 0 1,-1 0-1,0 0 0,0 0 1,0 0-1,0 0 1,0 0-1,0 0 0,1 0 1,-1 0-1,0 0 0,0 0 1,0 0-1,0 0 1,0 0-1,0 0 0,0 1 1,1-1-1,-1 0 0,0 0 1,0 0-1,0 0 1,0 0-1,-2 9 209,-5 4 44,-1 0 0,-1 0 0,1-1 0,-2 0-1,-21 22 1,20-23-57,-183 176 2962,190-183-3098,-44 40 1111,-2-2-1,-74 47 0,109-80-1056,0 0-1,-1-1 1,-19 7-1,29-13-250,0-1-1,0 1 1,0-1 0,0 0 0,0-1 0,0 1-1,0-1 1,0 0 0,0-1 0,0 1-1,0-1 1,-10-3 0,9 1-120,0 0 1,0 0-1,0 0 0,0-1 1,1 0-1,0 0 1,-1-1-1,1 0 0,1 0 1,-8-8-1,5 4-37,0-2 0,1 1 1,0-1-1,0-1 0,-7-18 0,4 5 327,2 0-1,1 0 1,1-1-1,2 0 1,-3-40-1,6 29 341,1 1 0,2-1 0,2 1 0,1 0 0,19-64 0,-8 50-255,2 2 1,2 0-1,39-66 0,-44 88-96,1 1-1,1 1 1,1 0-1,25-23 1,-29 33 33,1 1 0,0 1 1,1 0-1,0 1 0,1 1 1,1 0-1,23-9 0,-24 13 34,0 0 0,1 1 0,0 1-1,0 1 1,1 0 0,-1 2-1,0 0 1,1 1 0,-1 0-1,20 4 1,-27-2 35,0 0 0,-1 0 1,0 1-1,1 1 0,-1-1 0,-1 2 0,1-1 1,0 1-1,-1 1 0,0 0 0,-1 0 0,1 1 1,-1 0-1,0 0 0,-1 1 0,0 0 0,0 0 1,11 18-1,-10-9 67,-1 0-1,0 0 1,-1 0 0,-1 1-1,-1 0 1,0 0 0,-2 0 0,0 0-1,0 33 1,-4-11 77,-1-1 0,-2 1 0,-16 62 0,5-49-136,-2-1 0,-2 0 0,-38 69 0,-100 132-58,108-181-289,-4-2-1,-77 77 1,113-130-171,0-1-1,-1-1 0,-25 14 1,32-22-8,1-1-1,-1 0 1,-1-1-1,1 0 1,-1-1 0,-18 3-1,25-5 151,0-2 0,1 1 0,-1-1 0,0 0 0,0 0 0,0 0 0,0-1 0,0 0-1,0 0 1,0-1 0,1 1 0,-1-1 0,1-1 0,-1 1 0,1-1 0,0 0 0,0 0 0,-5-4 0,5 3 141,0-1 0,1 1 1,0-1-1,0 0 1,0-1-1,1 1 0,0-1 1,0 1-1,0-1 1,0 0-1,1 0 0,0 0 1,0 0-1,1-1 0,-1-11 1,1 7 176,1 0 0,0-1 1,1 1-1,0-1 0,1 1 0,0 0 1,1 0-1,0 0 0,1 0 0,0 0 1,0 1-1,1-1 0,1 1 0,0 1 1,0-1-1,1 1 0,0 0 0,1 0 1,0 1-1,0 0 0,1 1 0,13-10 1,-14 12-8,1 1 1,0 0 0,1 0 0,-1 1-1,0 0 1,1 0 0,0 1 0,0 1-1,0-1 1,0 2 0,0-1 0,-1 1 0,1 1-1,0 0 1,0 0 0,17 5 0,-12-1 177,0 0 0,-1 1 0,1 0 0,-1 1 0,0 1 0,-1 0 0,0 1 0,0 1 0,22 20 0,-22-17 15,-1 1 0,0 0 0,-1 1-1,0 0 1,-1 0 0,-1 1 0,-1 0-1,0 1 1,-1 0 0,0 0 0,-2 1-1,0 0 1,-1 0 0,-1 0 0,-1 0 0,0 1-1,-2 30 1,-3-4 99,-3 0 1,-1 0-1,-3-1 1,-1 0-1,-2 0 0,-36 79 1,11-49-39,-2-1-1,-95 126 1,81-131-423,-3-3-1,-3-2 1,-132 106 0,132-123-743,-2-2-1,-1-4 1,-133 63 0,157-86-41,-2-2 0,0-2-1,0-2 1,-1-1 0,0-2 0,-1-2 0,0-2-1,-56-2 1,-70-17-1394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2326 113 2505,'26'-19'460,"1"2"1,1 1 0,36-16 0,-51 26-213,1 1-1,0 1 1,0 0 0,0 1 0,1 1-1,-1 0 1,1 0 0,-1 2 0,21 1-1,-29-1-68,1 1 0,-1 0 0,1 1-1,-1 0 1,0-1 0,0 2-1,0-1 1,0 1 0,0 0 0,0 0-1,-1 1 1,1 0 0,-1 0 0,7 6-1,-7-3 90,1-1-1,-2 1 0,1-1 0,-1 1 1,0 1-1,0-1 0,-1 1 1,0-1-1,0 1 0,2 11 0,-2 4 238,0 0 0,-1 0 0,-2 1 0,0-1-1,-1 1 1,-2-1 0,-7 35 0,-4-5-206,-2 0 0,-2 0 0,-3-2 0,-1-1 0,-3 0 0,-2-2 0,-43 57 0,17-34-245,-3-3-1,-2-3 0,-127 109 1,139-137-174,-50 31 1,72-53-63,0-1-1,-2-1 1,1-2-1,-31 10 1,43-17 38,1-1 1,-1 0 0,0-1-1,0 0 1,0-1-1,0 0 1,0-1-1,0 0 1,0-2-1,1 1 1,-1-1 0,0-1-1,0-1 1,1 1-1,0-2 1,0 0-1,0 0 1,0-1 0,1-1-1,0 0 1,0 0-1,1-1 1,0 0-1,0-1 1,1 0-1,-10-13 1,10 10 84,1 0 0,0 0 0,1 0 0,0-1 0,1 0 0,1 0 0,0-1 0,1 0 0,0 1-1,1-1 1,1-1 0,-1-15 0,2 10 58,2 0 0,0 0 0,1 1-1,1-1 1,1 1 0,0 0 0,2 0-1,10-26 1,1 8 13,2 1 0,1 1-1,2 1 1,1 1 0,2 1 0,1 1-1,1 1 1,1 2 0,2 0 0,41-28-1,-32 28 50,1 2 0,1 2 0,1 2 0,1 1-1,1 3 1,1 1 0,0 2 0,68-12-1,-90 23 78,0 0 0,41 1 0,-57 3-50,1 0 0,-1 1-1,1 0 1,-1 1 0,1-1 0,-1 2 0,0-1-1,0 1 1,0 0 0,0 0 0,0 1 0,7 5-1,-10-7-11,-1 1 0,0 0 0,1 0 0,-1 0-1,0 1 1,0-1 0,-1 1 0,1 0 0,-1-1 0,0 1 0,0 0-1,0 1 1,0-1 0,-1 0 0,0 0 0,0 1 0,0-1-1,0 1 1,0 4 0,-1 4 126,-1-1-1,0 1 1,-1-1-1,-1 0 1,-7 23-1,0-5 99,-1-1 0,-2 0-1,-22 36 1,-61 77 219,-97 95-293,132-171-716,-95 78 0,125-118-324,-1-2 0,-1-1 0,-50 25 0,69-41 321,-1-1 0,1 0-1,-1-1 1,-1 0-1,1-1 1,-1-1 0,0-1-1,0 0 1,1-1 0,-1-1-1,-17-1 1,25 0 263,0 0 0,0 0 0,0-1 0,1 0-1,-1-1 1,1 1 0,-1-1 0,1-1 0,-10-5 0,13 5 217,-1 0 1,1 0-1,-1 0 1,1 0-1,0-1 0,1 0 1,-1 0-1,1 0 1,0 0-1,0 0 0,0-1 1,-3-10-1,3 5 78,1 1 0,0 0 1,0-1-1,1 0 0,0 1 0,1-1 0,0 0 0,1 1 0,0-1 0,1 0 0,0 1 0,0 0 0,1-1 0,1 1 0,4-10 0,3-4 8,1 2 0,1 0-1,1 0 1,1 2-1,23-26 1,-4 11-36,0 2 0,2 1 0,41-27 1,128-72 10,-15 30 186,-143 79 441,97-31 0,-132 50-261,1 0-1,-1 0 1,1 1-1,23 0 0,-32 2-244,-1 0 0,1 1 0,-1-1-1,1 1 1,-1 0 0,0-1 0,7 4-1,-9-4-107,0 1 0,0-1-1,0 1 1,-1 0 0,1-1-1,0 1 1,0 0 0,0-1-1,-1 1 1,1 0 0,0 0-1,-1 0 1,1 0 0,-1 0-1,1 0 1,-1 0 0,1 0-1,0 1 1,-1 2 66,0 0 0,-1 0 0,1 0 0,-1 0 0,1 0 0,-1-1 0,0 1 0,-1 0 0,1-1 0,-1 1 0,1-1 0,-1 1 0,-5 5 0,-11 18 613,-32 37-1,-27 21-329,-3-3-1,-175 136 1,194-173-502,-2-3 0,-1-2 0,-107 48 0,127-69-212,-75 21 1,93-34 116,0-1-1,0 0 0,-1-2 1,-33-1-1,45-2 66,0-1 1,0 0-1,0-1 0,1-1 0,-1 0 0,-18-7 1,24 6 71,0 0 0,0-1 0,0 0 0,0-1 0,1 0 0,0 0 0,0 0 0,1-1 0,-13-15 0,12 11 45,1 1 0,-1-2 0,2 1 0,0-1 0,0 0 0,1 0 0,0-1 0,1 1 0,1-1 0,0 0 0,-2-24 0,3 17 21,2 1 0,1 0 0,0 0 0,1 0 0,1 0 0,1 0 0,12-33 0,2 9-30,1 2 0,3 0 0,1 1 0,46-60 1,-24 46-102,2 1 0,2 3 0,3 2 1,1 2-1,76-49 0,-12 22 34,-106 67 166,0 0-1,0 2 1,1-1-1,22-5 1,-32 10-47,0-1 0,-1 1 1,1 0-1,0-1 1,0 1-1,0 0 0,0 1 1,0-1-1,0 0 0,0 0 1,0 1-1,0-1 0,3 2 1,-4-1-18,-1-1 1,1 1 0,-1-1 0,1 1 0,0-1-1,-1 1 1,1 0 0,-1-1 0,1 1 0,-1 0 0,0-1-1,1 1 1,-1 0 0,0 0 0,1-1 0,-1 1 0,0 0-1,0 0 1,0 0 0,1-1 0,-1 1 0,0 1-1,-1 5 108,-1 0 0,1 0 0,-1-1 0,0 1 0,0-1-1,-5 10 1,-7 14 242,-2 0-1,-23 34 1,-45 51 94,75-104-421,-74 95 166,-4-5 0,-5-3 0,-121 100 0,167-161-428,-2-2 0,-2-2 0,0-3 0,-86 38 0,104-54-138,0-3-1,-1 0 1,0-2 0,-1-2 0,0-1 0,0-1 0,0-2-1,-1-2 1,-36-2 0,45-2 56,0-1-1,0-1 1,1-1 0,0-1-1,-46-20 1,53 18 197,1 0-1,0-1 1,1 0 0,0-1 0,1-1 0,0-1-1,1 0 1,-18-21 0,25 25-163,-1-1 1,2 1-1,-1-2 1,2 1-1,-1-1 0,1 1 1,-4-16-1,5 8 60,1 1-1,1-1 1,1 1 0,1-22-1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1134 1111 4801,'-18'13'354,"-125"92"2115,113-84-2332,-1-3 0,-56 26 0,75-39-411,0-1 0,-1 0-1,0 0 1,1-2 0,-1 1 0,0-2 0,-1 1 0,1-2-1,0 0 1,0 0 0,0-2 0,0 1 0,0-2-1,0 1 1,0-2 0,1 0 0,-1 0 0,-12-7-1,13 4 268,0-1-1,0 1 1,1-2-1,0 1 1,1-2-1,0 1 0,1-1 1,0-1-1,0 0 1,-11-18-1,9 10 155,2 0-1,0 0 1,0-1 0,2 0-1,1 0 1,0-1 0,1 0-1,-2-32 1,5 23 240,2 1 0,0-1 0,2 1 0,2 0 0,11-48 0,-2 30 12,3 1 1,2 0-1,1 1 0,3 1 0,1 1 1,3 1-1,36-47 0,-28 44-389,3 2 0,1 2 1,2 1-1,2 2 0,78-55 0,-104 82 103,1 1-1,25-12 1,-40 21-38,1 0 1,-1 0 0,1 1 0,-1-1-1,1 0 1,0 1 0,-1-1-1,1 1 1,0 0 0,-1 0-1,1 0 1,0 0 0,-1 1 0,1-1-1,0 1 1,2 1 0,-3-1 7,0 0 0,-1 0 0,1 0 0,0 1 0,-1-1-1,1 0 1,-1 1 0,0 0 0,0-1 0,1 1 0,-1 0 0,0-1 0,0 1 0,-1 0 0,1 0 0,0 0 0,-1 0 0,1 0 0,-1 0 0,1 0 0,-1 0 0,0 2 0,1 11 317,-2-1-1,1 1 1,-2-1-1,-4 22 1,-10 25 230,-3-2 0,-2 0 0,-31 61 0,6-25-411,-5-2-1,-3-3 1,-5-2-1,-84 100 1,104-142-376,-2-2 0,-1-1 0,-3-2 0,-65 46 1,89-73-75,0-1 0,-34 14 0,46-24 129,1 1 0,-1-1 0,0-1 0,0 0 0,-1 0 0,1-1 0,0 0 0,-15-1 0,19 0 79,0 0 0,1-1 0,-1 0 0,0 0 0,1 0 0,-1-1 1,1 0-1,-1 0 0,1 0 0,0 0 0,0 0 0,0-1 1,0 0-1,0 0 0,1 0 0,-1 0 0,1-1 0,0 1 0,0-1 1,0 0-1,0 0 0,1 0 0,-1 0 0,1 0 0,0-1 1,-2-7-1,1 2 70,1 0 0,0 0 0,1 0 0,0 0-1,1-1 1,0 1 0,0 0 0,1 0 0,0-1 0,1 1 0,5-18 0,2 3 3,1-1 0,1 2 0,2-1 0,0 2 0,1-1-1,2 2 1,0 0 0,1 1 0,1 1 0,1 0 0,1 2 0,0 0 0,2 1-1,0 1 1,24-13 0,-14 12-44,1 0 0,0 3-1,1 0 1,1 2-1,0 2 1,0 1 0,1 2-1,0 2 1,0 0 0,64 2-1,-60 5 89,-1 2 0,0 1 0,-1 2 0,0 1 0,0 3 0,0 1 0,-2 1 0,1 2-1,64 38 1,-73-35 48,-1 0 0,-1 2 0,-1 1-1,-1 1 1,-1 2 0,-1 0 0,0 1-1,-2 1 1,-2 0 0,0 2 0,-2 0 0,17 40-1,-15-22 8,-3 1 1,-2 0-1,-2 1 0,-1 0 0,1 50 0,-1 251 269,-10-336-406,-15 413 92,3-186-653,10-200 391,0-14-60,1 0 0,1 0 0,1 0 0,9 46 0,-10-69 188,1-1-1,0 1 1,0 0-1,0 0 1,1 0-1,-1 0 0,0-1 1,1 1-1,0-1 1,0 1-1,2 2 1,-3-4 21,1 0-1,-1 0 1,0 0 0,1 0 0,0 0-1,-1 0 1,1 0 0,-1-1 0,1 1-1,0-1 1,0 1 0,-1-1 0,1 0-1,0 1 1,2-1 0,2-1-2,0 0 1,1 0-1,-1 0 1,0-1 0,0 0-1,0 0 1,0-1-1,0 0 1,-1 0-1,9-6 1,99-69-96,-37 23 217,68-45-59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2277 14083,'1'-17'1294,"0"1"0,7-27 1,0 10-872,18-39 1,-26 72-424,125-291 47,-59 145-36,132-254 19,-145 311-22,4 2-1,89-103 1,4 27-10,-120 135 1,1 1 0,1 1-1,44-27 1,-66 47 2,1 0-1,-1 1 1,1 1-1,18-6 1,-26 9 3,1 0-1,-1 0 1,0 1-1,1-1 1,-1 1 0,1 0-1,-1 0 1,0 0-1,1 0 1,-1 1 0,1 0-1,-1-1 1,0 1-1,0 0 1,1 0 0,-1 1-1,0-1 1,0 1-1,3 2 1,-2 0 13,1 1 1,-1 0-1,0 0 0,0 0 0,-1 0 1,0 0-1,0 1 0,0 0 0,0 0 1,-1 0-1,0 0 0,1 8 1,4 17 99,3 41 1,-6-32-48,-3-1 1,-1 0-1,-2 0 0,-1 1 1,-10 41-1,-1-21-17,-2-2 0,-40 95 1,34-102-35,-2-1 1,-41 61-1,-96 95 38,158-203-56,-1 2 0,-160 177 55,116-139-42,-86 61 0,99-80-49,-2-1 1,0-2-1,-1-2 0,-70 25 1,84-37-63,0 0 0,0-2 1,0 0-1,-1-2 0,1-1 1,-1 0-1,0-2 0,0-1 0,-33-6 1,39 3-140,0-1 1,0-1 0,0-1 0,0 0-1,1-2 1,0 0 0,1-1-1,0 0 1,1-2 0,0 0 0,1-1-1,0 0 1,-24-29 0,24 22-83,2-1 0,0 0 0,1-1 1,1-1-1,-9-27 0,5 5-406,-16-86 1,20 58 700,4-1 1,3 1-1,4-1 1,2 0-1,4 1 1,24-117-1,-17 128 46,3 0 0,2 2 0,4-1 0,1 2 0,4 1 0,2 2 0,2 0 0,58-77 0,-37 72 191,4 1-1,1 3 1,75-55 0,-2 14 270,-102 80-338,1 1-1,48-21 1,-67 33-123,0 2 0,0-1-1,0 1 1,0 1 0,1 0 0,-1 0-1,1 1 1,-1 1 0,1-1-1,0 2 1,11 1 0,-17-1 0,-1 0 1,1 1 0,0-1-1,-1 1 1,1 0 0,-1 0-1,0 1 1,0-1 0,1 1-1,-2 0 1,1 0 0,0 1-1,-1-1 1,1 1 0,-1-1-1,0 1 1,0 0 0,-1 0 0,1 1-1,-1-1 1,0 0 0,0 1-1,0-1 1,1 7 0,-1-2 26,0 0 0,0 0 1,-1 0-1,0 0 1,-1 1-1,0-1 0,0 0 1,-1 1-1,0-1 1,-3 10-1,-2 3 63,-1 0 0,-1-1 0,-11 21 0,-2-1-16,-2 0-1,-2-1 0,-1-2 0,-3-1 0,0-1 0,-59 54 0,44-51-329,0-3 1,-3-2-1,-1-1 1,-1-3-1,-56 25 1,-51 10-316,154-64 542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1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1486 1624,'19'-38'160,"3"0"0,1 2-1,52-64 1,-38 60-135,2 1 0,75-58 0,-7 21 376,4 4-1,3 5 1,172-74 0,340-103 3925,-469 199-3759,-139 40-510,3 0 31,-1 0 0,28-2 0,-43 7-17,1 0 0,0 0-1,0 0 1,0 1 0,-1-1 0,1 1 0,0 1-1,-1-1 1,1 1 0,-1 0 0,0 0 0,10 6-1,-13-7-23,0 0 0,0 1-1,-1-1 1,1 0-1,0 1 1,0 0 0,-1-1-1,1 1 1,-1 0-1,1 0 1,-1 0-1,0 0 1,1 0 0,-1 0-1,0 0 1,-1 0-1,1 0 1,0 1-1,-1-1 1,1 0 0,-1 0-1,1 1 1,-1-1-1,0 1 1,0-1 0,-1 5-1,-1 2 107,-1 0 1,0 0-1,-1 0 0,0 0 0,-8 13 0,10-18-102,-26 42 348,-2-1 1,-2-2 0,-56 59 0,22-30-399,-3-3 0,-4-4 1,-2-2-1,-142 90 0,172-127-752,-1-1-1,0-3 0,-2-2 0,0-1 1,-82 18-1,109-33 394,0-1 0,-1-2 1,1 0-1,-28-3 0,36 1 231,0-1 0,0 0 0,0-1 0,0-1-1,0 0 1,1 0 0,-13-7 0,19 7 246,-1 0 0,1 0 1,0 0-1,1-1 0,-1 0 0,1 0 0,0 0 0,0-1 0,1 0 1,-1 0-1,1 0 0,1 0 0,-1-1 0,1 0 0,0 1 1,0-1-1,1 0 0,0 0 0,0 0 0,1-1 0,0 1 1,0-12-1,2 9 63,1 1-1,0-1 1,0 1 0,1-1 0,0 1 0,1 0 0,0 0 0,0 0-1,9-12 1,0 2 136,1 1 1,0 0-1,22-20 0,-4 10-61,1 1 0,1 2 0,1 1 0,51-26 0,162-61 105,853-249 3109,-1021 339-3185,0 4-1,105-8 1,-169 24-213,1 1 1,0 0-1,32 7 1,-45-7-47,1 1 1,0 0 0,-1 1 0,1-1-1,-1 1 1,0 0 0,0 0 0,0 0-1,0 1 1,0 0 0,0-1-1,0 1 1,-1 0 0,1 1 0,-1-1-1,3 5 1,-4-4 11,0 1-1,0-1 1,-1 1-1,1-1 1,-1 1-1,0-1 1,-1 1-1,1-1 1,-1 1-1,0 0 1,0-1-1,0 1 1,-1 0-1,1-1 1,-1 1-1,-2 4 1,-1 5 71,-1 1 1,0-2-1,-1 1 1,-10 16-1,-6 5 56,-1-1 0,-1-2 0,-43 44 0,25-34-115,-89 68 1,101-89-164,-2-1 1,1-2-1,-2-1 1,-1-1-1,0-2 1,0-2-1,-49 11 1,55-16-75,1-2 1,-2-1 0,-41 0 0,51-4 60,-1-2-1,1 0 1,0-1 0,0-1 0,-34-11-1,31 6 65,1 0 0,-1-2 0,2 0 0,0-2 0,0 0 0,1-1 0,1-1 0,0-1 0,1 0 0,-18-22 0,25 25 88,1 0 0,0 0 0,1-1 0,1 0 0,0-1-1,-10-30 1,14 34-1,0 0 1,1-1-1,0 1 0,1-1 0,1 1 0,0-1 0,0 1 0,1-1 0,0 1 0,5-17 0,-1 12-10,0 0 0,2 1 0,-1 0-1,2 0 1,0 1 0,1-1 0,0 2-1,1-1 1,21-20 0,-8 11-11,2 1 0,1 2 0,0 0 0,33-17 0,-6 7-8,2 3 0,114-40 0,132-12 21,-156 50 49,1 6 1,248-6-1,-331 29-25,123 15 1,-162-11 0,-1 1 0,1 1-1,-1 1 1,0 1 0,-1 1 0,0 1 0,0 0 0,25 19-1,-37-22 26,-1 0 0,1 1 0,-2 1 0,0-1 0,0 1 0,0 1 0,8 13 0,-11-15-8,-1-1 0,-1 1-1,1 0 1,-1 0 0,0 1-1,-1-1 1,0 0 0,0 1-1,-1 0 1,1 14 0,-4-8 26,0 0 0,0-1 0,-2 1-1,1 0 1,-2-1 0,-8 19 0,-6 9 49,-1-2-1,-2 0 0,-38 52 1,-98 100-57,120-152-105,-1-3-1,-70 54 0,83-72-37,-1-2 1,0-1-1,-2-1 1,0-1-1,-52 17 1,63-26-2,0-1 0,0-1 1,0 0-1,0-1 1,-1-1-1,1-1 1,-1 0-1,-32-6 1,36 3 17,1 0 1,0-2-1,0 1 1,1-2-1,0 1 1,-1-2-1,2 0 0,-1 0 1,1-1-1,0-1 1,-15-15-1,15 11 37,0 0-1,1-2 1,0 1-1,2-1 1,0-1-1,0 1 1,1-1-1,1-1 1,1 0-1,-5-21 1,9 29 24,1-1-1,0 1 1,0-1 0,1 1 0,0-1 0,1 1 0,0-1 0,1 1 0,0-1 0,0 1 0,1 0 0,0 0 0,0 0-1,1 0 1,1 1 0,-1 0 0,1-1 0,1 2 0,0-1 0,0 1 0,10-10 0,2 0 4,0 2 0,1 0 0,1 2 0,0 0 0,1 1 0,0 1 0,36-13 0,0 4-8,2 2 0,116-18 0,129 10-10,-8 32-83,-250-1 41,-1 1 1,0 2-1,0 2 1,56 21-1,-85-25 33,0 1 0,0 1 0,-1 1 0,0 0 0,15 13 0,-22-16 24,0 1 0,-1 0 0,0 0 0,-1 0 0,0 1 0,0 0 0,0 1 0,-1-1 0,7 18 0,-7-13 51,-2 1 0,1 0-1,-2 0 1,0 0 0,-1 0 0,0 0 0,-1 1-1,0-1 1,-2 0 0,-4 24 0,-1-7 124,-1-1 1,-1-1-1,-26 55 1,19-53-68,0 0 0,-3-2 0,0 0 0,-38 44 0,44-60-121,0-1-1,0 0 1,-1 0 0,-23 13-1,28-20-46,-1 1-1,0-2 0,0 0 1,0 0-1,0 0 0,-1-1 1,0-1-1,-12 2 0,18-4 7,-1 1 1,1-1-1,-1 0 0,0-1 0,1 1 0,0-1 0,-1 0 0,1 0 1,-1-1-1,1 0 0,0 0 0,0 0 0,0 0 0,0-1 0,0 0 1,1 0-1,-1 0 0,1-1 0,0 1 0,0-1 0,0 0 0,0 0 0,1 0 1,0-1-1,0 1 0,0-1 0,0 0 0,1 0 0,-4-8 0,1-1 7,1 0-1,0 0 1,1 0-1,1 0 1,0-1-1,1 0 1,0 1 0,2-1-1,-1 1 1,4-19-1,-1 17 43,1 1-1,0-1 1,1 1-1,1-1 1,1 2 0,0-1-1,0 1 1,2 0-1,10-15 1,-4 11 10,1 0-1,1 0 1,0 2 0,1 0 0,32-22-1,-8 13 8,0 2 0,1 1 0,2 3 1,0 1-1,80-20 0,-18 15-19,1 4 0,1 5 1,116 1-1,-172 12-30,1 2-1,71 11 1,-105-8 8,0 0-1,0 1 1,0 1 0,-1 0 0,0 2 0,0 0 0,-1 1 0,0 1 0,18 14 0,-25-15 41,1 2 0,-1-1 0,0 2 0,-1-1 0,-1 1 0,0 1 0,0 0 0,-1 0 0,-1 0 0,0 1 0,-1 0 0,-1 1 0,0-1 0,5 25 0,-9-18 65,0 0 0,-1 0 0,-1 0 0,-1-1 0,0 1-1,-2 0 1,-1-1 0,0 0 0,-15 34 0,0-6 184,-3-1 0,-52 80 0,30-63-144,-2-1 0,-83 82 1,105-119-299,-40 30 0,54-48 7,0 0-1,-1-1 0,0-1 0,0 1 0,-1-2 0,-22 7 1,27-10 9,0 1 0,0-2 1,0 1-1,0-1 0,-1-1 1,-15 0-1,19-1 75,1 0 0,0 0 0,-1 0 0,1 0-1,0-1 1,0 0 0,0 0 0,0 0 0,0 0 0,1-1 0,-1 1 0,1-1-1,-1 0 1,-4-6 0,5 6 45,0-1-1,-1 0 1,2 0 0,-1 0-1,0-1 1,1 1 0,0-1-1,0 1 1,0-1-1,1 0 1,0 0 0,0 1-1,0-1 1,0 0 0,1 0-1,0 0 1,0 0-1,1-8 1,0 5 76,1 0 1,0-1-1,1 1 1,-1 0-1,2 1 1,-1-1-1,1 1 1,0-1-1,1 1 1,10-12-1,-4 7 53,0 0-1,1 1 1,1 0 0,0 1 0,0 1-1,22-12 1,-3 4 94,68-24 0,-64 28-178,2 2-1,0 1 1,0 2-1,0 2 1,1 2-1,0 1 1,0 1-1,68 8 1,-94-4-18,0 0 1,1 1 0,-1 0 0,0 2 0,0-1-1,22 13 1,-30-14 1,0 0 0,0 0 0,0 1 0,0 0 0,-1 0 0,1 0 0,-1 1 0,0-1 0,-1 1 0,1 0 0,-1 0 0,0 0 0,0 1 0,-1-1 0,1 1-1,-1-1 1,0 1 0,1 9 0,-2-5-1,0 0-1,0 0 0,-2 0 0,1 0 0,-1 0 0,0 0 0,-1 0 1,-3 10-1,-1 0-2,-1-1 0,-1 0 0,-14 25 0,-4 0 7,-2 0 0,-52 59 1,-85 68 54,137-144-49,-2-2 0,0 0 0,-1-2-1,-53 29 1,76-48-12,0 0-1,-1-1 1,1 0-1,-1 0 1,-15 3-1,21-6 3,1 0 0,-1 0 0,0 0-1,0 0 1,1 0 0,-1-1 0,0 1 0,0-1-1,1 1 1,-1-1 0,0 0 0,1 0 0,-1 0-1,1-1 1,-1 1 0,1-1 0,0 1 0,0-1-1,-1 0 1,1 0 0,0 0 0,-1-2 0,0 0-1,0 0 0,1 0 0,-1 0 0,1 0 0,0-1 0,0 1 1,1-1-1,0 1 0,-1-1 0,1 1 0,1-1 0,-1 0 0,1 0 0,0 1 1,0-8-1,2-4 1,0-1 0,1 1 0,6-19 0,1 5-7,1 2 0,1-1 0,2 1-1,1 1 1,0 1 0,2 0 0,2 1-1,0 1 1,1 0 0,37-32 0,-24 27-21,2 1 0,1 1 0,1 3 0,1 1 0,1 1 0,76-29 0,-73 36 0,1 2 1,82-14-1,-97 23 17,-1 2 1,0 1-1,1 1 1,-1 1-1,52 9 1,-66-7 10,1 0-1,-1 1 1,0 1 0,0 0 0,0 1 0,-1 0 0,1 1 0,-2 1 0,20 14 0,-23-15 7,0 1 1,-1 0-1,1 1 1,-2-1-1,1 2 1,-1-1 0,0 0-1,-1 1 1,0 0-1,-1 0 1,0 1-1,5 21 1,-6-13 6,0 1 1,-2-1 0,0 0 0,-1 1 0,-4 27 0,-1-7 7,-22 73 0,0-28-18,-66 140 0,-71 73-511,32-104-392,-12-30 301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15139,'-10'29'4977,"-6"-8"-4057,5-3-327,0-4-505,1-2-56,5-6-344,5-5-265,0-2-567,31-42-2689</inkml:trace>
  <inkml:trace contextRef="#ctx0" brushRef="#br0" timeOffset="1">512 176 8370,'-10'12'7409,"-1"-6"-3176,8-8-3633,-1-5-296,4-8-248,0 1 0,0-2-240,0-1-280,0-6-3120,0-2 2351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2684 157 9330,'-3'-10'1388,"-6"-29"3315,9 36-4483,0 1 0,0-1 0,0 0 0,0 1 0,0-1 0,0 0 0,1 1 0,0-1 0,-1 1 0,1-1 0,0 0 0,0 1 0,2-3 0,0 0-138,1 1-1,0 0 1,0 0 0,0 0-1,0 0 1,0 0-1,1 1 1,0 0-1,0 0 1,0 0 0,0 1-1,0-1 1,1 1-1,-1 0 1,6 0-1,9-3-34,0 1 0,40-2 0,-30 5-78,0 1 0,0 1 0,0 1 0,56 13 0,-65-9 3,-1 0 1,1 1-1,-2 2 1,1-1-1,-1 2 1,0 1 0,27 21-1,-36-24 34,-1 0-1,0 1 1,0 0-1,-1 0 1,0 1-1,-1 0 1,0 0 0,0 1-1,-1 0 1,-1 0-1,5 13 1,-5-7 53,0 0 0,-1 0 0,-1 0 0,-1 1 0,0-1 0,-2 1 0,-1 28 0,-4-8 116,-2 1 0,-1-2 0,-1 1 0,-3-1 0,-1-1 0,-30 60 0,2-19 250,-96 134 0,37-84-224,77-101-197,-2-1-1,-37 31 1,51-48-47,-1 0-1,1-1 1,-1 0 0,-24 10-1,30-15 21,1 0-1,0-1 0,0 1 0,-1-1 0,1 0 0,-1-1 0,1 1 1,-1-1-1,1 0 0,-1-1 0,0 1 0,1-1 0,-8-2 0,8 1 1,-1-1 1,1 0-1,0 0 0,0 0 0,0 0 0,0-1 0,1 0 0,-1 0 0,1 0 0,0-1 0,1 0 1,-6-7-1,2 1-4,0 0 1,1-1-1,1 0 1,0 0 0,-4-14-1,2-2 24,2 1-1,0 0 1,2-1 0,1 0-1,1 0 1,2 0 0,1 0-1,1 0 1,1 1-1,1-1 1,2 1 0,0 0-1,15-32 1,-7 25 9,1 0 0,2 2 0,1 0 0,1 1 0,2 1-1,1 1 1,1 0 0,2 2 0,49-40 0,-25 30-5,1 2 1,2 3-1,1 2 0,2 2 0,0 3 0,2 2 0,87-22 1,-117 39-3,34-5 1,-55 10 2,-1 1-1,1 0 1,0 0 0,0 0 0,-1 0 0,1 1 0,0 1 0,-1-1 0,11 4 0,-14-3 4,-1-1-1,0 0 1,1 1-1,-1 0 1,0 0 0,0-1-1,0 1 1,0 0-1,-1 1 1,1-1-1,0 0 1,-1 0-1,0 1 1,1-1-1,-1 1 1,0-1 0,0 1-1,0 0 1,-1-1-1,1 1 1,0 5-1,-1 0 16,1 0-1,-2 0 1,1 0-1,-1 0 0,0 0 1,0 0-1,-4 9 1,-5 11 68,-1 0 1,-21 37 0,-60 86 247,6-37-92,-5-3-1,-210 196 1,246-257-388,-3-3 0,-1-2-1,-3-3 1,-106 56 0,132-82 4,0-1 1,0-2-1,-1-2 0,-49 9 1,58-15 65,1-2 0,-1-1 0,0-2 0,0 0 1,0-2-1,-46-9 0,57 8 82,0-2 0,1 0-1,0 0 1,0-2 0,0 0 0,1 0 0,-24-18 0,31 20 12,2 0 0,-1-1 0,0 0 0,1-1 1,0 0-1,1 0 0,-1 0 0,1 0 0,1-1 0,-1 0 0,1 0 1,1 0-1,0 0 0,0 0 0,-3-16 0,4 12-5,1 1-1,0-1 0,1 0 1,0 1-1,1-1 0,0 0 1,1 1-1,6-22 0,-3 17 10,2-1 0,0 1 0,1 0 0,0 0 0,14-18 0,2 3 9,1 1 0,2 2 0,1 0 0,51-39 0,-4 11-72,4 4 1,1 3 0,125-56-1,-186 97-7,1 0 0,0 1 0,25-4 0,-38 10 26,-1 0 0,0 0 0,0 1 0,8 0 0,-13 0 14,1 0 0,-1 0-1,1 1 1,-1-1 0,1 0 0,-1 1 0,1-1 0,-1 1 0,1 0 0,-1-1 0,1 1 0,-1 0-1,0 0 1,2 1 0,-2-1 2,0 0 0,-1 0 0,1 1 0,0-1 0,0 0 0,-1 0-1,1 1 1,-1-1 0,1 0 0,-1 1 0,0-1 0,1 0 0,-1 1 0,0-1 0,0 3 0,0 2 0,-1-1 1,0 1-1,0-1 1,0 1 0,-2 5-1,-4 6 15,0 0-1,-1 0 1,0 0-1,-16 22 1,-97 117 144,28-52-59,-4-3 1,-118 93-1,124-122-409,-3-5-1,-195 107 0,213-137-425,-2-3 0,-2-4-1,-98 24 1,99-36-901,-1-4 0,0-3 0,-114 1 0,92-14-323,2-4-1,-1-5 0,-164-40 0,-1-31 1141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864 605 18932,'-118'102'3766,"-13"-9"-3689,94-71-597,-1-1-1,-1-1 1,0-3-1,-2-1 1,-49 13-1,78-26 365,0-1 0,0 0-1,0 0 1,-1-1 0,1-1-1,0 0 1,-1 0 0,1-2-1,-15-2 1,20 2 119,0 0 1,0-1-1,0 0 1,0 0-1,1-1 0,-1 0 1,1 0-1,0 0 1,0-1-1,0 1 1,1-2-1,-1 1 0,1 0 1,1-1-1,-8-11 1,8 10 82,0 0 0,0 0 0,1 0 1,0 0-1,1-1 0,-1 1 0,1-1 0,1 1 1,0-1-1,0 0 0,0 0 0,1 0 1,0 0-1,0 1 0,1-1 0,0 0 0,1 0 1,0 1-1,0-1 0,0 1 0,1-1 0,0 1 1,0 0-1,1 0 0,5-7 0,4-4 18,1 2 0,0 0 0,1 0 1,25-19-1,77-48 13,-62 49-88,1 3 0,2 2-1,1 3 1,1 3 0,83-21 0,-113 36-72,1 2 0,0 1-1,-1 1 1,1 2 0,0 1 0,59 6-1,-80-3 47,0 0 0,0 0 0,-1 1 0,1 0 0,-1 1 0,0 0-1,1 0 1,-2 1 0,1 0 0,-1 1 0,1 0 0,-2 0 0,9 8 0,-10-7 41,-1 0 0,1 0 0,-2 1 0,1-1-1,-1 1 1,0 0 0,0 1 0,-1-1 0,0 0 0,-1 1 0,0 0 0,0 0 0,-1-1 0,1 15 0,-2-8 39,0 1-1,-1 0 1,-1 0-1,0-1 1,-1 1-1,-8 23 1,0-11 30,0-1-1,-26 42 1,4-15 69,-2-2 1,-3-2-1,-1-1 0,-61 56 0,42-51 89,-2-3 0,-3-3 0,-69 41 0,94-66-120,-75 32 0,88-45-149,-1-1 0,0-2 0,0 0 0,-35 3 0,48-8-12,1-1 1,-1-1-1,1 0 0,-1-1 0,1 0 0,-1-1 0,1 0 1,0-1-1,0 0 0,-18-8 0,24 8 25,0 0 0,0-1 0,0 0 0,1 0 0,-1 0 0,1 0 0,0-1 0,1 0 0,-1 0 0,1-1 0,0 1 0,0-1 0,0 0 0,1 0 0,0 0 0,0 0 0,1-1 0,-1 1 0,1-1 0,-1-10 0,1 4 12,1 1-1,0-1 1,1 1 0,1-1 0,0 0 0,0 1 0,1 0 0,1-1-1,0 1 1,1 0 0,0 0 0,11-21 0,-3 12 15,1 0 0,0 0 0,2 2 0,0-1 0,35-31 0,-9 14 12,1 3 0,2 1-1,83-46 1,161-61 11,-23 28-7,401-115 0,-593 208 23,1 3-1,116-10 0,-175 25 11,1 1-1,0 0 1,-1 1-1,26 6 0,-37-7-30,-1 1 0,1 0 0,-1 0 0,1 0 0,-1 0-1,1 1 1,-1-1 0,0 1 0,1 0 0,-1 0-1,0 0 1,0 1 0,0-1 0,-1 1 0,1-1-1,2 5 1,-4-4-2,1-1 1,-2 1-1,1 0 0,0 0 0,-1 0 0,1 0 0,-1 0 1,0 0-1,0 0 0,0 0 0,0 1 0,-1-1 0,1 0 1,-1 0-1,1-1 0,-1 1 0,0 0 0,-1 0 0,-2 5 1,-2 4 30,0 0 0,-1 0 1,-1-1-1,0 0 0,0 0 0,-15 13 1,-66 54 102,83-74-144,-38 31 36,-1-3 0,-71 38-1,80-52-45,-1-1 0,-1-1 0,-1-3-1,-40 10 1,55-18-15,0-2-1,0 0 1,-36-1 0,44-2 8,-1-2 0,1 1 0,0-2 0,0 0 0,-27-10 0,35 10 10,0-1 0,-1 0 0,1-1-1,1 0 1,-1 0 0,1-1 0,-12-11-1,15 13 9,0-1-1,0 1 0,1-1 0,-1 0 1,1 0-1,0 0 0,1 0 0,-1 0 1,1 0-1,0-1 0,0 0 1,-1-7-1,3 6 11,0 1 0,0-1 0,0 1 1,1-1-1,0 1 0,0 0 0,1-1 0,0 1 1,0 0-1,0 0 0,7-11 0,-2 5 14,0 1 0,1-1 0,1 1 0,0 1 0,12-12 0,8-3 17,0 2 1,2 0 0,1 2-1,51-25 1,153-55-271,50 6-346,-205 74 265,127-18 0,-177 36 237,0 1 0,56 3 0,-79 0 66,1-1 0,-1 1 0,1 1 0,-1 0 0,0 0 0,0 0 0,0 1-1,0 1 1,14 7 0,-18-8 17,0 1 0,0-1 0,0 1 0,-1 0 0,0 1 0,1-1-1,-1 0 1,-1 1 0,1 0 0,-1-1 0,0 1 0,0 0 0,0 0-1,-1 1 1,0-1 0,2 11 0,-1 0 53,-1 1 0,0-1 1,-1 1-1,-1 0 0,-1-1 0,-3 19 0,-9 24 326,-30 78-1,-53 114 567,-44 69-50,-30 50-187,-343 770-2664,418-926 130,-111 251-85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7994,'0'14'5369,"2"22"-3897,21 45-1328,0 25 64,3 41 256,3 27 128,-3 30 273,4 24 47,-7 45-152,-5 19-224,-9 57-224,-9 21-120,-18 22-128,-10-3-64,-11-42-520,2-37-1624,14-101 1360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5897,'-25'99'4153,"2"23"-2681,14 63-1328,0 32 137,9 85 215,4 36 176,-13 53 168,-5 24 56,-8 36-344,-8 15-112,7 12-312,0-3-344,11-68-3592,5-47 2559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8170,'-30'52'5593,"7"68"-4097,0 43-1464,5 69-48,4 46 72,5 60 296,7 27 184,13 39 233,5-2-25,5 23-224,0-2-176,-1 4-272,-2 0-64,8-50-240,8-28-384,8-78-3201,8-39 2097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4145,'65'223'2792,"31"43"-3016,5 8 152,14 19 144,7-19 24,-6-12-1704,-12-8 1208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32 8882,'35'-28'5625,"2"24"-4729,6 15-608,-4 44 24,-2 32 8,-23 56 25,-10 34 79,-22 46 80,-7 22-48,-12 29-312,-7 4-424,-9-14-3305,-13-28 2065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0 8066,'-14'36'6169,"-1"15"-3560,-15 59-2537,-5 44 0,-27 64 0,-16 35 136,-19 47 24,-15 4-16,-15-3-392,15-19-1769,15-80 1345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166 712 2457,'-1'0'11,"-14"1"-27,1-1-1,0-1 0,0 0 1,-18-4-1,28 4-37,0 0-1,0-1 0,1 1 0,-1 0 1,0-1-1,1 0 0,-1 0 1,1 0-1,0 0 0,0-1 0,0 1 1,0-1-1,0 0 0,0 0 1,1 0-1,-1 0 0,1 0 0,0-1 1,0 1-1,0-1 0,-1-4 1,1 3 81,0 0-1,1 0 1,0 0 0,0-1 0,0 1 0,1 0 0,0-1 0,0 1 0,0 0 0,1-1 0,-1 1 0,1 0 0,2-7-1,0 4 110,1 0-1,-1 0 1,1 0-1,0 0 1,1 1-1,0-1 1,9-9-1,1 1 241,1 1 1,1 0 0,0 1-1,1 1 1,34-19-1,0 5 225,2 2-1,74-23 1,117-20 1118,-178 53-374,1 2 1,115-7 0,-171 20-1068,0 0-1,0 1 1,0 0 0,0 1 0,19 4 0,-27-4-208,0-1 0,0 1 0,0 0 0,0 0 0,0 0 0,0 0 0,-1 1-1,1 0 1,-1-1 0,1 1 0,-1 0 0,0 1 0,0-1 0,-1 1 0,1-1 0,-1 1 0,4 6 0,-4-4-41,0 0 0,0 0 0,-1 0 0,0 0 0,0 0 0,0 1 0,0-1 0,-1 1 0,0-1 0,-1 0 0,0 1 0,0-1 0,0 0 0,0 0 0,-1 0 0,0 1 1,0-2-1,-1 1 0,0 0 0,-5 8 0,-1 0-19,-2 1 1,1-1 0,-2 0 0,0-1 0,0-1-1,-20 15 1,7-8-87,0-1 1,-2-2-1,1 0 0,-2-2 0,0-1 0,-1-1 1,0-2-1,-1-1 0,0-1 0,0-1 0,-39 3 1,52-9-361,1 0 0,0-1 1,-1-1-1,1 0 1,0-1-1,0-1 0,0 0 1,-18-7-1,27 7 195,-1 0-1,1 0 1,0-1-1,0 1 1,1-2 0,-1 1-1,1-1 1,0 0-1,0 0 1,0-1 0,1 1-1,0-1 1,0 0-1,1-1 1,-1 1 0,1-1-1,1 0 1,-1 0-1,-2-8 1,3 6 179,1 1 0,0-1 0,1 0 0,-1 0 0,2 0-1,-1 0 1,1 1 0,1-1 0,-1 0 0,4-15 0,-1 13 60,1 0-1,0-1 1,1 1 0,0 1 0,0-1 0,1 1-1,9-13 1,1 4 34,0 1 0,0 1 0,2 0 0,0 2 0,1 0 0,0 1 0,33-18 0,-14 12 11,2 3 1,0 0 0,0 3 0,81-17-1,175-11 1674,-144 34 627,-134 8-1823,-1 1 0,1 1 0,-1 0 0,0 1 0,0 1-1,24 9 1,-36-11-426,-1 0 0,1 0 0,-1 0-1,0 1 1,0-1 0,0 1 0,0 0-1,-1 0 1,1 0 0,-1 1 0,1-1-1,-1 1 1,-1 0 0,1 0 0,0 0-1,-1 0 1,0 1 0,0-1 0,0 0-1,0 1 1,-1 0 0,0-1 0,0 1-1,0 0 1,0-1 0,-1 1 0,0 6-1,-1-1-47,0 1-1,-1-1 1,0 1-1,0-1 0,-1 0 1,-1 0-1,0 0 1,0 0-1,-1-1 1,0 1-1,-11 13 0,-2 0-64,-1-2-1,-1 0 1,-1-1 0,-41 31-1,-108 60-219,-5-16-118,149-82-229,0-2 0,-1-1-1,0-2 1,-53 11 0,61-17 184,1-1 1,-24-2-1,23 0 180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1328,'51'-36'340,"1"3"-1,2 1 1,1 4-1,89-34 1,-20 21 556,2 6 0,157-24 1,-267 56-330,0 1 1,0 0-1,-1 2 1,1-1 0,0 2-1,0 0 1,28 6 0,-41-6-387,0 0 1,0 0-1,0 0 1,0 0-1,0 1 1,0-1-1,0 1 1,0 0-1,-1 0 1,1 0-1,-1 0 1,1 0 0,-1 0-1,0 1 1,0-1-1,0 1 1,0 0-1,0-1 1,-1 1-1,1 0 1,-1 0-1,0 0 1,2 6 0,-2-1-29,0-1 1,0 1-1,-1-1 0,0 1 1,-1-1-1,0 1 1,0-1-1,0 0 1,-1 1-1,-3 7 1,-3 8-32,0-1-1,-2 0 1,-1-1 0,0 0 0,-2-1 0,-24 31-1,15-26-65,-1-1 0,0-1-1,-2-1 1,-35 25 0,16-19-97,-2-1 0,0-2 1,-2-2-1,0-3 0,-98 28 1,121-41-379,-1-1 1,0-2 0,1 0-1,-1-2 1,-1 0-1,-41-5 1,60 2-52,0 0-1,0-1 1,1 0 0,-1 0-1,1-1 1,-1 0-1,1 0 1,0-1 0,0 0-1,0 0 1,1 0-1,0-1 1,-1 0 0,2 0-1,-1-1 1,1 0 0,-7-8-1,7 6 225,0-1 1,1 1-1,-1-1 0,2 0 1,-1-1-1,1 1 0,0-1 1,1 1-1,1-1 0,-1 0 1,1 0-1,1 0 0,0-13 1,2 4 263,1 1 0,1-1 1,0 0-1,1 1 0,1 0 1,1 0-1,0 1 0,1 0 1,15-22-1,-9 18 30,1 0 0,1 0 0,0 2 0,2 0 0,0 1-1,33-25 1,-22 23-23,0 2-1,2 0 1,0 3-1,49-19 1,-19 14 81,97-20 0,-100 28 429,0 3-1,0 2 1,1 3-1,88 4 1,-134 1-123,-1 0 0,0 1 0,0 1 0,0 0 0,0 0 0,0 1 0,18 9 0,-24-10-165,-1 1-1,0-1 1,-1 1-1,1-1 1,-1 1-1,1 1 1,-1-1-1,-1 1 1,1-1-1,0 1 1,-1 0-1,0 0 1,0 1-1,-1-1 1,0 1-1,0-1 1,2 8-1,-2-3 12,0-1-1,-1 1 0,0 0 1,0-1-1,-1 1 0,-1 0 1,1 0-1,-4 13 0,-1-1 71,-2 0 0,-13 33 0,0-13-203,-1 0 1,-3-1-1,-1-1 1,-2-2-1,-1 0 1,-2-2 0,-2-1-1,-60 51 1,35-40-126,-2-2-1,-1-3 1,-3-3 0,-127 58 0,63-48-437,106-42 10,-1 0 1,0-2-1,-1 0 1,-23 0-1,-52-9-809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 9826,'-11'7'6946,"-6"-2"-3154,8-5-3536,0-5-80,2 1-208,1 1-176,5 1-616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257 241 2665,'39'-29'511,"1"2"1,0 2 0,2 2 0,1 2 0,1 1 0,87-25 0,-73 29 782,1 3 0,68-6 0,-114 18-873,-1 0-1,1 1 1,0 0-1,0 1 1,0 0-1,0 1 1,-1 1-1,1 0 1,20 8-1,-29-9-318,1 1-1,0-1 0,-1 1 1,0 0-1,1 0 0,-1 1 1,-1-1-1,1 1 0,0 0 1,-1 0-1,0 0 0,0 1 1,0-1-1,0 1 1,-1 0-1,0-1 0,0 1 1,0 0-1,0 0 0,-1 1 1,0-1-1,0 0 0,0 0 1,-1 0-1,0 8 0,0 1 19,-1 0 0,0 1 0,-1-1 0,-1 0 0,0 0 0,-8 18 0,3-10-12,-1-1-1,-2-1 1,-18 29 0,5-16-57,0-1 0,-2-2 0,-2-1 0,-40 34 0,6-15-35,-1-2-1,-3-4 1,-1-3 0,-98 42 0,143-71-114,-1 0 1,0-2 0,0 0-1,-1-2 1,0-1 0,0 0-1,-47 1 1,64-6-19,-1 0-1,1-1 1,-1 0 0,1 0 0,0 0 0,-1-1 0,1 0 0,0-1-1,0 0 1,0 0 0,1 0 0,-1-1 0,1 0 0,0 0-1,0 0 1,0-1 0,0 0 0,1 0 0,0-1 0,0 1 0,0-1-1,1 0 1,0 0 0,0-1 0,0 1 0,1-1 0,0 0-1,0 0 1,1 0 0,-3-12 0,3 7-26,1 1 0,0 0 0,0-1 0,1 1 0,1-1 0,0 1 0,0 0 0,1-1 0,0 1 0,1 0 0,5-11 0,2-4 70,2 0 0,1 1 0,22-32 0,-13 25 113,1 2 1,2 0 0,1 2 0,1 1 0,1 1 0,2 1-1,0 1 1,2 2 0,42-22 0,-29 20 300,1 3 1,2 2-1,0 2 1,0 2-1,2 2 0,74-10 1,-96 19-63,1 1-1,-1 1 1,1 2 0,28 3 0,-48-1-179,0-1 0,0 1-1,0 1 1,0 0 0,-1 0 0,1 0 0,7 6-1,-11-6-27,0 0-1,-1 0 0,1 1 0,-1 0 1,0 0-1,0 0 0,0 0 0,0 1 1,-1-1-1,0 1 0,0 0 0,3 7 1,-4-7-15,0 1 1,0-1-1,0 1 1,-1 0-1,0 0 1,0 0-1,0 0 1,-1 0-1,0 0 1,0 0-1,-2 11 1,-1-3 31,-1 1 1,0-2 0,-12 26 0,0-7-36,-1-2 1,-2 1-1,-1-2 0,-1-1 0,-1 0 1,-1-2-1,-2-1 0,-1 0 0,-31 22 0,8-11-72,-1-3-1,-1-2 0,-2-2 0,-87 34 0,88-43-409,0-3 0,-1-1 0,-91 13 0,125-27-225,-1-1 1,1-1-1,0-1 1,-22-3 0,-63-20-1760,102 24 2387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2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20 304 848,'54'-39'576,"1"3"0,108-54 1,-100 64 408,0 4 0,107-24 0,-79 29 1053,125-8 1,-169 23-1111,57 2 1,-89 1-689,0 1 0,0 1 0,-1 0 0,1 0 1,-1 2-1,1-1 0,20 12 0,-32-15-184,0 1 0,0-1-1,-1 1 1,1 0 0,0 0 0,-1 0 0,0 0 0,1 1 0,-1-1 0,0 0-1,0 1 1,0 0 0,0-1 0,-1 1 0,1 0 0,-1 0 0,0 0 0,0 0-1,0 0 1,0 0 0,0 0 0,-1 0 0,1 1 0,-1-1 0,0 0 0,0 0-1,0 0 1,0 1 0,-1-1 0,1 0 0,-1 0 0,-1 5 0,-3 5 83,-1 1 0,0-1 0,-1-1 0,0 1 0,-1-1-1,-16 19 1,-27 29 99,-3-3-1,-3-2 1,-65 49-1,-205 131-165,-55-4-1583,215-162 896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382 694 3449,'46'-47'1276,"103"-97"1278,-106 105-1835,77-51 0,-34 38 254,3 3 0,2 5 0,1 3 0,115-33 0,-207 74-971,89-25 681,-79 23-556,0 1 1,0 0-1,1 0 1,-1 1-1,0 0 1,17 3-1,-24-3-81,0 1-1,-1-1 1,1 1 0,0 0-1,-1 0 1,1 0-1,-1 0 1,1 0-1,-1 0 1,1 1-1,-1-1 1,0 1 0,0 0-1,1 0 1,-1 0-1,-1 0 1,1 0-1,0 0 1,0 0 0,-1 0-1,1 1 1,-1-1-1,0 1 1,0-1-1,0 1 1,0 0 0,0-1-1,0 1 1,-1 0-1,1 0 1,-1-1-1,0 1 1,0 4 0,-1 5 103,-1 0 0,0 0 0,0 0 0,-1 0 0,-1-1 0,0 0 0,-7 15 0,-6 9-27,-3-1 1,0 0-1,-3-2 0,0 0 1,-2-2-1,-1-1 0,-2-1 1,-46 38-1,8-16-96,-2-2 0,-2-4 0,-82 38-1,91-51-160,-2-2-1,-106 31 1,157-56 29,0-2 0,-1 1 1,1-1-1,-1-1 0,1-1 1,-1 1-1,0-2 0,-18-2 1,26 2 39,0-1 0,0 1 0,1-1 0,-1 1 1,0-1-1,1-1 0,-1 1 0,1-1 0,0 0 0,0 0 0,0 0 1,0 0-1,0-1 0,1 1 0,0-1 0,-1 0 0,1 0 1,1 0-1,-1-1 0,1 1 0,-1-1 0,1 1 0,-2-8 0,2 2-3,0 1-1,0-1 0,1 1 0,0-1 0,1 1 0,0-1 1,2-11-1,0 5 24,1 0 0,0 0 1,11-29-1,3 9 88,1 0 1,2 1-1,1 2 1,33-42-1,-23 39-6,1 1 0,2 1 1,1 2-1,1 2 0,2 1 0,1 2 0,78-40 1,-54 36-19,1 4-1,2 2 1,1 3 0,113-22 0,-137 37 73,78-4 0,-96 10 47,1 2-1,-1 1 1,0 2 0,34 8 0,-52-11-65,0 1 1,-1 0 0,1 0 0,-1 1 0,0 0 0,0 0 0,0 1-1,7 4 1,-11-5-22,1-1-1,-1 1 1,1 0 0,-1 0-1,0 0 1,0 0-1,0 0 1,-1 0 0,1 1-1,-1-1 1,0 1-1,0-1 1,0 1-1,0-1 1,0 1 0,-1 7-1,1-3 29,-1 0 0,-1 1 1,0-1-1,0 0 0,0 0 0,-1 1 0,-1-1 0,1 0 0,-8 14 0,-3 2 121,-26 39-1,29-49-140,-32 44 60,-2-1-1,-3-2 1,-3-3 0,-1-2-1,-103 78 1,82-78-95,-2-2 0,-2-4 1,-2-3-1,-113 42 0,154-69-94,-41 10 0,66-21 17,0-1 1,0-1 0,0 1 0,1-2 0,-1 0-1,0 0 1,-22-4 0,29 3 19,-1-1-1,1 1 1,-1-1 0,1 0 0,0-1-1,0 1 1,0-1 0,0 0 0,0 0 0,1 0-1,-1-1 1,1 0 0,0 0 0,0 0-1,0 0 1,1 0 0,-1-1 0,-3-7-1,3 4 4,0 0 0,1-1-1,0 1 1,1-1-1,0 1 1,0-1-1,1 0 1,0 0 0,1 0-1,-1 0 1,3-12-1,0 2 22,2 0-1,0 0 0,1 1 0,1 0 1,0 0-1,18-33 0,-7 21 8,1 1-1,2 0 0,23-26 0,-15 24 1,2 1-1,1 2 1,2 1-1,1 1 1,0 2 0,2 2-1,1 1 1,54-23-1,13 3 47,210-53 1,-286 86-13,0 2 0,0 1-1,1 1 1,-1 1 0,30 2 0,-52 1-13,-1 0 0,1 1 1,-1-1-1,1 1 0,-1 1 0,1-1 0,-1 1 0,0 0 1,0 0-1,0 1 0,0-1 0,0 1 0,-1 0 0,10 8 1,-12-8 2,1 1 0,0-1 0,-1 1 1,1 0-1,-1 0 0,0 0 1,-1 1-1,1-1 0,-1 0 0,0 1 1,0-1-1,0 1 0,0-1 1,-1 1-1,0-1 0,0 1 0,0 0 1,0-1-1,-2 8 0,-2 7 40,-1-1 0,0 1 0,-1-1 0,-1 0 0,-1 0 0,0-1 0,-19 28 0,5-13 5,-1-1 1,-52 53 0,28-40-40,-2-1 1,-2-2-1,-84 50 1,48-42-75,-145 60 0,106-62-216,106-41 120,1-1 0,-1-1 0,0-1 0,-33 1 0,45-4 60,0 0 1,1-1-1,-1 0 0,0 0 1,0-1-1,1 0 0,-1 0 0,1 0 1,0-1-1,0 0 0,0-1 1,0 0-1,-7-5 0,9 5 12,0 0 0,0-1 0,1 0 0,0 0 0,0 0 0,0 0 0,1-1 0,-1 0 0,1 1 0,1-1 0,-1 0 0,1-1 0,0 1 0,0 0 0,1-1 0,-1-9 0,1 2 28,0-1-1,2 1 1,-1-1-1,2 1 1,0-1-1,1 1 1,0 0-1,10-25 1,-2 10 27,2 0 0,2 1 1,20-31-1,-16 32 18,0 1 1,2 0-1,1 2 1,1 1-1,1 1 1,1 0-1,1 2 1,1 1-1,1 2 1,51-26-1,-20 18 77,0 2 0,80-18 0,129-10 428,-243 47-371,1 1 0,44 2 0,-63 1-98,-1 1 0,0 0 0,1 0 0,-1 0 0,0 1 0,0-1 0,0 2-1,0-1 1,0 1 0,0 0 0,-1 0 0,1 0 0,-1 1 0,0 0 0,8 8 0,-10-10-11,-1 1 0,0 0 0,0 0 0,0 0 0,0 0 0,0 1 0,-1-1 0,1 0 0,-1 1 0,0-1 0,0 1 0,0-1 0,0 1 0,-1-1 0,0 1 0,1 5 0,-2 0 29,-1 0-1,1-1 0,-1 1 1,-1-1-1,0 0 0,-4 9 1,-1 1 35,-1 0 0,-1-1-1,-1 0 1,-13 17 0,-58 58 152,33-44-234,-3-2 0,-1-2 1,-2-2-1,-2-3 0,-1-3 0,-3-2 0,0-3 1,-2-3-1,-122 38 0,151-56-242,-48 5 0,65-13 85,0-1 0,1 0 0,-1-1 0,-26-4 0,36 3 80,1 0 0,0 0 0,0-1 0,0 0 1,0 0-1,1-1 0,-1 0 0,0 0 0,1 0 0,0 0 1,0-1-1,0 0 0,0 0 0,1 0 0,-1-1 1,1 0-1,0 1 0,-6-12 0,8 11 40,-1 0 1,1 0-1,0 0 1,1-1-1,0 1 1,0-1-1,0 1 1,0-1-1,1 0 1,0 1-1,0-1 1,0 1-1,1-1 1,0 0-1,0 1 0,0-1 1,1 1-1,-1 0 1,2-1-1,4-8 1,1 1 16,0 0 0,1 0 0,1 1 0,0 0 0,0 1 0,23-19 0,-5 9-4,0 1 0,33-18 0,-18 15 19,1 3 0,1 1 0,61-17 0,146-22 368,-199 49-33,91-4 1,-135 13-281,-1 0 1,1 0 0,0 1 0,-1 0-1,1 1 1,-1 0 0,12 4 0,-18-5-40,0 0 1,0 0 0,0 0-1,0 0 1,0 0 0,0 1-1,0-1 1,0 1 0,-1-1 0,1 1-1,-1 0 1,1-1 0,-1 1-1,0 0 1,1 0 0,-1 0-1,0 0 1,0 0 0,-1 0 0,1 0-1,0 1 1,-1-1 0,1 0-1,-1 0 1,0 1 0,1-1-1,-1 0 1,0 1 0,-1-1-1,1 0 1,0 0 0,-1 1 0,0 1-1,-1 5 35,-1-1 0,0 0 0,-1 0 0,0-1-1,0 1 1,0-1 0,-8 10 0,-3 2 79,-31 30 0,13-19-72,-2-2 1,-69 43-1,-88 36-18,167-93-41,-188 88-120,171-86-70,0-1 0,-1-2 0,-52 8 0,76-18 15,0-1 0,-1-1-1,1 0 1,-1-2 0,1-1 0,0 0-1,0-1 1,-36-11 0,48 12 106,0-1 0,0 0 0,0 0-1,0-1 1,1 0 0,-1 0 0,1 0 0,0-1 0,0 0 0,1 0 0,0-1-1,-9-10 1,11 12 48,1-1 0,0 1 0,-1-1 0,2 0 0,-1 1 0,0-1-1,1 0 1,0 0 0,0 0 0,0 0 0,1 0 0,0 0 0,0-1-1,0 1 1,1 0 0,-1 0 0,1 0 0,0 0 0,3-6 0,0-1 9,1 0 0,1 0 0,0 0 0,0 1 0,2 0 0,-1 0 0,1 1 0,1 0-1,-1 0 1,13-9 0,10-7 0,1 2-1,38-22 1,7 0 62,2 4 0,156-60 0,153-20 644,-379 120-678,61-11 137,-65 12-131,0 0 1,0 1-1,1 0 1,-1 0-1,0 1 1,1-1-1,-1 1 0,0 0 1,7 2-1,-11-2-8,1 0-1,-1-1 1,0 1-1,1 0 0,-1 0 1,0 0-1,0 0 1,0 0-1,0 0 1,1 1-1,-2-1 1,1 0-1,0 0 0,0 1 1,0-1-1,-1 1 1,1-1-1,0 0 1,-1 1-1,1-1 1,-1 1-1,0 0 0,1 1 1,-1 1 21,0 0 1,0-1-1,-1 1 0,1-1 1,-1 1-1,0-1 1,0 1-1,0-1 0,0 1 1,-3 5-1,-4 5 64,-1 0 0,0-1 0,-1 0 0,-14 14 0,-59 50 219,16-25-218,-78 46 1,-83 35-69,11-20-200,160-87-249,-109 34 0,142-53 153,0-1-1,-1-1 0,1-2 1,-31 1-1,45-4 78,-1 0 0,0-1 0,1 0 0,-1-1-1,1 0 1,-1-1 0,1 0 0,0 0 0,0-1 0,0-1 0,-17-10 0,22 11 100,1 1 1,-1-1-1,1 0 1,0 0-1,0-1 1,0 1-1,1-1 1,0 0-1,0 0 1,0 0 0,0 0-1,1-1 1,0 1-1,0 0 1,0-1-1,1 0 1,-1 1-1,1-1 1,1 0-1,-1 0 1,1 0-1,0 0 1,1 1-1,-1-1 1,1 0-1,0 0 1,0 1-1,1-1 1,0 0-1,0 1 1,5-10 0,2 1 41,-1 0 1,2 1-1,0 0 1,0 1-1,1 0 1,1 1-1,0 0 1,1 1-1,0 0 1,24-14-1,3 2 27,2 1-1,65-22 1,-54 24 126,0 3 1,1 2 0,0 3-1,1 2 1,96-4-1,-130 13 142,0 1 1,0 0-1,30 7 0,-45-6-161,0-1 1,0 1-1,0 0 0,-1 0 1,1 1-1,0 0 1,-1 0-1,0 0 1,1 1-1,-1-1 0,-1 1 1,1 0-1,-1 1 1,1-1-1,5 10 0,-8-11-37,0 1 0,0 0 0,0 1 0,-1-1 0,1 0 0,-1 0 0,0 1 0,-1-1 0,1 1 0,-1-1 0,1 1 0,-2-1 0,1 1 0,0-1 0,-1 0 0,0 1-1,0-1 1,0 0 0,0 1 0,-1-1 0,0 0 0,1 0 0,-6 7 0,-4 7 58,-1-2 0,0 0-1,-1 0 1,-18 16 0,-21 15-47,-2-2 1,-2-3-1,-118 68 0,131-86-166,-81 31 0,103-47-16,-1-1 0,-1-1 0,1-1 0,-1 0 0,-39 1 0,52-6 52,1 0-1,-1-1 1,1 0 0,0-1 0,0 0-1,0 0 1,0-1 0,0 0-1,0 0 1,0-1 0,1 0 0,0-1-1,-11-7 1,15 9 45,-1-1 0,1 0 0,0-1 0,0 1 0,1-1 0,-1 0 0,1 0 0,0 0 0,0 0 0,1 0 0,-1-1 0,1 1 0,1-1-1,-1 1 1,1-1 0,0 0 0,0 0 0,0 0 0,1 0 0,0 1 0,1-13 0,1 6 11,0 0 0,1 0 0,0 0 0,1 1 0,1-1-1,-1 1 1,2 0 0,0 0 0,13-19 0,1 4-5,1 1 0,39-34 1,2 2 60,3 4 0,3 2 0,92-52 1,-95 67 107,2 2 1,1 4-1,138-42 1,-155 59-40,68-8 1,-97 18-71,0 1 0,1 2 0,-1 0-1,0 1 1,33 7 0,-50-7-27,1 0 1,-1 0-1,0 1 0,-1 0 1,1 0-1,0 0 0,-1 1 1,1 0-1,-1 0 1,0 0-1,6 5 0,-8-5 10,1 0 0,0 0 0,-1 0 0,0 1 0,0-1 0,0 1 0,0 0 0,0-1 0,-1 1 0,0 0 0,0 0 0,1 4 0,-1 1 29,-1 0-1,0 1 1,0-1 0,-1 0 0,0 0-1,-1-1 1,0 1 0,0 0-1,-1 0 1,0-1 0,0 1 0,-6 8-1,-3 4 18,-1 0-1,0-1 0,-2-1 0,0 0 0,-1-1 0,-1-1 0,-1 0 0,-26 18 1,2-5-39,-1-2 1,-89 41 0,84-48-273,0-2 0,-98 23 0,131-39 27,-1 0 0,1-1 0,-1 0 0,0-2 0,0 0 0,-30-4 0,40 3 136,1 0 1,0 0 0,-1-1 0,1 1 0,0-1-1,0-1 1,0 1 0,0-1 0,1 0 0,-1 0-1,1 0 1,-1-1 0,1 1 0,0-1 0,0 0-1,1 0 1,-1-1 0,1 1 0,0-1 0,0 1-1,1-1 1,-4-7 0,4 3 48,-1 0 0,1-1 0,1 1 0,0 0 0,0-1 0,1 1 0,0 0 0,1-1 0,0 1-1,0 0 1,1-1 0,0 1 0,6-14 0,0 2 8,1 0 1,1 0-1,0 1 0,22-30 0,-12 25 23,0 1-1,2 1 0,0 1 0,2 0 0,0 2 0,1 1 1,1 1-1,1 1 0,1 2 0,30-14 0,-14 11 128,1 2 0,0 1 0,1 3-1,0 2 1,94-9 0,-123 17-74,0 2 0,-1 0 1,1 0-1,-1 2 0,1 0 0,-1 1 0,20 6 1,-32-7-29,1-1 1,-1 1-1,1 0 1,-1 0-1,0 1 1,0-1-1,0 1 1,-1 0-1,1 0 1,0 0-1,-1 0 1,0 1-1,0-1 1,0 1-1,0 0 1,-1 0-1,1 0 1,-1 0-1,0 0 1,0 1-1,-1-1 1,1 0-1,-1 1 1,0 0-1,0-1 1,0 1-1,-1 0 1,0-1-1,0 7 1,-1 3 59,-1 0 0,0-1 0,-1 1 0,-1 0 0,0-1-1,-1 0 1,0 0 0,-1 0 0,-12 18 0,3-6 18,-2-1 0,-1-1 0,-35 36 1,11-21-52,-1-1 0,-2-2 0,-85 49 0,-159 62-106,233-120-140,-92 29 0,126-49 90,0-1 1,1-1-1,-1-1 1,-1-1-1,1 0 0,0-2 1,-38-4-1,52 3 69,1-1 0,-1 1 1,1-1-1,0 0 0,0-1 0,0 0 0,0 0 0,1-1 0,-8-4 0,13 7 21,-1 0-1,1-1 1,-1 1-1,1-1 1,-1 1-1,1-1 1,0 0 0,0 0-1,-1 1 1,2-1-1,-1 0 1,0 0 0,0 0-1,0 0 1,0-3-1,1 3 3,0-1-1,0 0 0,0 1 0,0-1 1,1 1-1,-1-1 0,1 1 0,0-1 1,-1 1-1,1-1 0,0 1 0,1-1 1,-1 1-1,0 0 0,3-3 0,4-6-3,1 0 0,0 1 0,1 0 0,17-13 0,56-37-9,21-6 67,206-95 0,130-10 367,-218 106-289,-209 62-98,0 1 0,0 0-1,15 1 1,-4 5 96,-23-4-120,-1 1 1,1-1-1,-1 0 0,1 1 0,0-1 1,-1 0-1,1 1 0,-1-1 0,1 1 1,-1-1-1,1 1 0,-1-1 0,1 1 1,-1 0-1,1-1 0,-1 1 0,0-1 1,1 1-1,-1 0 0,0 2 17,0-1 0,0 1 0,0-1 0,-1 1-1,1-1 1,-1 0 0,0 1 0,1-1 0,-1 0 0,0 0 0,0 1-1,-1-1 1,1 0 0,0 0 0,-3 3 0,-13 17 119,0-1 0,-2 0 0,-1-1 0,0-1 0,-30 21 0,-29 19-144,-3-3 0,-2-4 0,-2-4 0,-183 73 0,212-100-476,-77 20 1,111-36 243,0-1 0,0 0 0,-1-2 1,0-1-1,1-1 0,-32-3 0,46 2 152,-1-1-1,1 0 1,-1-1-1,1 0 1,0 0-1,0-1 1,1 0-1,-1 0 1,-10-8-1,15 9 70,1 1 0,0-1 0,0 0 1,0 0-1,0 0 0,1-1 0,-1 1 0,1-1 0,0 1 0,0-1 1,0 0-1,0 1 0,1-1 0,-1 0 0,1 0 0,0-1 0,0 1 1,1 0-1,-1 0 0,1 0 0,0 0 0,1-9 0,0 4 12,1-1-1,0 1 0,1 0 1,0 0-1,1 0 1,0 0-1,0 0 0,1 1 1,0-1-1,0 1 1,8-8-1,9-9-4,50-43 0,-56 54 5,30-23 31,1 2 1,1 2-1,2 2 1,1 2-1,1 3 1,2 2-1,74-23 1,149-25 375,-182 59-225,-85 12-136,1 1 1,-1 0 0,0 1 0,1 0 0,-1 0-1,14 4 1,-21-4-17,0 0-1,0 1 1,0-1 0,0 0-1,0 1 1,0 0-1,0-1 1,0 1-1,-1 0 1,1 0 0,-1 1-1,1-1 1,-1 1-1,0-1 1,0 1 0,0 0-1,0-1 1,-1 1-1,1 0 1,-1 0 0,0 0-1,0 0 1,0 1-1,0-1 1,0 0-1,0 0 1,-1 4 0,0 2 44,0 0 0,-1 0-1,0-1 1,0 1 0,-1 0 0,0-1 0,-1 1 0,-6 14 0,-1-3-2,0-1 0,-1-1 0,-1 0-1,-1-1 1,-1 0 0,0 0 0,-1-2-1,-1 0 1,-30 23 0,2-8-47,-1-1 1,-88 40-1,78-45-208,-1-2 0,-104 24-1,132-40-148,-53 6 1,68-12 163,-1 1 0,0-2 0,0 0 0,0-1 0,-21-5 0,27 5 96,1 0-1,0 0 0,0-1 1,0 0-1,0 0 0,1-1 1,-1 0-1,1 0 1,0 0-1,0-1 0,0 0 1,1 0-1,0-1 0,0 1 1,0-1-1,0 0 0,1-1 1,0 1-1,1-1 1,-1 1-1,1-1 0,0 0 1,1 0-1,0-1 0,0 1 1,1 0-1,-2-15 0,3 10 56,0 0-1,1 1 0,0-1 1,0 0-1,2 1 0,-1-1 0,1 1 1,9-20-1,-5 17 9,0 0 0,1 0 0,0 1 1,1 0-1,0 0 0,13-12 0,-6 11 4,0 0 0,0 1-1,1 1 1,1 1 0,0 0 0,0 1-1,1 1 1,0 1 0,23-6 0,20-4 90,104-15 1,-156 31-72,165-22 409,-142 21-236,0 1 1,0 2-1,38 4 0,-63-3-123,0 0 1,0 1-1,-1 0 0,1 0 1,0 1-1,-1-1 1,0 2-1,0-1 0,0 1 1,0 0-1,9 8 0,-12-9-17,0 1 0,-1 0 0,0 0 0,0 0 0,0 0-1,0 0 1,-1 1 0,1-1 0,-1 1 0,0 0 0,-1 0 0,1 0-1,-1 0 1,0 0 0,0 0 0,0 0 0,-1 8 0,0-2 27,-1-1-1,0 1 1,0-1 0,-1 0 0,0 1 0,-1-1-1,0 0 1,-6 12 0,1-7 12,0 0-1,0-1 1,-2 0-1,-17 21 1,4-10-17,-2-2-1,0 0 0,-1-2 1,-48 30-1,26-22-87,-1-1-1,-2-3 1,0-2 0,-2-3-1,-86 22 1,119-37-132,0-1 1,-1-2 0,1 0-1,-30-1 1,42-2 54,0 1 0,0-2 0,0 1 0,0-1 0,0 0 0,1-1 0,-1 0 0,1 0 0,0 0 0,-1-1 0,2 0 0,-1-1 0,-8-7 0,11 9 63,0 0 0,1-1-1,0 1 1,0-1 0,0 0-1,0 0 1,1 0 0,-1-1-1,1 1 1,0 0 0,0-1-1,1 0 1,-1 1 0,1-1-1,0 0 1,0 0 0,1 0-1,0 1 1,0-1 0,0 0-1,0 0 1,0 0 0,1 0-1,0 1 1,0-1 0,1 0-1,-1 0 1,1 1 0,0-1-1,0 1 1,0 0 0,4-5-1,0 0 27,1 1-1,0 1 1,0 0-1,0 0 0,14-10 1,-1 3-5,30-16 0,-14 12 25,2 1 0,0 3 0,1 0 0,75-14 0,-45 17 300,141-6 1,-191 16-181,0 1-1,0 0 1,0 2 0,0 0 0,29 8 0,-46-9-102,1-1-1,-1 1 1,0 0 0,0 0 0,1 0 0,-1 1 0,0-1 0,0 1 0,0-1 0,0 1 0,0-1 0,-1 1-1,1 0 1,0 0 0,-1 0 0,0 0 0,1 0 0,-1 0 0,0 0 0,0 1 0,0-1 0,0 0-1,1 4 1,-2-2 10,0 0 0,0 0 0,0 0 0,0 0 0,-1 0 0,1 0 0,-1-1 0,0 1 0,0 0 0,-1 0 0,1-1 0,-1 1 0,1-1 0,-1 1 0,-4 4 0,0 1 10,-2 0 0,1 0 0,-1-1 0,-1 0 0,-10 8-1,-58 36 92,-11-2-103,-183 74 1,229-108-190,-54 14 0,82-27 36,-1 0 0,1-1 0,-1-1 0,1 0 0,-1-1 0,0 0 0,-24-5 0,34 5 67,1-1 0,0 0 0,0-1 0,-1 1 0,1-1 0,0 0 0,0 0 0,0 0 0,0 0 0,1-1 0,-1 1 0,1-1 0,-1 0 0,1 0 0,0-1 0,-5-6 0,7 9 34,0-1 0,1 0 0,-1 0 0,0 0 0,1 0 0,-1 1 0,1-1 0,-1 0 0,1 0 0,0 0 0,0 0 0,0 0 0,0 0 0,0 0 0,1-4 0,0 3 10,0 0 0,1 0 0,-1 0 0,1 0 0,-1 1 0,1-1 0,0 0 0,0 1 0,0-1 0,0 1 0,1 0 0,2-3 0,4-2-2,1 1-1,-1 0 1,1 0-1,0 1 1,0 1-1,18-6 1,72-15 18,-74 19 1,78-18 65,192-38 332,-290 61-403,12-2 70,0 0 1,1 1-1,-1 1 1,36 3-1,-52-2-60,0 0-1,-1 0 0,1 1 0,-1-1 1,1 0-1,0 1 0,-1-1 0,1 1 1,-1-1-1,0 1 0,1 0 0,-1-1 1,1 1-1,-1 0 0,0 0 0,0 0 1,1 0-1,-1 0 0,0 0 0,0 1 1,0-1-1,0 0 0,0 1 0,-1-1 0,1 0 1,0 1-1,-1-1 0,1 1 0,0 2 1,-1-1 13,0 1 1,-1-1-1,1 0 1,-1 1-1,0-1 1,0 0-1,0 0 1,0 0-1,-1 0 0,1 0 1,-1 0-1,0 0 1,0 0-1,0-1 1,-4 5-1,-10 11 50,-2-1-1,0 0 1,-40 27-1,-72 35 9,98-61-132,0-3-1,-1 0 1,0-2 0,-1-2-1,0-1 1,-48 8-1,78-17 19,0-1 1,0 1-1,0-1 0,0 0 0,0 0 0,-1-1 1,1 1-1,0-1 0,0 0 0,0 0 1,1 0-1,-1-1 0,0 1 0,0-1 0,1 0 1,-1 0-1,1 0 0,-1 0 0,1-1 1,0 0-1,0 1 0,-4-6 0,3 3 7,1 0-1,0-1 0,1 1 0,-1-1 1,1 1-1,0-1 0,0 0 1,1 0-1,0 0 0,0 0 1,0 0-1,1 0 0,0 0 1,0-6-1,2-1 14,0 1 0,0 0 0,1 0 1,1 0-1,0 1 0,0-1 0,1 1 0,1 0 1,0 0-1,0 1 0,1 0 0,1 0 0,8-9 1,5-4-1,1 1 0,1 1 0,1 1 0,27-17 0,-6 7-8,51-25 1,-75 45 8,0 0 0,1 2-1,0 0 1,43-8 0,-61 15 2,0 0-1,-1 1 1,1-1 0,-1 1 0,1 0 0,0 0-1,-1 1 1,1-1 0,0 1 0,-1-1-1,1 1 1,-1 0 0,5 2 0,-7-2 0,0 0 1,0-1 0,-1 1 0,1 0-1,0 0 1,0 0 0,0 0 0,0 0-1,-1 0 1,1 0 0,0 0 0,-1 0-1,1 0 1,-1 0 0,1 0-1,-1 0 1,1 2 0,-1-1 0,0 1 1,0 0-1,0 0 0,0-1 0,0 1 1,0 0-1,-1-1 0,1 1 1,-1 0-1,-1 3 0,-4 7 6,-1 1 0,0-1 0,0 0 0,-1-1 0,-1 0 0,0 0 0,-1-1 0,0 0 0,-23 18 0,4-6 0,-1-1 0,-61 34 0,67-43-68,-1-2 0,-1 0 1,0-2-1,-37 9 0,59-17 30,0 0-1,0-1 0,0 1 1,0-1-1,0 0 0,0 0 1,-1-1-1,1 1 0,0-1 1,0 0-1,-5-2 0,7 2 4,-1 0-1,1 0 1,0-1 0,0 1-1,0-1 1,0 1-1,0-1 1,0 0-1,0 0 1,0 0-1,1 0 1,-1 0-1,1 0 1,-2-3-1,0-2-12,1 1 0,0-1 0,1 1 0,-1-1 1,1 0-1,0 0 0,1 1 0,0-1 0,0 0 0,0 0 0,3-13 0,1 3 37,0 0 0,1 0 0,1 0 0,1 1 0,0 0 0,1 0 0,0 1 1,1 0-1,1 0 0,1 1 0,12-13 0,-15 18 11,1-1 0,0 2 0,1 0 0,0 0 0,0 0 0,1 1 0,0 1 0,0 0 0,1 0 0,-1 1 0,1 1 0,0 0 0,0 1 0,1 0 0,24-3 0,-31 6 19,1 0 0,-1 0 0,0 1 0,0 0 0,1 0 0,-1 0 0,0 1 0,0 0 0,0 0 1,-1 1-1,1-1 0,0 1 0,-1 0 0,0 1 0,0 0 0,0-1 0,0 1 0,0 1 0,-1-1 0,8 10 0,-6-5 25,-1 0-1,0 0 1,0 1 0,0-1 0,-1 1-1,-1 0 1,0 1 0,0-1 0,-1 1 0,0-1-1,0 18 1,-2-4 22,-1 1 0,-1 0 0,-1 0 0,-2 0-1,0-1 1,-15 42 0,4-25-25,-2 0-1,-44 73 1,11-41-138,44-64 27,-1 1-1,0-1 0,0-1 0,-14 11 0,21-18 34,-1 0 1,0 0-1,0 0 0,1 0 0,-1 0 1,0 0-1,0 0 0,0-1 0,0 1 0,0 0 1,0-1-1,0 0 0,-3 1 0,4-2 1,0 1-1,0 0 1,-1 0-1,1 0 1,0-1-1,0 1 1,0-1-1,0 1 1,0-1-1,0 1 1,1-1-1,-1 1 1,0-1-1,0 0 1,0 0-1,0 1 1,1-1-1,-2-1 1,0-2-45,0 1 0,1 0-1,0 0 1,-1-1 0,1 1 0,0-1 0,0 1 0,1-1 0,-1 0-1,1 1 1,0-1 0,0-4 0,3-24-379,2-1 0,1 0 0,2 1 0,1 0 0,17-39-1,-20 56-142,0 0-1,2 1 0,0 1 0,0-1 1,1 1-1,1 0 0,17-17 0,-15 19 775,-1 1-1,2 0 1,-1 1-1,20-11 1,-34 28 1716,-6 6-1208,-1-4-360,-1-1 0,1 0 0,-1 0 0,-15 8 0,-1 3-102,-121 85 179,86-62-634,57-41 196,-36 25-553,37-25 435,-1 0-1,1 0 0,0 0 1,-1-1-1,1 0 0,-1 0 1,1 0-1,-6 1 0,9-2 109,-1 0-1,1 0 0,-1 0 1,1-1-1,-1 1 0,1 0 1,-1 0-1,1 0 1,-1-1-1,1 1 0,-1 0 1,1-1-1,0 1 1,-1 0-1,1-1 0,0 1 1,-1 0-1,1-1 0,0 1 1,-1-1-1,1 1 1,0 0-1,0-1 0,0 1 1,-1-1-1,1 1 0,0-1 1,0 1-1,0-1 1,0 1-1,0-1 0,0 1 1,0-1-1,0 1 1,0-1-1,0 1 0,0-1 1,0 1-1,0-1 0,0 1 1,1-1-1,5-24-813,0 13 782,-1 0 0,2 0 0,0 1 0,0 0-1,1 0 1,0 1 0,1 0 0,0 1 0,1-1-1,0 2 1,13-10 0,-1 3 130,1 1 0,1 1 1,-1 1-1,44-15 0,-42 19 82,0 1 1,0 0 0,29-2 0,-45 8 31,17-1 280,-25 2-390,0 0 0,0 0 0,0 1 1,-1-1-1,1 0 0,0 0 0,0 1 0,-1-1 1,1 0-1,0 1 0,-1-1 0,1 0 0,0 1 1,-1-1-1,1 1 0,-1-1 0,1 1 0,0 0 1,-1-1-1,1 1 0,-1-1 0,0 1 0,1 0 1,-1 0-1,0-1 0,1 1 0,-1 1 0,1 0 36,-1-1-1,0 0 0,0 1 0,0-1 1,0 0-1,0 1 0,0-1 1,-1 1-1,1-1 0,0 0 0,-1 1 1,1-1-1,-1 0 0,1 0 0,-1 1 1,1-1-1,-1 0 0,-1 2 0,-20 19 692,15-16-563,-13 13-91,-1-2 0,-1-1 0,0 0 0,-1-2 0,-1 0 0,0-2 0,-1 0 0,-31 9 1,51-20-161,1 1 0,0-1 0,-1 0 0,1 0 0,-1-1 0,1 0 1,-1 1-1,1-1 0,-1-1 0,1 1 0,-8-2 0,10 1 1,1 0-1,-1 0 1,0 0 0,0 0-1,0 0 1,1 0-1,-1-1 1,1 1 0,-1 0-1,1-1 1,-1 0-1,1 1 1,0-1 0,0 0-1,0 1 1,0-1-1,0 0 1,0 0 0,0 0-1,1 0 1,-1 0-1,1 0 1,-1 0 0,1 0-1,0 0 1,0 0-1,0-3 1,0-6-35,0 1 0,1-1 0,1 1-1,-1-1 1,2 1 0,-1 0 0,2 0 0,-1 0 0,1 0 0,1 1 0,0 0 0,0-1 0,7-8-1,-1 3 71,1 0 0,1 1 0,0 0 0,0 1 0,2 1 0,23-17-1,-29 23 15,0 1 0,0 0 0,0 0 0,1 1 0,0 1 0,13-4 0,-18 5 12,0 1-1,0 1 1,1-1-1,-1 1 1,0 0 0,0 0-1,0 0 1,0 1-1,0 0 1,0 0-1,0 0 1,0 1-1,0-1 1,0 1-1,4 3 1,-4-2 39,1 1 1,-1 0-1,-1 0 1,1 0-1,-1 0 1,1 1-1,-1 0 0,-1 0 1,1 0-1,-1 0 1,0 0-1,0 1 1,0-1-1,3 13 0,-4-11 5,0 0-1,0 1 0,-1-1 0,0 1 0,-1-1 0,1 1 0,-2-1 1,1 1-1,-1-1 0,0 1 0,0-1 0,-4 11 0,-3 2-39,0 0 0,-1-1 0,0-1 0,-2 1 0,-1-1 0,0-1 0,-1 0 0,0-1 0,-2-1 0,0 0 0,0 0 0,-28 18 0,36-29-63,0 1 1,-1-1-1,1-1 1,-1 1-1,0-1 0,0-1 1,-9 3-1,15-5-32,-1 1 0,1-1 0,-1 0 1,1 1-1,0-1 0,-1 0 0,1 0 0,-1-1 0,1 1 1,-1 0-1,1-1 0,0 0 0,-1 1 0,1-1 0,0 0 1,0 0-1,0 0 0,-1-1 0,1 1 0,0 0 0,1-1 1,-1 1-1,0-1 0,0 0 0,1 1 0,-1-1 0,-2-4 1,2 2-144,0 0 0,0 0 0,1-1 0,-1 1 0,1-1 0,0 1 0,1-1 0,-1 1 1,0-9-1,6-42-1451,-5 55 1649,6-35-578,1 1-1,2 0 1,20-49-1,-20 60 470,2 0 0,1 0 0,1 1 0,0 0 0,24-27 0,-32 44-81,0-1 0,0 1 0,1 0 0,0 1 0,0-1 0,0 1 0,0 0 0,12-5 0,-16 8 147,-1 1-1,1-1 1,0 1-1,0-1 1,-1 1-1,1-1 1,0 1-1,0 0 1,-1 0-1,1 0 1,0 0-1,0 0 1,0 1-1,-1-1 1,1 0-1,0 1 1,0-1-1,-1 1 1,1 0 0,-1-1-1,1 1 1,0 0-1,-1 0 1,1 0-1,-1 0 1,0 0-1,1 1 1,-1-1-1,0 0 1,0 0-1,0 1 1,0-1-1,0 1 1,0-1-1,0 1 1,0 0 0,-1-1-1,1 1 1,0 3-1,3 6 201,-2 0 1,0 0-1,0 0 1,-1 0-1,0 0 0,-1 0 1,0 1-1,-1-1 1,0 0-1,-1 0 0,0 0 1,-1 0-1,0 0 0,-5 12 1,0-4 364,-1 0 1,-1-1-1,0 0 1,-1-1-1,-1 0 1,-1-1-1,-16 17 0,2-6 9,-2-1-1,-1-2 1,0-1-1,-2-1 1,-1-1-1,-1-2 1,-41 17-1,67-33-476,0 0 0,0 0 0,0-1 0,0 0 1,0-1-1,-13 1 0,18-2-41,1 0 1,-1 0 0,1-1 0,0 1 0,-1-1-1,1 1 1,0-1 0,0 0 0,-1 0-1,1 0 1,0 0 0,0 0 0,0 0-1,0-1 1,0 1 0,0-1 0,1 1-1,-1-1 1,0 0 0,1 1 0,-1-1 0,1 0-1,0 0 1,-2-4 0,0 0 2,1-1-1,1 1 1,-1 0 0,1-1-1,0 1 1,1-1 0,-1 1-1,1-1 1,0 0 0,1 1-1,0-1 1,0 1 0,3-10-1,-1 4 5,0-1 1,2 1-1,-1 0 0,1 0 0,1 1 1,0-1-1,1 1 0,0 1 0,1-1 1,0 1-1,0 1 0,1-1 0,0 1 1,1 1-1,0 0 0,0 0 0,1 1 1,19-10-1,-14 10 9,1 0 0,-1 0 0,1 2 0,1 0 0,-1 1 0,1 1 0,0 0 0,0 2 0,0 0 0,0 1 0,-1 0 0,35 7 0,-43-6-1,0 2 0,1-1-1,-1 1 1,0 1 0,-1 0 0,1 0 0,-1 0 0,1 1 0,-1 1 0,-1-1 0,1 1 0,-1 0 0,0 1 0,0 0 0,-1 0 0,10 14 0,-11-12 31,0 0 0,0 0 0,-1 1 0,0 0 0,-1-1 0,0 1 0,0 1 0,-1-1 0,-1 0 0,1 1 0,-2-1 0,1 1 0,-2-1 0,-2 21 0,0-20-22,0 1-1,0-1 1,-1 0 0,-1 0 0,0 0-1,0-1 1,-1 0 0,-1 0 0,1 0-1,-2-1 1,1 0 0,-1 0-1,-1 0 1,1-2 0,-18 13 0,13-10-3,-2-1-1,1 0 1,-1-1 0,0-1 0,-1-1 0,0 0 0,0 0 0,0-2 0,-1 0 0,-21 2-1,32-5-30,0-1-1,0 0 1,0 0-1,0-1 1,0 1-1,0-1 1,0-1-1,0 1 1,0-1-1,1 0 0,-1 0 1,0-1-1,1 1 1,0-1-1,-7-5 1,6 3-6,1 0-1,-1-1 1,1 0 0,0 0 0,0 0 0,1 0 0,0-1 0,0 1-1,0-1 1,-4-12 0,3 2-4,0 1 0,2-1 0,-1 0 0,2 0 0,0 0 0,1 0 0,1 0 0,1 0 0,0 0 0,4-18 0,-3 26 10,1-1 0,-1 1-1,1-1 1,1 1 0,0 0 0,0 0 0,1 1 0,0-1 0,0 1 0,1 0 0,0 0 0,10-8 0,-10 10 0,1 0 0,0 1 0,0 0 1,1 1-1,-1-1 0,1 2 0,0-1 0,0 1 1,1 0-1,-1 0 0,1 1 0,-1 1 0,17-2 1,-14 2 24,-1 1 1,0 1 0,1 0 0,-1 0 0,0 1-1,0 0 1,1 1 0,-2 0 0,1 1 0,0 0-1,-1 0 1,1 1 0,-1 0 0,-1 1 0,1 0-1,-1 0 1,0 1 0,0 0 0,-1 0 0,0 1-1,10 13 1,-5-3 38,-1-1-1,-1 2 1,0-1-1,-1 1 1,-1 1-1,-1-1 1,-1 1 0,-1 1-1,6 39 1,-9-39-36,-1 0 1,-1 0 0,-1 1 0,-1-1 0,0 0 0,-2-1 0,-9 31-1,10-40-22,-1 0 0,0-1-1,0 1 1,-1-1 0,-1 0-1,0-1 1,0 1 0,-1-1-1,0-1 1,0 1 0,-1-1-1,0 0 1,-1-1 0,1 0-1,-15 9 1,19-14-6,1 0-1,-1-1 1,0 1-1,0-1 1,1 0 0,-1 0-1,0 0 1,0 0-1,0-1 1,0 1 0,0-1-1,0 0 1,0 0 0,0-1-1,-6 0 1,7 0-9,0 0 1,0-1-1,-1 1 1,1-1-1,0 0 1,0 0-1,0 0 1,1 0-1,-1 0 1,0-1-1,1 1 1,-1-1-1,1 0 1,0 0 0,0 0-1,0 0 1,0 0-1,-1-5 1,-3-6-48,2 0 0,0 0 0,0-1 0,1 1 0,-1-26 0,2-78-185,3 84 187,11-65-1,-10 88 53,0 1 0,1-1 1,1 1-1,-1 0 0,2 0 0,-1 0 0,1 1 0,1-1 0,0 1 0,8-9 0,-13 16 2,0 0 0,1 1 0,-1-1 1,1 1-1,0 0 0,-1-1 0,1 1 0,0 0 1,0 0-1,0 0 0,-1 0 0,1 0 0,0 1 1,0-1-1,0 1 0,1-1 0,-1 1 1,0 0-1,0-1 0,0 1 0,0 0 0,0 1 1,0-1-1,0 0 0,0 0 0,3 2 0,-1-1 2,-1 1 0,1 0 0,-1 0 0,0 1 1,1-1-1,-1 1 0,0 0 0,-1-1 0,1 1 0,0 1 0,-1-1 0,0 0 0,1 0 0,2 7 0,4 9 27,-2 0 1,0 0-1,0 1 1,-2 0-1,3 20 1,-2 3 74,2 62 0,-8-69-59,-2 1 1,-1-1-1,-1 0 0,-2-1 1,-2 1-1,-17 47 0,18-62-36,-2 0 0,0-1-1,-2 0 1,0 0 0,-1-1 0,-1 0-1,-1-2 1,0 1 0,-1-2 0,-1 0 0,-26 20-1,38-32-6,-1-1-1,-1 0 0,1 0 0,0 0 1,-1 0-1,1-1 0,-1 0 0,0 0 1,1-1-1,-8 1 0,11-1-2,0-1 0,-1 0-1,1 0 1,-1-1-1,1 1 1,-1 0 0,1-1-1,0 0 1,-1 1 0,1-1-1,0 0 1,0 0 0,-1 0-1,1 0 1,0-1 0,0 1-1,0-1 1,0 1-1,1-1 1,-1 1 0,0-1-1,1 0 1,-1 0 0,1 0-1,-1 0 1,1 0 0,0 0-1,-1-3 1,-2-5-21,1 0 1,0 0-1,0 0 0,1 0 0,1 0 1,0-1-1,0-17 0,7-78-101,-5 103 123,41-283-56,-39 267 59,1 1-1,1-1 1,0 1-1,2 1 0,10-23 1,-16 38 1,0 0 0,1 0 0,-1 1 0,1-1-1,-1 0 1,1 0 0,-1 1 0,5-4 0,-6 5 0,1 0 0,-1 0 0,1-1 0,-1 1 0,1 0 0,-1 0 0,1 0 0,-1 0 0,0 0 0,1 0 0,-1 0 0,1 0 0,-1 0 0,1 0 0,-1 0 0,1 0 0,-1 0 0,1 1 0,-1-1 0,1 0 0,-1 0 0,0 0 0,1 1 0,-1-1 0,1 0 0,-1 0 0,0 1 0,1-1 0,-1 0 0,0 1 0,1-1 0,-1 0 0,0 1 0,0-1 0,1 1 0,-1-1 0,0 0 0,0 1 0,0-1 0,0 1 0,1-1 0,-1 1 0,0-1 0,0 1 0,0-1 0,0 1 0,2 15 62,0 1 0,-1-1 0,0 0 0,-1 0 1,-4 24-1,-6 46 163,-21 87-1,-35 85-139,51-198-198,12-41-20,3-19 116,0 0-1,0 0 1,0 0-1,0-1 1,0 1-1,1 0 0,-1 0 1,0 0-1,0 0 1,0 0-1,0 0 1,0 0-1,0 0 0,1 0 1,-1 0-1,0 0 1,0 0-1,0 0 1,0 0-1,0 0 1,1 0-1,-1 0 0,0 0 1,0 0-1,0 0 1,0 0-1,0 1 1,0-1-1,0 0 0,1 0 1,-1 0-1,0 0 1,0 0-1,0 0 1,0 0-1,0 0 1,0 0-1,0 1 0,0-1 1,0 0-1,1 0 1,-1 0-1,0 0 1,0 0-1,0 1 1,20-36-787,18-37 0,6-13-120,266-476-9493,-299 539 10149,5-9-4,37-57 0,-51 85 347,0 1 1,0 0-1,0 0 1,0 0 0,0 0-1,0 0 1,1 0 0,-1 0-1,5-1 1,-7 2-42,1 1 0,-1 0 0,1 0 0,-1-1 0,0 1 0,1 0 0,-1 0 0,1 0 0,-1 0 0,0 0 0,1 0 1,-1 0-1,1 0 0,-1 0 0,1 0 0,-1 0 0,1 0 0,-1 0 0,0 0 0,1 0 0,-1 0 0,1 0 0,-1 0 0,0 1 0,1-1 0,-1 0 1,1 0-1,-1 0 0,0 1 0,1-1 0,-1 0 0,0 1 0,1-1 0,-1 0 0,0 1 0,0-1 0,1 0 0,-1 1 0,0-1 0,0 1 0,0-1 0,1 0 1,-1 1-1,0-1 0,0 1 0,0-1 0,0 0 0,0 1 0,0-1 0,0 1 0,0-1 0,0 1 0,-3 26 1260,-2-6-494,-2-1 0,0 0-1,-19 37 1,16-37-491,-12 24 178,-2 0 0,-2-2 1,-56 71-1,63-91-425,-1-1 0,0-1 0,-2-1 0,0 0 0,-1-2 0,-1-1 0,-47 25 0,62-36-84,-1-1 1,0-1 0,0 1-1,0-2 1,0 1 0,0-1-1,-1-1 1,1 0 0,-1 0-1,1-1 1,-14-1 0,21 0-5,1 0 1,0 0-1,-1 0 1,1 0-1,0 0 1,-1 0-1,1 0 1,0-1-1,0 1 1,0-1-1,0 1 1,0-1-1,1 0 1,-1 0-1,0 0 1,1 0-1,-3-4 1,2 2-50,0-1 0,0 0 0,0 0 0,1 0 1,-1 0-1,1 0 0,0-9 0,0-5-236,1 1 1,1-1-1,0 0 0,2 0 1,6-23-1,32-90-1104,-34 112 1244,2 0-1,0 1 0,1 0 0,0 0 1,27-33-1,-32 46 156,1 0 0,-1 0 0,1 0 0,1 0 0,-1 1 0,1 0 0,0 1 0,0-1 0,0 1 0,1 1 0,-1-1 0,1 1 0,0 1 0,0-1 0,0 1 0,0 1 0,0 0 0,11-1 0,-13 2 25,0 0 0,0 1 0,1 0 0,-1 0 0,0 0 0,0 1 0,0 0 0,0 0 0,-1 1 0,1-1 0,-1 1-1,8 5 1,-6-2 56,0-1-1,-1 1 0,0 1 1,0-1-1,0 1 1,-1 0-1,0 0 0,4 8 1,1 4 133,-2 1 1,0 0 0,-1 0-1,-1 1 1,-1 0 0,4 32 0,-5-13 118,-1 1 1,-2 0-1,-5 52 1,1-65-327,-2-1-1,0 0 1,-2 0-1,-1 0 1,-20 46-1,23-63-298,0 0 0,-1-1 1,-8 12-1,12-18 59,-1 0 1,1 0-1,-1 0 1,0-1-1,0 1 1,0-1-1,0 0 1,0 0-1,0 0 1,-1 0-1,1-1 1,-1 1-1,-4 0 1,2-1-89,-1 1 1,1-2-1,-1 1 1,-6-1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5073,'5'6'1007,"-1"0"0,1 0 0,-1 0-1,6 12 1,-6-7-363,0 0-1,-1 1 1,4 18-1,-2-5 210,7 40 42,-3 0 0,-3 1 0,-2 77 0,-8-32-712,-21 120 0,20-186-399,-3 0 1,-2 0 0,-29 78-1,39-121 110,-1 0 1,0 0-1,1 0 0,-1 0 0,0-1 0,0 1 0,-1 0 1,1-1-1,-3 4 0,4-5 57,0 0 1,0 0-1,-1 0 0,1 0 0,0 0 1,0 0-1,0 0 0,-1 0 1,1 0-1,0 0 0,0 0 0,-1-1 1,1 1-1,0 0 0,0 0 0,-1 0 1,1 0-1,0 0 0,0 0 1,0 0-1,-1-1 0,1 1 0,0 0 1,0 0-1,0 0 0,0 0 0,0-1 1,-1 1-1,1 0 0,0 0 1,0-1-1,0 1 0,0 0 0,0 0 1,0 0-1,0-1 0,0 1 1,0 0-1,0 0 0,0-1 0,0 1 1,0 0-1,0-1 0,-2-11-1322,1 0-1,0-15 1,0 25 1284,15-319-6212,24-2 7022,-22 201-180,-6 31 5160,-10 240 98,-28 328-3565,-43 0-2297,65-453-266,5-22 47,0-6-46,7-45-969,66-270-6638,19 1 3792,-32 117 4073,-50 167 145,0 0 1037,19-45 0,-18 62 599,-10 17-1686,0 0 0,0 0 0,0 0 1,0 0-1,1 0 0,-1 0 0,0 0 1,0 0-1,0 0 0,0 0 1,0 0-1,1 0 0,-1 0 0,0 0 1,0 0-1,0 0 0,0 0 0,0 0 1,1 0-1,-1 0 0,0 0 0,0 0 1,0 0-1,0 0 0,0 0 1,0 0-1,1 0 0,-1 0 0,0 0 1,0 1-1,0-1 0,0 0 0,0 0 1,0 0-1,0 0 0,1 0 0,-1 0 1,0 0-1,0 1 0,0-1 1,0 0-1,0 0 0,0 0 0,0 0 1,0 0-1,0 1 0,0-1 0,0 0 1,0 0-1,0 0 0,3 35 2326,-3-28-1944,0 30 904,-3 1-1,-9 52 0,5-46-979,-171 827 833,139-723-1233,-36 113-4078,74-272-217,2-18 3025,57-258-2015,-2 22 3323,-33 99 977,-18 121 325,-3-69 0,-2 110-969,0 0 0,0-1 1,-1 1-1,0 0 0,0 0 0,0-1 1,-3-7-1,4 12-264,-1 0 0,1 0 0,0 0 1,0-1-1,0 1 0,0 0 0,0 0 0,0 0 1,0-1-1,-1 1 0,1 0 0,0 0 0,0 0 1,0 0-1,0-1 0,-1 1 0,1 0 1,0 0-1,0 0 0,0 0 0,-1 0 0,1 0 1,0 0-1,0 0 0,0-1 0,-1 1 0,1 0 1,0 0-1,0 0 0,-1 0 0,1 0 0,0 0 1,-1 0-1,-6 12 1336,-6 32 4,2 0 1,-8 68-1,19-107-1328,-109 879 2839,98-658-3156,11-215 132,1 0 1,0 0 0,3 14-1,-4-24 94,0 0-1,1 0 1,-1 0 0,0 0-1,0 0 1,1-1-1,-1 1 1,1 0-1,-1 0 1,1-1-1,-1 1 1,1 0 0,0 0-1,-1-1 1,1 1-1,0-1 1,-1 1-1,1 0 1,0-1-1,0 1 1,-1-1 0,1 0-1,0 1 1,0-1-1,0 0 1,1 1-1,-1-1-38,0 0-1,0-1 0,1 1 0,-1 0 0,0-1 1,0 1-1,0 0 0,0-1 0,0 0 1,1 1-1,-1-1 0,0 1 0,0-1 1,-1 0-1,1 0 0,0 0 0,0 0 0,0 0 1,0 0-1,0-1 0,12-20-1082,0 0 0,-2-1 0,12-34 0,-21 51 1011,35-95-1566,42-188 0,-59 180 3571,12-186 0,-32 261-305,0 33-1526,0 1 0,0 0 0,0 0 0,0 0 0,0-1 0,0 1 1,0 0-1,0 0 0,0 0 0,0 0 0,0-1 0,0 1 0,0 0 0,0 0 0,0 0 0,0 0 0,0-1 1,0 1-1,0 0 0,0 0 0,0 0 0,0 0 0,-1-1 0,1 1 0,0 0 0,0 0 0,0 0 0,0 0 0,0 0 1,0-1-1,-1 1 0,1 0 0,0 0 0,0 0 0,0 0 0,0 0 0,-1 0 0,1 0 0,0 0 0,-7 15 1378,-29 127 448,24-86-1496,-240 1060 1528,241-1070-1889,4-17-94,1-1 0,-3 38 0,9-51-180,0-15 278,0 0-1,0 0 0,0 0 1,0 0-1,0 0 0,0 0 1,0 0-1,0 0 0,0 0 1,0 0-1,0 0 1,1 0-1,-1 1 0,0-1 1,0 0-1,0 0 0,0 0 1,0 0-1,0 0 0,0 0 1,0 0-1,0 0 0,0 0 1,0 0-1,1 0 1,-1 0-1,0 0 0,0 0 1,0 0-1,0 0 0,0 0 1,0 0-1,0 0 0,0 0 1,0 0-1,0 0 1,0 0-1,1 0 0,-1 0 1,0-1-1,0 1 0,0 0 1,0 0-1,0 0 0,0 0 1,0 0-1,0 0 1,0 0-1,0 0 0,0 0 1,0 0-1,0 0 0,0 0 1,0 0-1,0 0 0,0-1 1,0 1-1,0 0 1,0 0-1,1 0 0,-1 0 1,0 0-1,11-25-420,-8 19 332,105-334-1799,-87 262 1702,34-131-47,-41 141 276,7-75 0,-18 89 171,-5 46-31,-1 13 36,-8 40 280,-52 310 920,16-79-926,-85 395-137,126-640-384,1-12-82,2 0 0,-3 35 0,6-54 109,0 0 1,0 0 0,0 0-1,1 0 1,-1 0 0,0 0-1,0 0 1,0 0 0,0-1-1,0 1 1,0 0 0,0 0-1,0 0 1,0 0 0,0 0-1,0 0 1,0 0 0,0 0-1,0 0 1,0 0 0,0 0-1,0 0 1,0 0 0,0 0-1,0 0 1,1 0 0,-1 0-1,0 0 1,0 0 0,0 0-1,0 0 1,0 0 0,0 0-1,0 0 1,0 0 0,0 0-1,0 0 1,0 0 0,0 0-1,0 0 1,0 0 0,0 0-1,0 0 1,0 0 0,1 0-1,-1 1 1,0-1 0,0 0-1,5-13-188,49-168-845,-29 87 597,179-718-7856,-185 721 7879,44-185 1690,-58 264-596,-2 17 102,-3 6-204,1 0-1,-4 20 0,-46 295 2739,-20 12-1976,18-96-799,-59 270-312,83-392-408,20-82-10,6-29-17,4-15-365,17-57-56,18-108-1,-26 111 463,72-387-814,-29-6 297,-39 147 598,-13 217 108,-5 74 94,-1 20-50,-5 35 102,-8 85 322,-35 383 855,-42 320-627,61-627-801,-9 42-1774,39-215-1652,11-54-328,68-276-1069,-28 63 4227,20-258-1,-48 255 1353,-16 199 219,-5 57 891,-10 91 1970,-53 358 3130,18-141-5560,16-108-1005,-31 273-822,57-420-649,6-49-57,-3-17 1194,0-1 0,0 0 1,0 0-1,0 0 1,0 0-1,0 0 1,0 0-1,0 0 0,0 0 1,1 0-1,-1 0 1,0 0-1,0 0 1,0 1-1,0-1 0,0 0 1,0 0-1,0 0 1,1 0-1,-1 0 1,0 0-1,0 0 0,0 0 1,0 0-1,0 0 1,0 0-1,0 0 1,1 0-1,-1 0 0,0 0 1,0-1-1,0 1 1,0 0-1,0 0 1,0 0-1,0 0 0,0 0 1,1 0-1,-1 0 1,0 0-1,0 0 1,0 0-1,0 0 0,0 0 1,0-1-1,0 1 1,0 0-1,0 0 1,0 0-1,0 0 0,0 0 1,0 0-1,0 0 1,0 0-1,0-1 0,0 1 1,0 0-1,0 0 1,0 0-1,0 0 1,12-35-1670,22-127-520,15-181-1,-37 218 2030,-6-141-1,-9 176 1082,-5-1 1,-21-101-1,28 185-547,-1 0 0,1 1 0,-1-1 0,-1 1 0,1-1 0,-6-8 1,8 14-312,0 1 1,0 0 0,-1-1 0,1 1 0,0 0 0,0-1-1,0 1 1,-1 0 0,1 0 0,0-1 0,-1 1 0,1 0-1,0 0 1,-1-1 0,1 1 0,0 0 0,-1 0 0,1 0-1,0 0 1,-1 0 0,1-1 0,0 1 0,-1 0 0,1 0-1,0 0 1,-1 0 0,1 0 0,-1 0 0,0 1 31,0 0 0,1-1 0,-1 1 0,0 0 1,0-1-1,1 1 0,-1 0 0,1 0 0,-1 0 0,1 0 0,-1 0 1,1 0-1,-1-1 0,1 1 0,0 2 0,-8 25 890,-5 39-1,-48 358 1706,19-117-2097,28-213-491,-30 237-210,43-287-227,3-42 153,2-15 0,45-251-535,-38 196 734,99-861-234,-74 598 118,-20 245 31,-9 67 54,-7 18 31,0 0 0,0 0 0,0 0 0,1 0 0,-1 0 0,0 0 1,0 0-1,0-1 0,0 1 0,0 0 0,0 0 0,1 0 0,-1 0 0,0 0 0,0 0 0,0 0 0,0 0 0,0 0 0,1 0 0,-1 0 0,0 0 0,0 0 0,0 0 0,0 0 0,0 0 0,1 0 0,-1 0 0,0 0 0,0 0 0,0 0 0,0 0 0,0 0 0,1 0 1,-1 0-1,0 1 0,0-1 0,0 0 0,0 0 0,0 0 0,0 0 0,0 0 0,1 0 0,-1 0 0,0 0 0,0 1 0,0-1 0,0 0 0,0 0 0,0 0 0,0 0 0,0 0 0,0 1 0,0-1 0,0 0 0,0 0 0,0 0 0,0 0 0,0 0 0,0 1 0,0-1 1,0 0-1,0 0 0,0 0 0,0 0 0,0 1 0,2 15 51,-1 1 0,-1 25 0,-25 299 809,-20 3-244,27-216-498,-101 710 77,103-690-884,30-268-227,29-707-3499,-47 355 2418,3 444 2422,0 23-158,-1 5 24,-4 44 959,-1 92 410,-4 56-174,-1 46-513,-17 244 347,-22-12-3316,48-452 1207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3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2633,'-14'510'5392,"-10"149"-5081,-55-63 540,52-392-707,25-162-568,3-33 35,1-12 210,2-14 30,1-44 90,-4-95 1,-3 87 51,2-492 20,-2 506 586,-2 45 565,0 19-490,-3 32 618,-49 455 5198,-25 183-5460,73-631-1133,6-29-92,7-32-186,55-232-1743,-48 190 1762,5-21-78,21-87-266,-30 143 661,-3 18 87,-3 12 131,0 59 1208,-13 124-1,4-114-716,-15 282 579,20-341-1236,1-29-8,1-35-5,3-5 16,2 0 0,3 0 0,22-80 0,-24 116-3,-4 10 3,-1 5 22,-59 231 359,-51 256 56,105-465-615,4-24 158,0 0 1,0 0-1,0 0 0,0 0 1,-1 1-1,1-1 1,0 0-1,0 0 1,0 0-1,0 1 1,0-1-1,0 0 0,0 0 1,0 0-1,0 1 1,0-1-1,0 0 1,0 0-1,0 0 0,0 1 1,0-1-1,0 0 1,0 0-1,1 0 1,-1 0-1,0 1 1,0-1-1,0 0 0,0 0 1,0 0-1,0 0 1,0 0-1,1 1 1,-1-1-1,0 0 0,0 0 1,0 0-1,0 0 1,1 0-1,-1 0 1,0 0-1,0 0 0,0 1 1,1-1-1,6-5-399,-1-5-531,0 1 1,-1-1-1,0-1 1,-1 1 0,5-17-1,-3 9-2331,0-2 631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3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1114 73 2176,'-1'-1'164,"-1"1"-1,0-1 0,1 0 0,-1 1 0,0-1 0,0 0 1,1 1-1,-1 0 0,0 0 0,0-1 0,0 1 0,1 0 1,-1 0-1,0 1 0,0-1 0,0 0 0,1 1 0,-1-1 1,0 1-1,0-1 0,1 1 0,-1 0 0,0-1 0,1 1 1,-3 2-1,-8 5 511,0 1 0,0 0 0,0 1 0,-10 12 0,-44 53 1689,31-35-1343,-58 57 600,82-88-1743,0 0 0,0 0-1,-1-1 1,0-1 0,0 0-1,-1 0 1,-16 5 0,27-11 14,1 0 0,0-1-1,-1 1 1,1-1 0,-1 0 0,0 1 0,1-1 0,-1 0 0,1 0 0,-1 0 0,1 0 0,-1 0 0,1 0 0,-1 0 0,1-1 0,-1 1 0,0 0 0,1-1 0,-2 0 0,2 0 24,1 0 1,-1 1 0,1-1-1,-1 0 1,1 0 0,-1 0-1,1 1 1,0-1-1,-1 0 1,1 0 0,0 0-1,0 0 1,-1 0 0,1 0-1,0 0 1,0 0-1,0 0 1,0 0 0,0 0-1,1 1 1,-1-1-1,1-2 1,2-7-249,0 0 1,1 0-1,1 0 0,6-11 1,-10 19 357,158-246-259,-99 175 336,-50 65 17,-7 9 2,-5 5 108,-5 6 7,0 0 0,-1 0 0,0-1 0,-11 11 0,-18 21 426,-3-3 0,-1-1-1,-1-2 1,-3-1 0,-1-3-1,-91 50 1,123-75-749,-191 89 1152,178-87-2089,-55 12-1,62-18-811,0-2 1,0 0 0,-34-2 0,20-3 309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3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4985,'10'10'658,"0"-1"0,1 0 0,-1-1 0,2 0 0,-1 0 0,1-2 0,21 11 0,-8-8-613,-1 0-1,1-1 0,29 4 0,-5-4 29,1-3 0,-1-2 0,55-3 0,148-21-34,-137 9 25,-95 10-53,45-2 23,-58 4-16,0 1 0,0-1 0,0 1 0,0 1 0,-1-1 0,14 5 0,-19-5-11,0-1 0,1 1 1,-1 0-1,1 0 0,-1-1 1,0 1-1,0 0 0,1 0 1,-1 0-1,0 0 1,0 0-1,0 1 0,0-1 1,0 0-1,-1 0 0,1 1 1,0-1-1,0 0 0,-1 1 1,1-1-1,-1 1 0,1 2 1,-1 0 3,1 1 1,-1 0-1,-1 0 1,1-1 0,-2 9-1,1-8-11,0-1-1,0 0 0,1 1 0,0-1 1,0 0-1,0 7 0,1-10-1,-1 1 0,1-1 0,-1 1-1,1-1 1,-1 0 0,1 0 0,0 1 0,0-1-1,-1 0 1,1 0 0,0 0 0,0 0 0,0 0 0,0 0-1,0 0 1,1 0 0,-1-1 0,0 1 0,0 0-1,1-1 1,-1 1 0,0-1 0,1 1 0,1 0-1,17 4-22,39 5-1,-6-3 5,202 56-7,-163-31 32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3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3161,'-13'40'2112,"-10"19"-1160,-2 5-168,-8-6 161,-5-5 311,-2-12 160,4-4-223,1-12-673,1-2-344,2 2-520,-5-4-409,7 0-887,5-1-568,2-6 1407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3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1 3409,'-62'67'2976,"-14"8"-799,2 6 207,-13-1-415,-10-2-233,-13 5-1056,-7 0-320,9-3-256,14-4-216,32-17-4697,20-13 3417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3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1960,'2'-12'993,"6"8"-273,16 8 1120,6 12 361,23 14 335,14 9-143,16 12-953,4 8-496,5 8-520,7 5-32,11 15-88,5 2-72,-5 15-119,-9 1-41,-16-11-40,-14-2-160,-11-20-2305,-5-10 1537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12739,'-11'16'5881,"-7"4"-4049,8-8-1464,-1-1-71,2-4-249,6-4-169,3-5-647,0-1-1848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1199 6825,'-12'6'1072,"-19"10"1134,29-15-2142,0-1 1,0 1-1,0 0 0,0-1 0,0 0 0,0 1 0,1-1 0,-1 0 0,0 0 0,0 0 1,0 0-1,0-1 0,0 1 0,-3-1 0,4 0-73,0 1 0,0-1 0,1 1 0,-1-1 0,0 1 0,0-1 1,1 1-1,-1-1 0,1 0 0,-1 1 0,1-1 0,-1 0 0,1 1 0,-1-1 0,1 0 0,-1 0 0,1 0 0,0 1 0,0-1 1,-1 0-1,1 0 0,0 0 0,0 0 0,0 0 0,0 0 0,0-13-73,1 1 0,1 0 0,0 0 0,0 0 0,2 0 0,8-23 1,1 1 204,2 0 1,2 1 0,0 1 0,3 0 0,39-50 0,-28 46 288,2 0-1,1 3 1,77-60-1,-88 77-323,0 1-1,1 1 0,1 1 0,0 2 0,1 0 1,33-9-1,-48 17-63,0 1 0,0 1-1,1 0 1,-1 1 0,0 0 0,1 0 0,-1 1 0,0 1 0,1 0 0,-1 1 0,0 0-1,0 0 1,1 1 0,-2 1 0,1 0 0,0 0 0,-1 1 0,11 7 0,-14-8 63,0 1 1,-1 1-1,0-1 1,0 1-1,0 0 0,0 0 1,-1 1-1,0 0 1,-1 0-1,0 0 1,0 0-1,0 1 1,-1-1-1,0 1 1,0 0-1,-1 0 1,0 0-1,0 0 1,-1 1-1,0-1 1,-1 0-1,0 1 1,0-1-1,-2 10 1,0-3 17,-1-1 1,0 0 0,-1 0-1,0 0 1,-1-1-1,-1 0 1,0 0 0,-1 0-1,-1 0 1,0-1 0,0-1-1,-1 1 1,-13 12 0,12-15-71,-1 1 1,-1-1 0,1-1-1,-1 0 1,-1-1 0,1 0-1,-1 0 1,-1-2 0,-16 6-1,19-8-35,0 0 0,0-1 0,-1-1-1,0 1 1,1-2 0,-1 0 0,1 0-1,-1-1 1,0 0 0,1-1 0,0 0-1,-13-5 1,10 2-61,0-1 1,1 0-1,0-1 0,0-1 0,0 0 1,1-1-1,0 0 0,0-1 0,-16-18 1,15 13-151,1-1 1,0 0 0,2-1 0,0 0 0,0 0-1,-12-37 1,14 32-114,2 0-1,0-1 1,1 0-1,2 0 1,0-1-1,2 1 1,0 0-1,2-1 1,0 1 0,2-1-1,0 1 1,2 0-1,8-26 1,-2 21 60,2 1 0,0 0 1,2 1-1,1 0 0,1 1 1,1 1-1,1 1 0,1 1 0,1 0 1,39-30-1,-43 38 233,1 1-1,1 1 0,-1 1 1,2 1-1,0 0 1,0 2-1,0 0 1,1 1-1,0 1 0,0 1 1,24-3-1,-14 6 47,0 0 0,-1 2-1,34 5 1,-43-2 97,-1 0 0,0 2-1,0 0 1,0 1 0,28 14 0,-43-18 29,1 1 0,-1 0 1,1 0-1,-1 1 0,0-1 0,0 1 1,-1 1-1,1-1 0,-1 0 1,0 1-1,4 5 0,-6-5-7,0-1 0,1 1 0,-2 0 0,1 0 0,-1-1 0,1 1 0,-1 0-1,-1 1 1,1-1 0,-1 0 0,0 0 0,0 0 0,-1 8 0,0-4-5,-1 0 1,0 0-1,0 0 0,-1 0 1,0 0-1,-7 12 1,-2 0-44,-18 24 1,6-12-105,-2-2 0,-1 0 0,-52 44 0,25-31-1257,-79 48 0,104-74-179,-45 20-1,-24-3-144,95-34 1559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393 212 976,'41'-29'254,"1"1"-1,1 2 1,1 1 0,2 3-1,74-25 1,-95 38-186,1 2 1,1 1-1,-1 1 1,1 2 0,0 0-1,0 2 1,0 1-1,0 1 1,-1 1 0,1 1-1,52 14 1,-66-13-3,-1 1 1,1 0-1,-1 1 1,0 0-1,-1 0 1,1 2-1,-1-1 1,15 15 0,-20-16 29,1 1 1,-2 0 0,1 0 0,0 0 0,-1 1 0,-1 0 0,1 0 0,-1 0 0,-1 1 0,0 0 0,0-1 0,3 19 0,-4-15 72,-1 0 1,0 0 0,-1 1-1,0-1 1,-1 0-1,-1 1 1,0-1-1,-4 13 1,1-7 146,-2 0 0,0 0 0,-1-1 1,-17 27-1,-1-6 425,-2-2 0,-1-1 0,-53 49 1,31-36 64,-2-3 0,-1-1 0,-102 60 1,126-87-757,0-2 0,-1-1 1,-1-1-1,0-1 1,-1-2-1,0-2 0,-1-1 1,1-1-1,-54 1 1,57-7-101,0-1 1,1-2-1,-1-1 1,1-1 0,0-2-1,-31-11 1,50 14 53,0 0 0,1 0 0,0-1 0,0 0 0,0-1 0,0 0 0,1 0 1,0-1-1,0 0 0,1 0 0,-9-12 0,13 15 7,0 0 0,1-1 0,0 1 0,-1-1 0,2 0 0,-1 0 0,0 0-1,1 0 1,0 0 0,0 0 0,1 0 0,-1 0 0,1 0 0,0 0 0,0 0 0,1 0 0,-1 0 0,1 0 0,1 0 0,-1 0 0,0 0 0,1 0 0,0 0 0,3-5 0,2-2-3,0 1-1,1 0 1,0 0 0,1 1 0,11-12 0,61-46-2,-24 27 25,2 2 0,92-43 1,143-41 165,-224 99 19,121-26 0,-151 43-123,0 1 0,1 2 0,-1 2 0,62 5 0,-91-2-23,0 0-1,0 1 0,17 6 0,-25-7-41,-1-1-1,0 1 0,1 0 1,-1 0-1,0 0 1,0 1-1,0-1 1,0 0-1,0 1 1,0-1-1,-1 1 1,1 0-1,0 0 1,-1-1-1,1 1 1,-1 0-1,0 0 1,1 1-1,-1-1 1,1 4-1,-1-1 31,-1 0 0,0 0 1,0 1-1,0-1 0,-1 0 0,1 0 1,-1 0-1,-1 0 0,1 0 0,-1 0 1,-3 6-1,-2 7 112,-2-1 0,-13 20 1,-5 1-64,-2-1 0,-1-2 0,-2-1 1,-1-1-1,-68 51 0,52-49-88,-1-2 0,-2-3 0,0-1-1,-68 25 1,96-45-47,0 0-1,0-2 1,-1-1-1,0-1 1,0-1 0,-30 1-1,44-5-18,0 0-1,0-1 1,0 0-1,0-1 1,0 0-1,0 0 1,1-2 0,-1 1-1,1-1 1,0-1-1,0 0 1,0 0-1,0-1 1,1 0-1,0-1 1,-12-11 0,14 12 20,1-1 1,-1-1-1,1 1 1,0-1-1,1-1 1,-1 1-1,2-1 1,-1 1-1,1-1 1,1 0-1,0-1 1,0 1 0,0-1-1,1 1 1,1-1-1,0 0 1,0 0-1,1 1 1,0-1-1,1 0 1,0 0-1,0 0 1,1 1-1,6-18 1,-2 11 22,1 1-1,1 0 1,1 1-1,0-1 1,1 2 0,0-1-1,1 1 1,13-12-1,-1 4 1,2 0 0,0 2-1,38-23 1,-25 21 25,0 0 1,2 3-1,0 2 1,56-16-1,-63 24 7,0 1 0,1 1-1,0 2 1,0 1-1,67 4 1,-80 1 41,40 10 1,-53-10-34,1 1 1,-1 0-1,1 0 0,-1 0 1,-1 2-1,13 7 1,-17-10-12,0 0 1,0 1 0,0 0-1,-1-1 1,1 1 0,-1 0 0,0 0-1,1 0 1,-2 1 0,1-1-1,0 0 1,-1 1 0,1-1 0,-1 1-1,0 0 1,0-1 0,-1 1-1,1 0 1,-1 0 0,1-1 0,-1 1-1,-1 0 1,1 0 0,0 0 0,-2 6-1,-2 1 31,1 0 0,-2 0 1,1-1-1,-1 1 0,-1-1 0,0 0 0,-8 10 0,-18 20 69,-2-1 1,-2-3-1,-1 0 1,-2-3-1,-85 58 0,86-67-100,-1-2 0,-1-1 0,-1-2 1,0-2-1,-56 15 0,65-24-71,-1-1-1,0-1 1,0-2 0,0-2 0,0 0 0,-1-3 0,-54-7 0,73 6-4,-1-1 0,1-1 1,0 0-1,0-1 1,-21-10-1,32 12 36,-1 1-1,1-1 1,-1 0-1,1 0 1,0 0-1,0 0 1,0-1-1,1 1 1,-1-1-1,1 0 1,0 0-1,0 0 1,0-1-1,1 1 1,0-1 0,-1 0-1,2 1 1,-1-1-1,0 0 1,-1-8-1,3 6 10,0 1 1,0 0-1,0-1 1,1 1-1,0 0 1,0 0-1,1-1 0,0 1 1,0 0-1,0 0 1,1 1-1,-1-1 1,1 0-1,1 1 0,-1 0 1,1 0-1,0 0 1,8-8-1,4-3-3,2 1-1,0 0 0,37-22 1,-16 14 0,1 2 1,76-29-1,93-14 4,-86 37 9,155-12-1,-274 38-4,34-4 3,1 2 0,1 1 0,65 5 0,-104-2-3,10 0-3,-1 0 0,1 1 0,19 7 0,-27-8 2,0 1-1,0-1 0,-1 0 0,1 1 0,-1 0 0,1 0 0,-1 0 0,0 0 0,1 0 0,-1 0 0,0 0 0,-1 1 0,1-1 0,0 1 0,-1-1 0,1 1 0,-1 0 0,2 4 0,-2-3-4,0 0 0,0 0 1,0 0-1,-1 0 0,0 1 0,1-1 1,-2 0-1,1 0 0,0 0 0,-1 0 0,0 1 1,0-1-1,-2 6 0,-1 1-17,-1-1 1,0-1-1,-1 1 0,-9 11 0,-9 8-221,-1-1 0,-2-1-1,0-1 1,-53 36 0,-116 71-4041,160-112 2438,-1-3 0,-1 0 1,-66 20-1,67-30 623,-63 7 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27 498 2457,'23'-23'727,"1"1"1,1 1-1,1 0 1,1 2-1,0 2 1,1 0-1,1 2 1,36-14-1,11 1 1298,2 3 0,91-17 0,6 10-1106,-129 26-745,82 1 0,-112 6-87,1 0 0,23 6-1,-36-6-53,-1-1-1,0 1 1,0 0-1,0 0 1,0 0-1,-1 0 1,1 0 0,0 1-1,0-1 1,-1 1-1,1 0 1,4 4-1,-6-4 1,0 0 0,0 0-1,0 0 1,0 0 0,-1 0-1,1 0 1,0 0 0,-1 0 0,0 0-1,1 1 1,-1-1 0,0 0-1,0 0 1,0 0 0,-1 1-1,1-1 1,0 0 0,-2 2-1,1 4 60,-2 0 0,1 0-1,-1 0 1,0 0-1,-1-1 1,1 0 0,-9 12-1,-5 3 89,-19 20 0,28-33-139,-52 56 23,-3-3 0,-3-3 0,-2-2 0,-2-4 0,-89 52 0,135-91-155,0-1 0,0-2 0,-1 0 1,-1-1-1,0-2 0,-40 9 0,55-15 16,1-1 1,-1 0-1,0-1 1,0 0 0,1 0-1,-1-1 1,0-1-1,1 1 1,-1-2-1,1 0 1,0 0-1,0-1 1,0 0-1,0 0 1,0-1-1,1-1 1,0 1-1,0-2 1,-9-7-1,12 8 33,0 0 0,0 0 0,0-1-1,1 0 1,0 0 0,1 0 0,-1-1-1,1 1 1,1-1 0,0 0 0,0 0-1,0 0 1,-2-16 0,4 14 30,0 0 1,1-1 0,0 1-1,0 0 1,1 0 0,1 0-1,0 0 1,0 0-1,1 0 1,0 0 0,9-15-1,-2 6 7,0 1-1,2 1 1,0 0-1,1 0 1,1 1-1,0 1 1,1 0 0,1 1-1,17-11 1,-2 3 12,1 1-1,1 2 1,1 2 0,40-16 0,-22 15 95,1 2-1,75-13 0,107-1 351,-218 29-418,16-3 46,0 2 0,1 1 0,37 5 0,-66-4-68,0 1 1,0 0 0,-1 0-1,1 0 1,0 1 0,0 0 0,-1 0-1,1 0 1,-1 0 0,0 1-1,0-1 1,0 1 0,5 5-1,-7-6-3,-1 0-1,1 0 1,-1 1-1,0-1 1,1 0-1,-1 1 1,0-1-1,-1 1 1,1 0-1,0-1 1,-1 1-1,1 0 1,-1-1-1,0 1 1,0 0-1,0-1 1,0 1-1,-1 0 1,1-1-1,-1 1 1,1 0-1,-1-1 1,-2 5-1,-1 4 17,-1 0 0,0-1 0,-1 0-1,0 0 1,-13 17 0,-44 41 61,14-24-38,-2-1-1,-2-3 1,-2-2 0,-109 56 0,121-72-56,0-2 0,-1-2 0,-81 21 0,112-36-4,0-1 0,1-1 0,-1 0 0,0 0 0,0-1 1,0-1-1,0 0 0,1-1 0,-14-3 0,20 3 5,-1 0 0,1 0-1,0-1 1,0 0 0,0 0-1,1 0 1,-1-1 0,1 0-1,-1 0 1,1 0 0,1-1-1,-1 1 1,1-1 0,-1 0-1,1-1 1,1 1 0,-1-1 0,-3-6-1,4 3 2,-1 1 0,1-1-1,1 0 1,0 0 0,0 0 0,0 0-1,1 0 1,1 0 0,0-13 0,1 9-1,1-1 1,0 1-1,1 0 1,1 0 0,9-24-1,-3 16 2,1 0 0,1 0-1,1 1 1,0 0-1,2 1 1,33-33-1,-17 24 33,2 1 0,0 2 0,2 1 0,0 1 0,61-27 0,-38 25 99,2 2 1,121-29 0,-149 45-90,1 1 0,-1 2-1,1 1 1,64 4 0,-87-1-32,1 2 0,-1-1 0,0 2 0,0-1 0,0 1-1,-1 1 1,13 5 0,-19-7 1,0 0-1,0-1 1,0 1-1,-1 0 1,1 1-1,-1-1 1,1 0 0,-1 1-1,0-1 1,0 1-1,0 0 1,0 0-1,-1 0 1,1 0-1,-1 0 1,0 0-1,0 0 1,0 0-1,0 0 1,0 1-1,-1-1 1,1 0-1,-1 6 1,0-3 7,-1-1-1,1 0 1,-1 0-1,0 0 1,0 0-1,-1 0 1,0 0-1,1 0 1,-2 0-1,-3 7 1,-3 2 19,-1-1 0,-12 14 0,18-23-25,-23 26 27,-1-2 0,-2-1 0,-37 26 0,-107 60-19,103-71-118,-122 53 0,156-80-27,-1-2 0,0-2 0,-1-1-1,0-2 1,-57 5 0,79-12 47,0 0 0,1-1 0,-1-1 0,0-1 1,1-1-1,-1 0 0,1-1 0,0 0 0,0-2 0,-17-8 0,28 12 66,0-1 0,1 0 0,-1 0-1,1 0 1,0-1 0,0 1 0,0-1 0,1 0 0,-1 0 0,1-1-1,0 1 1,0-1 0,0 1 0,1-1 0,-1 0 0,1 0 0,1 0-1,-1 0 1,1-1 0,-1 1 0,2 0 0,-1-1 0,0 1 0,1 0-1,0-1 1,0 1 0,1-1 0,0 1 0,0 0 0,1-6 0,3-4 3,0 0 1,0 1 0,2 0-1,0 0 1,0 0 0,1 1 0,1 0-1,0 0 1,15-15 0,-2 6 1,1 1 0,0 2 0,1 0 1,36-20-1,-11 11 50,80-34 0,-44 29 202,3 3 0,0 4 0,1 4-1,114-13 1,-97 26-48,-89 8-155,0 2-1,1 0 1,-1 1-1,18 4 1,-30-4-14,0-1 0,1 1 0,-1 0 0,0 0 0,0 0 0,0 1 0,0 0 0,0 0 0,-1 0 0,0 0 0,1 1 0,-1 0 0,6 7 0,-8-8 2,0 1 1,0-1 0,0 1 0,0-1-1,-1 1 1,0 0 0,0 0 0,0-1-1,0 1 1,0 0 0,-1 0 0,0 0-1,0 0 1,0 0 0,0 0 0,0 0-1,-1 0 1,0 0 0,0-1 0,0 1-1,-2 4 1,-2 3 36,0 0 0,0 0-1,-1-1 1,-1 0 0,-13 17 0,-52 49 177,-7-4-242,-4-2 1,-133 84 0,168-124-308,-82 39-1,111-60 84,0-2 0,-1 0 0,0-2 0,0 0 0,0-1-1,0-1 1,-37 1 0,49-4 118,0 0 0,0-1-1,0 0 1,0-1 0,0 0 0,0 0 0,1 0-1,-1-1 1,1 0 0,0-1 0,0 0 0,0 0-1,0 0 1,1-1 0,-1 0 0,1 0 0,1-1-1,-1 1 1,-8-12 0,8 8 41,1 0-1,0 0 1,0-1-1,1 1 1,0-1-1,1 0 1,0 0-1,0-1 1,1 1-1,1 0 1,0-1-1,0 1 1,1-1-1,1-15 1,1 13 39,0 0 0,1 1 0,0-1 1,1 1-1,0 0 0,1 0 1,0 0-1,13-19 0,-8 15 7,2 0 0,0 1 0,1 0-1,1 1 1,19-15 0,0 4 112,2 1 0,1 2-1,0 1 1,74-29 0,-45 25 502,124-31 1,-141 46-249,1 2 1,1 3 0,69 0-1,-99 5-197,0 1 0,0 1 0,0 1 0,0 1 0,36 12 0,-50-14-103,0 0 0,0 0 0,-1 1 0,1 0 0,-1 0 1,1 1-1,-1-1 0,0 1 0,-1 0 0,1 1 0,-1-1 0,1 1 0,-2 0 0,1 0 0,0 0 0,-1 1 0,0-1 0,0 1 0,0-1 0,-1 1 0,0 0 0,2 10 0,-3-8-6,0-1 0,-1 1 0,0 0 0,0 0 0,0 0 0,-1 0 0,-1 0 0,-3 12 0,-2 2 45,-18 36 0,5-19-44,-1-1 0,-2-1 0,-29 34 0,-95 93-35,112-128-241,-2-3-1,-2-1 1,-1-2-1,-1-1 1,-1-2-1,-2-2 1,-72 30-1,97-48-503,0-1-1,-35 8 1,47-13 245,0 0 0,0-1 0,0 1 1,1-1-1,-1-1 0,0 0 0,0 0 0,0 0 1,0-1-1,1 0 0,-11-4 0,12 4 198,0-1 0,0 0 1,0 0-1,1-1 0,0 1 0,-1-1 0,1 0 0,0 0 0,1 0 0,-1-1 0,1 1 0,0-1 1,0 0-1,0 0 0,1 0 0,0 0 0,0 0 0,0-1 0,0 1 0,1-1 0,-1-5 1,0-7 151,1 0 0,0 0 0,1 0 0,1 0 0,5-26 0,-1 17 309,1 0 1,1 1-1,1 0 1,1 1-1,1 0 1,2 0 0,15-24-1,-15 30 187,1 0-1,1 1 1,1 1 0,0 0-1,1 1 1,1 0 0,0 2-1,1 0 1,20-12 0,-14 13 327,1 1 1,0 1 0,0 1 0,1 2 0,0 0-1,37-5 1,-23 7 466,1 2 1,0 2-1,63 4 1,-83-1-802,-1 2 0,1 0 1,-1 1-1,1 2 0,24 9 1,-38-13-257,0 1 0,0 1 1,0-1-1,0 1 1,-1 1-1,0-1 0,0 1 1,0 0-1,-1 0 0,1 1 1,-1 0-1,0 0 1,-1 0-1,0 0 0,0 1 1,0-1-1,3 10 0,-4-6-33,0-1-1,-1 1 0,-1-1 0,0 1 0,0 0 0,-1-1 0,0 1 0,0 0 0,-1-1 0,-1 1 0,0 0 0,-3 10 0,-3 4 6,0-1 1,-2-1-1,-20 37 0,7-22-55,-1-1 0,-2-1 0,-2-1 0,-1-2 0,-1-1 0,-39 31 0,24-27-293,0-2-1,-3-2 1,0-2 0,-63 27-1,77-42-785,-42 12-1,68-23 831,-3 0-446,-1 0-1,1 0 0,-22 2 0,29-5 423,1 0 1,0 0-1,0-1 0,0 1 0,0-1 0,0 1 0,0-1 0,0 0 0,0 0 1,0 0-1,0-1 0,0 1 0,1-1 0,-1 1 0,0-1 0,1 0 1,-1 0-1,-3-4 0,1-1-433,-1-1 0,1 1-1,-7-16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27 2865,'87'-19'3336,"-7"12"985,-20 26-1208,-12 16-937,-36 42-967,-21 22-89,-40 35-392,-19 3-288,-22 3-328,-6-13-136,-10-28-1584,9-8 1144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115 279 1576,'45'-71'616,"15"0"-303,11 9-41,10 18 432,-5 14 944,1 33 633,-10 10 215,-19 24-559,-15 11-297,-33 21-288,-16 14-592,-37 11-344,-16 5-96,-21-7-215,-9-2-73,-16-8-241,-1-17-735,1-26 640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704 137 3217,'-84'103'3512,"-9"0"137,-10-10-1832,-5-8-577,-4-8-2064,4-15-2953,13-41 2657</inkml:trace>
  <inkml:trace contextRef="#ctx0" brushRef="#br0" timeOffset="1">528 1 2016,'57'9'1305,"-9"7"719,-14 21 201,-13 11 255,-34 21-511,-15 10-281,-32 10-864,-13 1-544,-15-8-1952,-13-8-2633,-6-19 2937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0 2577,'-27'61'1440,"-17"11"896,-32 13-1920,-9 0-103,-7-16-9,-1-5-8,5-30-2633,5-20 1809</inkml:trace>
  <inkml:trace contextRef="#ctx0" brushRef="#br0" timeOffset="1">484 220 2737,'34'51'2664,"-16"13"793,-40 14-993,-17 11-503,-26 12-1137,-17-6-304,-3 1-768,2-13-1712,12-28 1408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4657,'3'42'4297,"-13"50"-1585,-10 32-1015,-19 30-305,-8 16-552,-10 11 1,-7-13-169,15-16-648,10-24-825,17-54 529</inkml:trace>
  <inkml:trace contextRef="#ctx0" brushRef="#br0" timeOffset="1">16 261 3289,'14'-5'2280,"9"65"-1424,2 37 145,-5 40-161,-8 17-72,-3 14-520,-11-9-496,-7-8-2073,-1-18 1665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5401,'0'50'4425,"-5"63"-2528,-6 29-529,4 35-952,-11 7-192,2 2-168,-9-16-184,4-28-2633,-2-25-1952,2-55 3017</inkml:trace>
  <inkml:trace contextRef="#ctx0" brushRef="#br0" timeOffset="1">233 277 2280,'9'-94'1849,"-2"18"2288,-7 65-985,-5 41-287,-3 66-1513,-4 31-656,-4 47-471,-2 12-113,-5 10-136,2-4-128,-5-28-425,1-20-1527,-4-47 1184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78 194 3409,'-7'30'3160,"-4"106"-1095,-3 38-201,5 61-744,-1 18-295,4-19-505,1-11-1417,-2-35-2743,-2-29 2671</inkml:trace>
  <inkml:trace contextRef="#ctx0" brushRef="#br0" timeOffset="1">338 0 2665,'18'52'1952,"-18"70"1001,0 41-273,-14 32-735,2 9-481,-6-11-888,-9-7-384,-3-8-336,-5-11-704,-2-43-3857,-1-25 3441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87 11995,'-19'0'5737,"-6"-2"-4505,9 0-728,-2-3-120,-1-2-264,3-4-128,-2-6-560,2-3-2232,0-3 1839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295 139 2881,'-6'-89'3176,"5"40"473,-17 73-568,2 40-681,-10 97-1664,-12 40-223,8 54-281,-2 24-104,4-8-440,0-1-697,-8-40-3320,1-34 2641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3057,'11'153'2696,"5"65"1057,7 40-1641,5 54-119,6-2-489,-6 14-1024,-5-12-208,-8-43-296,-3-21-504,-5-66 384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6401,'9'209'5193,"6"44"-2928,4 31-1113,-3 8-496,-2 4-440,-5-9-96,-5-34-456,-1-28-848,-3-64 608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3073,'27'117'2752,"3"97"-183,9 31 135,7 52-935,-9 15-505,-1-13-864,-13 6-400,-18-15-1472,-2-12-1433,-15-35 1809</inkml:trace>
  <inkml:trace contextRef="#ctx0" brushRef="#br0" timeOffset="1">388 1 8882,'-9'48'5873,"-8"58"-4993,-1 27-208,-11 90-119,1 32-177,-4 78-200,0 26-48,8 20-56,-1 6-176,2-43-544,0-29-737,3-95-4136,8-50 3505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18 3441,'5'-18'3416,"-14"41"-199,4 27-1048,-6 63-257,-10 48-752,-9 75-752,3 49-88,-6 52-160,3 6-120,0-3-1096,-6-24-2937,-1-63 2505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4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0 2793,'-4'48'2136,"-10"41"361,-18 84-169,-5 33 161,-13 57-577,6 31-808,-11 25-728,-1 32-184,-8 26-192,-12-1-296,3-10 216</inkml:trace>
  <inkml:trace contextRef="#ctx0" brushRef="#br0" timeOffset="1">454 1334 6513,'-11'72'5258,"-8"58"-2746,-4 31-1024,-5 60-431,1 33-137,-12 47-160,0 19-200,-2 41-232,-5 11-128,4 13-288,-3-12-200,6-63-448,4-35-2769,16-119 1961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5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596 689 5297,'-2'2'378,"1"1"-1,-1-1 0,1 1 1,0-1-1,0 1 1,0-1-1,0 1 1,0 0-1,1-1 0,-1 1 1,1 0-1,-1 0 1,1-1-1,0 1 0,1 4 1,-1-5-244,1 0 0,0 0 0,-1 0 0,1 0 0,0 0 0,0 0 0,0 0 0,0 0 0,1 0 0,-1-1 0,0 1 1,1 0-1,-1-1 0,1 0 0,0 1 0,-1-1 0,1 0 0,0 0 0,0 1 0,4 0 0,0 1 27,1-1-1,0-1 1,0 1 0,0-1-1,0 0 1,0 0 0,0-1-1,0 0 1,0 0 0,11-3-1,10-2 182,35-11-1,-36 9-162,71-20 247,123-51 0,-205 71-376,0-2 0,0 0 0,-1 0 0,0-2 1,-1 0-1,0 0 0,-1-1 0,0-1 0,-1 0 1,0-1-1,19-30 0,-19 24-24,-1 0 1,-2 0-1,1-2 1,-2 1-1,-1-1 1,-1 0-1,-1 0 0,5-45 1,-9 57-21,-1 0 1,0 0-1,0-1 1,-1 1-1,0 0 0,-3-11 1,2 16-4,1 1 1,-1-1 0,0 1-1,0-1 1,0 1-1,-1 0 1,0 0-1,1 0 1,-1 0 0,-1 0-1,1 1 1,-1-1-1,1 1 1,-8-5 0,-5-2 7,-1 1 0,0 1 0,-1 0 0,0 1 0,0 1 0,-23-5 0,-116-13 19,149 23-31,-70-7 3,-84 1 1,125 8-3,0 1 1,0 3-1,0 0 1,-55 17-1,55-10 3,1 2 1,0 1-1,2 2 1,-1 1-1,2 2 1,1 1-1,-36 30 1,49-35-1,0 2 1,2 0 0,-1 1 0,2 1 0,1 0 0,1 1-1,0 1 1,2 0 0,0 1 0,2 0 0,-15 46-1,9-1 84,-13 124-1,15 71 11,13-227-94,2 1 1,8 57-1,-6-80-4,0 1 0,1-2 1,0 1-1,1 0 0,1-1 0,0 0 1,1 0-1,0-1 0,16 21 0,-5-13 1,1 0 0,0-1-1,35 25 1,75 42 0,-63-43 1,167 102 10,-138-88 6,-66-38-13,0 0 0,43 40 0,-56-43 1,0 0-1,-1 1 1,-1 1-1,-1 1 1,12 20-1,89 193-9,-104-207-85,-2 0 1,0 0-1,-2 1 1,-1 0-1,4 52 0,-12 131-591,0-155 595,-7 179-306,-18 19-2559,5-88-943,10-71 3199,-36 126 1,27-133-165,-20 164 0,31-17-3507,-13 117 3811,16-278 461,3-6 36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0:5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0 896,'-10'716'4553,"10"-679"-3808,-2 0-1,-1-1 1,-2 1-1,-11 41 0,-5 38 2118,18-93-2692,1-1 1,2 1-1,1 27 1,6 20-109,8 100 959,-2-72-627,-2-15-1179,-9-27-3225,-3-33 1409,1-3 1174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3:4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2849,'62'60'2752,"2"4"1353,30 1-1472,12 2-73,59 8-1288,28 6-263,47 20-401,35 5-88,14 8-208,6 1-80,12-16-128,-13-10-120,-27-27-1416,-8-20 1032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3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88 3289,'-39'3'3264,"-7"-1"-639,-4 7 88,-5-4-969,-2 2-496,-5-5-728,-3-7-72,-6-4-152,-3-12-120,-11-8-280,-9 1-432,-11 5 360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118 101 11594,'-14'-1'5994,"-8"-3"-3794,13-7-2120,-3-6-96,-6-5-584,1 1-2609,-8-4 2137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6:3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1418 86 3961,'0'-19'2299,"-1"-19"-214,1 36-1899,0 1-1,0-1 1,0 1-1,-1-1 1,1 1-1,0-1 1,-1 1-1,1 0 1,-1-1-1,0 1 1,1 0-1,-1-1 1,0 1-1,0 0 0,0 0 1,0 0-1,-2-3 1,2 4-55,0 0 0,0-1 1,-1 1-1,1 0 0,0 0 1,0 0-1,0 0 0,-1 0 1,1 0-1,0 0 0,0 0 1,-1 1-1,1-1 0,0 0 1,0 1-1,0-1 0,0 1 1,-1-1-1,1 1 0,0 0 1,0-1-1,0 1 0,-1 1 1,-4 2 251,-2 1-141,0 0 0,0 1-1,0 0 1,0 1 0,-10 12 0,-30 45 157,32-42-251,-127 187 237,30-43-307,-1 8 80,-152 311 1,-21 226 656,187-389-539,35-61-954,12 1-1,-28 364 1,56-219-292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0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399 467 904,'90'-47'467,"-55"27"-279,1 2 0,38-13 0,-54 23-70,33-11 331,66-14 0,-103 29-332,1 2-1,0 0 1,-1 0-1,1 2 1,0 0-1,0 0 1,0 2-1,25 5 1,-36-5-51,-1-1 1,1 1 0,0 0 0,-1 1 0,0-1 0,1 1 0,-1 0 0,0 1 0,-1-1 0,1 1 0,-1 0 0,1 0 0,-1 0 0,0 1 0,-1-1 0,1 1 0,-1 0-1,0 0 1,0 0 0,0 1 0,-1-1 0,0 1 0,0-1 0,0 1 0,-1 0 0,1-1 0,-2 1 0,1 0 0,-1 0 0,1 0 0,-2 0 0,1 0 0,-1 0 0,1 0-1,-2 0 1,1-1 0,-1 1 0,0 0 0,0-1 0,0 1 0,-1-1 0,0 0 0,0 0 0,0 0 0,-5 6 0,-4 2-18,-1-1 0,0 0 0,-1-1 0,0 0 0,-1-1 0,0-1 0,-1 0 0,0-1 0,0-1 0,-1 0 0,-18 4 0,13-4-40,-1-2 0,1 0 0,-1-2 0,0 0-1,0-2 1,0 0 0,-1-2 0,-23-3 0,36 2-22,1 0 0,-1-1 0,1 0 0,0 0 0,0-1-1,0-1 1,1 0 0,-1 0 0,1 0 0,0-1 0,1-1 0,0 0 0,0 0 0,0 0 0,1-1-1,0 0 1,0 0 0,1-1 0,0 0 0,-5-11 0,6 10 5,0-1 0,1 0 0,1 0-1,0-1 1,0 1 0,1-1 0,1 1 0,0-1 0,0 0 0,2 0 0,-1 1-1,1-1 1,1 0 0,0 1 0,0-1 0,1 1 0,1 0 0,5-13 0,2 3 71,1 1 0,0 0 0,1 1 0,2 0 0,0 1 0,0 1 0,2 0 0,0 1 0,1 1 1,0 1-1,2 0 0,-1 2 0,2 0 0,-1 1 0,26-9 0,-31 15 280,1 0 0,-1 1 0,1 1 0,29-3 0,-41 6-216,0-1 0,0 1 0,0 0 0,0 0 0,0 1 0,0-1 0,-1 1 0,1 0 1,0 0-1,0 0 0,0 0 0,-1 1 0,1 0 0,-1-1 0,1 1 0,-1 0 0,0 1 0,0-1 0,0 1 0,0-1 1,0 1-1,0 0 0,-1 0 0,4 5 0,-5-5-37,1-1-1,-1 1 1,0 0 0,0 0 0,-1 0 0,1-1-1,-1 1 1,1 0 0,-1 0 0,0 0 0,0 0 0,0 0-1,-1 0 1,1 0 0,0 0 0,-1 0 0,-1 3-1,-1 0-2,1 0 0,-1 0 0,-1-1 0,1 0 0,-1 1 0,1-1 0,-10 8 0,-5 3 15,0 0 0,-2-2-1,-26 16 1,46-30-102,-103 59 126,-178 70 0,235-109-130,-1-2 1,0-2-1,-1-3 0,-1-1 0,-77 7 0,116-18-12,-22 0-19,31-1 31,0 0-1,0 0 1,-1 0-1,1 0 1,0 0-1,0-1 0,-1 1 1,1-1-1,0 1 1,0-1-1,0 1 0,0-1 1,0 0-1,0 1 1,0-1-1,0 0 1,0 0-1,0 0 0,-1-1 1,1 1 1,1 0 0,0 1 0,0-1 1,0 1-1,0-1 0,-1 1 0,1-1 1,0 0-1,0 1 0,0-1 0,0 0 1,0 1-1,0-1 0,0 1 0,1-1 1,-1 0-1,0 1 0,0-1 0,0 1 1,1-1-1,-1 1 0,0-1 0,0 1 1,1-1-1,-1 1 0,1-1 0,-1 1 1,0-1-1,2 0 0,16-17-27,1 1 1,1 1-1,0 0 1,33-18-1,-20 12 17,21-13-3,1 2 1,98-43-1,-126 65 26,0 1-1,1 2 1,0 1-1,0 1 1,1 1-1,-1 2 0,1 1 1,40 1-1,-68 2-8,11-1 33,0 1 1,0 1-1,-1 0 0,22 6 0,-31-7-14,1 0 0,0 0 0,-1 0 0,0 0 0,1 1 0,-1-1 0,0 1 0,0-1 0,0 1-1,0 0 1,0 0 0,0 0 0,0 0 0,0 0 0,-1 0 0,0 1 0,1-1 0,-1 0 0,0 1 0,0-1 0,0 1-1,0-1 1,0 1 0,-1 0 0,1-1 0,-1 1 0,0 0 0,0 3 0,-1 5 46,0 0 0,-2 0 0,1-1 0,-1 0 0,-1 1 0,0-1 0,0 0 0,-1-1 0,0 1 0,-9 11 0,-11 15 141,-36 38 0,57-69-192,-37 39 106,-3-1 0,-1-1 0,-1-3 0,-64 40 0,99-71-132,-1-2 0,1 0-1,-1 0 1,0-1-1,0 0 1,-1-1 0,0 0-1,-19 2 1,28-5-16,1-1 1,-1 0 0,1 0-1,-1 0 1,0-1-1,1 1 1,0-1-1,-1 0 1,1 1-1,-1-2 1,1 1-1,0 0 1,0-1-1,-1 1 1,1-1 0,1 0-1,-1 0 1,0 0-1,0-1 1,1 1-1,-1-1 1,1 1-1,0-1 1,-1 0-1,1 0 1,1 0-1,-1 0 1,0 0 0,1 0-1,-1 0 1,1-1-1,0 1 1,0-1-1,1 1 1,-1-5-1,-2-11-103,1 0-1,1 1 1,1-1-1,0 0 1,1 0-1,2 0 1,0 0-1,0 1 1,2-1-1,1 1 1,10-25-1,-5 19 51,0-1 1,2 2-1,1 0 0,0 0 0,2 2 0,1-1 1,33-31-1,-32 37 100,1 1 0,0 1 0,1 1 0,0 1-1,1 0 1,1 2 0,-1 0 0,2 2 0,-1 0 0,1 1 0,1 2 0,-1 0 0,1 2 0,-1 0 0,44 2 0,-60 1 46,0 1 1,0 0-1,0 0 1,0 1 0,-1 0-1,1 0 1,12 6-1,-18-7-40,1 0 0,-1 0 0,1 0 0,-1 0 0,0 0 0,1 0 0,-1 0 0,0 1 0,0-1-1,0 0 1,0 1 0,0-1 0,0 1 0,0-1 0,-1 1 0,1-1 0,0 1 0,-1 0 0,1-1 0,-1 1-1,0 0 1,0-1 0,1 1 0,-1 0 0,0 0 0,0-1 0,-1 1 0,1 0 0,0-1 0,-1 1 0,1 0-1,-1-1 1,0 4 0,-4 3 64,0 0-1,0 0 1,-1 0 0,0-1-1,0 0 1,-1 0 0,0-1-1,0 0 1,-1 0-1,1 0 1,-11 5 0,5-2 5,-74 51 346,-2-3-1,-159 75 1,231-125-442,0 0 0,-1 0 0,0-2 0,0 0 0,-1-1 0,1-1 0,-20 1 0,33-4-23,0 0 0,0 0 0,0 0 0,0-1 0,1 0 0,-1 1 0,0-2 0,0 1 0,1 0 0,-1-1 0,1 0 0,-1 0 0,1-1 0,0 1 0,0-1 0,0 0 0,0 0 0,0 0 0,1 0 0,-1-1 0,1 1 1,0-1-1,0 0 0,0 0 0,1 0 0,-1-1 0,1 1 0,0-1 0,0 1 0,1-1 0,-2-5 0,0-5-120,0-1 0,1 1 0,1 0-1,1-1 1,0 1 0,1-1 0,0 1 0,1-1 0,1 1 0,1 0 0,6-17 0,-3 12-399,1 1 0,0 0 1,2 0-1,0 1 0,1 0 1,1 0-1,26-28 0,33-19-1256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8:0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2953,'2'1'98,"0"0"0,0 1 0,0-1 0,0 0 1,-1 1-1,1-1 0,0 1 0,0 0 0,-1-1 1,1 1-1,-1 0 0,0 0 0,1 0 1,-1 0-1,0 0 0,0 1 0,0-1 0,-1 0 1,1 0-1,0 1 0,-1-1 0,0 0 0,1 1 1,-1-1-1,0 5 0,1 1 107,3 39 143,-3 0-1,-1 0 1,-2 0 0,-13 69 0,2-12 290,-83 579 5140,40-426-5000,55-254-769,-3 20 16,4-23-25,0 0 0,0 0 0,0 1 0,0-1 0,-1 0 1,1 0-1,0 1 0,0-1 0,0 0 0,0 0 0,0 1 0,0-1 0,0 0 0,0 0 0,0 1 0,0-1 0,0 0 1,0 0-1,0 1 0,0-1 0,0 0 0,0 0 0,0 0 0,1 1 0,-1-1 0,0 0 0,0 0 0,0 1 0,0-1 1,0 0-1,1 0 0,-1 0 0,0 0 0,0 1 0,0-1 0,0 0 0,1 0 0,-1 0 0,0 0 0,0 0 0,1 1 1,-1-1-1,0 0 0,0 0 0,0 0 0,1 0 0,-1 0 0,0 0 0,0 0 0,1 0 0,-1 0 0,0 0 0,0 0 1,1 0-1,-1 0 0,0 0 0,0 0 0,1 0 0,-1 0 0,0-1 0,14-17-17,18-57-328,-4-1 0,30-122 0,-42 148 285,-16 49 68,0 0 1,1 1-1,-1-1 0,0 1 0,0-1 1,1 0-1,-1 1 0,0-1 1,0 1-1,1-1 0,-1 1 1,1-1-1,-1 1 0,1-1 0,-1 1 1,1-1-1,-1 1 0,1-1 1,-1 1-1,1 0 0,-1-1 1,1 1-1,0 0 0,-1 0 1,1 0-1,-1-1 0,1 1 0,0 0 1,-1 0-1,1 0 0,0 0 1,-1 0-1,1 0 0,0 0 1,-1 0-1,1 0 0,0 0 1,-1 1-1,1-1 0,0 0 0,0 1 1,1 0 36,0 1 0,-1 0 0,1 0 0,0-1 0,-1 1 0,0 0 0,1 1 0,-1-1 0,0 0 0,0 0 0,1 5 0,7 21 334,-2 0-1,-1 0 0,4 49 1,-3 97 698,-6-131-828,-8 681 1402,-26-1-1591,33-718-62,-8 368-679,8-363 524,1 1-1,0 0 1,1-1 0,3 13 0,-4-20 38,0 1 1,1-1-1,0 1 1,-1-1 0,1 1-1,0-1 1,1 0-1,-1 0 1,1 0-1,-1 0 1,1-1-1,0 1 1,6 4-1,-4-3-57,0 0-1,0 1 0,0 0 0,0 0 0,-1 1 0,0-1 0,0 1 0,-1 0 1,1 0-1,-1 0 0,0 0 0,-1 1 0,0-1 0,2 8 0,3 15-264,6 59-1,-12-74 351,9 119 385,-11 233 0,-45 139 1917,17-212-1521,-31 517 805,56 2-596,8-740-891,4 101-370,-14 178 1,-10-191-2389,2 6 887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1:5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13 2064,'-22'-9'1097,"1"5"215,-2 6 800,-12 5 33,3 7 175,-11 2-183,-5 4-345,-14-6-1016,-5 3-200,-13-6-399,-6-7-129,10-1-1145,1-5-3464,17-1 2897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1:5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84 3353,'-50'-4'3656,"0"-3"-567,-1-7-944,-4-6-209,2 6-1192,0-3-376,-13 9-112,6 8-32,-14 6-112,-2 4-24,8 5-376,3-3-1536,22-5 1152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1:5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89 1640,'-17'0'1201,"-1"-5"999,-3 3 73,-2-5-353,-6 0-8,-1 0-391,-5-6-81,-11 3-360,0 2-384,-14-7-248,-6 4-135,-12 9-241,-9 0-136,-5 22-1449,0 6-3328,5 5 2953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1:5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2345,'-8'13'1296,"4"-4"488,6 3-272,12 7-279,20 4-569,13 9-72,35 20 56,10 10 176,21 23 97,13 12-73,25 15-280,8 8-264,-1 4-1752,-11-5-2249,-27-4 2585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1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2401,'89'37'1096,"15"-5"120,38-4 112,5 4 225,28-7 335,19-2 200,11-11-151,15-6-305,20-8-528,0-5-151,15-7-417,14-8-216,-11-2-224,5-12-48,9-3-32,-10-5-224,-3-9-1737,-2 3 1393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1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1648 3025,'138'-12'2928,"26"-17"-71,6 1-393,2-20-599,0-5-425,10-18-528,6-12-200,2-23-391,1-15-105,-3-24-144,-2-18-24,-6-19-168,-4-8-241,-6-15-3503,0-6 2471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1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1344,'-5'253'472,"-13"16"-472,-6-3-368,-14-9 264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12715,'-32'16'5289,"1"0"-4369,4-4-992,-3-1-296,-4-4 208</inkml:trace>
  <inkml:trace contextRef="#ctx0" brushRef="#br0" timeOffset="1">1 685 16420,'1'13'4889,"5"-6"-4289,2-7-120,0-5-392,0-6-184,7-5-672,-1 2-25,7 1 353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1768,'13'2'1057,"1"17"-257,4 16 648,-2 27-680,1 18-152,1 33 369,-7 19 159,-4 34 272,-4 25-48,-13 54-567,-6 24-161,-6 41-240,-8 5-176,0 7-200,0-3-616,-4-16-3041,-1-2 2569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0 1696,'-7'154'649,"-7"15"-489,-7 8-64,-4 19-48,-3 6-32,-11 11 0,0 3-16,-7 11 0,-4 6 0,2 10-16,-3 3-353,0-9 265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974 0 2353,'-67'149'1464,"-9"1"1000,-8 11 337,-6 2 408,2-1-705,-1 1-1224,11-4-639,2-1-281,-2-13-320,11-9-24,-1-19-192,1-12-296,21-24 311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0 2545,'-39'90'2224,"-18"13"1545,-1 10 88,-11 4-1113,-6 9-1239,-4-9-641,-3-4-160,-22-6-296,-8-10-112,-7 7-40,-8-6-40,13-1-64,14-3-88,11-11-392,11 2-312,5-7-4209,-1 4 2656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2542 1 6809,'-176'199'8419,"-116"116"-5474,16-94-1206,-16-22-969,220-150-658,-221 144 90,-334 232-1547,218-137-3075,305-217 2728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1440 1 11418,'-90'56'5698,"-25"-4"-4506,-15-6-328,-20-4-288,-8-6-104,1-15-152,-1-9-328,-7-12-824,4-2-744,5 4 776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2042 0 8434,'-90'23'6793,"-8"0"-4088,-22 8-1625,-11-1-272,-20 7-264,-13 5-96,-5 1-240,-2 3-111,-8 2-97,3-4-81,12 0-303,10-5-256,15-2-1248,3-3 1072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1413 162 12195,'-79'19'5721,"-26"-8"-4561,-10 3-440,-7-14-512,3-11-112,1-12-128,-6-7-112,-15-3-240,3-1-128,0 7-552,13-3-1641,26 13 1649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303 8082,'-97'11'6753,"-9"-4"-4136,-4 5-1025,-16-14-768,-1-1-240,1-17-352,5-12-200,20-14-344,-1-9-224,-8-5-592,-5-4-2441,1 13 2009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799 953 3393,'-56'-28'2848,"-3"-15"-879,-4-10-329,-1-16 529,-11-5-281,-15-16-664,9-6-704,-10-16-432,10-12-264,12-9-3664,0 2 2663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28:0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12219,'-12'19'6345,"-6"-3"-4129,6-7-1335,6-6-633,1-3-248,5-1-432,0-1-297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1652 8682,'-36'-69'5649,"-1"-24"-4809,-7-16-608,3-21-104,-5-4-48,-14-33-56,-1-12-8,-8-14-136,6-7-312,8 5-3721,9 13 2857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2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2230 8370,'-58'-50'6185,"-4"-13"-4737,-5-24-431,-2-14-193,3-28-296,0-11-208,19-27-184,6-5-40,14-1 8,11 6 0,18 13-16,16 9-16,26 3-48,18-6-24,39 6-360,11 6-96,8 22 208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3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6913,'21'62'5378,"2"7"-2874,3 11-1216,22 12-423,11 21-225,36 25-384,28 17-136,29 20-80,9 7-40,14 13-144,-6-12-280,-17-20 264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2:3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4857,'73'69'3873,"30"16"-1505,26-6-2096,41-1 24,14-2 57,27 4-81,16 12-120,12 18-128,3 9 24,12 6-48,-12-4 48,-22-11-2985,-9-8 2217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3:5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2841,'78'-24'2584,"8"-8"1145,24 0-1689,43-2-143,15-3-505,21 3-648,4 2-304,11 1-328,0 4-64,1 4-8,4 3-24,-3 13-1120,-4 0-4569,-9 2 3977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3:5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1680,'48'69'849,"5"13"-185,2 15 16,-2 10 744,-5 11-80,-7-3-159,-13 6-713,-3-3-560,-13 10 32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3:5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2080,'131'248'1401,"21"69"1215,13 23-343,28 32-1113,9 7-536,18 0-504,10-14-120,-2-52-2176,-6-6 1704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3:5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3145,'31'129'1744,"17"7"-848,7-1 48,23 8 809,12 8 735,66 28-71,25 16-529,65 49-944,34 16-191,23 22-153,14 7-120,0-31-176,-11-8-88,-12-43-176,-9-16-240,-22-33 144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3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2617,'253'113'1128,"15"-8"456,-12 1-1440,-4-14-832,14-11-920,-15-1 1256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0:53:5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4545,'145'28'3137,"43"4"-2921,26 8-144,34 8-32,22 4-8,-3 8-8,6-5-24,-4 3-1841,-9 10 1385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68CCC-8B4E-33D5-94B8-C2FED4791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162F77-070D-1541-A684-9453F0A2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27782-DCA6-5990-D7E1-526D6533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6CB46-FFF6-DCC6-F779-77F62527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8FF9E-4CD4-3A10-39D3-42EF028A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05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1EFC0-B8C8-D84F-916E-FBBCB69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89F00-F260-27FE-9101-4081B1B78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9772C-EBF5-1058-C2EE-B02335B5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03CA6-F484-065C-FBE8-1BE76B6A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A09505-A7C4-47B0-7E59-AF0A656B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14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F00FAD-BCCD-1144-955F-33857C724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9BDFB0-F4B6-B82E-6A56-27F74F5E2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270C2-DDB6-CDE2-BA86-52CA6C65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92256-EC77-6757-0FA7-52AE1501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796E4-F0E4-F3CE-C687-3012CEA2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66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A7F06-E96A-9013-C1FC-C8CBC59E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50F2D-4D11-93B3-E5A0-AEEBEB15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32DEB-BA3B-3BEE-931A-2B0A9584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6C4D0-731B-F8F9-D508-C488A74E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A9349-8C75-1441-90BA-C474E3BC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3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B040B-6967-BBA7-2AA2-BFE3C543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60C7CF-25F0-4191-0FF2-581D2DB4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0282A-A9BC-93D3-27F8-06F7B46B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84FE7B-9A31-DD10-87C7-A7B0CC5E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643522-427A-72FD-8D65-E1693E21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3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99521-24BF-5CE1-346F-5A8E23B8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E1F023-3E20-CF60-A1E9-D8AEDEBBF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DCE61-E102-921F-7EA1-B4B882D81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A5D8-1D83-045B-3C40-47AF298E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F10EBA-0943-37F7-3D8B-BF9708FA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82B730-9ACB-FC1E-259E-6A4647F0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3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92EF2-DEAE-1D3F-03B7-EF3A49A4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AC2E1-D8F2-1BC6-2150-B70437AFD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9519C-859F-D189-9E92-B8583F6C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7A6D49-ED65-337E-080D-75E90210C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BDE878-347D-3261-B160-A6E6B66DF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0B017A-7E97-F60E-4C40-9FD5D948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D0F7E4-3A70-7E21-20A1-5ED28969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ABD8BE-32B7-50AE-21DF-98E0908C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3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E75B3-D317-B3D5-9A0E-93F73146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9A8082-0751-B6DC-CBAD-43F7D6F6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0C47AF-E817-C344-1651-04C90F13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4460CB-63CC-520B-767D-D136CBCB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AC0607-F177-F698-D3BF-DB89BB1D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2549A-85C0-BA23-4217-1803D216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526E25-FDDF-0301-3B01-3BDBBBB6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1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110C-24AE-6793-9DA6-CF507600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B85E7-7D4C-FBE5-D22C-AB536951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ED984C-8C3F-722F-5050-24F69BBC5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3E6213-16A3-E75A-B931-A7AA9553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EAC7E6-CFB8-E38E-FB1C-2FFDE84B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23D819-CC9E-B9BC-251D-7390F71B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72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42DCA-C6E2-BBBF-082D-FBB3AD1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3B9A90-8411-AD68-F817-F9CDDB5E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8F4186-1CE6-1D9A-B9F6-8596F6EC9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15B3C4-8EAA-C886-4FE8-1795484C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B90864-B49B-0995-0071-0D66FA01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5FFFD8-E034-F4AA-8834-CD3F1D92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E2E0A0-41E3-7FB9-1291-8F18FEC9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748186-E32C-F185-60E1-577E218E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11280-E2B2-1ED7-B66D-7A3638E42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D62C-EE5F-4C7C-8894-DBD9D052BB39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3F6AF7-E510-20B0-39CD-52EF81019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2DB75B-A025-EC22-AF12-EF3904B2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E93A-4353-406A-825C-1F743BF94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1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9.xml"/><Relationship Id="rId117" Type="http://schemas.openxmlformats.org/officeDocument/2006/relationships/image" Target="../media/image894.png"/><Relationship Id="rId21" Type="http://schemas.openxmlformats.org/officeDocument/2006/relationships/image" Target="../media/image846.png"/><Relationship Id="rId42" Type="http://schemas.openxmlformats.org/officeDocument/2006/relationships/customXml" Target="../ink/ink857.xml"/><Relationship Id="rId47" Type="http://schemas.openxmlformats.org/officeDocument/2006/relationships/image" Target="../media/image859.png"/><Relationship Id="rId63" Type="http://schemas.openxmlformats.org/officeDocument/2006/relationships/image" Target="../media/image867.png"/><Relationship Id="rId68" Type="http://schemas.openxmlformats.org/officeDocument/2006/relationships/customXml" Target="../ink/ink870.xml"/><Relationship Id="rId84" Type="http://schemas.openxmlformats.org/officeDocument/2006/relationships/customXml" Target="../ink/ink878.xml"/><Relationship Id="rId89" Type="http://schemas.openxmlformats.org/officeDocument/2006/relationships/image" Target="../media/image880.png"/><Relationship Id="rId112" Type="http://schemas.openxmlformats.org/officeDocument/2006/relationships/customXml" Target="../ink/ink892.xml"/><Relationship Id="rId16" Type="http://schemas.openxmlformats.org/officeDocument/2006/relationships/customXml" Target="../ink/ink844.xml"/><Relationship Id="rId107" Type="http://schemas.openxmlformats.org/officeDocument/2006/relationships/image" Target="../media/image889.png"/><Relationship Id="rId11" Type="http://schemas.openxmlformats.org/officeDocument/2006/relationships/image" Target="../media/image841.png"/><Relationship Id="rId32" Type="http://schemas.openxmlformats.org/officeDocument/2006/relationships/customXml" Target="../ink/ink852.xml"/><Relationship Id="rId37" Type="http://schemas.openxmlformats.org/officeDocument/2006/relationships/image" Target="../media/image854.png"/><Relationship Id="rId53" Type="http://schemas.openxmlformats.org/officeDocument/2006/relationships/image" Target="../media/image862.png"/><Relationship Id="rId58" Type="http://schemas.openxmlformats.org/officeDocument/2006/relationships/customXml" Target="../ink/ink865.xml"/><Relationship Id="rId74" Type="http://schemas.openxmlformats.org/officeDocument/2006/relationships/customXml" Target="../ink/ink873.xml"/><Relationship Id="rId79" Type="http://schemas.openxmlformats.org/officeDocument/2006/relationships/image" Target="../media/image875.png"/><Relationship Id="rId102" Type="http://schemas.openxmlformats.org/officeDocument/2006/relationships/customXml" Target="../ink/ink887.xml"/><Relationship Id="rId5" Type="http://schemas.openxmlformats.org/officeDocument/2006/relationships/image" Target="../media/image838.png"/><Relationship Id="rId90" Type="http://schemas.openxmlformats.org/officeDocument/2006/relationships/customXml" Target="../ink/ink881.xml"/><Relationship Id="rId95" Type="http://schemas.openxmlformats.org/officeDocument/2006/relationships/image" Target="../media/image883.png"/><Relationship Id="rId22" Type="http://schemas.openxmlformats.org/officeDocument/2006/relationships/customXml" Target="../ink/ink847.xml"/><Relationship Id="rId27" Type="http://schemas.openxmlformats.org/officeDocument/2006/relationships/image" Target="../media/image849.png"/><Relationship Id="rId43" Type="http://schemas.openxmlformats.org/officeDocument/2006/relationships/image" Target="../media/image857.png"/><Relationship Id="rId48" Type="http://schemas.openxmlformats.org/officeDocument/2006/relationships/customXml" Target="../ink/ink860.xml"/><Relationship Id="rId64" Type="http://schemas.openxmlformats.org/officeDocument/2006/relationships/customXml" Target="../ink/ink868.xml"/><Relationship Id="rId69" Type="http://schemas.openxmlformats.org/officeDocument/2006/relationships/image" Target="../media/image870.png"/><Relationship Id="rId113" Type="http://schemas.openxmlformats.org/officeDocument/2006/relationships/image" Target="../media/image892.png"/><Relationship Id="rId80" Type="http://schemas.openxmlformats.org/officeDocument/2006/relationships/customXml" Target="../ink/ink876.xml"/><Relationship Id="rId85" Type="http://schemas.openxmlformats.org/officeDocument/2006/relationships/image" Target="../media/image878.png"/><Relationship Id="rId12" Type="http://schemas.openxmlformats.org/officeDocument/2006/relationships/customXml" Target="../ink/ink842.xml"/><Relationship Id="rId17" Type="http://schemas.openxmlformats.org/officeDocument/2006/relationships/image" Target="../media/image844.png"/><Relationship Id="rId33" Type="http://schemas.openxmlformats.org/officeDocument/2006/relationships/image" Target="../media/image852.png"/><Relationship Id="rId38" Type="http://schemas.openxmlformats.org/officeDocument/2006/relationships/customXml" Target="../ink/ink855.xml"/><Relationship Id="rId59" Type="http://schemas.openxmlformats.org/officeDocument/2006/relationships/image" Target="../media/image865.png"/><Relationship Id="rId103" Type="http://schemas.openxmlformats.org/officeDocument/2006/relationships/image" Target="../media/image887.png"/><Relationship Id="rId108" Type="http://schemas.openxmlformats.org/officeDocument/2006/relationships/customXml" Target="../ink/ink890.xml"/><Relationship Id="rId54" Type="http://schemas.openxmlformats.org/officeDocument/2006/relationships/customXml" Target="../ink/ink863.xml"/><Relationship Id="rId70" Type="http://schemas.openxmlformats.org/officeDocument/2006/relationships/customXml" Target="../ink/ink871.xml"/><Relationship Id="rId75" Type="http://schemas.openxmlformats.org/officeDocument/2006/relationships/image" Target="../media/image873.png"/><Relationship Id="rId91" Type="http://schemas.openxmlformats.org/officeDocument/2006/relationships/image" Target="../media/image881.png"/><Relationship Id="rId96" Type="http://schemas.openxmlformats.org/officeDocument/2006/relationships/customXml" Target="../ink/ink8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9.xml"/><Relationship Id="rId23" Type="http://schemas.openxmlformats.org/officeDocument/2006/relationships/image" Target="../media/image847.png"/><Relationship Id="rId28" Type="http://schemas.openxmlformats.org/officeDocument/2006/relationships/customXml" Target="../ink/ink850.xml"/><Relationship Id="rId49" Type="http://schemas.openxmlformats.org/officeDocument/2006/relationships/image" Target="../media/image860.png"/><Relationship Id="rId114" Type="http://schemas.openxmlformats.org/officeDocument/2006/relationships/customXml" Target="../ink/ink893.xml"/><Relationship Id="rId10" Type="http://schemas.openxmlformats.org/officeDocument/2006/relationships/customXml" Target="../ink/ink841.xml"/><Relationship Id="rId31" Type="http://schemas.openxmlformats.org/officeDocument/2006/relationships/image" Target="../media/image851.png"/><Relationship Id="rId44" Type="http://schemas.openxmlformats.org/officeDocument/2006/relationships/customXml" Target="../ink/ink858.xml"/><Relationship Id="rId52" Type="http://schemas.openxmlformats.org/officeDocument/2006/relationships/customXml" Target="../ink/ink862.xml"/><Relationship Id="rId60" Type="http://schemas.openxmlformats.org/officeDocument/2006/relationships/customXml" Target="../ink/ink866.xml"/><Relationship Id="rId65" Type="http://schemas.openxmlformats.org/officeDocument/2006/relationships/image" Target="../media/image868.png"/><Relationship Id="rId73" Type="http://schemas.openxmlformats.org/officeDocument/2006/relationships/image" Target="../media/image872.png"/><Relationship Id="rId78" Type="http://schemas.openxmlformats.org/officeDocument/2006/relationships/customXml" Target="../ink/ink875.xml"/><Relationship Id="rId81" Type="http://schemas.openxmlformats.org/officeDocument/2006/relationships/image" Target="../media/image876.png"/><Relationship Id="rId86" Type="http://schemas.openxmlformats.org/officeDocument/2006/relationships/customXml" Target="../ink/ink879.xml"/><Relationship Id="rId94" Type="http://schemas.openxmlformats.org/officeDocument/2006/relationships/customXml" Target="../ink/ink883.xml"/><Relationship Id="rId99" Type="http://schemas.openxmlformats.org/officeDocument/2006/relationships/image" Target="../media/image885.png"/><Relationship Id="rId101" Type="http://schemas.openxmlformats.org/officeDocument/2006/relationships/image" Target="../media/image886.png"/><Relationship Id="rId4" Type="http://schemas.openxmlformats.org/officeDocument/2006/relationships/customXml" Target="../ink/ink838.xml"/><Relationship Id="rId9" Type="http://schemas.openxmlformats.org/officeDocument/2006/relationships/image" Target="../media/image840.png"/><Relationship Id="rId13" Type="http://schemas.openxmlformats.org/officeDocument/2006/relationships/image" Target="../media/image842.png"/><Relationship Id="rId18" Type="http://schemas.openxmlformats.org/officeDocument/2006/relationships/customXml" Target="../ink/ink845.xml"/><Relationship Id="rId39" Type="http://schemas.openxmlformats.org/officeDocument/2006/relationships/image" Target="../media/image855.png"/><Relationship Id="rId109" Type="http://schemas.openxmlformats.org/officeDocument/2006/relationships/image" Target="../media/image890.png"/><Relationship Id="rId34" Type="http://schemas.openxmlformats.org/officeDocument/2006/relationships/customXml" Target="../ink/ink853.xml"/><Relationship Id="rId50" Type="http://schemas.openxmlformats.org/officeDocument/2006/relationships/customXml" Target="../ink/ink861.xml"/><Relationship Id="rId55" Type="http://schemas.openxmlformats.org/officeDocument/2006/relationships/image" Target="../media/image863.png"/><Relationship Id="rId76" Type="http://schemas.openxmlformats.org/officeDocument/2006/relationships/customXml" Target="../ink/ink874.xml"/><Relationship Id="rId97" Type="http://schemas.openxmlformats.org/officeDocument/2006/relationships/image" Target="../media/image884.png"/><Relationship Id="rId104" Type="http://schemas.openxmlformats.org/officeDocument/2006/relationships/customXml" Target="../ink/ink888.xml"/><Relationship Id="rId7" Type="http://schemas.openxmlformats.org/officeDocument/2006/relationships/image" Target="../media/image839.png"/><Relationship Id="rId71" Type="http://schemas.openxmlformats.org/officeDocument/2006/relationships/image" Target="../media/image871.png"/><Relationship Id="rId92" Type="http://schemas.openxmlformats.org/officeDocument/2006/relationships/customXml" Target="../ink/ink882.xml"/><Relationship Id="rId2" Type="http://schemas.openxmlformats.org/officeDocument/2006/relationships/customXml" Target="../ink/ink837.xml"/><Relationship Id="rId29" Type="http://schemas.openxmlformats.org/officeDocument/2006/relationships/image" Target="../media/image850.png"/><Relationship Id="rId24" Type="http://schemas.openxmlformats.org/officeDocument/2006/relationships/customXml" Target="../ink/ink848.xml"/><Relationship Id="rId40" Type="http://schemas.openxmlformats.org/officeDocument/2006/relationships/customXml" Target="../ink/ink856.xml"/><Relationship Id="rId45" Type="http://schemas.openxmlformats.org/officeDocument/2006/relationships/image" Target="../media/image858.png"/><Relationship Id="rId66" Type="http://schemas.openxmlformats.org/officeDocument/2006/relationships/customXml" Target="../ink/ink869.xml"/><Relationship Id="rId87" Type="http://schemas.openxmlformats.org/officeDocument/2006/relationships/image" Target="../media/image879.png"/><Relationship Id="rId110" Type="http://schemas.openxmlformats.org/officeDocument/2006/relationships/customXml" Target="../ink/ink891.xml"/><Relationship Id="rId115" Type="http://schemas.openxmlformats.org/officeDocument/2006/relationships/image" Target="../media/image893.png"/><Relationship Id="rId61" Type="http://schemas.openxmlformats.org/officeDocument/2006/relationships/image" Target="../media/image866.png"/><Relationship Id="rId82" Type="http://schemas.openxmlformats.org/officeDocument/2006/relationships/customXml" Target="../ink/ink877.xml"/><Relationship Id="rId19" Type="http://schemas.openxmlformats.org/officeDocument/2006/relationships/image" Target="../media/image845.png"/><Relationship Id="rId14" Type="http://schemas.openxmlformats.org/officeDocument/2006/relationships/customXml" Target="../ink/ink843.xml"/><Relationship Id="rId30" Type="http://schemas.openxmlformats.org/officeDocument/2006/relationships/customXml" Target="../ink/ink851.xml"/><Relationship Id="rId35" Type="http://schemas.openxmlformats.org/officeDocument/2006/relationships/image" Target="../media/image853.png"/><Relationship Id="rId56" Type="http://schemas.openxmlformats.org/officeDocument/2006/relationships/customXml" Target="../ink/ink864.xml"/><Relationship Id="rId77" Type="http://schemas.openxmlformats.org/officeDocument/2006/relationships/image" Target="../media/image874.png"/><Relationship Id="rId100" Type="http://schemas.openxmlformats.org/officeDocument/2006/relationships/customXml" Target="../ink/ink886.xml"/><Relationship Id="rId105" Type="http://schemas.openxmlformats.org/officeDocument/2006/relationships/image" Target="../media/image888.png"/><Relationship Id="rId8" Type="http://schemas.openxmlformats.org/officeDocument/2006/relationships/customXml" Target="../ink/ink840.xml"/><Relationship Id="rId51" Type="http://schemas.openxmlformats.org/officeDocument/2006/relationships/image" Target="../media/image861.png"/><Relationship Id="rId72" Type="http://schemas.openxmlformats.org/officeDocument/2006/relationships/customXml" Target="../ink/ink872.xml"/><Relationship Id="rId93" Type="http://schemas.openxmlformats.org/officeDocument/2006/relationships/image" Target="../media/image882.png"/><Relationship Id="rId98" Type="http://schemas.openxmlformats.org/officeDocument/2006/relationships/customXml" Target="../ink/ink885.xml"/><Relationship Id="rId3" Type="http://schemas.openxmlformats.org/officeDocument/2006/relationships/image" Target="../media/image837.png"/><Relationship Id="rId25" Type="http://schemas.openxmlformats.org/officeDocument/2006/relationships/image" Target="../media/image848.png"/><Relationship Id="rId46" Type="http://schemas.openxmlformats.org/officeDocument/2006/relationships/customXml" Target="../ink/ink859.xml"/><Relationship Id="rId67" Type="http://schemas.openxmlformats.org/officeDocument/2006/relationships/image" Target="../media/image869.png"/><Relationship Id="rId116" Type="http://schemas.openxmlformats.org/officeDocument/2006/relationships/customXml" Target="../ink/ink894.xml"/><Relationship Id="rId20" Type="http://schemas.openxmlformats.org/officeDocument/2006/relationships/customXml" Target="../ink/ink846.xml"/><Relationship Id="rId41" Type="http://schemas.openxmlformats.org/officeDocument/2006/relationships/image" Target="../media/image856.png"/><Relationship Id="rId62" Type="http://schemas.openxmlformats.org/officeDocument/2006/relationships/customXml" Target="../ink/ink867.xml"/><Relationship Id="rId83" Type="http://schemas.openxmlformats.org/officeDocument/2006/relationships/image" Target="../media/image877.png"/><Relationship Id="rId88" Type="http://schemas.openxmlformats.org/officeDocument/2006/relationships/customXml" Target="../ink/ink880.xml"/><Relationship Id="rId111" Type="http://schemas.openxmlformats.org/officeDocument/2006/relationships/image" Target="../media/image891.png"/><Relationship Id="rId15" Type="http://schemas.openxmlformats.org/officeDocument/2006/relationships/image" Target="../media/image843.png"/><Relationship Id="rId36" Type="http://schemas.openxmlformats.org/officeDocument/2006/relationships/customXml" Target="../ink/ink854.xml"/><Relationship Id="rId57" Type="http://schemas.openxmlformats.org/officeDocument/2006/relationships/image" Target="../media/image864.png"/><Relationship Id="rId106" Type="http://schemas.openxmlformats.org/officeDocument/2006/relationships/customXml" Target="../ink/ink889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2.png"/><Relationship Id="rId21" Type="http://schemas.openxmlformats.org/officeDocument/2006/relationships/image" Target="../media/image904.png"/><Relationship Id="rId42" Type="http://schemas.openxmlformats.org/officeDocument/2006/relationships/customXml" Target="../ink/ink915.xml"/><Relationship Id="rId63" Type="http://schemas.openxmlformats.org/officeDocument/2006/relationships/image" Target="../media/image925.png"/><Relationship Id="rId84" Type="http://schemas.openxmlformats.org/officeDocument/2006/relationships/customXml" Target="../ink/ink936.xml"/><Relationship Id="rId138" Type="http://schemas.openxmlformats.org/officeDocument/2006/relationships/customXml" Target="../ink/ink963.xml"/><Relationship Id="rId107" Type="http://schemas.openxmlformats.org/officeDocument/2006/relationships/image" Target="../media/image947.png"/><Relationship Id="rId11" Type="http://schemas.openxmlformats.org/officeDocument/2006/relationships/image" Target="../media/image899.png"/><Relationship Id="rId32" Type="http://schemas.openxmlformats.org/officeDocument/2006/relationships/customXml" Target="../ink/ink910.xml"/><Relationship Id="rId53" Type="http://schemas.openxmlformats.org/officeDocument/2006/relationships/image" Target="../media/image920.png"/><Relationship Id="rId74" Type="http://schemas.openxmlformats.org/officeDocument/2006/relationships/customXml" Target="../ink/ink931.xml"/><Relationship Id="rId128" Type="http://schemas.openxmlformats.org/officeDocument/2006/relationships/customXml" Target="../ink/ink958.xml"/><Relationship Id="rId5" Type="http://schemas.openxmlformats.org/officeDocument/2006/relationships/image" Target="../media/image896.png"/><Relationship Id="rId90" Type="http://schemas.openxmlformats.org/officeDocument/2006/relationships/customXml" Target="../ink/ink939.xml"/><Relationship Id="rId95" Type="http://schemas.openxmlformats.org/officeDocument/2006/relationships/image" Target="../media/image941.png"/><Relationship Id="rId22" Type="http://schemas.openxmlformats.org/officeDocument/2006/relationships/customXml" Target="../ink/ink905.xml"/><Relationship Id="rId27" Type="http://schemas.openxmlformats.org/officeDocument/2006/relationships/image" Target="../media/image907.png"/><Relationship Id="rId43" Type="http://schemas.openxmlformats.org/officeDocument/2006/relationships/image" Target="../media/image915.png"/><Relationship Id="rId48" Type="http://schemas.openxmlformats.org/officeDocument/2006/relationships/customXml" Target="../ink/ink918.xml"/><Relationship Id="rId64" Type="http://schemas.openxmlformats.org/officeDocument/2006/relationships/customXml" Target="../ink/ink926.xml"/><Relationship Id="rId69" Type="http://schemas.openxmlformats.org/officeDocument/2006/relationships/image" Target="../media/image928.png"/><Relationship Id="rId113" Type="http://schemas.openxmlformats.org/officeDocument/2006/relationships/image" Target="../media/image950.png"/><Relationship Id="rId118" Type="http://schemas.openxmlformats.org/officeDocument/2006/relationships/customXml" Target="../ink/ink953.xml"/><Relationship Id="rId134" Type="http://schemas.openxmlformats.org/officeDocument/2006/relationships/customXml" Target="../ink/ink961.xml"/><Relationship Id="rId139" Type="http://schemas.openxmlformats.org/officeDocument/2006/relationships/image" Target="../media/image963.png"/><Relationship Id="rId80" Type="http://schemas.openxmlformats.org/officeDocument/2006/relationships/customXml" Target="../ink/ink934.xml"/><Relationship Id="rId85" Type="http://schemas.openxmlformats.org/officeDocument/2006/relationships/image" Target="../media/image936.png"/><Relationship Id="rId12" Type="http://schemas.openxmlformats.org/officeDocument/2006/relationships/customXml" Target="../ink/ink900.xml"/><Relationship Id="rId17" Type="http://schemas.openxmlformats.org/officeDocument/2006/relationships/image" Target="../media/image902.png"/><Relationship Id="rId33" Type="http://schemas.openxmlformats.org/officeDocument/2006/relationships/image" Target="../media/image910.png"/><Relationship Id="rId38" Type="http://schemas.openxmlformats.org/officeDocument/2006/relationships/customXml" Target="../ink/ink913.xml"/><Relationship Id="rId59" Type="http://schemas.openxmlformats.org/officeDocument/2006/relationships/image" Target="../media/image923.png"/><Relationship Id="rId103" Type="http://schemas.openxmlformats.org/officeDocument/2006/relationships/image" Target="../media/image945.png"/><Relationship Id="rId108" Type="http://schemas.openxmlformats.org/officeDocument/2006/relationships/customXml" Target="../ink/ink948.xml"/><Relationship Id="rId124" Type="http://schemas.openxmlformats.org/officeDocument/2006/relationships/customXml" Target="../ink/ink956.xml"/><Relationship Id="rId129" Type="http://schemas.openxmlformats.org/officeDocument/2006/relationships/image" Target="../media/image958.png"/><Relationship Id="rId54" Type="http://schemas.openxmlformats.org/officeDocument/2006/relationships/customXml" Target="../ink/ink921.xml"/><Relationship Id="rId70" Type="http://schemas.openxmlformats.org/officeDocument/2006/relationships/customXml" Target="../ink/ink929.xml"/><Relationship Id="rId75" Type="http://schemas.openxmlformats.org/officeDocument/2006/relationships/image" Target="../media/image931.png"/><Relationship Id="rId91" Type="http://schemas.openxmlformats.org/officeDocument/2006/relationships/image" Target="../media/image939.png"/><Relationship Id="rId96" Type="http://schemas.openxmlformats.org/officeDocument/2006/relationships/customXml" Target="../ink/ink942.xml"/><Relationship Id="rId140" Type="http://schemas.openxmlformats.org/officeDocument/2006/relationships/customXml" Target="../ink/ink964.xml"/><Relationship Id="rId145" Type="http://schemas.openxmlformats.org/officeDocument/2006/relationships/image" Target="../media/image9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97.xml"/><Relationship Id="rId23" Type="http://schemas.openxmlformats.org/officeDocument/2006/relationships/image" Target="../media/image905.png"/><Relationship Id="rId28" Type="http://schemas.openxmlformats.org/officeDocument/2006/relationships/customXml" Target="../ink/ink908.xml"/><Relationship Id="rId49" Type="http://schemas.openxmlformats.org/officeDocument/2006/relationships/image" Target="../media/image918.png"/><Relationship Id="rId114" Type="http://schemas.openxmlformats.org/officeDocument/2006/relationships/customXml" Target="../ink/ink951.xml"/><Relationship Id="rId119" Type="http://schemas.openxmlformats.org/officeDocument/2006/relationships/image" Target="../media/image953.png"/><Relationship Id="rId44" Type="http://schemas.openxmlformats.org/officeDocument/2006/relationships/customXml" Target="../ink/ink916.xml"/><Relationship Id="rId60" Type="http://schemas.openxmlformats.org/officeDocument/2006/relationships/customXml" Target="../ink/ink924.xml"/><Relationship Id="rId65" Type="http://schemas.openxmlformats.org/officeDocument/2006/relationships/image" Target="../media/image926.png"/><Relationship Id="rId81" Type="http://schemas.openxmlformats.org/officeDocument/2006/relationships/image" Target="../media/image934.png"/><Relationship Id="rId86" Type="http://schemas.openxmlformats.org/officeDocument/2006/relationships/customXml" Target="../ink/ink937.xml"/><Relationship Id="rId130" Type="http://schemas.openxmlformats.org/officeDocument/2006/relationships/customXml" Target="../ink/ink959.xml"/><Relationship Id="rId135" Type="http://schemas.openxmlformats.org/officeDocument/2006/relationships/image" Target="../media/image961.png"/><Relationship Id="rId13" Type="http://schemas.openxmlformats.org/officeDocument/2006/relationships/image" Target="../media/image900.png"/><Relationship Id="rId18" Type="http://schemas.openxmlformats.org/officeDocument/2006/relationships/customXml" Target="../ink/ink903.xml"/><Relationship Id="rId39" Type="http://schemas.openxmlformats.org/officeDocument/2006/relationships/image" Target="../media/image913.png"/><Relationship Id="rId109" Type="http://schemas.openxmlformats.org/officeDocument/2006/relationships/image" Target="../media/image948.png"/><Relationship Id="rId34" Type="http://schemas.openxmlformats.org/officeDocument/2006/relationships/customXml" Target="../ink/ink911.xml"/><Relationship Id="rId50" Type="http://schemas.openxmlformats.org/officeDocument/2006/relationships/customXml" Target="../ink/ink919.xml"/><Relationship Id="rId55" Type="http://schemas.openxmlformats.org/officeDocument/2006/relationships/image" Target="../media/image921.png"/><Relationship Id="rId76" Type="http://schemas.openxmlformats.org/officeDocument/2006/relationships/customXml" Target="../ink/ink932.xml"/><Relationship Id="rId97" Type="http://schemas.openxmlformats.org/officeDocument/2006/relationships/image" Target="../media/image942.png"/><Relationship Id="rId104" Type="http://schemas.openxmlformats.org/officeDocument/2006/relationships/customXml" Target="../ink/ink946.xml"/><Relationship Id="rId120" Type="http://schemas.openxmlformats.org/officeDocument/2006/relationships/customXml" Target="../ink/ink954.xml"/><Relationship Id="rId125" Type="http://schemas.openxmlformats.org/officeDocument/2006/relationships/image" Target="../media/image956.png"/><Relationship Id="rId141" Type="http://schemas.openxmlformats.org/officeDocument/2006/relationships/image" Target="../media/image964.png"/><Relationship Id="rId146" Type="http://schemas.openxmlformats.org/officeDocument/2006/relationships/customXml" Target="../ink/ink967.xml"/><Relationship Id="rId7" Type="http://schemas.openxmlformats.org/officeDocument/2006/relationships/image" Target="../media/image897.png"/><Relationship Id="rId71" Type="http://schemas.openxmlformats.org/officeDocument/2006/relationships/image" Target="../media/image929.png"/><Relationship Id="rId92" Type="http://schemas.openxmlformats.org/officeDocument/2006/relationships/customXml" Target="../ink/ink940.xml"/><Relationship Id="rId2" Type="http://schemas.openxmlformats.org/officeDocument/2006/relationships/customXml" Target="../ink/ink895.xml"/><Relationship Id="rId29" Type="http://schemas.openxmlformats.org/officeDocument/2006/relationships/image" Target="../media/image908.png"/><Relationship Id="rId24" Type="http://schemas.openxmlformats.org/officeDocument/2006/relationships/customXml" Target="../ink/ink906.xml"/><Relationship Id="rId40" Type="http://schemas.openxmlformats.org/officeDocument/2006/relationships/customXml" Target="../ink/ink914.xml"/><Relationship Id="rId45" Type="http://schemas.openxmlformats.org/officeDocument/2006/relationships/image" Target="../media/image916.png"/><Relationship Id="rId66" Type="http://schemas.openxmlformats.org/officeDocument/2006/relationships/customXml" Target="../ink/ink927.xml"/><Relationship Id="rId87" Type="http://schemas.openxmlformats.org/officeDocument/2006/relationships/image" Target="../media/image937.png"/><Relationship Id="rId110" Type="http://schemas.openxmlformats.org/officeDocument/2006/relationships/customXml" Target="../ink/ink949.xml"/><Relationship Id="rId115" Type="http://schemas.openxmlformats.org/officeDocument/2006/relationships/image" Target="../media/image951.png"/><Relationship Id="rId131" Type="http://schemas.openxmlformats.org/officeDocument/2006/relationships/image" Target="../media/image959.png"/><Relationship Id="rId136" Type="http://schemas.openxmlformats.org/officeDocument/2006/relationships/customXml" Target="../ink/ink962.xml"/><Relationship Id="rId61" Type="http://schemas.openxmlformats.org/officeDocument/2006/relationships/image" Target="../media/image924.png"/><Relationship Id="rId82" Type="http://schemas.openxmlformats.org/officeDocument/2006/relationships/customXml" Target="../ink/ink935.xml"/><Relationship Id="rId19" Type="http://schemas.openxmlformats.org/officeDocument/2006/relationships/image" Target="../media/image903.png"/><Relationship Id="rId14" Type="http://schemas.openxmlformats.org/officeDocument/2006/relationships/customXml" Target="../ink/ink901.xml"/><Relationship Id="rId30" Type="http://schemas.openxmlformats.org/officeDocument/2006/relationships/customXml" Target="../ink/ink909.xml"/><Relationship Id="rId35" Type="http://schemas.openxmlformats.org/officeDocument/2006/relationships/image" Target="../media/image911.png"/><Relationship Id="rId56" Type="http://schemas.openxmlformats.org/officeDocument/2006/relationships/customXml" Target="../ink/ink922.xml"/><Relationship Id="rId77" Type="http://schemas.openxmlformats.org/officeDocument/2006/relationships/image" Target="../media/image932.png"/><Relationship Id="rId100" Type="http://schemas.openxmlformats.org/officeDocument/2006/relationships/customXml" Target="../ink/ink944.xml"/><Relationship Id="rId105" Type="http://schemas.openxmlformats.org/officeDocument/2006/relationships/image" Target="../media/image946.png"/><Relationship Id="rId126" Type="http://schemas.openxmlformats.org/officeDocument/2006/relationships/customXml" Target="../ink/ink957.xml"/><Relationship Id="rId147" Type="http://schemas.openxmlformats.org/officeDocument/2006/relationships/image" Target="../media/image967.png"/><Relationship Id="rId8" Type="http://schemas.openxmlformats.org/officeDocument/2006/relationships/customXml" Target="../ink/ink898.xml"/><Relationship Id="rId51" Type="http://schemas.openxmlformats.org/officeDocument/2006/relationships/image" Target="../media/image919.png"/><Relationship Id="rId72" Type="http://schemas.openxmlformats.org/officeDocument/2006/relationships/customXml" Target="../ink/ink930.xml"/><Relationship Id="rId93" Type="http://schemas.openxmlformats.org/officeDocument/2006/relationships/image" Target="../media/image940.png"/><Relationship Id="rId98" Type="http://schemas.openxmlformats.org/officeDocument/2006/relationships/customXml" Target="../ink/ink943.xml"/><Relationship Id="rId121" Type="http://schemas.openxmlformats.org/officeDocument/2006/relationships/image" Target="../media/image954.png"/><Relationship Id="rId142" Type="http://schemas.openxmlformats.org/officeDocument/2006/relationships/customXml" Target="../ink/ink965.xml"/><Relationship Id="rId3" Type="http://schemas.openxmlformats.org/officeDocument/2006/relationships/image" Target="../media/image895.png"/><Relationship Id="rId25" Type="http://schemas.openxmlformats.org/officeDocument/2006/relationships/image" Target="../media/image906.png"/><Relationship Id="rId46" Type="http://schemas.openxmlformats.org/officeDocument/2006/relationships/customXml" Target="../ink/ink917.xml"/><Relationship Id="rId67" Type="http://schemas.openxmlformats.org/officeDocument/2006/relationships/image" Target="../media/image927.png"/><Relationship Id="rId116" Type="http://schemas.openxmlformats.org/officeDocument/2006/relationships/customXml" Target="../ink/ink952.xml"/><Relationship Id="rId137" Type="http://schemas.openxmlformats.org/officeDocument/2006/relationships/image" Target="../media/image962.png"/><Relationship Id="rId20" Type="http://schemas.openxmlformats.org/officeDocument/2006/relationships/customXml" Target="../ink/ink904.xml"/><Relationship Id="rId41" Type="http://schemas.openxmlformats.org/officeDocument/2006/relationships/image" Target="../media/image914.png"/><Relationship Id="rId62" Type="http://schemas.openxmlformats.org/officeDocument/2006/relationships/customXml" Target="../ink/ink925.xml"/><Relationship Id="rId83" Type="http://schemas.openxmlformats.org/officeDocument/2006/relationships/image" Target="../media/image935.png"/><Relationship Id="rId88" Type="http://schemas.openxmlformats.org/officeDocument/2006/relationships/customXml" Target="../ink/ink938.xml"/><Relationship Id="rId111" Type="http://schemas.openxmlformats.org/officeDocument/2006/relationships/image" Target="../media/image949.png"/><Relationship Id="rId132" Type="http://schemas.openxmlformats.org/officeDocument/2006/relationships/customXml" Target="../ink/ink960.xml"/><Relationship Id="rId15" Type="http://schemas.openxmlformats.org/officeDocument/2006/relationships/image" Target="../media/image901.png"/><Relationship Id="rId36" Type="http://schemas.openxmlformats.org/officeDocument/2006/relationships/customXml" Target="../ink/ink912.xml"/><Relationship Id="rId57" Type="http://schemas.openxmlformats.org/officeDocument/2006/relationships/image" Target="../media/image922.png"/><Relationship Id="rId106" Type="http://schemas.openxmlformats.org/officeDocument/2006/relationships/customXml" Target="../ink/ink947.xml"/><Relationship Id="rId127" Type="http://schemas.openxmlformats.org/officeDocument/2006/relationships/image" Target="../media/image957.png"/><Relationship Id="rId10" Type="http://schemas.openxmlformats.org/officeDocument/2006/relationships/customXml" Target="../ink/ink899.xml"/><Relationship Id="rId31" Type="http://schemas.openxmlformats.org/officeDocument/2006/relationships/image" Target="../media/image909.png"/><Relationship Id="rId52" Type="http://schemas.openxmlformats.org/officeDocument/2006/relationships/customXml" Target="../ink/ink920.xml"/><Relationship Id="rId73" Type="http://schemas.openxmlformats.org/officeDocument/2006/relationships/image" Target="../media/image930.png"/><Relationship Id="rId78" Type="http://schemas.openxmlformats.org/officeDocument/2006/relationships/customXml" Target="../ink/ink933.xml"/><Relationship Id="rId94" Type="http://schemas.openxmlformats.org/officeDocument/2006/relationships/customXml" Target="../ink/ink941.xml"/><Relationship Id="rId99" Type="http://schemas.openxmlformats.org/officeDocument/2006/relationships/image" Target="../media/image943.png"/><Relationship Id="rId101" Type="http://schemas.openxmlformats.org/officeDocument/2006/relationships/image" Target="../media/image944.png"/><Relationship Id="rId122" Type="http://schemas.openxmlformats.org/officeDocument/2006/relationships/customXml" Target="../ink/ink955.xml"/><Relationship Id="rId143" Type="http://schemas.openxmlformats.org/officeDocument/2006/relationships/image" Target="../media/image965.png"/><Relationship Id="rId4" Type="http://schemas.openxmlformats.org/officeDocument/2006/relationships/customXml" Target="../ink/ink896.xml"/><Relationship Id="rId9" Type="http://schemas.openxmlformats.org/officeDocument/2006/relationships/image" Target="../media/image898.png"/><Relationship Id="rId26" Type="http://schemas.openxmlformats.org/officeDocument/2006/relationships/customXml" Target="../ink/ink907.xml"/><Relationship Id="rId47" Type="http://schemas.openxmlformats.org/officeDocument/2006/relationships/image" Target="../media/image917.png"/><Relationship Id="rId68" Type="http://schemas.openxmlformats.org/officeDocument/2006/relationships/customXml" Target="../ink/ink928.xml"/><Relationship Id="rId89" Type="http://schemas.openxmlformats.org/officeDocument/2006/relationships/image" Target="../media/image938.png"/><Relationship Id="rId112" Type="http://schemas.openxmlformats.org/officeDocument/2006/relationships/customXml" Target="../ink/ink950.xml"/><Relationship Id="rId133" Type="http://schemas.openxmlformats.org/officeDocument/2006/relationships/image" Target="../media/image960.png"/><Relationship Id="rId16" Type="http://schemas.openxmlformats.org/officeDocument/2006/relationships/customXml" Target="../ink/ink902.xml"/><Relationship Id="rId37" Type="http://schemas.openxmlformats.org/officeDocument/2006/relationships/image" Target="../media/image912.png"/><Relationship Id="rId58" Type="http://schemas.openxmlformats.org/officeDocument/2006/relationships/customXml" Target="../ink/ink923.xml"/><Relationship Id="rId79" Type="http://schemas.openxmlformats.org/officeDocument/2006/relationships/image" Target="../media/image933.png"/><Relationship Id="rId102" Type="http://schemas.openxmlformats.org/officeDocument/2006/relationships/customXml" Target="../ink/ink945.xml"/><Relationship Id="rId123" Type="http://schemas.openxmlformats.org/officeDocument/2006/relationships/image" Target="../media/image955.png"/><Relationship Id="rId144" Type="http://schemas.openxmlformats.org/officeDocument/2006/relationships/customXml" Target="../ink/ink96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5.png"/><Relationship Id="rId21" Type="http://schemas.openxmlformats.org/officeDocument/2006/relationships/image" Target="../media/image977.png"/><Relationship Id="rId63" Type="http://schemas.openxmlformats.org/officeDocument/2006/relationships/image" Target="../media/image998.png"/><Relationship Id="rId159" Type="http://schemas.openxmlformats.org/officeDocument/2006/relationships/image" Target="../media/image1046.png"/><Relationship Id="rId170" Type="http://schemas.openxmlformats.org/officeDocument/2006/relationships/customXml" Target="../ink/ink1052.xml"/><Relationship Id="rId226" Type="http://schemas.openxmlformats.org/officeDocument/2006/relationships/customXml" Target="../ink/ink1080.xml"/><Relationship Id="rId268" Type="http://schemas.openxmlformats.org/officeDocument/2006/relationships/customXml" Target="../ink/ink1101.xml"/><Relationship Id="rId32" Type="http://schemas.openxmlformats.org/officeDocument/2006/relationships/customXml" Target="../ink/ink983.xml"/><Relationship Id="rId74" Type="http://schemas.openxmlformats.org/officeDocument/2006/relationships/customXml" Target="../ink/ink1004.xml"/><Relationship Id="rId128" Type="http://schemas.openxmlformats.org/officeDocument/2006/relationships/customXml" Target="../ink/ink1031.xml"/><Relationship Id="rId5" Type="http://schemas.openxmlformats.org/officeDocument/2006/relationships/image" Target="../media/image969.png"/><Relationship Id="rId181" Type="http://schemas.openxmlformats.org/officeDocument/2006/relationships/image" Target="../media/image1057.png"/><Relationship Id="rId237" Type="http://schemas.openxmlformats.org/officeDocument/2006/relationships/image" Target="../media/image1085.png"/><Relationship Id="rId279" Type="http://schemas.openxmlformats.org/officeDocument/2006/relationships/image" Target="../media/image1106.png"/><Relationship Id="rId43" Type="http://schemas.openxmlformats.org/officeDocument/2006/relationships/image" Target="../media/image988.png"/><Relationship Id="rId139" Type="http://schemas.openxmlformats.org/officeDocument/2006/relationships/image" Target="../media/image1036.png"/><Relationship Id="rId85" Type="http://schemas.openxmlformats.org/officeDocument/2006/relationships/image" Target="../media/image1009.png"/><Relationship Id="rId150" Type="http://schemas.openxmlformats.org/officeDocument/2006/relationships/customXml" Target="../ink/ink1042.xml"/><Relationship Id="rId171" Type="http://schemas.openxmlformats.org/officeDocument/2006/relationships/image" Target="../media/image1052.png"/><Relationship Id="rId192" Type="http://schemas.openxmlformats.org/officeDocument/2006/relationships/customXml" Target="../ink/ink1063.xml"/><Relationship Id="rId206" Type="http://schemas.openxmlformats.org/officeDocument/2006/relationships/customXml" Target="../ink/ink1070.xml"/><Relationship Id="rId227" Type="http://schemas.openxmlformats.org/officeDocument/2006/relationships/image" Target="../media/image1080.png"/><Relationship Id="rId248" Type="http://schemas.openxmlformats.org/officeDocument/2006/relationships/customXml" Target="../ink/ink1091.xml"/><Relationship Id="rId269" Type="http://schemas.openxmlformats.org/officeDocument/2006/relationships/image" Target="../media/image1101.png"/><Relationship Id="rId12" Type="http://schemas.openxmlformats.org/officeDocument/2006/relationships/customXml" Target="../ink/ink973.xml"/><Relationship Id="rId33" Type="http://schemas.openxmlformats.org/officeDocument/2006/relationships/image" Target="../media/image983.png"/><Relationship Id="rId108" Type="http://schemas.openxmlformats.org/officeDocument/2006/relationships/customXml" Target="../ink/ink1021.xml"/><Relationship Id="rId129" Type="http://schemas.openxmlformats.org/officeDocument/2006/relationships/image" Target="../media/image1031.png"/><Relationship Id="rId280" Type="http://schemas.openxmlformats.org/officeDocument/2006/relationships/customXml" Target="../ink/ink1107.xml"/><Relationship Id="rId54" Type="http://schemas.openxmlformats.org/officeDocument/2006/relationships/customXml" Target="../ink/ink994.xml"/><Relationship Id="rId75" Type="http://schemas.openxmlformats.org/officeDocument/2006/relationships/image" Target="../media/image1004.png"/><Relationship Id="rId96" Type="http://schemas.openxmlformats.org/officeDocument/2006/relationships/customXml" Target="../ink/ink1015.xml"/><Relationship Id="rId140" Type="http://schemas.openxmlformats.org/officeDocument/2006/relationships/customXml" Target="../ink/ink1037.xml"/><Relationship Id="rId161" Type="http://schemas.openxmlformats.org/officeDocument/2006/relationships/image" Target="../media/image1047.png"/><Relationship Id="rId182" Type="http://schemas.openxmlformats.org/officeDocument/2006/relationships/customXml" Target="../ink/ink1058.xml"/><Relationship Id="rId217" Type="http://schemas.openxmlformats.org/officeDocument/2006/relationships/image" Target="../media/image1075.png"/><Relationship Id="rId6" Type="http://schemas.openxmlformats.org/officeDocument/2006/relationships/customXml" Target="../ink/ink970.xml"/><Relationship Id="rId238" Type="http://schemas.openxmlformats.org/officeDocument/2006/relationships/customXml" Target="../ink/ink1086.xml"/><Relationship Id="rId259" Type="http://schemas.openxmlformats.org/officeDocument/2006/relationships/image" Target="../media/image1096.png"/><Relationship Id="rId23" Type="http://schemas.openxmlformats.org/officeDocument/2006/relationships/image" Target="../media/image978.png"/><Relationship Id="rId119" Type="http://schemas.openxmlformats.org/officeDocument/2006/relationships/image" Target="../media/image1026.png"/><Relationship Id="rId270" Type="http://schemas.openxmlformats.org/officeDocument/2006/relationships/customXml" Target="../ink/ink1102.xml"/><Relationship Id="rId44" Type="http://schemas.openxmlformats.org/officeDocument/2006/relationships/customXml" Target="../ink/ink989.xml"/><Relationship Id="rId65" Type="http://schemas.openxmlformats.org/officeDocument/2006/relationships/image" Target="../media/image999.png"/><Relationship Id="rId86" Type="http://schemas.openxmlformats.org/officeDocument/2006/relationships/customXml" Target="../ink/ink1010.xml"/><Relationship Id="rId130" Type="http://schemas.openxmlformats.org/officeDocument/2006/relationships/customXml" Target="../ink/ink1032.xml"/><Relationship Id="rId151" Type="http://schemas.openxmlformats.org/officeDocument/2006/relationships/image" Target="../media/image1042.png"/><Relationship Id="rId172" Type="http://schemas.openxmlformats.org/officeDocument/2006/relationships/customXml" Target="../ink/ink1053.xml"/><Relationship Id="rId193" Type="http://schemas.openxmlformats.org/officeDocument/2006/relationships/image" Target="../media/image1063.png"/><Relationship Id="rId207" Type="http://schemas.openxmlformats.org/officeDocument/2006/relationships/image" Target="../media/image1070.png"/><Relationship Id="rId228" Type="http://schemas.openxmlformats.org/officeDocument/2006/relationships/customXml" Target="../ink/ink1081.xml"/><Relationship Id="rId249" Type="http://schemas.openxmlformats.org/officeDocument/2006/relationships/image" Target="../media/image1091.png"/><Relationship Id="rId13" Type="http://schemas.openxmlformats.org/officeDocument/2006/relationships/image" Target="../media/image973.png"/><Relationship Id="rId109" Type="http://schemas.openxmlformats.org/officeDocument/2006/relationships/image" Target="../media/image1021.png"/><Relationship Id="rId260" Type="http://schemas.openxmlformats.org/officeDocument/2006/relationships/customXml" Target="../ink/ink1097.xml"/><Relationship Id="rId281" Type="http://schemas.openxmlformats.org/officeDocument/2006/relationships/image" Target="../media/image1107.png"/><Relationship Id="rId34" Type="http://schemas.openxmlformats.org/officeDocument/2006/relationships/customXml" Target="../ink/ink984.xml"/><Relationship Id="rId55" Type="http://schemas.openxmlformats.org/officeDocument/2006/relationships/image" Target="../media/image994.png"/><Relationship Id="rId76" Type="http://schemas.openxmlformats.org/officeDocument/2006/relationships/customXml" Target="../ink/ink1005.xml"/><Relationship Id="rId97" Type="http://schemas.openxmlformats.org/officeDocument/2006/relationships/image" Target="../media/image1015.png"/><Relationship Id="rId120" Type="http://schemas.openxmlformats.org/officeDocument/2006/relationships/customXml" Target="../ink/ink1027.xml"/><Relationship Id="rId141" Type="http://schemas.openxmlformats.org/officeDocument/2006/relationships/image" Target="../media/image1037.png"/><Relationship Id="rId7" Type="http://schemas.openxmlformats.org/officeDocument/2006/relationships/image" Target="../media/image970.png"/><Relationship Id="rId162" Type="http://schemas.openxmlformats.org/officeDocument/2006/relationships/customXml" Target="../ink/ink1048.xml"/><Relationship Id="rId183" Type="http://schemas.openxmlformats.org/officeDocument/2006/relationships/image" Target="../media/image1058.png"/><Relationship Id="rId218" Type="http://schemas.openxmlformats.org/officeDocument/2006/relationships/customXml" Target="../ink/ink1076.xml"/><Relationship Id="rId239" Type="http://schemas.openxmlformats.org/officeDocument/2006/relationships/image" Target="../media/image1086.png"/><Relationship Id="rId250" Type="http://schemas.openxmlformats.org/officeDocument/2006/relationships/customXml" Target="../ink/ink1092.xml"/><Relationship Id="rId271" Type="http://schemas.openxmlformats.org/officeDocument/2006/relationships/image" Target="../media/image1102.png"/><Relationship Id="rId24" Type="http://schemas.openxmlformats.org/officeDocument/2006/relationships/customXml" Target="../ink/ink979.xml"/><Relationship Id="rId45" Type="http://schemas.openxmlformats.org/officeDocument/2006/relationships/image" Target="../media/image989.png"/><Relationship Id="rId66" Type="http://schemas.openxmlformats.org/officeDocument/2006/relationships/customXml" Target="../ink/ink1000.xml"/><Relationship Id="rId87" Type="http://schemas.openxmlformats.org/officeDocument/2006/relationships/image" Target="../media/image1010.png"/><Relationship Id="rId110" Type="http://schemas.openxmlformats.org/officeDocument/2006/relationships/customXml" Target="../ink/ink1022.xml"/><Relationship Id="rId131" Type="http://schemas.openxmlformats.org/officeDocument/2006/relationships/image" Target="../media/image1032.png"/><Relationship Id="rId152" Type="http://schemas.openxmlformats.org/officeDocument/2006/relationships/customXml" Target="../ink/ink1043.xml"/><Relationship Id="rId173" Type="http://schemas.openxmlformats.org/officeDocument/2006/relationships/image" Target="../media/image1053.png"/><Relationship Id="rId194" Type="http://schemas.openxmlformats.org/officeDocument/2006/relationships/customXml" Target="../ink/ink1064.xml"/><Relationship Id="rId208" Type="http://schemas.openxmlformats.org/officeDocument/2006/relationships/customXml" Target="../ink/ink1071.xml"/><Relationship Id="rId229" Type="http://schemas.openxmlformats.org/officeDocument/2006/relationships/image" Target="../media/image1081.png"/><Relationship Id="rId240" Type="http://schemas.openxmlformats.org/officeDocument/2006/relationships/customXml" Target="../ink/ink1087.xml"/><Relationship Id="rId261" Type="http://schemas.openxmlformats.org/officeDocument/2006/relationships/image" Target="../media/image1097.png"/><Relationship Id="rId14" Type="http://schemas.openxmlformats.org/officeDocument/2006/relationships/customXml" Target="../ink/ink974.xml"/><Relationship Id="rId35" Type="http://schemas.openxmlformats.org/officeDocument/2006/relationships/image" Target="../media/image984.png"/><Relationship Id="rId56" Type="http://schemas.openxmlformats.org/officeDocument/2006/relationships/customXml" Target="../ink/ink995.xml"/><Relationship Id="rId77" Type="http://schemas.openxmlformats.org/officeDocument/2006/relationships/image" Target="../media/image1005.png"/><Relationship Id="rId100" Type="http://schemas.openxmlformats.org/officeDocument/2006/relationships/customXml" Target="../ink/ink1017.xml"/><Relationship Id="rId282" Type="http://schemas.openxmlformats.org/officeDocument/2006/relationships/customXml" Target="../ink/ink1108.xml"/><Relationship Id="rId8" Type="http://schemas.openxmlformats.org/officeDocument/2006/relationships/customXml" Target="../ink/ink971.xml"/><Relationship Id="rId98" Type="http://schemas.openxmlformats.org/officeDocument/2006/relationships/customXml" Target="../ink/ink1016.xml"/><Relationship Id="rId121" Type="http://schemas.openxmlformats.org/officeDocument/2006/relationships/image" Target="../media/image1027.png"/><Relationship Id="rId142" Type="http://schemas.openxmlformats.org/officeDocument/2006/relationships/customXml" Target="../ink/ink1038.xml"/><Relationship Id="rId163" Type="http://schemas.openxmlformats.org/officeDocument/2006/relationships/image" Target="../media/image1048.png"/><Relationship Id="rId184" Type="http://schemas.openxmlformats.org/officeDocument/2006/relationships/customXml" Target="../ink/ink1059.xml"/><Relationship Id="rId219" Type="http://schemas.openxmlformats.org/officeDocument/2006/relationships/image" Target="../media/image1076.png"/><Relationship Id="rId230" Type="http://schemas.openxmlformats.org/officeDocument/2006/relationships/customXml" Target="../ink/ink1082.xml"/><Relationship Id="rId251" Type="http://schemas.openxmlformats.org/officeDocument/2006/relationships/image" Target="../media/image1092.png"/><Relationship Id="rId25" Type="http://schemas.openxmlformats.org/officeDocument/2006/relationships/image" Target="../media/image979.png"/><Relationship Id="rId46" Type="http://schemas.openxmlformats.org/officeDocument/2006/relationships/customXml" Target="../ink/ink990.xml"/><Relationship Id="rId67" Type="http://schemas.openxmlformats.org/officeDocument/2006/relationships/image" Target="../media/image1000.png"/><Relationship Id="rId272" Type="http://schemas.openxmlformats.org/officeDocument/2006/relationships/customXml" Target="../ink/ink1103.xml"/><Relationship Id="rId88" Type="http://schemas.openxmlformats.org/officeDocument/2006/relationships/customXml" Target="../ink/ink1011.xml"/><Relationship Id="rId111" Type="http://schemas.openxmlformats.org/officeDocument/2006/relationships/image" Target="../media/image1022.png"/><Relationship Id="rId132" Type="http://schemas.openxmlformats.org/officeDocument/2006/relationships/customXml" Target="../ink/ink1033.xml"/><Relationship Id="rId153" Type="http://schemas.openxmlformats.org/officeDocument/2006/relationships/image" Target="../media/image1043.png"/><Relationship Id="rId174" Type="http://schemas.openxmlformats.org/officeDocument/2006/relationships/customXml" Target="../ink/ink1054.xml"/><Relationship Id="rId195" Type="http://schemas.openxmlformats.org/officeDocument/2006/relationships/image" Target="../media/image1064.png"/><Relationship Id="rId209" Type="http://schemas.openxmlformats.org/officeDocument/2006/relationships/image" Target="../media/image1071.png"/><Relationship Id="rId220" Type="http://schemas.openxmlformats.org/officeDocument/2006/relationships/customXml" Target="../ink/ink1077.xml"/><Relationship Id="rId241" Type="http://schemas.openxmlformats.org/officeDocument/2006/relationships/image" Target="../media/image1087.png"/><Relationship Id="rId15" Type="http://schemas.openxmlformats.org/officeDocument/2006/relationships/image" Target="../media/image974.png"/><Relationship Id="rId36" Type="http://schemas.openxmlformats.org/officeDocument/2006/relationships/customXml" Target="../ink/ink985.xml"/><Relationship Id="rId57" Type="http://schemas.openxmlformats.org/officeDocument/2006/relationships/image" Target="../media/image995.png"/><Relationship Id="rId262" Type="http://schemas.openxmlformats.org/officeDocument/2006/relationships/customXml" Target="../ink/ink1098.xml"/><Relationship Id="rId283" Type="http://schemas.openxmlformats.org/officeDocument/2006/relationships/image" Target="../media/image1108.png"/><Relationship Id="rId78" Type="http://schemas.openxmlformats.org/officeDocument/2006/relationships/customXml" Target="../ink/ink1006.xml"/><Relationship Id="rId99" Type="http://schemas.openxmlformats.org/officeDocument/2006/relationships/image" Target="../media/image1016.png"/><Relationship Id="rId101" Type="http://schemas.openxmlformats.org/officeDocument/2006/relationships/image" Target="../media/image1017.png"/><Relationship Id="rId122" Type="http://schemas.openxmlformats.org/officeDocument/2006/relationships/customXml" Target="../ink/ink1028.xml"/><Relationship Id="rId143" Type="http://schemas.openxmlformats.org/officeDocument/2006/relationships/image" Target="../media/image1038.png"/><Relationship Id="rId164" Type="http://schemas.openxmlformats.org/officeDocument/2006/relationships/customXml" Target="../ink/ink1049.xml"/><Relationship Id="rId185" Type="http://schemas.openxmlformats.org/officeDocument/2006/relationships/image" Target="../media/image1059.png"/><Relationship Id="rId9" Type="http://schemas.openxmlformats.org/officeDocument/2006/relationships/image" Target="../media/image971.png"/><Relationship Id="rId210" Type="http://schemas.openxmlformats.org/officeDocument/2006/relationships/customXml" Target="../ink/ink1072.xml"/><Relationship Id="rId26" Type="http://schemas.openxmlformats.org/officeDocument/2006/relationships/customXml" Target="../ink/ink980.xml"/><Relationship Id="rId231" Type="http://schemas.openxmlformats.org/officeDocument/2006/relationships/image" Target="../media/image1082.png"/><Relationship Id="rId252" Type="http://schemas.openxmlformats.org/officeDocument/2006/relationships/customXml" Target="../ink/ink1093.xml"/><Relationship Id="rId273" Type="http://schemas.openxmlformats.org/officeDocument/2006/relationships/image" Target="../media/image1103.png"/><Relationship Id="rId47" Type="http://schemas.openxmlformats.org/officeDocument/2006/relationships/image" Target="../media/image990.png"/><Relationship Id="rId68" Type="http://schemas.openxmlformats.org/officeDocument/2006/relationships/customXml" Target="../ink/ink1001.xml"/><Relationship Id="rId89" Type="http://schemas.openxmlformats.org/officeDocument/2006/relationships/image" Target="../media/image1011.png"/><Relationship Id="rId112" Type="http://schemas.openxmlformats.org/officeDocument/2006/relationships/customXml" Target="../ink/ink1023.xml"/><Relationship Id="rId133" Type="http://schemas.openxmlformats.org/officeDocument/2006/relationships/image" Target="../media/image1033.png"/><Relationship Id="rId154" Type="http://schemas.openxmlformats.org/officeDocument/2006/relationships/customXml" Target="../ink/ink1044.xml"/><Relationship Id="rId175" Type="http://schemas.openxmlformats.org/officeDocument/2006/relationships/image" Target="../media/image1054.png"/><Relationship Id="rId196" Type="http://schemas.openxmlformats.org/officeDocument/2006/relationships/customXml" Target="../ink/ink1065.xml"/><Relationship Id="rId200" Type="http://schemas.openxmlformats.org/officeDocument/2006/relationships/customXml" Target="../ink/ink1067.xml"/><Relationship Id="rId16" Type="http://schemas.openxmlformats.org/officeDocument/2006/relationships/customXml" Target="../ink/ink975.xml"/><Relationship Id="rId221" Type="http://schemas.openxmlformats.org/officeDocument/2006/relationships/image" Target="../media/image1077.png"/><Relationship Id="rId242" Type="http://schemas.openxmlformats.org/officeDocument/2006/relationships/customXml" Target="../ink/ink1088.xml"/><Relationship Id="rId263" Type="http://schemas.openxmlformats.org/officeDocument/2006/relationships/image" Target="../media/image1098.png"/><Relationship Id="rId284" Type="http://schemas.openxmlformats.org/officeDocument/2006/relationships/customXml" Target="../ink/ink1109.xml"/><Relationship Id="rId37" Type="http://schemas.openxmlformats.org/officeDocument/2006/relationships/image" Target="../media/image985.png"/><Relationship Id="rId58" Type="http://schemas.openxmlformats.org/officeDocument/2006/relationships/customXml" Target="../ink/ink996.xml"/><Relationship Id="rId79" Type="http://schemas.openxmlformats.org/officeDocument/2006/relationships/image" Target="../media/image1006.png"/><Relationship Id="rId102" Type="http://schemas.openxmlformats.org/officeDocument/2006/relationships/customXml" Target="../ink/ink1018.xml"/><Relationship Id="rId123" Type="http://schemas.openxmlformats.org/officeDocument/2006/relationships/image" Target="../media/image1028.png"/><Relationship Id="rId144" Type="http://schemas.openxmlformats.org/officeDocument/2006/relationships/customXml" Target="../ink/ink1039.xml"/><Relationship Id="rId90" Type="http://schemas.openxmlformats.org/officeDocument/2006/relationships/customXml" Target="../ink/ink1012.xml"/><Relationship Id="rId165" Type="http://schemas.openxmlformats.org/officeDocument/2006/relationships/image" Target="../media/image1049.png"/><Relationship Id="rId186" Type="http://schemas.openxmlformats.org/officeDocument/2006/relationships/customXml" Target="../ink/ink1060.xml"/><Relationship Id="rId211" Type="http://schemas.openxmlformats.org/officeDocument/2006/relationships/image" Target="../media/image1072.png"/><Relationship Id="rId232" Type="http://schemas.openxmlformats.org/officeDocument/2006/relationships/customXml" Target="../ink/ink1083.xml"/><Relationship Id="rId253" Type="http://schemas.openxmlformats.org/officeDocument/2006/relationships/image" Target="../media/image1093.png"/><Relationship Id="rId274" Type="http://schemas.openxmlformats.org/officeDocument/2006/relationships/customXml" Target="../ink/ink1104.xml"/><Relationship Id="rId27" Type="http://schemas.openxmlformats.org/officeDocument/2006/relationships/image" Target="../media/image980.png"/><Relationship Id="rId48" Type="http://schemas.openxmlformats.org/officeDocument/2006/relationships/customXml" Target="../ink/ink991.xml"/><Relationship Id="rId69" Type="http://schemas.openxmlformats.org/officeDocument/2006/relationships/image" Target="../media/image1001.png"/><Relationship Id="rId113" Type="http://schemas.openxmlformats.org/officeDocument/2006/relationships/image" Target="../media/image1023.png"/><Relationship Id="rId134" Type="http://schemas.openxmlformats.org/officeDocument/2006/relationships/customXml" Target="../ink/ink1034.xml"/><Relationship Id="rId80" Type="http://schemas.openxmlformats.org/officeDocument/2006/relationships/customXml" Target="../ink/ink1007.xml"/><Relationship Id="rId155" Type="http://schemas.openxmlformats.org/officeDocument/2006/relationships/image" Target="../media/image1044.png"/><Relationship Id="rId176" Type="http://schemas.openxmlformats.org/officeDocument/2006/relationships/customXml" Target="../ink/ink1055.xml"/><Relationship Id="rId197" Type="http://schemas.openxmlformats.org/officeDocument/2006/relationships/image" Target="../media/image1065.png"/><Relationship Id="rId201" Type="http://schemas.openxmlformats.org/officeDocument/2006/relationships/image" Target="../media/image1067.png"/><Relationship Id="rId222" Type="http://schemas.openxmlformats.org/officeDocument/2006/relationships/customXml" Target="../ink/ink1078.xml"/><Relationship Id="rId243" Type="http://schemas.openxmlformats.org/officeDocument/2006/relationships/image" Target="../media/image1088.png"/><Relationship Id="rId264" Type="http://schemas.openxmlformats.org/officeDocument/2006/relationships/customXml" Target="../ink/ink1099.xml"/><Relationship Id="rId285" Type="http://schemas.openxmlformats.org/officeDocument/2006/relationships/image" Target="../media/image1109.png"/><Relationship Id="rId17" Type="http://schemas.openxmlformats.org/officeDocument/2006/relationships/image" Target="../media/image975.png"/><Relationship Id="rId38" Type="http://schemas.openxmlformats.org/officeDocument/2006/relationships/customXml" Target="../ink/ink986.xml"/><Relationship Id="rId59" Type="http://schemas.openxmlformats.org/officeDocument/2006/relationships/image" Target="../media/image996.png"/><Relationship Id="rId103" Type="http://schemas.openxmlformats.org/officeDocument/2006/relationships/image" Target="../media/image1018.png"/><Relationship Id="rId124" Type="http://schemas.openxmlformats.org/officeDocument/2006/relationships/customXml" Target="../ink/ink1029.xml"/><Relationship Id="rId70" Type="http://schemas.openxmlformats.org/officeDocument/2006/relationships/customXml" Target="../ink/ink1002.xml"/><Relationship Id="rId91" Type="http://schemas.openxmlformats.org/officeDocument/2006/relationships/image" Target="../media/image1012.png"/><Relationship Id="rId145" Type="http://schemas.openxmlformats.org/officeDocument/2006/relationships/image" Target="../media/image1039.png"/><Relationship Id="rId166" Type="http://schemas.openxmlformats.org/officeDocument/2006/relationships/customXml" Target="../ink/ink1050.xml"/><Relationship Id="rId187" Type="http://schemas.openxmlformats.org/officeDocument/2006/relationships/image" Target="../media/image106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3.xml"/><Relationship Id="rId233" Type="http://schemas.openxmlformats.org/officeDocument/2006/relationships/image" Target="../media/image1083.png"/><Relationship Id="rId254" Type="http://schemas.openxmlformats.org/officeDocument/2006/relationships/customXml" Target="../ink/ink1094.xml"/><Relationship Id="rId28" Type="http://schemas.openxmlformats.org/officeDocument/2006/relationships/customXml" Target="../ink/ink981.xml"/><Relationship Id="rId49" Type="http://schemas.openxmlformats.org/officeDocument/2006/relationships/image" Target="../media/image991.png"/><Relationship Id="rId114" Type="http://schemas.openxmlformats.org/officeDocument/2006/relationships/customXml" Target="../ink/ink1024.xml"/><Relationship Id="rId275" Type="http://schemas.openxmlformats.org/officeDocument/2006/relationships/image" Target="../media/image1104.png"/><Relationship Id="rId60" Type="http://schemas.openxmlformats.org/officeDocument/2006/relationships/customXml" Target="../ink/ink997.xml"/><Relationship Id="rId81" Type="http://schemas.openxmlformats.org/officeDocument/2006/relationships/image" Target="../media/image1007.png"/><Relationship Id="rId135" Type="http://schemas.openxmlformats.org/officeDocument/2006/relationships/image" Target="../media/image1034.png"/><Relationship Id="rId156" Type="http://schemas.openxmlformats.org/officeDocument/2006/relationships/customXml" Target="../ink/ink1045.xml"/><Relationship Id="rId177" Type="http://schemas.openxmlformats.org/officeDocument/2006/relationships/image" Target="../media/image1055.png"/><Relationship Id="rId198" Type="http://schemas.openxmlformats.org/officeDocument/2006/relationships/customXml" Target="../ink/ink1066.xml"/><Relationship Id="rId202" Type="http://schemas.openxmlformats.org/officeDocument/2006/relationships/customXml" Target="../ink/ink1068.xml"/><Relationship Id="rId223" Type="http://schemas.openxmlformats.org/officeDocument/2006/relationships/image" Target="../media/image1078.png"/><Relationship Id="rId244" Type="http://schemas.openxmlformats.org/officeDocument/2006/relationships/customXml" Target="../ink/ink1089.xml"/><Relationship Id="rId18" Type="http://schemas.openxmlformats.org/officeDocument/2006/relationships/customXml" Target="../ink/ink976.xml"/><Relationship Id="rId39" Type="http://schemas.openxmlformats.org/officeDocument/2006/relationships/image" Target="../media/image986.png"/><Relationship Id="rId265" Type="http://schemas.openxmlformats.org/officeDocument/2006/relationships/image" Target="../media/image1099.png"/><Relationship Id="rId286" Type="http://schemas.openxmlformats.org/officeDocument/2006/relationships/customXml" Target="../ink/ink1110.xml"/><Relationship Id="rId50" Type="http://schemas.openxmlformats.org/officeDocument/2006/relationships/customXml" Target="../ink/ink992.xml"/><Relationship Id="rId104" Type="http://schemas.openxmlformats.org/officeDocument/2006/relationships/customXml" Target="../ink/ink1019.xml"/><Relationship Id="rId125" Type="http://schemas.openxmlformats.org/officeDocument/2006/relationships/image" Target="../media/image1029.png"/><Relationship Id="rId146" Type="http://schemas.openxmlformats.org/officeDocument/2006/relationships/customXml" Target="../ink/ink1040.xml"/><Relationship Id="rId167" Type="http://schemas.openxmlformats.org/officeDocument/2006/relationships/image" Target="../media/image1050.png"/><Relationship Id="rId188" Type="http://schemas.openxmlformats.org/officeDocument/2006/relationships/customXml" Target="../ink/ink1061.xml"/><Relationship Id="rId71" Type="http://schemas.openxmlformats.org/officeDocument/2006/relationships/image" Target="../media/image1002.png"/><Relationship Id="rId92" Type="http://schemas.openxmlformats.org/officeDocument/2006/relationships/customXml" Target="../ink/ink1013.xml"/><Relationship Id="rId213" Type="http://schemas.openxmlformats.org/officeDocument/2006/relationships/image" Target="../media/image1073.png"/><Relationship Id="rId234" Type="http://schemas.openxmlformats.org/officeDocument/2006/relationships/customXml" Target="../ink/ink1084.xml"/><Relationship Id="rId2" Type="http://schemas.openxmlformats.org/officeDocument/2006/relationships/customXml" Target="../ink/ink968.xml"/><Relationship Id="rId29" Type="http://schemas.openxmlformats.org/officeDocument/2006/relationships/image" Target="../media/image981.png"/><Relationship Id="rId255" Type="http://schemas.openxmlformats.org/officeDocument/2006/relationships/image" Target="../media/image1094.png"/><Relationship Id="rId276" Type="http://schemas.openxmlformats.org/officeDocument/2006/relationships/customXml" Target="../ink/ink1105.xml"/><Relationship Id="rId40" Type="http://schemas.openxmlformats.org/officeDocument/2006/relationships/customXml" Target="../ink/ink987.xml"/><Relationship Id="rId115" Type="http://schemas.openxmlformats.org/officeDocument/2006/relationships/image" Target="../media/image1024.png"/><Relationship Id="rId136" Type="http://schemas.openxmlformats.org/officeDocument/2006/relationships/customXml" Target="../ink/ink1035.xml"/><Relationship Id="rId157" Type="http://schemas.openxmlformats.org/officeDocument/2006/relationships/image" Target="../media/image1045.png"/><Relationship Id="rId178" Type="http://schemas.openxmlformats.org/officeDocument/2006/relationships/customXml" Target="../ink/ink1056.xml"/><Relationship Id="rId61" Type="http://schemas.openxmlformats.org/officeDocument/2006/relationships/image" Target="../media/image997.png"/><Relationship Id="rId82" Type="http://schemas.openxmlformats.org/officeDocument/2006/relationships/customXml" Target="../ink/ink1008.xml"/><Relationship Id="rId199" Type="http://schemas.openxmlformats.org/officeDocument/2006/relationships/image" Target="../media/image1066.png"/><Relationship Id="rId203" Type="http://schemas.openxmlformats.org/officeDocument/2006/relationships/image" Target="../media/image1068.png"/><Relationship Id="rId19" Type="http://schemas.openxmlformats.org/officeDocument/2006/relationships/image" Target="../media/image976.png"/><Relationship Id="rId224" Type="http://schemas.openxmlformats.org/officeDocument/2006/relationships/customXml" Target="../ink/ink1079.xml"/><Relationship Id="rId245" Type="http://schemas.openxmlformats.org/officeDocument/2006/relationships/image" Target="../media/image1089.png"/><Relationship Id="rId266" Type="http://schemas.openxmlformats.org/officeDocument/2006/relationships/customXml" Target="../ink/ink1100.xml"/><Relationship Id="rId287" Type="http://schemas.openxmlformats.org/officeDocument/2006/relationships/image" Target="../media/image1110.png"/><Relationship Id="rId30" Type="http://schemas.openxmlformats.org/officeDocument/2006/relationships/customXml" Target="../ink/ink982.xml"/><Relationship Id="rId105" Type="http://schemas.openxmlformats.org/officeDocument/2006/relationships/image" Target="../media/image1019.png"/><Relationship Id="rId126" Type="http://schemas.openxmlformats.org/officeDocument/2006/relationships/customXml" Target="../ink/ink1030.xml"/><Relationship Id="rId147" Type="http://schemas.openxmlformats.org/officeDocument/2006/relationships/image" Target="../media/image1040.png"/><Relationship Id="rId168" Type="http://schemas.openxmlformats.org/officeDocument/2006/relationships/customXml" Target="../ink/ink1051.xml"/><Relationship Id="rId51" Type="http://schemas.openxmlformats.org/officeDocument/2006/relationships/image" Target="../media/image992.png"/><Relationship Id="rId72" Type="http://schemas.openxmlformats.org/officeDocument/2006/relationships/customXml" Target="../ink/ink1003.xml"/><Relationship Id="rId93" Type="http://schemas.openxmlformats.org/officeDocument/2006/relationships/image" Target="../media/image1013.png"/><Relationship Id="rId189" Type="http://schemas.openxmlformats.org/officeDocument/2006/relationships/image" Target="../media/image1061.png"/><Relationship Id="rId3" Type="http://schemas.openxmlformats.org/officeDocument/2006/relationships/image" Target="../media/image968.png"/><Relationship Id="rId214" Type="http://schemas.openxmlformats.org/officeDocument/2006/relationships/customXml" Target="../ink/ink1074.xml"/><Relationship Id="rId235" Type="http://schemas.openxmlformats.org/officeDocument/2006/relationships/image" Target="../media/image1084.png"/><Relationship Id="rId256" Type="http://schemas.openxmlformats.org/officeDocument/2006/relationships/customXml" Target="../ink/ink1095.xml"/><Relationship Id="rId277" Type="http://schemas.openxmlformats.org/officeDocument/2006/relationships/image" Target="../media/image1105.png"/><Relationship Id="rId116" Type="http://schemas.openxmlformats.org/officeDocument/2006/relationships/customXml" Target="../ink/ink1025.xml"/><Relationship Id="rId137" Type="http://schemas.openxmlformats.org/officeDocument/2006/relationships/image" Target="../media/image1035.png"/><Relationship Id="rId158" Type="http://schemas.openxmlformats.org/officeDocument/2006/relationships/customXml" Target="../ink/ink1046.xml"/><Relationship Id="rId20" Type="http://schemas.openxmlformats.org/officeDocument/2006/relationships/customXml" Target="../ink/ink977.xml"/><Relationship Id="rId41" Type="http://schemas.openxmlformats.org/officeDocument/2006/relationships/image" Target="../media/image987.png"/><Relationship Id="rId62" Type="http://schemas.openxmlformats.org/officeDocument/2006/relationships/customXml" Target="../ink/ink998.xml"/><Relationship Id="rId83" Type="http://schemas.openxmlformats.org/officeDocument/2006/relationships/image" Target="../media/image1008.png"/><Relationship Id="rId179" Type="http://schemas.openxmlformats.org/officeDocument/2006/relationships/image" Target="../media/image1056.png"/><Relationship Id="rId190" Type="http://schemas.openxmlformats.org/officeDocument/2006/relationships/customXml" Target="../ink/ink1062.xml"/><Relationship Id="rId204" Type="http://schemas.openxmlformats.org/officeDocument/2006/relationships/customXml" Target="../ink/ink1069.xml"/><Relationship Id="rId225" Type="http://schemas.openxmlformats.org/officeDocument/2006/relationships/image" Target="../media/image1079.png"/><Relationship Id="rId246" Type="http://schemas.openxmlformats.org/officeDocument/2006/relationships/customXml" Target="../ink/ink1090.xml"/><Relationship Id="rId267" Type="http://schemas.openxmlformats.org/officeDocument/2006/relationships/image" Target="../media/image1100.png"/><Relationship Id="rId106" Type="http://schemas.openxmlformats.org/officeDocument/2006/relationships/customXml" Target="../ink/ink1020.xml"/><Relationship Id="rId127" Type="http://schemas.openxmlformats.org/officeDocument/2006/relationships/image" Target="../media/image1030.png"/><Relationship Id="rId10" Type="http://schemas.openxmlformats.org/officeDocument/2006/relationships/customXml" Target="../ink/ink972.xml"/><Relationship Id="rId31" Type="http://schemas.openxmlformats.org/officeDocument/2006/relationships/image" Target="../media/image982.png"/><Relationship Id="rId52" Type="http://schemas.openxmlformats.org/officeDocument/2006/relationships/customXml" Target="../ink/ink993.xml"/><Relationship Id="rId73" Type="http://schemas.openxmlformats.org/officeDocument/2006/relationships/image" Target="../media/image1003.png"/><Relationship Id="rId94" Type="http://schemas.openxmlformats.org/officeDocument/2006/relationships/customXml" Target="../ink/ink1014.xml"/><Relationship Id="rId148" Type="http://schemas.openxmlformats.org/officeDocument/2006/relationships/customXml" Target="../ink/ink1041.xml"/><Relationship Id="rId169" Type="http://schemas.openxmlformats.org/officeDocument/2006/relationships/image" Target="../media/image1051.png"/><Relationship Id="rId4" Type="http://schemas.openxmlformats.org/officeDocument/2006/relationships/customXml" Target="../ink/ink969.xml"/><Relationship Id="rId180" Type="http://schemas.openxmlformats.org/officeDocument/2006/relationships/customXml" Target="../ink/ink1057.xml"/><Relationship Id="rId215" Type="http://schemas.openxmlformats.org/officeDocument/2006/relationships/image" Target="../media/image1074.png"/><Relationship Id="rId236" Type="http://schemas.openxmlformats.org/officeDocument/2006/relationships/customXml" Target="../ink/ink1085.xml"/><Relationship Id="rId257" Type="http://schemas.openxmlformats.org/officeDocument/2006/relationships/image" Target="../media/image1095.png"/><Relationship Id="rId278" Type="http://schemas.openxmlformats.org/officeDocument/2006/relationships/customXml" Target="../ink/ink1106.xml"/><Relationship Id="rId42" Type="http://schemas.openxmlformats.org/officeDocument/2006/relationships/customXml" Target="../ink/ink988.xml"/><Relationship Id="rId84" Type="http://schemas.openxmlformats.org/officeDocument/2006/relationships/customXml" Target="../ink/ink1009.xml"/><Relationship Id="rId138" Type="http://schemas.openxmlformats.org/officeDocument/2006/relationships/customXml" Target="../ink/ink1036.xml"/><Relationship Id="rId191" Type="http://schemas.openxmlformats.org/officeDocument/2006/relationships/image" Target="../media/image1062.png"/><Relationship Id="rId205" Type="http://schemas.openxmlformats.org/officeDocument/2006/relationships/image" Target="../media/image1069.png"/><Relationship Id="rId247" Type="http://schemas.openxmlformats.org/officeDocument/2006/relationships/image" Target="../media/image1090.png"/><Relationship Id="rId107" Type="http://schemas.openxmlformats.org/officeDocument/2006/relationships/image" Target="../media/image1020.png"/><Relationship Id="rId11" Type="http://schemas.openxmlformats.org/officeDocument/2006/relationships/image" Target="../media/image972.png"/><Relationship Id="rId53" Type="http://schemas.openxmlformats.org/officeDocument/2006/relationships/image" Target="../media/image993.png"/><Relationship Id="rId149" Type="http://schemas.openxmlformats.org/officeDocument/2006/relationships/image" Target="../media/image1041.png"/><Relationship Id="rId95" Type="http://schemas.openxmlformats.org/officeDocument/2006/relationships/image" Target="../media/image1014.png"/><Relationship Id="rId160" Type="http://schemas.openxmlformats.org/officeDocument/2006/relationships/customXml" Target="../ink/ink1047.xml"/><Relationship Id="rId216" Type="http://schemas.openxmlformats.org/officeDocument/2006/relationships/customXml" Target="../ink/ink1075.xml"/><Relationship Id="rId258" Type="http://schemas.openxmlformats.org/officeDocument/2006/relationships/customXml" Target="../ink/ink1096.xml"/><Relationship Id="rId22" Type="http://schemas.openxmlformats.org/officeDocument/2006/relationships/customXml" Target="../ink/ink978.xml"/><Relationship Id="rId64" Type="http://schemas.openxmlformats.org/officeDocument/2006/relationships/customXml" Target="../ink/ink999.xml"/><Relationship Id="rId118" Type="http://schemas.openxmlformats.org/officeDocument/2006/relationships/customXml" Target="../ink/ink1026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7.png"/><Relationship Id="rId21" Type="http://schemas.openxmlformats.org/officeDocument/2006/relationships/image" Target="../media/image1119.png"/><Relationship Id="rId42" Type="http://schemas.openxmlformats.org/officeDocument/2006/relationships/customXml" Target="../ink/ink1131.xml"/><Relationship Id="rId63" Type="http://schemas.openxmlformats.org/officeDocument/2006/relationships/image" Target="../media/image1140.png"/><Relationship Id="rId84" Type="http://schemas.openxmlformats.org/officeDocument/2006/relationships/customXml" Target="../ink/ink1152.xml"/><Relationship Id="rId138" Type="http://schemas.openxmlformats.org/officeDocument/2006/relationships/customXml" Target="../ink/ink1179.xml"/><Relationship Id="rId159" Type="http://schemas.openxmlformats.org/officeDocument/2006/relationships/image" Target="../media/image1188.png"/><Relationship Id="rId107" Type="http://schemas.openxmlformats.org/officeDocument/2006/relationships/image" Target="../media/image1162.png"/><Relationship Id="rId11" Type="http://schemas.openxmlformats.org/officeDocument/2006/relationships/image" Target="../media/image1115.png"/><Relationship Id="rId32" Type="http://schemas.openxmlformats.org/officeDocument/2006/relationships/customXml" Target="../ink/ink1126.xml"/><Relationship Id="rId53" Type="http://schemas.openxmlformats.org/officeDocument/2006/relationships/image" Target="../media/image1135.png"/><Relationship Id="rId74" Type="http://schemas.openxmlformats.org/officeDocument/2006/relationships/customXml" Target="../ink/ink1147.xml"/><Relationship Id="rId128" Type="http://schemas.openxmlformats.org/officeDocument/2006/relationships/customXml" Target="../ink/ink1174.xml"/><Relationship Id="rId149" Type="http://schemas.openxmlformats.org/officeDocument/2006/relationships/image" Target="../media/image1183.png"/><Relationship Id="rId5" Type="http://schemas.openxmlformats.org/officeDocument/2006/relationships/image" Target="../media/image1112.png"/><Relationship Id="rId95" Type="http://schemas.openxmlformats.org/officeDocument/2006/relationships/image" Target="../media/image1156.png"/><Relationship Id="rId160" Type="http://schemas.openxmlformats.org/officeDocument/2006/relationships/customXml" Target="../ink/ink1190.xml"/><Relationship Id="rId22" Type="http://schemas.openxmlformats.org/officeDocument/2006/relationships/customXml" Target="../ink/ink1121.xml"/><Relationship Id="rId43" Type="http://schemas.openxmlformats.org/officeDocument/2006/relationships/image" Target="../media/image1130.png"/><Relationship Id="rId64" Type="http://schemas.openxmlformats.org/officeDocument/2006/relationships/customXml" Target="../ink/ink1142.xml"/><Relationship Id="rId118" Type="http://schemas.openxmlformats.org/officeDocument/2006/relationships/customXml" Target="../ink/ink1169.xml"/><Relationship Id="rId139" Type="http://schemas.openxmlformats.org/officeDocument/2006/relationships/image" Target="../media/image1178.png"/><Relationship Id="rId85" Type="http://schemas.openxmlformats.org/officeDocument/2006/relationships/image" Target="../media/image1151.png"/><Relationship Id="rId150" Type="http://schemas.openxmlformats.org/officeDocument/2006/relationships/customXml" Target="../ink/ink1185.xml"/><Relationship Id="rId12" Type="http://schemas.openxmlformats.org/officeDocument/2006/relationships/customXml" Target="../ink/ink1116.xml"/><Relationship Id="rId17" Type="http://schemas.openxmlformats.org/officeDocument/2006/relationships/image" Target="../media/image1117.png"/><Relationship Id="rId33" Type="http://schemas.openxmlformats.org/officeDocument/2006/relationships/image" Target="../media/image1125.png"/><Relationship Id="rId38" Type="http://schemas.openxmlformats.org/officeDocument/2006/relationships/customXml" Target="../ink/ink1129.xml"/><Relationship Id="rId59" Type="http://schemas.openxmlformats.org/officeDocument/2006/relationships/image" Target="../media/image1138.png"/><Relationship Id="rId103" Type="http://schemas.openxmlformats.org/officeDocument/2006/relationships/image" Target="../media/image1160.png"/><Relationship Id="rId108" Type="http://schemas.openxmlformats.org/officeDocument/2006/relationships/customXml" Target="../ink/ink1164.xml"/><Relationship Id="rId124" Type="http://schemas.openxmlformats.org/officeDocument/2006/relationships/customXml" Target="../ink/ink1172.xml"/><Relationship Id="rId129" Type="http://schemas.openxmlformats.org/officeDocument/2006/relationships/image" Target="../media/image1173.png"/><Relationship Id="rId54" Type="http://schemas.openxmlformats.org/officeDocument/2006/relationships/customXml" Target="../ink/ink1137.xml"/><Relationship Id="rId70" Type="http://schemas.openxmlformats.org/officeDocument/2006/relationships/customXml" Target="../ink/ink1145.xml"/><Relationship Id="rId75" Type="http://schemas.openxmlformats.org/officeDocument/2006/relationships/image" Target="../media/image1146.png"/><Relationship Id="rId91" Type="http://schemas.openxmlformats.org/officeDocument/2006/relationships/image" Target="../media/image1154.png"/><Relationship Id="rId96" Type="http://schemas.openxmlformats.org/officeDocument/2006/relationships/customXml" Target="../ink/ink1158.xml"/><Relationship Id="rId140" Type="http://schemas.openxmlformats.org/officeDocument/2006/relationships/customXml" Target="../ink/ink1180.xml"/><Relationship Id="rId145" Type="http://schemas.openxmlformats.org/officeDocument/2006/relationships/image" Target="../media/image1181.png"/><Relationship Id="rId161" Type="http://schemas.openxmlformats.org/officeDocument/2006/relationships/image" Target="../media/image118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3.xml"/><Relationship Id="rId23" Type="http://schemas.openxmlformats.org/officeDocument/2006/relationships/image" Target="../media/image1120.png"/><Relationship Id="rId28" Type="http://schemas.openxmlformats.org/officeDocument/2006/relationships/customXml" Target="../ink/ink1124.xml"/><Relationship Id="rId49" Type="http://schemas.openxmlformats.org/officeDocument/2006/relationships/image" Target="../media/image1133.png"/><Relationship Id="rId114" Type="http://schemas.openxmlformats.org/officeDocument/2006/relationships/customXml" Target="../ink/ink1167.xml"/><Relationship Id="rId119" Type="http://schemas.openxmlformats.org/officeDocument/2006/relationships/image" Target="../media/image1168.png"/><Relationship Id="rId44" Type="http://schemas.openxmlformats.org/officeDocument/2006/relationships/customXml" Target="../ink/ink1132.xml"/><Relationship Id="rId60" Type="http://schemas.openxmlformats.org/officeDocument/2006/relationships/customXml" Target="../ink/ink1140.xml"/><Relationship Id="rId65" Type="http://schemas.openxmlformats.org/officeDocument/2006/relationships/image" Target="../media/image1141.png"/><Relationship Id="rId81" Type="http://schemas.openxmlformats.org/officeDocument/2006/relationships/image" Target="../media/image1149.png"/><Relationship Id="rId86" Type="http://schemas.openxmlformats.org/officeDocument/2006/relationships/customXml" Target="../ink/ink1153.xml"/><Relationship Id="rId130" Type="http://schemas.openxmlformats.org/officeDocument/2006/relationships/customXml" Target="../ink/ink1175.xml"/><Relationship Id="rId135" Type="http://schemas.openxmlformats.org/officeDocument/2006/relationships/image" Target="../media/image1176.png"/><Relationship Id="rId151" Type="http://schemas.openxmlformats.org/officeDocument/2006/relationships/image" Target="../media/image1184.png"/><Relationship Id="rId156" Type="http://schemas.openxmlformats.org/officeDocument/2006/relationships/customXml" Target="../ink/ink1188.xml"/><Relationship Id="rId13" Type="http://schemas.openxmlformats.org/officeDocument/2006/relationships/image" Target="../media/image522.png"/><Relationship Id="rId18" Type="http://schemas.openxmlformats.org/officeDocument/2006/relationships/customXml" Target="../ink/ink1119.xml"/><Relationship Id="rId39" Type="http://schemas.openxmlformats.org/officeDocument/2006/relationships/image" Target="../media/image1128.png"/><Relationship Id="rId109" Type="http://schemas.openxmlformats.org/officeDocument/2006/relationships/image" Target="../media/image1163.png"/><Relationship Id="rId34" Type="http://schemas.openxmlformats.org/officeDocument/2006/relationships/customXml" Target="../ink/ink1127.xml"/><Relationship Id="rId50" Type="http://schemas.openxmlformats.org/officeDocument/2006/relationships/customXml" Target="../ink/ink1135.xml"/><Relationship Id="rId55" Type="http://schemas.openxmlformats.org/officeDocument/2006/relationships/image" Target="../media/image1136.png"/><Relationship Id="rId76" Type="http://schemas.openxmlformats.org/officeDocument/2006/relationships/customXml" Target="../ink/ink1148.xml"/><Relationship Id="rId97" Type="http://schemas.openxmlformats.org/officeDocument/2006/relationships/image" Target="../media/image1157.png"/><Relationship Id="rId104" Type="http://schemas.openxmlformats.org/officeDocument/2006/relationships/customXml" Target="../ink/ink1162.xml"/><Relationship Id="rId120" Type="http://schemas.openxmlformats.org/officeDocument/2006/relationships/customXml" Target="../ink/ink1170.xml"/><Relationship Id="rId125" Type="http://schemas.openxmlformats.org/officeDocument/2006/relationships/image" Target="../media/image1171.png"/><Relationship Id="rId141" Type="http://schemas.openxmlformats.org/officeDocument/2006/relationships/image" Target="../media/image1179.png"/><Relationship Id="rId146" Type="http://schemas.openxmlformats.org/officeDocument/2006/relationships/customXml" Target="../ink/ink1183.xml"/><Relationship Id="rId7" Type="http://schemas.openxmlformats.org/officeDocument/2006/relationships/image" Target="../media/image1113.png"/><Relationship Id="rId71" Type="http://schemas.openxmlformats.org/officeDocument/2006/relationships/image" Target="../media/image1144.png"/><Relationship Id="rId92" Type="http://schemas.openxmlformats.org/officeDocument/2006/relationships/customXml" Target="../ink/ink1156.xml"/><Relationship Id="rId2" Type="http://schemas.openxmlformats.org/officeDocument/2006/relationships/customXml" Target="../ink/ink1111.xml"/><Relationship Id="rId29" Type="http://schemas.openxmlformats.org/officeDocument/2006/relationships/image" Target="../media/image1123.png"/><Relationship Id="rId24" Type="http://schemas.openxmlformats.org/officeDocument/2006/relationships/customXml" Target="../ink/ink1122.xml"/><Relationship Id="rId40" Type="http://schemas.openxmlformats.org/officeDocument/2006/relationships/customXml" Target="../ink/ink1130.xml"/><Relationship Id="rId45" Type="http://schemas.openxmlformats.org/officeDocument/2006/relationships/image" Target="../media/image1131.png"/><Relationship Id="rId66" Type="http://schemas.openxmlformats.org/officeDocument/2006/relationships/customXml" Target="../ink/ink1143.xml"/><Relationship Id="rId87" Type="http://schemas.openxmlformats.org/officeDocument/2006/relationships/image" Target="../media/image1152.png"/><Relationship Id="rId110" Type="http://schemas.openxmlformats.org/officeDocument/2006/relationships/customXml" Target="../ink/ink1165.xml"/><Relationship Id="rId115" Type="http://schemas.openxmlformats.org/officeDocument/2006/relationships/image" Target="../media/image1166.png"/><Relationship Id="rId131" Type="http://schemas.openxmlformats.org/officeDocument/2006/relationships/image" Target="../media/image1174.png"/><Relationship Id="rId136" Type="http://schemas.openxmlformats.org/officeDocument/2006/relationships/customXml" Target="../ink/ink1178.xml"/><Relationship Id="rId157" Type="http://schemas.openxmlformats.org/officeDocument/2006/relationships/image" Target="../media/image1187.png"/><Relationship Id="rId61" Type="http://schemas.openxmlformats.org/officeDocument/2006/relationships/image" Target="../media/image1139.png"/><Relationship Id="rId82" Type="http://schemas.openxmlformats.org/officeDocument/2006/relationships/customXml" Target="../ink/ink1151.xml"/><Relationship Id="rId152" Type="http://schemas.openxmlformats.org/officeDocument/2006/relationships/customXml" Target="../ink/ink1186.xml"/><Relationship Id="rId19" Type="http://schemas.openxmlformats.org/officeDocument/2006/relationships/image" Target="../media/image1118.png"/><Relationship Id="rId14" Type="http://schemas.openxmlformats.org/officeDocument/2006/relationships/customXml" Target="../ink/ink1117.xml"/><Relationship Id="rId30" Type="http://schemas.openxmlformats.org/officeDocument/2006/relationships/customXml" Target="../ink/ink1125.xml"/><Relationship Id="rId35" Type="http://schemas.openxmlformats.org/officeDocument/2006/relationships/image" Target="../media/image1126.png"/><Relationship Id="rId56" Type="http://schemas.openxmlformats.org/officeDocument/2006/relationships/customXml" Target="../ink/ink1138.xml"/><Relationship Id="rId77" Type="http://schemas.openxmlformats.org/officeDocument/2006/relationships/image" Target="../media/image1147.png"/><Relationship Id="rId100" Type="http://schemas.openxmlformats.org/officeDocument/2006/relationships/customXml" Target="../ink/ink1160.xml"/><Relationship Id="rId105" Type="http://schemas.openxmlformats.org/officeDocument/2006/relationships/image" Target="../media/image1161.png"/><Relationship Id="rId126" Type="http://schemas.openxmlformats.org/officeDocument/2006/relationships/customXml" Target="../ink/ink1173.xml"/><Relationship Id="rId147" Type="http://schemas.openxmlformats.org/officeDocument/2006/relationships/image" Target="../media/image1182.png"/><Relationship Id="rId8" Type="http://schemas.openxmlformats.org/officeDocument/2006/relationships/customXml" Target="../ink/ink1114.xml"/><Relationship Id="rId51" Type="http://schemas.openxmlformats.org/officeDocument/2006/relationships/image" Target="../media/image1134.png"/><Relationship Id="rId72" Type="http://schemas.openxmlformats.org/officeDocument/2006/relationships/customXml" Target="../ink/ink1146.xml"/><Relationship Id="rId93" Type="http://schemas.openxmlformats.org/officeDocument/2006/relationships/image" Target="../media/image1155.png"/><Relationship Id="rId98" Type="http://schemas.openxmlformats.org/officeDocument/2006/relationships/customXml" Target="../ink/ink1159.xml"/><Relationship Id="rId121" Type="http://schemas.openxmlformats.org/officeDocument/2006/relationships/image" Target="../media/image1169.png"/><Relationship Id="rId142" Type="http://schemas.openxmlformats.org/officeDocument/2006/relationships/customXml" Target="../ink/ink1181.xml"/><Relationship Id="rId3" Type="http://schemas.openxmlformats.org/officeDocument/2006/relationships/image" Target="../media/image1111.png"/><Relationship Id="rId25" Type="http://schemas.openxmlformats.org/officeDocument/2006/relationships/image" Target="../media/image1121.png"/><Relationship Id="rId46" Type="http://schemas.openxmlformats.org/officeDocument/2006/relationships/customXml" Target="../ink/ink1133.xml"/><Relationship Id="rId67" Type="http://schemas.openxmlformats.org/officeDocument/2006/relationships/image" Target="../media/image1142.png"/><Relationship Id="rId116" Type="http://schemas.openxmlformats.org/officeDocument/2006/relationships/customXml" Target="../ink/ink1168.xml"/><Relationship Id="rId137" Type="http://schemas.openxmlformats.org/officeDocument/2006/relationships/image" Target="../media/image1177.png"/><Relationship Id="rId158" Type="http://schemas.openxmlformats.org/officeDocument/2006/relationships/customXml" Target="../ink/ink1189.xml"/><Relationship Id="rId20" Type="http://schemas.openxmlformats.org/officeDocument/2006/relationships/customXml" Target="../ink/ink1120.xml"/><Relationship Id="rId41" Type="http://schemas.openxmlformats.org/officeDocument/2006/relationships/image" Target="../media/image1129.png"/><Relationship Id="rId62" Type="http://schemas.openxmlformats.org/officeDocument/2006/relationships/customXml" Target="../ink/ink1141.xml"/><Relationship Id="rId83" Type="http://schemas.openxmlformats.org/officeDocument/2006/relationships/image" Target="../media/image1150.png"/><Relationship Id="rId88" Type="http://schemas.openxmlformats.org/officeDocument/2006/relationships/customXml" Target="../ink/ink1154.xml"/><Relationship Id="rId111" Type="http://schemas.openxmlformats.org/officeDocument/2006/relationships/image" Target="../media/image1164.png"/><Relationship Id="rId132" Type="http://schemas.openxmlformats.org/officeDocument/2006/relationships/customXml" Target="../ink/ink1176.xml"/><Relationship Id="rId153" Type="http://schemas.openxmlformats.org/officeDocument/2006/relationships/image" Target="../media/image1185.png"/><Relationship Id="rId15" Type="http://schemas.openxmlformats.org/officeDocument/2006/relationships/image" Target="../media/image1116.png"/><Relationship Id="rId36" Type="http://schemas.openxmlformats.org/officeDocument/2006/relationships/customXml" Target="../ink/ink1128.xml"/><Relationship Id="rId57" Type="http://schemas.openxmlformats.org/officeDocument/2006/relationships/image" Target="../media/image1137.png"/><Relationship Id="rId106" Type="http://schemas.openxmlformats.org/officeDocument/2006/relationships/customXml" Target="../ink/ink1163.xml"/><Relationship Id="rId127" Type="http://schemas.openxmlformats.org/officeDocument/2006/relationships/image" Target="../media/image1172.png"/><Relationship Id="rId10" Type="http://schemas.openxmlformats.org/officeDocument/2006/relationships/customXml" Target="../ink/ink1115.xml"/><Relationship Id="rId31" Type="http://schemas.openxmlformats.org/officeDocument/2006/relationships/image" Target="../media/image1124.png"/><Relationship Id="rId52" Type="http://schemas.openxmlformats.org/officeDocument/2006/relationships/customXml" Target="../ink/ink1136.xml"/><Relationship Id="rId73" Type="http://schemas.openxmlformats.org/officeDocument/2006/relationships/image" Target="../media/image1145.png"/><Relationship Id="rId78" Type="http://schemas.openxmlformats.org/officeDocument/2006/relationships/customXml" Target="../ink/ink1149.xml"/><Relationship Id="rId94" Type="http://schemas.openxmlformats.org/officeDocument/2006/relationships/customXml" Target="../ink/ink1157.xml"/><Relationship Id="rId99" Type="http://schemas.openxmlformats.org/officeDocument/2006/relationships/image" Target="../media/image1158.png"/><Relationship Id="rId101" Type="http://schemas.openxmlformats.org/officeDocument/2006/relationships/image" Target="../media/image1159.png"/><Relationship Id="rId122" Type="http://schemas.openxmlformats.org/officeDocument/2006/relationships/customXml" Target="../ink/ink1171.xml"/><Relationship Id="rId143" Type="http://schemas.openxmlformats.org/officeDocument/2006/relationships/image" Target="../media/image1180.png"/><Relationship Id="rId148" Type="http://schemas.openxmlformats.org/officeDocument/2006/relationships/customXml" Target="../ink/ink1184.xml"/><Relationship Id="rId4" Type="http://schemas.openxmlformats.org/officeDocument/2006/relationships/customXml" Target="../ink/ink1112.xml"/><Relationship Id="rId9" Type="http://schemas.openxmlformats.org/officeDocument/2006/relationships/image" Target="../media/image1114.png"/><Relationship Id="rId26" Type="http://schemas.openxmlformats.org/officeDocument/2006/relationships/customXml" Target="../ink/ink1123.xml"/><Relationship Id="rId47" Type="http://schemas.openxmlformats.org/officeDocument/2006/relationships/image" Target="../media/image1132.png"/><Relationship Id="rId68" Type="http://schemas.openxmlformats.org/officeDocument/2006/relationships/customXml" Target="../ink/ink1144.xml"/><Relationship Id="rId89" Type="http://schemas.openxmlformats.org/officeDocument/2006/relationships/image" Target="../media/image1153.png"/><Relationship Id="rId112" Type="http://schemas.openxmlformats.org/officeDocument/2006/relationships/customXml" Target="../ink/ink1166.xml"/><Relationship Id="rId133" Type="http://schemas.openxmlformats.org/officeDocument/2006/relationships/image" Target="../media/image1175.png"/><Relationship Id="rId154" Type="http://schemas.openxmlformats.org/officeDocument/2006/relationships/customXml" Target="../ink/ink1187.xml"/><Relationship Id="rId16" Type="http://schemas.openxmlformats.org/officeDocument/2006/relationships/customXml" Target="../ink/ink1118.xml"/><Relationship Id="rId37" Type="http://schemas.openxmlformats.org/officeDocument/2006/relationships/image" Target="../media/image1127.png"/><Relationship Id="rId58" Type="http://schemas.openxmlformats.org/officeDocument/2006/relationships/customXml" Target="../ink/ink1139.xml"/><Relationship Id="rId79" Type="http://schemas.openxmlformats.org/officeDocument/2006/relationships/image" Target="../media/image1148.png"/><Relationship Id="rId102" Type="http://schemas.openxmlformats.org/officeDocument/2006/relationships/customXml" Target="../ink/ink1161.xml"/><Relationship Id="rId123" Type="http://schemas.openxmlformats.org/officeDocument/2006/relationships/image" Target="../media/image1170.png"/><Relationship Id="rId144" Type="http://schemas.openxmlformats.org/officeDocument/2006/relationships/customXml" Target="../ink/ink1182.xml"/><Relationship Id="rId90" Type="http://schemas.openxmlformats.org/officeDocument/2006/relationships/customXml" Target="../ink/ink1155.xml"/><Relationship Id="rId27" Type="http://schemas.openxmlformats.org/officeDocument/2006/relationships/image" Target="../media/image1122.png"/><Relationship Id="rId48" Type="http://schemas.openxmlformats.org/officeDocument/2006/relationships/customXml" Target="../ink/ink1134.xml"/><Relationship Id="rId69" Type="http://schemas.openxmlformats.org/officeDocument/2006/relationships/image" Target="../media/image1143.png"/><Relationship Id="rId113" Type="http://schemas.openxmlformats.org/officeDocument/2006/relationships/image" Target="../media/image1165.png"/><Relationship Id="rId134" Type="http://schemas.openxmlformats.org/officeDocument/2006/relationships/customXml" Target="../ink/ink1177.xml"/><Relationship Id="rId80" Type="http://schemas.openxmlformats.org/officeDocument/2006/relationships/customXml" Target="../ink/ink1150.xml"/><Relationship Id="rId155" Type="http://schemas.openxmlformats.org/officeDocument/2006/relationships/image" Target="../media/image11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4.xml"/><Relationship Id="rId13" Type="http://schemas.openxmlformats.org/officeDocument/2006/relationships/image" Target="../media/image1195.png"/><Relationship Id="rId18" Type="http://schemas.openxmlformats.org/officeDocument/2006/relationships/customXml" Target="../ink/ink1199.xml"/><Relationship Id="rId3" Type="http://schemas.openxmlformats.org/officeDocument/2006/relationships/image" Target="../media/image1190.png"/><Relationship Id="rId21" Type="http://schemas.openxmlformats.org/officeDocument/2006/relationships/image" Target="../media/image1199.png"/><Relationship Id="rId7" Type="http://schemas.openxmlformats.org/officeDocument/2006/relationships/image" Target="../media/image1192.png"/><Relationship Id="rId12" Type="http://schemas.openxmlformats.org/officeDocument/2006/relationships/customXml" Target="../ink/ink1196.xml"/><Relationship Id="rId17" Type="http://schemas.openxmlformats.org/officeDocument/2006/relationships/image" Target="../media/image1197.png"/><Relationship Id="rId2" Type="http://schemas.openxmlformats.org/officeDocument/2006/relationships/customXml" Target="../ink/ink1191.xml"/><Relationship Id="rId16" Type="http://schemas.openxmlformats.org/officeDocument/2006/relationships/customXml" Target="../ink/ink1198.xml"/><Relationship Id="rId20" Type="http://schemas.openxmlformats.org/officeDocument/2006/relationships/customXml" Target="../ink/ink12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93.xml"/><Relationship Id="rId11" Type="http://schemas.openxmlformats.org/officeDocument/2006/relationships/image" Target="../media/image1194.png"/><Relationship Id="rId5" Type="http://schemas.openxmlformats.org/officeDocument/2006/relationships/image" Target="../media/image1191.png"/><Relationship Id="rId15" Type="http://schemas.openxmlformats.org/officeDocument/2006/relationships/image" Target="../media/image1196.png"/><Relationship Id="rId23" Type="http://schemas.openxmlformats.org/officeDocument/2006/relationships/image" Target="../media/image1200.png"/><Relationship Id="rId10" Type="http://schemas.openxmlformats.org/officeDocument/2006/relationships/customXml" Target="../ink/ink1195.xml"/><Relationship Id="rId19" Type="http://schemas.openxmlformats.org/officeDocument/2006/relationships/image" Target="../media/image1198.png"/><Relationship Id="rId4" Type="http://schemas.openxmlformats.org/officeDocument/2006/relationships/customXml" Target="../ink/ink1192.xml"/><Relationship Id="rId9" Type="http://schemas.openxmlformats.org/officeDocument/2006/relationships/image" Target="../media/image1193.png"/><Relationship Id="rId14" Type="http://schemas.openxmlformats.org/officeDocument/2006/relationships/customXml" Target="../ink/ink1197.xml"/><Relationship Id="rId22" Type="http://schemas.openxmlformats.org/officeDocument/2006/relationships/customXml" Target="../ink/ink1201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4.xml"/><Relationship Id="rId21" Type="http://schemas.openxmlformats.org/officeDocument/2006/relationships/image" Target="../media/image1210.png"/><Relationship Id="rId42" Type="http://schemas.openxmlformats.org/officeDocument/2006/relationships/customXml" Target="../ink/ink1222.xml"/><Relationship Id="rId47" Type="http://schemas.openxmlformats.org/officeDocument/2006/relationships/image" Target="../media/image1223.png"/><Relationship Id="rId63" Type="http://schemas.openxmlformats.org/officeDocument/2006/relationships/image" Target="../media/image1231.png"/><Relationship Id="rId68" Type="http://schemas.openxmlformats.org/officeDocument/2006/relationships/customXml" Target="../ink/ink1235.xml"/><Relationship Id="rId84" Type="http://schemas.openxmlformats.org/officeDocument/2006/relationships/customXml" Target="../ink/ink1243.xml"/><Relationship Id="rId89" Type="http://schemas.openxmlformats.org/officeDocument/2006/relationships/image" Target="../media/image1244.png"/><Relationship Id="rId16" Type="http://schemas.openxmlformats.org/officeDocument/2006/relationships/customXml" Target="../ink/ink1209.xml"/><Relationship Id="rId11" Type="http://schemas.openxmlformats.org/officeDocument/2006/relationships/image" Target="../media/image1205.png"/><Relationship Id="rId32" Type="http://schemas.openxmlformats.org/officeDocument/2006/relationships/customXml" Target="../ink/ink1217.xml"/><Relationship Id="rId37" Type="http://schemas.openxmlformats.org/officeDocument/2006/relationships/image" Target="../media/image1218.png"/><Relationship Id="rId53" Type="http://schemas.openxmlformats.org/officeDocument/2006/relationships/image" Target="../media/image1226.png"/><Relationship Id="rId58" Type="http://schemas.openxmlformats.org/officeDocument/2006/relationships/customXml" Target="../ink/ink1230.xml"/><Relationship Id="rId74" Type="http://schemas.openxmlformats.org/officeDocument/2006/relationships/customXml" Target="../ink/ink1238.xml"/><Relationship Id="rId79" Type="http://schemas.openxmlformats.org/officeDocument/2006/relationships/image" Target="../media/image1239.png"/><Relationship Id="rId102" Type="http://schemas.openxmlformats.org/officeDocument/2006/relationships/customXml" Target="../ink/ink1252.xml"/><Relationship Id="rId5" Type="http://schemas.openxmlformats.org/officeDocument/2006/relationships/image" Target="../media/image1202.png"/><Relationship Id="rId90" Type="http://schemas.openxmlformats.org/officeDocument/2006/relationships/customXml" Target="../ink/ink1246.xml"/><Relationship Id="rId95" Type="http://schemas.openxmlformats.org/officeDocument/2006/relationships/image" Target="../media/image1247.png"/><Relationship Id="rId22" Type="http://schemas.openxmlformats.org/officeDocument/2006/relationships/customXml" Target="../ink/ink1212.xml"/><Relationship Id="rId27" Type="http://schemas.openxmlformats.org/officeDocument/2006/relationships/image" Target="../media/image1213.png"/><Relationship Id="rId43" Type="http://schemas.openxmlformats.org/officeDocument/2006/relationships/image" Target="../media/image1221.png"/><Relationship Id="rId48" Type="http://schemas.openxmlformats.org/officeDocument/2006/relationships/customXml" Target="../ink/ink1225.xml"/><Relationship Id="rId64" Type="http://schemas.openxmlformats.org/officeDocument/2006/relationships/customXml" Target="../ink/ink1233.xml"/><Relationship Id="rId69" Type="http://schemas.openxmlformats.org/officeDocument/2006/relationships/image" Target="../media/image1234.png"/><Relationship Id="rId80" Type="http://schemas.openxmlformats.org/officeDocument/2006/relationships/customXml" Target="../ink/ink1241.xml"/><Relationship Id="rId85" Type="http://schemas.openxmlformats.org/officeDocument/2006/relationships/image" Target="../media/image1242.png"/><Relationship Id="rId12" Type="http://schemas.openxmlformats.org/officeDocument/2006/relationships/customXml" Target="../ink/ink1207.xml"/><Relationship Id="rId17" Type="http://schemas.openxmlformats.org/officeDocument/2006/relationships/image" Target="../media/image1208.png"/><Relationship Id="rId25" Type="http://schemas.openxmlformats.org/officeDocument/2006/relationships/image" Target="../media/image1212.png"/><Relationship Id="rId33" Type="http://schemas.openxmlformats.org/officeDocument/2006/relationships/image" Target="../media/image1216.png"/><Relationship Id="rId38" Type="http://schemas.openxmlformats.org/officeDocument/2006/relationships/customXml" Target="../ink/ink1220.xml"/><Relationship Id="rId46" Type="http://schemas.openxmlformats.org/officeDocument/2006/relationships/customXml" Target="../ink/ink1224.xml"/><Relationship Id="rId59" Type="http://schemas.openxmlformats.org/officeDocument/2006/relationships/image" Target="../media/image1229.png"/><Relationship Id="rId67" Type="http://schemas.openxmlformats.org/officeDocument/2006/relationships/image" Target="../media/image1233.png"/><Relationship Id="rId103" Type="http://schemas.openxmlformats.org/officeDocument/2006/relationships/image" Target="../media/image1251.png"/><Relationship Id="rId20" Type="http://schemas.openxmlformats.org/officeDocument/2006/relationships/customXml" Target="../ink/ink1211.xml"/><Relationship Id="rId41" Type="http://schemas.openxmlformats.org/officeDocument/2006/relationships/image" Target="../media/image1220.png"/><Relationship Id="rId54" Type="http://schemas.openxmlformats.org/officeDocument/2006/relationships/customXml" Target="../ink/ink1228.xml"/><Relationship Id="rId62" Type="http://schemas.openxmlformats.org/officeDocument/2006/relationships/customXml" Target="../ink/ink1232.xml"/><Relationship Id="rId70" Type="http://schemas.openxmlformats.org/officeDocument/2006/relationships/customXml" Target="../ink/ink1236.xml"/><Relationship Id="rId75" Type="http://schemas.openxmlformats.org/officeDocument/2006/relationships/image" Target="../media/image1237.png"/><Relationship Id="rId83" Type="http://schemas.openxmlformats.org/officeDocument/2006/relationships/image" Target="../media/image1241.png"/><Relationship Id="rId88" Type="http://schemas.openxmlformats.org/officeDocument/2006/relationships/customXml" Target="../ink/ink1245.xml"/><Relationship Id="rId91" Type="http://schemas.openxmlformats.org/officeDocument/2006/relationships/image" Target="../media/image1245.png"/><Relationship Id="rId96" Type="http://schemas.openxmlformats.org/officeDocument/2006/relationships/customXml" Target="../ink/ink12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4.xml"/><Relationship Id="rId15" Type="http://schemas.openxmlformats.org/officeDocument/2006/relationships/image" Target="../media/image1207.png"/><Relationship Id="rId23" Type="http://schemas.openxmlformats.org/officeDocument/2006/relationships/image" Target="../media/image1211.png"/><Relationship Id="rId28" Type="http://schemas.openxmlformats.org/officeDocument/2006/relationships/customXml" Target="../ink/ink1215.xml"/><Relationship Id="rId36" Type="http://schemas.openxmlformats.org/officeDocument/2006/relationships/customXml" Target="../ink/ink1219.xml"/><Relationship Id="rId49" Type="http://schemas.openxmlformats.org/officeDocument/2006/relationships/image" Target="../media/image1224.png"/><Relationship Id="rId57" Type="http://schemas.openxmlformats.org/officeDocument/2006/relationships/image" Target="../media/image1228.png"/><Relationship Id="rId10" Type="http://schemas.openxmlformats.org/officeDocument/2006/relationships/customXml" Target="../ink/ink1206.xml"/><Relationship Id="rId31" Type="http://schemas.openxmlformats.org/officeDocument/2006/relationships/image" Target="../media/image1215.png"/><Relationship Id="rId44" Type="http://schemas.openxmlformats.org/officeDocument/2006/relationships/customXml" Target="../ink/ink1223.xml"/><Relationship Id="rId52" Type="http://schemas.openxmlformats.org/officeDocument/2006/relationships/customXml" Target="../ink/ink1227.xml"/><Relationship Id="rId60" Type="http://schemas.openxmlformats.org/officeDocument/2006/relationships/customXml" Target="../ink/ink1231.xml"/><Relationship Id="rId65" Type="http://schemas.openxmlformats.org/officeDocument/2006/relationships/image" Target="../media/image1232.png"/><Relationship Id="rId73" Type="http://schemas.openxmlformats.org/officeDocument/2006/relationships/image" Target="../media/image1236.png"/><Relationship Id="rId78" Type="http://schemas.openxmlformats.org/officeDocument/2006/relationships/customXml" Target="../ink/ink1240.xml"/><Relationship Id="rId81" Type="http://schemas.openxmlformats.org/officeDocument/2006/relationships/image" Target="../media/image1240.png"/><Relationship Id="rId86" Type="http://schemas.openxmlformats.org/officeDocument/2006/relationships/customXml" Target="../ink/ink1244.xml"/><Relationship Id="rId94" Type="http://schemas.openxmlformats.org/officeDocument/2006/relationships/customXml" Target="../ink/ink1248.xml"/><Relationship Id="rId99" Type="http://schemas.openxmlformats.org/officeDocument/2006/relationships/image" Target="../media/image1249.png"/><Relationship Id="rId101" Type="http://schemas.openxmlformats.org/officeDocument/2006/relationships/image" Target="../media/image1250.png"/><Relationship Id="rId4" Type="http://schemas.openxmlformats.org/officeDocument/2006/relationships/customXml" Target="../ink/ink1203.xml"/><Relationship Id="rId9" Type="http://schemas.openxmlformats.org/officeDocument/2006/relationships/image" Target="../media/image1204.png"/><Relationship Id="rId13" Type="http://schemas.openxmlformats.org/officeDocument/2006/relationships/image" Target="../media/image1206.png"/><Relationship Id="rId18" Type="http://schemas.openxmlformats.org/officeDocument/2006/relationships/customXml" Target="../ink/ink1210.xml"/><Relationship Id="rId39" Type="http://schemas.openxmlformats.org/officeDocument/2006/relationships/image" Target="../media/image1219.png"/><Relationship Id="rId34" Type="http://schemas.openxmlformats.org/officeDocument/2006/relationships/customXml" Target="../ink/ink1218.xml"/><Relationship Id="rId50" Type="http://schemas.openxmlformats.org/officeDocument/2006/relationships/customXml" Target="../ink/ink1226.xml"/><Relationship Id="rId55" Type="http://schemas.openxmlformats.org/officeDocument/2006/relationships/image" Target="../media/image1227.png"/><Relationship Id="rId76" Type="http://schemas.openxmlformats.org/officeDocument/2006/relationships/customXml" Target="../ink/ink1239.xml"/><Relationship Id="rId97" Type="http://schemas.openxmlformats.org/officeDocument/2006/relationships/image" Target="../media/image1248.png"/><Relationship Id="rId7" Type="http://schemas.openxmlformats.org/officeDocument/2006/relationships/image" Target="../media/image1203.png"/><Relationship Id="rId71" Type="http://schemas.openxmlformats.org/officeDocument/2006/relationships/image" Target="../media/image1235.png"/><Relationship Id="rId92" Type="http://schemas.openxmlformats.org/officeDocument/2006/relationships/customXml" Target="../ink/ink1247.xml"/><Relationship Id="rId2" Type="http://schemas.openxmlformats.org/officeDocument/2006/relationships/customXml" Target="../ink/ink1202.xml"/><Relationship Id="rId29" Type="http://schemas.openxmlformats.org/officeDocument/2006/relationships/image" Target="../media/image1214.png"/><Relationship Id="rId24" Type="http://schemas.openxmlformats.org/officeDocument/2006/relationships/customXml" Target="../ink/ink1213.xml"/><Relationship Id="rId40" Type="http://schemas.openxmlformats.org/officeDocument/2006/relationships/customXml" Target="../ink/ink1221.xml"/><Relationship Id="rId45" Type="http://schemas.openxmlformats.org/officeDocument/2006/relationships/image" Target="../media/image1222.png"/><Relationship Id="rId66" Type="http://schemas.openxmlformats.org/officeDocument/2006/relationships/customXml" Target="../ink/ink1234.xml"/><Relationship Id="rId87" Type="http://schemas.openxmlformats.org/officeDocument/2006/relationships/image" Target="../media/image1243.png"/><Relationship Id="rId61" Type="http://schemas.openxmlformats.org/officeDocument/2006/relationships/image" Target="../media/image1230.png"/><Relationship Id="rId82" Type="http://schemas.openxmlformats.org/officeDocument/2006/relationships/customXml" Target="../ink/ink1242.xml"/><Relationship Id="rId19" Type="http://schemas.openxmlformats.org/officeDocument/2006/relationships/image" Target="../media/image1209.png"/><Relationship Id="rId14" Type="http://schemas.openxmlformats.org/officeDocument/2006/relationships/customXml" Target="../ink/ink1208.xml"/><Relationship Id="rId30" Type="http://schemas.openxmlformats.org/officeDocument/2006/relationships/customXml" Target="../ink/ink1216.xml"/><Relationship Id="rId35" Type="http://schemas.openxmlformats.org/officeDocument/2006/relationships/image" Target="../media/image1217.png"/><Relationship Id="rId56" Type="http://schemas.openxmlformats.org/officeDocument/2006/relationships/customXml" Target="../ink/ink1229.xml"/><Relationship Id="rId77" Type="http://schemas.openxmlformats.org/officeDocument/2006/relationships/image" Target="../media/image1238.png"/><Relationship Id="rId100" Type="http://schemas.openxmlformats.org/officeDocument/2006/relationships/customXml" Target="../ink/ink1251.xml"/><Relationship Id="rId8" Type="http://schemas.openxmlformats.org/officeDocument/2006/relationships/customXml" Target="../ink/ink1205.xml"/><Relationship Id="rId51" Type="http://schemas.openxmlformats.org/officeDocument/2006/relationships/image" Target="../media/image1225.png"/><Relationship Id="rId72" Type="http://schemas.openxmlformats.org/officeDocument/2006/relationships/customXml" Target="../ink/ink1237.xml"/><Relationship Id="rId93" Type="http://schemas.openxmlformats.org/officeDocument/2006/relationships/image" Target="../media/image1246.png"/><Relationship Id="rId98" Type="http://schemas.openxmlformats.org/officeDocument/2006/relationships/customXml" Target="../ink/ink1250.xml"/><Relationship Id="rId3" Type="http://schemas.openxmlformats.org/officeDocument/2006/relationships/image" Target="../media/image1201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5.xml"/><Relationship Id="rId21" Type="http://schemas.openxmlformats.org/officeDocument/2006/relationships/image" Target="../media/image1261.png"/><Relationship Id="rId42" Type="http://schemas.openxmlformats.org/officeDocument/2006/relationships/customXml" Target="../ink/ink1273.xml"/><Relationship Id="rId47" Type="http://schemas.openxmlformats.org/officeDocument/2006/relationships/image" Target="../media/image1274.png"/><Relationship Id="rId63" Type="http://schemas.openxmlformats.org/officeDocument/2006/relationships/image" Target="../media/image1282.png"/><Relationship Id="rId68" Type="http://schemas.openxmlformats.org/officeDocument/2006/relationships/customXml" Target="../ink/ink1286.xml"/><Relationship Id="rId2" Type="http://schemas.openxmlformats.org/officeDocument/2006/relationships/customXml" Target="../ink/ink1253.xml"/><Relationship Id="rId16" Type="http://schemas.openxmlformats.org/officeDocument/2006/relationships/customXml" Target="../ink/ink1260.xml"/><Relationship Id="rId29" Type="http://schemas.openxmlformats.org/officeDocument/2006/relationships/image" Target="../media/image1265.png"/><Relationship Id="rId11" Type="http://schemas.openxmlformats.org/officeDocument/2006/relationships/image" Target="../media/image1256.png"/><Relationship Id="rId24" Type="http://schemas.openxmlformats.org/officeDocument/2006/relationships/customXml" Target="../ink/ink1264.xml"/><Relationship Id="rId32" Type="http://schemas.openxmlformats.org/officeDocument/2006/relationships/customXml" Target="../ink/ink1268.xml"/><Relationship Id="rId37" Type="http://schemas.openxmlformats.org/officeDocument/2006/relationships/image" Target="../media/image1269.png"/><Relationship Id="rId40" Type="http://schemas.openxmlformats.org/officeDocument/2006/relationships/customXml" Target="../ink/ink1272.xml"/><Relationship Id="rId45" Type="http://schemas.openxmlformats.org/officeDocument/2006/relationships/image" Target="../media/image1273.png"/><Relationship Id="rId53" Type="http://schemas.openxmlformats.org/officeDocument/2006/relationships/image" Target="../media/image1277.png"/><Relationship Id="rId58" Type="http://schemas.openxmlformats.org/officeDocument/2006/relationships/customXml" Target="../ink/ink1281.xml"/><Relationship Id="rId66" Type="http://schemas.openxmlformats.org/officeDocument/2006/relationships/customXml" Target="../ink/ink1285.xml"/><Relationship Id="rId74" Type="http://schemas.openxmlformats.org/officeDocument/2006/relationships/customXml" Target="../ink/ink1289.xml"/><Relationship Id="rId5" Type="http://schemas.openxmlformats.org/officeDocument/2006/relationships/image" Target="../media/image1253.png"/><Relationship Id="rId61" Type="http://schemas.openxmlformats.org/officeDocument/2006/relationships/image" Target="../media/image1281.png"/><Relationship Id="rId19" Type="http://schemas.openxmlformats.org/officeDocument/2006/relationships/image" Target="../media/image1260.png"/><Relationship Id="rId14" Type="http://schemas.openxmlformats.org/officeDocument/2006/relationships/customXml" Target="../ink/ink1259.xml"/><Relationship Id="rId22" Type="http://schemas.openxmlformats.org/officeDocument/2006/relationships/customXml" Target="../ink/ink1263.xml"/><Relationship Id="rId27" Type="http://schemas.openxmlformats.org/officeDocument/2006/relationships/image" Target="../media/image1264.png"/><Relationship Id="rId30" Type="http://schemas.openxmlformats.org/officeDocument/2006/relationships/customXml" Target="../ink/ink1267.xml"/><Relationship Id="rId35" Type="http://schemas.openxmlformats.org/officeDocument/2006/relationships/image" Target="../media/image1268.png"/><Relationship Id="rId43" Type="http://schemas.openxmlformats.org/officeDocument/2006/relationships/image" Target="../media/image1272.png"/><Relationship Id="rId48" Type="http://schemas.openxmlformats.org/officeDocument/2006/relationships/customXml" Target="../ink/ink1276.xml"/><Relationship Id="rId56" Type="http://schemas.openxmlformats.org/officeDocument/2006/relationships/customXml" Target="../ink/ink1280.xml"/><Relationship Id="rId64" Type="http://schemas.openxmlformats.org/officeDocument/2006/relationships/customXml" Target="../ink/ink1284.xml"/><Relationship Id="rId69" Type="http://schemas.openxmlformats.org/officeDocument/2006/relationships/image" Target="../media/image1285.png"/><Relationship Id="rId8" Type="http://schemas.openxmlformats.org/officeDocument/2006/relationships/customXml" Target="../ink/ink1256.xml"/><Relationship Id="rId51" Type="http://schemas.openxmlformats.org/officeDocument/2006/relationships/image" Target="../media/image1276.png"/><Relationship Id="rId72" Type="http://schemas.openxmlformats.org/officeDocument/2006/relationships/customXml" Target="../ink/ink1288.xml"/><Relationship Id="rId3" Type="http://schemas.openxmlformats.org/officeDocument/2006/relationships/image" Target="../media/image1252.png"/><Relationship Id="rId12" Type="http://schemas.openxmlformats.org/officeDocument/2006/relationships/customXml" Target="../ink/ink1258.xml"/><Relationship Id="rId17" Type="http://schemas.openxmlformats.org/officeDocument/2006/relationships/image" Target="../media/image1259.png"/><Relationship Id="rId25" Type="http://schemas.openxmlformats.org/officeDocument/2006/relationships/image" Target="../media/image1263.png"/><Relationship Id="rId33" Type="http://schemas.openxmlformats.org/officeDocument/2006/relationships/image" Target="../media/image1267.png"/><Relationship Id="rId38" Type="http://schemas.openxmlformats.org/officeDocument/2006/relationships/customXml" Target="../ink/ink1271.xml"/><Relationship Id="rId46" Type="http://schemas.openxmlformats.org/officeDocument/2006/relationships/customXml" Target="../ink/ink1275.xml"/><Relationship Id="rId59" Type="http://schemas.openxmlformats.org/officeDocument/2006/relationships/image" Target="../media/image1280.png"/><Relationship Id="rId67" Type="http://schemas.openxmlformats.org/officeDocument/2006/relationships/image" Target="../media/image1284.png"/><Relationship Id="rId20" Type="http://schemas.openxmlformats.org/officeDocument/2006/relationships/customXml" Target="../ink/ink1262.xml"/><Relationship Id="rId41" Type="http://schemas.openxmlformats.org/officeDocument/2006/relationships/image" Target="../media/image1271.png"/><Relationship Id="rId54" Type="http://schemas.openxmlformats.org/officeDocument/2006/relationships/customXml" Target="../ink/ink1279.xml"/><Relationship Id="rId62" Type="http://schemas.openxmlformats.org/officeDocument/2006/relationships/customXml" Target="../ink/ink1283.xml"/><Relationship Id="rId70" Type="http://schemas.openxmlformats.org/officeDocument/2006/relationships/customXml" Target="../ink/ink1287.xml"/><Relationship Id="rId75" Type="http://schemas.openxmlformats.org/officeDocument/2006/relationships/image" Target="../media/image12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55.xml"/><Relationship Id="rId15" Type="http://schemas.openxmlformats.org/officeDocument/2006/relationships/image" Target="../media/image1258.png"/><Relationship Id="rId23" Type="http://schemas.openxmlformats.org/officeDocument/2006/relationships/image" Target="../media/image1262.png"/><Relationship Id="rId28" Type="http://schemas.openxmlformats.org/officeDocument/2006/relationships/customXml" Target="../ink/ink1266.xml"/><Relationship Id="rId36" Type="http://schemas.openxmlformats.org/officeDocument/2006/relationships/customXml" Target="../ink/ink1270.xml"/><Relationship Id="rId49" Type="http://schemas.openxmlformats.org/officeDocument/2006/relationships/image" Target="../media/image1275.png"/><Relationship Id="rId57" Type="http://schemas.openxmlformats.org/officeDocument/2006/relationships/image" Target="../media/image1279.png"/><Relationship Id="rId10" Type="http://schemas.openxmlformats.org/officeDocument/2006/relationships/customXml" Target="../ink/ink1257.xml"/><Relationship Id="rId31" Type="http://schemas.openxmlformats.org/officeDocument/2006/relationships/image" Target="../media/image1266.png"/><Relationship Id="rId44" Type="http://schemas.openxmlformats.org/officeDocument/2006/relationships/customXml" Target="../ink/ink1274.xml"/><Relationship Id="rId52" Type="http://schemas.openxmlformats.org/officeDocument/2006/relationships/customXml" Target="../ink/ink1278.xml"/><Relationship Id="rId60" Type="http://schemas.openxmlformats.org/officeDocument/2006/relationships/customXml" Target="../ink/ink1282.xml"/><Relationship Id="rId65" Type="http://schemas.openxmlformats.org/officeDocument/2006/relationships/image" Target="../media/image1283.png"/><Relationship Id="rId73" Type="http://schemas.openxmlformats.org/officeDocument/2006/relationships/image" Target="../media/image1287.png"/><Relationship Id="rId4" Type="http://schemas.openxmlformats.org/officeDocument/2006/relationships/customXml" Target="../ink/ink1254.xml"/><Relationship Id="rId9" Type="http://schemas.openxmlformats.org/officeDocument/2006/relationships/image" Target="../media/image1255.png"/><Relationship Id="rId13" Type="http://schemas.openxmlformats.org/officeDocument/2006/relationships/image" Target="../media/image1257.png"/><Relationship Id="rId18" Type="http://schemas.openxmlformats.org/officeDocument/2006/relationships/customXml" Target="../ink/ink1261.xml"/><Relationship Id="rId39" Type="http://schemas.openxmlformats.org/officeDocument/2006/relationships/image" Target="../media/image1270.png"/><Relationship Id="rId34" Type="http://schemas.openxmlformats.org/officeDocument/2006/relationships/customXml" Target="../ink/ink1269.xml"/><Relationship Id="rId50" Type="http://schemas.openxmlformats.org/officeDocument/2006/relationships/customXml" Target="../ink/ink1277.xml"/><Relationship Id="rId55" Type="http://schemas.openxmlformats.org/officeDocument/2006/relationships/image" Target="../media/image1278.png"/><Relationship Id="rId7" Type="http://schemas.openxmlformats.org/officeDocument/2006/relationships/image" Target="../media/image1254.png"/><Relationship Id="rId71" Type="http://schemas.openxmlformats.org/officeDocument/2006/relationships/image" Target="../media/image128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4.png"/><Relationship Id="rId18" Type="http://schemas.openxmlformats.org/officeDocument/2006/relationships/customXml" Target="../ink/ink1298.xml"/><Relationship Id="rId26" Type="http://schemas.openxmlformats.org/officeDocument/2006/relationships/customXml" Target="../ink/ink1302.xml"/><Relationship Id="rId39" Type="http://schemas.openxmlformats.org/officeDocument/2006/relationships/image" Target="../media/image1307.png"/><Relationship Id="rId21" Type="http://schemas.openxmlformats.org/officeDocument/2006/relationships/image" Target="../media/image1298.png"/><Relationship Id="rId34" Type="http://schemas.openxmlformats.org/officeDocument/2006/relationships/customXml" Target="../ink/ink1306.xml"/><Relationship Id="rId42" Type="http://schemas.openxmlformats.org/officeDocument/2006/relationships/customXml" Target="../ink/ink1310.xml"/><Relationship Id="rId47" Type="http://schemas.openxmlformats.org/officeDocument/2006/relationships/image" Target="../media/image1311.png"/><Relationship Id="rId50" Type="http://schemas.openxmlformats.org/officeDocument/2006/relationships/customXml" Target="../ink/ink1314.xml"/><Relationship Id="rId55" Type="http://schemas.openxmlformats.org/officeDocument/2006/relationships/image" Target="../media/image1315.png"/><Relationship Id="rId7" Type="http://schemas.openxmlformats.org/officeDocument/2006/relationships/image" Target="../media/image1291.png"/><Relationship Id="rId2" Type="http://schemas.openxmlformats.org/officeDocument/2006/relationships/customXml" Target="../ink/ink1290.xml"/><Relationship Id="rId16" Type="http://schemas.openxmlformats.org/officeDocument/2006/relationships/customXml" Target="../ink/ink1297.xml"/><Relationship Id="rId29" Type="http://schemas.openxmlformats.org/officeDocument/2006/relationships/image" Target="../media/image1302.png"/><Relationship Id="rId11" Type="http://schemas.openxmlformats.org/officeDocument/2006/relationships/image" Target="../media/image1293.png"/><Relationship Id="rId24" Type="http://schemas.openxmlformats.org/officeDocument/2006/relationships/customXml" Target="../ink/ink1301.xml"/><Relationship Id="rId32" Type="http://schemas.openxmlformats.org/officeDocument/2006/relationships/customXml" Target="../ink/ink1305.xml"/><Relationship Id="rId37" Type="http://schemas.openxmlformats.org/officeDocument/2006/relationships/image" Target="../media/image1306.png"/><Relationship Id="rId40" Type="http://schemas.openxmlformats.org/officeDocument/2006/relationships/customXml" Target="../ink/ink1309.xml"/><Relationship Id="rId45" Type="http://schemas.openxmlformats.org/officeDocument/2006/relationships/image" Target="../media/image1310.png"/><Relationship Id="rId53" Type="http://schemas.openxmlformats.org/officeDocument/2006/relationships/image" Target="../media/image1314.png"/><Relationship Id="rId5" Type="http://schemas.openxmlformats.org/officeDocument/2006/relationships/image" Target="../media/image1290.png"/><Relationship Id="rId19" Type="http://schemas.openxmlformats.org/officeDocument/2006/relationships/image" Target="../media/image1297.png"/><Relationship Id="rId4" Type="http://schemas.openxmlformats.org/officeDocument/2006/relationships/customXml" Target="../ink/ink1291.xml"/><Relationship Id="rId9" Type="http://schemas.openxmlformats.org/officeDocument/2006/relationships/image" Target="../media/image1292.png"/><Relationship Id="rId14" Type="http://schemas.openxmlformats.org/officeDocument/2006/relationships/customXml" Target="../ink/ink1296.xml"/><Relationship Id="rId22" Type="http://schemas.openxmlformats.org/officeDocument/2006/relationships/customXml" Target="../ink/ink1300.xml"/><Relationship Id="rId27" Type="http://schemas.openxmlformats.org/officeDocument/2006/relationships/image" Target="../media/image1301.png"/><Relationship Id="rId30" Type="http://schemas.openxmlformats.org/officeDocument/2006/relationships/customXml" Target="../ink/ink1304.xml"/><Relationship Id="rId35" Type="http://schemas.openxmlformats.org/officeDocument/2006/relationships/image" Target="../media/image1305.png"/><Relationship Id="rId43" Type="http://schemas.openxmlformats.org/officeDocument/2006/relationships/image" Target="../media/image1309.png"/><Relationship Id="rId48" Type="http://schemas.openxmlformats.org/officeDocument/2006/relationships/customXml" Target="../ink/ink1313.xml"/><Relationship Id="rId56" Type="http://schemas.openxmlformats.org/officeDocument/2006/relationships/customXml" Target="../ink/ink1317.xml"/><Relationship Id="rId8" Type="http://schemas.openxmlformats.org/officeDocument/2006/relationships/customXml" Target="../ink/ink1293.xml"/><Relationship Id="rId51" Type="http://schemas.openxmlformats.org/officeDocument/2006/relationships/image" Target="../media/image1313.png"/><Relationship Id="rId3" Type="http://schemas.openxmlformats.org/officeDocument/2006/relationships/image" Target="../media/image1289.png"/><Relationship Id="rId12" Type="http://schemas.openxmlformats.org/officeDocument/2006/relationships/customXml" Target="../ink/ink1295.xml"/><Relationship Id="rId17" Type="http://schemas.openxmlformats.org/officeDocument/2006/relationships/image" Target="../media/image1296.png"/><Relationship Id="rId25" Type="http://schemas.openxmlformats.org/officeDocument/2006/relationships/image" Target="../media/image1300.png"/><Relationship Id="rId33" Type="http://schemas.openxmlformats.org/officeDocument/2006/relationships/image" Target="../media/image1304.png"/><Relationship Id="rId38" Type="http://schemas.openxmlformats.org/officeDocument/2006/relationships/customXml" Target="../ink/ink1308.xml"/><Relationship Id="rId46" Type="http://schemas.openxmlformats.org/officeDocument/2006/relationships/customXml" Target="../ink/ink1312.xml"/><Relationship Id="rId20" Type="http://schemas.openxmlformats.org/officeDocument/2006/relationships/customXml" Target="../ink/ink1299.xml"/><Relationship Id="rId41" Type="http://schemas.openxmlformats.org/officeDocument/2006/relationships/image" Target="../media/image1308.png"/><Relationship Id="rId54" Type="http://schemas.openxmlformats.org/officeDocument/2006/relationships/customXml" Target="../ink/ink13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92.xml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28" Type="http://schemas.openxmlformats.org/officeDocument/2006/relationships/customXml" Target="../ink/ink1303.xml"/><Relationship Id="rId36" Type="http://schemas.openxmlformats.org/officeDocument/2006/relationships/customXml" Target="../ink/ink1307.xml"/><Relationship Id="rId49" Type="http://schemas.openxmlformats.org/officeDocument/2006/relationships/image" Target="../media/image1312.png"/><Relationship Id="rId57" Type="http://schemas.openxmlformats.org/officeDocument/2006/relationships/image" Target="../media/image1316.png"/><Relationship Id="rId10" Type="http://schemas.openxmlformats.org/officeDocument/2006/relationships/customXml" Target="../ink/ink1294.xml"/><Relationship Id="rId31" Type="http://schemas.openxmlformats.org/officeDocument/2006/relationships/image" Target="../media/image1303.png"/><Relationship Id="rId44" Type="http://schemas.openxmlformats.org/officeDocument/2006/relationships/customXml" Target="../ink/ink1311.xml"/><Relationship Id="rId52" Type="http://schemas.openxmlformats.org/officeDocument/2006/relationships/customXml" Target="../ink/ink13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1.xml"/><Relationship Id="rId13" Type="http://schemas.openxmlformats.org/officeDocument/2006/relationships/image" Target="../media/image1322.png"/><Relationship Id="rId18" Type="http://schemas.openxmlformats.org/officeDocument/2006/relationships/customXml" Target="../ink/ink1326.xml"/><Relationship Id="rId26" Type="http://schemas.openxmlformats.org/officeDocument/2006/relationships/customXml" Target="../ink/ink1330.xml"/><Relationship Id="rId3" Type="http://schemas.openxmlformats.org/officeDocument/2006/relationships/image" Target="../media/image1317.png"/><Relationship Id="rId21" Type="http://schemas.openxmlformats.org/officeDocument/2006/relationships/image" Target="../media/image1326.png"/><Relationship Id="rId7" Type="http://schemas.openxmlformats.org/officeDocument/2006/relationships/image" Target="../media/image1319.png"/><Relationship Id="rId12" Type="http://schemas.openxmlformats.org/officeDocument/2006/relationships/customXml" Target="../ink/ink1323.xml"/><Relationship Id="rId17" Type="http://schemas.openxmlformats.org/officeDocument/2006/relationships/image" Target="../media/image1324.png"/><Relationship Id="rId25" Type="http://schemas.openxmlformats.org/officeDocument/2006/relationships/image" Target="../media/image1328.png"/><Relationship Id="rId2" Type="http://schemas.openxmlformats.org/officeDocument/2006/relationships/customXml" Target="../ink/ink1318.xml"/><Relationship Id="rId16" Type="http://schemas.openxmlformats.org/officeDocument/2006/relationships/customXml" Target="../ink/ink1325.xml"/><Relationship Id="rId20" Type="http://schemas.openxmlformats.org/officeDocument/2006/relationships/customXml" Target="../ink/ink1327.xml"/><Relationship Id="rId29" Type="http://schemas.openxmlformats.org/officeDocument/2006/relationships/image" Target="../media/image13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0.xml"/><Relationship Id="rId11" Type="http://schemas.openxmlformats.org/officeDocument/2006/relationships/image" Target="../media/image1321.png"/><Relationship Id="rId24" Type="http://schemas.openxmlformats.org/officeDocument/2006/relationships/customXml" Target="../ink/ink1329.xml"/><Relationship Id="rId5" Type="http://schemas.openxmlformats.org/officeDocument/2006/relationships/image" Target="../media/image1318.png"/><Relationship Id="rId15" Type="http://schemas.openxmlformats.org/officeDocument/2006/relationships/image" Target="../media/image1323.png"/><Relationship Id="rId23" Type="http://schemas.openxmlformats.org/officeDocument/2006/relationships/image" Target="../media/image1327.png"/><Relationship Id="rId28" Type="http://schemas.openxmlformats.org/officeDocument/2006/relationships/customXml" Target="../ink/ink1331.xml"/><Relationship Id="rId10" Type="http://schemas.openxmlformats.org/officeDocument/2006/relationships/customXml" Target="../ink/ink1322.xml"/><Relationship Id="rId19" Type="http://schemas.openxmlformats.org/officeDocument/2006/relationships/image" Target="../media/image1325.png"/><Relationship Id="rId31" Type="http://schemas.openxmlformats.org/officeDocument/2006/relationships/image" Target="../media/image1331.png"/><Relationship Id="rId4" Type="http://schemas.openxmlformats.org/officeDocument/2006/relationships/customXml" Target="../ink/ink1319.xml"/><Relationship Id="rId9" Type="http://schemas.openxmlformats.org/officeDocument/2006/relationships/image" Target="../media/image1320.png"/><Relationship Id="rId14" Type="http://schemas.openxmlformats.org/officeDocument/2006/relationships/customXml" Target="../ink/ink1324.xml"/><Relationship Id="rId22" Type="http://schemas.openxmlformats.org/officeDocument/2006/relationships/customXml" Target="../ink/ink1328.xml"/><Relationship Id="rId27" Type="http://schemas.openxmlformats.org/officeDocument/2006/relationships/image" Target="../media/image1329.png"/><Relationship Id="rId30" Type="http://schemas.openxmlformats.org/officeDocument/2006/relationships/customXml" Target="../ink/ink133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45.xml"/><Relationship Id="rId21" Type="http://schemas.openxmlformats.org/officeDocument/2006/relationships/image" Target="../media/image1341.png"/><Relationship Id="rId42" Type="http://schemas.openxmlformats.org/officeDocument/2006/relationships/customXml" Target="../ink/ink1353.xml"/><Relationship Id="rId47" Type="http://schemas.openxmlformats.org/officeDocument/2006/relationships/image" Target="../media/image1354.png"/><Relationship Id="rId63" Type="http://schemas.openxmlformats.org/officeDocument/2006/relationships/image" Target="../media/image1362.png"/><Relationship Id="rId68" Type="http://schemas.openxmlformats.org/officeDocument/2006/relationships/customXml" Target="../ink/ink1366.xml"/><Relationship Id="rId84" Type="http://schemas.openxmlformats.org/officeDocument/2006/relationships/customXml" Target="../ink/ink1374.xml"/><Relationship Id="rId89" Type="http://schemas.openxmlformats.org/officeDocument/2006/relationships/image" Target="../media/image1375.png"/><Relationship Id="rId16" Type="http://schemas.openxmlformats.org/officeDocument/2006/relationships/customXml" Target="../ink/ink1340.xml"/><Relationship Id="rId11" Type="http://schemas.openxmlformats.org/officeDocument/2006/relationships/image" Target="../media/image1336.png"/><Relationship Id="rId32" Type="http://schemas.openxmlformats.org/officeDocument/2006/relationships/customXml" Target="../ink/ink1348.xml"/><Relationship Id="rId37" Type="http://schemas.openxmlformats.org/officeDocument/2006/relationships/image" Target="../media/image1349.png"/><Relationship Id="rId53" Type="http://schemas.openxmlformats.org/officeDocument/2006/relationships/image" Target="../media/image1357.png"/><Relationship Id="rId58" Type="http://schemas.openxmlformats.org/officeDocument/2006/relationships/customXml" Target="../ink/ink1361.xml"/><Relationship Id="rId74" Type="http://schemas.openxmlformats.org/officeDocument/2006/relationships/customXml" Target="../ink/ink1369.xml"/><Relationship Id="rId79" Type="http://schemas.openxmlformats.org/officeDocument/2006/relationships/image" Target="../media/image1370.png"/><Relationship Id="rId5" Type="http://schemas.openxmlformats.org/officeDocument/2006/relationships/image" Target="../media/image1333.png"/><Relationship Id="rId90" Type="http://schemas.openxmlformats.org/officeDocument/2006/relationships/customXml" Target="../ink/ink1377.xml"/><Relationship Id="rId95" Type="http://schemas.openxmlformats.org/officeDocument/2006/relationships/image" Target="../media/image1378.png"/><Relationship Id="rId22" Type="http://schemas.openxmlformats.org/officeDocument/2006/relationships/customXml" Target="../ink/ink1343.xml"/><Relationship Id="rId27" Type="http://schemas.openxmlformats.org/officeDocument/2006/relationships/image" Target="../media/image1344.png"/><Relationship Id="rId43" Type="http://schemas.openxmlformats.org/officeDocument/2006/relationships/image" Target="../media/image1352.png"/><Relationship Id="rId48" Type="http://schemas.openxmlformats.org/officeDocument/2006/relationships/customXml" Target="../ink/ink1356.xml"/><Relationship Id="rId64" Type="http://schemas.openxmlformats.org/officeDocument/2006/relationships/customXml" Target="../ink/ink1364.xml"/><Relationship Id="rId69" Type="http://schemas.openxmlformats.org/officeDocument/2006/relationships/image" Target="../media/image1365.png"/><Relationship Id="rId80" Type="http://schemas.openxmlformats.org/officeDocument/2006/relationships/customXml" Target="../ink/ink1372.xml"/><Relationship Id="rId85" Type="http://schemas.openxmlformats.org/officeDocument/2006/relationships/image" Target="../media/image1373.png"/><Relationship Id="rId3" Type="http://schemas.openxmlformats.org/officeDocument/2006/relationships/image" Target="../media/image1332.png"/><Relationship Id="rId12" Type="http://schemas.openxmlformats.org/officeDocument/2006/relationships/customXml" Target="../ink/ink1338.xml"/><Relationship Id="rId17" Type="http://schemas.openxmlformats.org/officeDocument/2006/relationships/image" Target="../media/image1339.png"/><Relationship Id="rId25" Type="http://schemas.openxmlformats.org/officeDocument/2006/relationships/image" Target="../media/image1343.png"/><Relationship Id="rId33" Type="http://schemas.openxmlformats.org/officeDocument/2006/relationships/image" Target="../media/image1347.png"/><Relationship Id="rId38" Type="http://schemas.openxmlformats.org/officeDocument/2006/relationships/customXml" Target="../ink/ink1351.xml"/><Relationship Id="rId46" Type="http://schemas.openxmlformats.org/officeDocument/2006/relationships/customXml" Target="../ink/ink1355.xml"/><Relationship Id="rId59" Type="http://schemas.openxmlformats.org/officeDocument/2006/relationships/image" Target="../media/image1360.png"/><Relationship Id="rId67" Type="http://schemas.openxmlformats.org/officeDocument/2006/relationships/image" Target="../media/image1364.png"/><Relationship Id="rId20" Type="http://schemas.openxmlformats.org/officeDocument/2006/relationships/customXml" Target="../ink/ink1342.xml"/><Relationship Id="rId41" Type="http://schemas.openxmlformats.org/officeDocument/2006/relationships/image" Target="../media/image1351.png"/><Relationship Id="rId54" Type="http://schemas.openxmlformats.org/officeDocument/2006/relationships/customXml" Target="../ink/ink1359.xml"/><Relationship Id="rId62" Type="http://schemas.openxmlformats.org/officeDocument/2006/relationships/customXml" Target="../ink/ink1363.xml"/><Relationship Id="rId70" Type="http://schemas.openxmlformats.org/officeDocument/2006/relationships/customXml" Target="../ink/ink1367.xml"/><Relationship Id="rId75" Type="http://schemas.openxmlformats.org/officeDocument/2006/relationships/image" Target="../media/image1368.png"/><Relationship Id="rId83" Type="http://schemas.openxmlformats.org/officeDocument/2006/relationships/image" Target="../media/image1372.png"/><Relationship Id="rId88" Type="http://schemas.openxmlformats.org/officeDocument/2006/relationships/customXml" Target="../ink/ink1376.xml"/><Relationship Id="rId91" Type="http://schemas.openxmlformats.org/officeDocument/2006/relationships/image" Target="../media/image1376.png"/><Relationship Id="rId96" Type="http://schemas.openxmlformats.org/officeDocument/2006/relationships/customXml" Target="../ink/ink13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5" Type="http://schemas.openxmlformats.org/officeDocument/2006/relationships/image" Target="../media/image1338.png"/><Relationship Id="rId23" Type="http://schemas.openxmlformats.org/officeDocument/2006/relationships/image" Target="../media/image1342.png"/><Relationship Id="rId28" Type="http://schemas.openxmlformats.org/officeDocument/2006/relationships/customXml" Target="../ink/ink1346.xml"/><Relationship Id="rId36" Type="http://schemas.openxmlformats.org/officeDocument/2006/relationships/customXml" Target="../ink/ink1350.xml"/><Relationship Id="rId49" Type="http://schemas.openxmlformats.org/officeDocument/2006/relationships/image" Target="../media/image1355.png"/><Relationship Id="rId57" Type="http://schemas.openxmlformats.org/officeDocument/2006/relationships/image" Target="../media/image1359.png"/><Relationship Id="rId10" Type="http://schemas.openxmlformats.org/officeDocument/2006/relationships/customXml" Target="../ink/ink1337.xml"/><Relationship Id="rId31" Type="http://schemas.openxmlformats.org/officeDocument/2006/relationships/image" Target="../media/image1346.png"/><Relationship Id="rId44" Type="http://schemas.openxmlformats.org/officeDocument/2006/relationships/customXml" Target="../ink/ink1354.xml"/><Relationship Id="rId52" Type="http://schemas.openxmlformats.org/officeDocument/2006/relationships/customXml" Target="../ink/ink1358.xml"/><Relationship Id="rId60" Type="http://schemas.openxmlformats.org/officeDocument/2006/relationships/customXml" Target="../ink/ink1362.xml"/><Relationship Id="rId65" Type="http://schemas.openxmlformats.org/officeDocument/2006/relationships/image" Target="../media/image1363.png"/><Relationship Id="rId73" Type="http://schemas.openxmlformats.org/officeDocument/2006/relationships/image" Target="../media/image1367.png"/><Relationship Id="rId78" Type="http://schemas.openxmlformats.org/officeDocument/2006/relationships/customXml" Target="../ink/ink1371.xml"/><Relationship Id="rId81" Type="http://schemas.openxmlformats.org/officeDocument/2006/relationships/image" Target="../media/image1371.png"/><Relationship Id="rId86" Type="http://schemas.openxmlformats.org/officeDocument/2006/relationships/customXml" Target="../ink/ink1375.xml"/><Relationship Id="rId94" Type="http://schemas.openxmlformats.org/officeDocument/2006/relationships/customXml" Target="../ink/ink1379.xml"/><Relationship Id="rId99" Type="http://schemas.openxmlformats.org/officeDocument/2006/relationships/image" Target="../media/image1380.png"/><Relationship Id="rId4" Type="http://schemas.openxmlformats.org/officeDocument/2006/relationships/customXml" Target="../ink/ink1334.xml"/><Relationship Id="rId9" Type="http://schemas.openxmlformats.org/officeDocument/2006/relationships/image" Target="../media/image1335.png"/><Relationship Id="rId13" Type="http://schemas.openxmlformats.org/officeDocument/2006/relationships/image" Target="../media/image1337.png"/><Relationship Id="rId18" Type="http://schemas.openxmlformats.org/officeDocument/2006/relationships/customXml" Target="../ink/ink1341.xml"/><Relationship Id="rId39" Type="http://schemas.openxmlformats.org/officeDocument/2006/relationships/image" Target="../media/image1350.png"/><Relationship Id="rId34" Type="http://schemas.openxmlformats.org/officeDocument/2006/relationships/customXml" Target="../ink/ink1349.xml"/><Relationship Id="rId50" Type="http://schemas.openxmlformats.org/officeDocument/2006/relationships/customXml" Target="../ink/ink1357.xml"/><Relationship Id="rId55" Type="http://schemas.openxmlformats.org/officeDocument/2006/relationships/image" Target="../media/image1358.png"/><Relationship Id="rId76" Type="http://schemas.openxmlformats.org/officeDocument/2006/relationships/customXml" Target="../ink/ink1370.xml"/><Relationship Id="rId97" Type="http://schemas.openxmlformats.org/officeDocument/2006/relationships/image" Target="../media/image1379.png"/><Relationship Id="rId7" Type="http://schemas.openxmlformats.org/officeDocument/2006/relationships/image" Target="../media/image1334.png"/><Relationship Id="rId71" Type="http://schemas.openxmlformats.org/officeDocument/2006/relationships/image" Target="../media/image1366.png"/><Relationship Id="rId92" Type="http://schemas.openxmlformats.org/officeDocument/2006/relationships/customXml" Target="../ink/ink1378.xml"/><Relationship Id="rId2" Type="http://schemas.openxmlformats.org/officeDocument/2006/relationships/customXml" Target="../ink/ink1333.xml"/><Relationship Id="rId29" Type="http://schemas.openxmlformats.org/officeDocument/2006/relationships/image" Target="../media/image1345.png"/><Relationship Id="rId24" Type="http://schemas.openxmlformats.org/officeDocument/2006/relationships/customXml" Target="../ink/ink1344.xml"/><Relationship Id="rId40" Type="http://schemas.openxmlformats.org/officeDocument/2006/relationships/customXml" Target="../ink/ink1352.xml"/><Relationship Id="rId45" Type="http://schemas.openxmlformats.org/officeDocument/2006/relationships/image" Target="../media/image1353.png"/><Relationship Id="rId66" Type="http://schemas.openxmlformats.org/officeDocument/2006/relationships/customXml" Target="../ink/ink1365.xml"/><Relationship Id="rId87" Type="http://schemas.openxmlformats.org/officeDocument/2006/relationships/image" Target="../media/image1374.png"/><Relationship Id="rId61" Type="http://schemas.openxmlformats.org/officeDocument/2006/relationships/image" Target="../media/image1361.png"/><Relationship Id="rId82" Type="http://schemas.openxmlformats.org/officeDocument/2006/relationships/customXml" Target="../ink/ink1373.xml"/><Relationship Id="rId19" Type="http://schemas.openxmlformats.org/officeDocument/2006/relationships/image" Target="../media/image1340.png"/><Relationship Id="rId14" Type="http://schemas.openxmlformats.org/officeDocument/2006/relationships/customXml" Target="../ink/ink1339.xml"/><Relationship Id="rId30" Type="http://schemas.openxmlformats.org/officeDocument/2006/relationships/customXml" Target="../ink/ink1347.xml"/><Relationship Id="rId35" Type="http://schemas.openxmlformats.org/officeDocument/2006/relationships/image" Target="../media/image1348.png"/><Relationship Id="rId56" Type="http://schemas.openxmlformats.org/officeDocument/2006/relationships/customXml" Target="../ink/ink1360.xml"/><Relationship Id="rId77" Type="http://schemas.openxmlformats.org/officeDocument/2006/relationships/image" Target="../media/image1369.png"/><Relationship Id="rId8" Type="http://schemas.openxmlformats.org/officeDocument/2006/relationships/customXml" Target="../ink/ink1336.xml"/><Relationship Id="rId51" Type="http://schemas.openxmlformats.org/officeDocument/2006/relationships/image" Target="../media/image1356.png"/><Relationship Id="rId72" Type="http://schemas.openxmlformats.org/officeDocument/2006/relationships/customXml" Target="../ink/ink1368.xml"/><Relationship Id="rId93" Type="http://schemas.openxmlformats.org/officeDocument/2006/relationships/image" Target="../media/image1377.png"/><Relationship Id="rId98" Type="http://schemas.openxmlformats.org/officeDocument/2006/relationships/customXml" Target="../ink/ink138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393" Type="http://schemas.openxmlformats.org/officeDocument/2006/relationships/image" Target="../media/image196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8.png"/><Relationship Id="rId299" Type="http://schemas.openxmlformats.org/officeDocument/2006/relationships/image" Target="../media/image1528.png"/><Relationship Id="rId21" Type="http://schemas.openxmlformats.org/officeDocument/2006/relationships/image" Target="../media/image1390.png"/><Relationship Id="rId63" Type="http://schemas.openxmlformats.org/officeDocument/2006/relationships/image" Target="../media/image1411.png"/><Relationship Id="rId159" Type="http://schemas.openxmlformats.org/officeDocument/2006/relationships/image" Target="../media/image1459.png"/><Relationship Id="rId324" Type="http://schemas.openxmlformats.org/officeDocument/2006/relationships/customXml" Target="../ink/ink1543.xml"/><Relationship Id="rId366" Type="http://schemas.openxmlformats.org/officeDocument/2006/relationships/customXml" Target="../ink/ink1564.xml"/><Relationship Id="rId170" Type="http://schemas.openxmlformats.org/officeDocument/2006/relationships/customXml" Target="../ink/ink1466.xml"/><Relationship Id="rId226" Type="http://schemas.openxmlformats.org/officeDocument/2006/relationships/customXml" Target="../ink/ink1494.xml"/><Relationship Id="rId433" Type="http://schemas.openxmlformats.org/officeDocument/2006/relationships/image" Target="../media/image1595.png"/><Relationship Id="rId268" Type="http://schemas.openxmlformats.org/officeDocument/2006/relationships/customXml" Target="../ink/ink1515.xml"/><Relationship Id="rId32" Type="http://schemas.openxmlformats.org/officeDocument/2006/relationships/customXml" Target="../ink/ink1397.xml"/><Relationship Id="rId74" Type="http://schemas.openxmlformats.org/officeDocument/2006/relationships/customXml" Target="../ink/ink1418.xml"/><Relationship Id="rId128" Type="http://schemas.openxmlformats.org/officeDocument/2006/relationships/customXml" Target="../ink/ink1445.xml"/><Relationship Id="rId335" Type="http://schemas.openxmlformats.org/officeDocument/2006/relationships/image" Target="../media/image1546.png"/><Relationship Id="rId377" Type="http://schemas.openxmlformats.org/officeDocument/2006/relationships/image" Target="../media/image1567.png"/><Relationship Id="rId5" Type="http://schemas.openxmlformats.org/officeDocument/2006/relationships/image" Target="../media/image1382.png"/><Relationship Id="rId181" Type="http://schemas.openxmlformats.org/officeDocument/2006/relationships/image" Target="../media/image1470.png"/><Relationship Id="rId237" Type="http://schemas.openxmlformats.org/officeDocument/2006/relationships/image" Target="../media/image1498.png"/><Relationship Id="rId402" Type="http://schemas.openxmlformats.org/officeDocument/2006/relationships/customXml" Target="../ink/ink1582.xml"/><Relationship Id="rId279" Type="http://schemas.openxmlformats.org/officeDocument/2006/relationships/image" Target="../media/image1518.png"/><Relationship Id="rId444" Type="http://schemas.openxmlformats.org/officeDocument/2006/relationships/customXml" Target="../ink/ink1603.xml"/><Relationship Id="rId43" Type="http://schemas.openxmlformats.org/officeDocument/2006/relationships/image" Target="../media/image1401.png"/><Relationship Id="rId139" Type="http://schemas.openxmlformats.org/officeDocument/2006/relationships/image" Target="../media/image1449.png"/><Relationship Id="rId290" Type="http://schemas.openxmlformats.org/officeDocument/2006/relationships/customXml" Target="../ink/ink1526.xml"/><Relationship Id="rId304" Type="http://schemas.openxmlformats.org/officeDocument/2006/relationships/customXml" Target="../ink/ink1533.xml"/><Relationship Id="rId346" Type="http://schemas.openxmlformats.org/officeDocument/2006/relationships/customXml" Target="../ink/ink1554.xml"/><Relationship Id="rId388" Type="http://schemas.openxmlformats.org/officeDocument/2006/relationships/customXml" Target="../ink/ink1575.xml"/><Relationship Id="rId85" Type="http://schemas.openxmlformats.org/officeDocument/2006/relationships/image" Target="../media/image1422.png"/><Relationship Id="rId150" Type="http://schemas.openxmlformats.org/officeDocument/2006/relationships/customXml" Target="../ink/ink1456.xml"/><Relationship Id="rId192" Type="http://schemas.openxmlformats.org/officeDocument/2006/relationships/customXml" Target="../ink/ink1477.xml"/><Relationship Id="rId206" Type="http://schemas.openxmlformats.org/officeDocument/2006/relationships/customXml" Target="../ink/ink1484.xml"/><Relationship Id="rId413" Type="http://schemas.openxmlformats.org/officeDocument/2006/relationships/image" Target="../media/image1585.png"/><Relationship Id="rId248" Type="http://schemas.openxmlformats.org/officeDocument/2006/relationships/customXml" Target="../ink/ink1505.xml"/><Relationship Id="rId455" Type="http://schemas.openxmlformats.org/officeDocument/2006/relationships/image" Target="../media/image1606.png"/><Relationship Id="rId12" Type="http://schemas.openxmlformats.org/officeDocument/2006/relationships/customXml" Target="../ink/ink1387.xml"/><Relationship Id="rId108" Type="http://schemas.openxmlformats.org/officeDocument/2006/relationships/customXml" Target="../ink/ink1435.xml"/><Relationship Id="rId315" Type="http://schemas.openxmlformats.org/officeDocument/2006/relationships/image" Target="../media/image1536.png"/><Relationship Id="rId357" Type="http://schemas.openxmlformats.org/officeDocument/2006/relationships/image" Target="../media/image1557.png"/><Relationship Id="rId54" Type="http://schemas.openxmlformats.org/officeDocument/2006/relationships/customXml" Target="../ink/ink1408.xml"/><Relationship Id="rId96" Type="http://schemas.openxmlformats.org/officeDocument/2006/relationships/customXml" Target="../ink/ink1429.xml"/><Relationship Id="rId161" Type="http://schemas.openxmlformats.org/officeDocument/2006/relationships/image" Target="../media/image1460.png"/><Relationship Id="rId217" Type="http://schemas.openxmlformats.org/officeDocument/2006/relationships/image" Target="../media/image1488.png"/><Relationship Id="rId399" Type="http://schemas.openxmlformats.org/officeDocument/2006/relationships/image" Target="../media/image1578.png"/><Relationship Id="rId259" Type="http://schemas.openxmlformats.org/officeDocument/2006/relationships/image" Target="../media/image1509.png"/><Relationship Id="rId424" Type="http://schemas.openxmlformats.org/officeDocument/2006/relationships/customXml" Target="../ink/ink1593.xml"/><Relationship Id="rId23" Type="http://schemas.openxmlformats.org/officeDocument/2006/relationships/image" Target="../media/image1391.png"/><Relationship Id="rId119" Type="http://schemas.openxmlformats.org/officeDocument/2006/relationships/image" Target="../media/image1439.png"/><Relationship Id="rId270" Type="http://schemas.openxmlformats.org/officeDocument/2006/relationships/customXml" Target="../ink/ink1516.xml"/><Relationship Id="rId326" Type="http://schemas.openxmlformats.org/officeDocument/2006/relationships/customXml" Target="../ink/ink1544.xml"/><Relationship Id="rId65" Type="http://schemas.openxmlformats.org/officeDocument/2006/relationships/image" Target="../media/image1412.png"/><Relationship Id="rId130" Type="http://schemas.openxmlformats.org/officeDocument/2006/relationships/customXml" Target="../ink/ink1446.xml"/><Relationship Id="rId368" Type="http://schemas.openxmlformats.org/officeDocument/2006/relationships/customXml" Target="../ink/ink1565.xml"/><Relationship Id="rId172" Type="http://schemas.openxmlformats.org/officeDocument/2006/relationships/customXml" Target="../ink/ink1467.xml"/><Relationship Id="rId228" Type="http://schemas.openxmlformats.org/officeDocument/2006/relationships/customXml" Target="../ink/ink1495.xml"/><Relationship Id="rId435" Type="http://schemas.openxmlformats.org/officeDocument/2006/relationships/image" Target="../media/image1596.png"/><Relationship Id="rId281" Type="http://schemas.openxmlformats.org/officeDocument/2006/relationships/image" Target="../media/image1519.png"/><Relationship Id="rId337" Type="http://schemas.openxmlformats.org/officeDocument/2006/relationships/image" Target="../media/image1547.png"/><Relationship Id="rId34" Type="http://schemas.openxmlformats.org/officeDocument/2006/relationships/customXml" Target="../ink/ink1398.xml"/><Relationship Id="rId76" Type="http://schemas.openxmlformats.org/officeDocument/2006/relationships/customXml" Target="../ink/ink1419.xml"/><Relationship Id="rId141" Type="http://schemas.openxmlformats.org/officeDocument/2006/relationships/image" Target="../media/image1450.png"/><Relationship Id="rId379" Type="http://schemas.openxmlformats.org/officeDocument/2006/relationships/image" Target="../media/image1568.png"/><Relationship Id="rId7" Type="http://schemas.openxmlformats.org/officeDocument/2006/relationships/image" Target="../media/image1383.png"/><Relationship Id="rId183" Type="http://schemas.openxmlformats.org/officeDocument/2006/relationships/image" Target="../media/image1471.png"/><Relationship Id="rId239" Type="http://schemas.openxmlformats.org/officeDocument/2006/relationships/image" Target="../media/image1499.png"/><Relationship Id="rId390" Type="http://schemas.openxmlformats.org/officeDocument/2006/relationships/customXml" Target="../ink/ink1576.xml"/><Relationship Id="rId404" Type="http://schemas.openxmlformats.org/officeDocument/2006/relationships/customXml" Target="../ink/ink1583.xml"/><Relationship Id="rId446" Type="http://schemas.openxmlformats.org/officeDocument/2006/relationships/customXml" Target="../ink/ink1604.xml"/><Relationship Id="rId250" Type="http://schemas.openxmlformats.org/officeDocument/2006/relationships/customXml" Target="../ink/ink1506.xml"/><Relationship Id="rId292" Type="http://schemas.openxmlformats.org/officeDocument/2006/relationships/customXml" Target="../ink/ink1527.xml"/><Relationship Id="rId306" Type="http://schemas.openxmlformats.org/officeDocument/2006/relationships/customXml" Target="../ink/ink1534.xml"/><Relationship Id="rId45" Type="http://schemas.openxmlformats.org/officeDocument/2006/relationships/image" Target="../media/image1402.png"/><Relationship Id="rId87" Type="http://schemas.openxmlformats.org/officeDocument/2006/relationships/image" Target="../media/image1423.png"/><Relationship Id="rId110" Type="http://schemas.openxmlformats.org/officeDocument/2006/relationships/customXml" Target="../ink/ink1436.xml"/><Relationship Id="rId348" Type="http://schemas.openxmlformats.org/officeDocument/2006/relationships/customXml" Target="../ink/ink1555.xml"/><Relationship Id="rId152" Type="http://schemas.openxmlformats.org/officeDocument/2006/relationships/customXml" Target="../ink/ink1457.xml"/><Relationship Id="rId194" Type="http://schemas.openxmlformats.org/officeDocument/2006/relationships/customXml" Target="../ink/ink1478.xml"/><Relationship Id="rId208" Type="http://schemas.openxmlformats.org/officeDocument/2006/relationships/customXml" Target="../ink/ink1485.xml"/><Relationship Id="rId415" Type="http://schemas.openxmlformats.org/officeDocument/2006/relationships/image" Target="../media/image1586.png"/><Relationship Id="rId457" Type="http://schemas.openxmlformats.org/officeDocument/2006/relationships/image" Target="../media/image1607.png"/><Relationship Id="rId261" Type="http://schemas.openxmlformats.org/officeDocument/2006/relationships/image" Target="../media/image1510.png"/><Relationship Id="rId14" Type="http://schemas.openxmlformats.org/officeDocument/2006/relationships/customXml" Target="../ink/ink1388.xml"/><Relationship Id="rId56" Type="http://schemas.openxmlformats.org/officeDocument/2006/relationships/customXml" Target="../ink/ink1409.xml"/><Relationship Id="rId317" Type="http://schemas.openxmlformats.org/officeDocument/2006/relationships/image" Target="../media/image1537.png"/><Relationship Id="rId359" Type="http://schemas.openxmlformats.org/officeDocument/2006/relationships/image" Target="../media/image1558.png"/><Relationship Id="rId98" Type="http://schemas.openxmlformats.org/officeDocument/2006/relationships/customXml" Target="../ink/ink1430.xml"/><Relationship Id="rId121" Type="http://schemas.openxmlformats.org/officeDocument/2006/relationships/image" Target="../media/image1440.png"/><Relationship Id="rId163" Type="http://schemas.openxmlformats.org/officeDocument/2006/relationships/image" Target="../media/image1461.png"/><Relationship Id="rId219" Type="http://schemas.openxmlformats.org/officeDocument/2006/relationships/image" Target="../media/image1489.png"/><Relationship Id="rId370" Type="http://schemas.openxmlformats.org/officeDocument/2006/relationships/customXml" Target="../ink/ink1566.xml"/><Relationship Id="rId426" Type="http://schemas.openxmlformats.org/officeDocument/2006/relationships/customXml" Target="../ink/ink1594.xml"/><Relationship Id="rId230" Type="http://schemas.openxmlformats.org/officeDocument/2006/relationships/customXml" Target="../ink/ink1496.xml"/><Relationship Id="rId25" Type="http://schemas.openxmlformats.org/officeDocument/2006/relationships/image" Target="../media/image1392.png"/><Relationship Id="rId67" Type="http://schemas.openxmlformats.org/officeDocument/2006/relationships/image" Target="../media/image1413.png"/><Relationship Id="rId272" Type="http://schemas.openxmlformats.org/officeDocument/2006/relationships/customXml" Target="../ink/ink1517.xml"/><Relationship Id="rId328" Type="http://schemas.openxmlformats.org/officeDocument/2006/relationships/customXml" Target="../ink/ink1545.xml"/><Relationship Id="rId132" Type="http://schemas.openxmlformats.org/officeDocument/2006/relationships/customXml" Target="../ink/ink1447.xml"/><Relationship Id="rId174" Type="http://schemas.openxmlformats.org/officeDocument/2006/relationships/customXml" Target="../ink/ink1468.xml"/><Relationship Id="rId381" Type="http://schemas.openxmlformats.org/officeDocument/2006/relationships/image" Target="../media/image1569.png"/><Relationship Id="rId241" Type="http://schemas.openxmlformats.org/officeDocument/2006/relationships/image" Target="../media/image1500.png"/><Relationship Id="rId437" Type="http://schemas.openxmlformats.org/officeDocument/2006/relationships/image" Target="../media/image1597.png"/><Relationship Id="rId36" Type="http://schemas.openxmlformats.org/officeDocument/2006/relationships/customXml" Target="../ink/ink1399.xml"/><Relationship Id="rId283" Type="http://schemas.openxmlformats.org/officeDocument/2006/relationships/image" Target="../media/image1520.png"/><Relationship Id="rId339" Type="http://schemas.openxmlformats.org/officeDocument/2006/relationships/image" Target="../media/image1548.png"/><Relationship Id="rId78" Type="http://schemas.openxmlformats.org/officeDocument/2006/relationships/customXml" Target="../ink/ink1420.xml"/><Relationship Id="rId101" Type="http://schemas.openxmlformats.org/officeDocument/2006/relationships/image" Target="../media/image1430.png"/><Relationship Id="rId143" Type="http://schemas.openxmlformats.org/officeDocument/2006/relationships/image" Target="../media/image1451.png"/><Relationship Id="rId185" Type="http://schemas.openxmlformats.org/officeDocument/2006/relationships/image" Target="../media/image1472.png"/><Relationship Id="rId350" Type="http://schemas.openxmlformats.org/officeDocument/2006/relationships/customXml" Target="../ink/ink1556.xml"/><Relationship Id="rId406" Type="http://schemas.openxmlformats.org/officeDocument/2006/relationships/customXml" Target="../ink/ink1584.xml"/><Relationship Id="rId9" Type="http://schemas.openxmlformats.org/officeDocument/2006/relationships/image" Target="../media/image1384.png"/><Relationship Id="rId210" Type="http://schemas.openxmlformats.org/officeDocument/2006/relationships/customXml" Target="../ink/ink1486.xml"/><Relationship Id="rId392" Type="http://schemas.openxmlformats.org/officeDocument/2006/relationships/customXml" Target="../ink/ink1577.xml"/><Relationship Id="rId448" Type="http://schemas.openxmlformats.org/officeDocument/2006/relationships/customXml" Target="../ink/ink1605.xml"/><Relationship Id="rId252" Type="http://schemas.openxmlformats.org/officeDocument/2006/relationships/customXml" Target="../ink/ink1507.xml"/><Relationship Id="rId294" Type="http://schemas.openxmlformats.org/officeDocument/2006/relationships/customXml" Target="../ink/ink1528.xml"/><Relationship Id="rId308" Type="http://schemas.openxmlformats.org/officeDocument/2006/relationships/customXml" Target="../ink/ink1535.xml"/><Relationship Id="rId47" Type="http://schemas.openxmlformats.org/officeDocument/2006/relationships/image" Target="../media/image1403.png"/><Relationship Id="rId89" Type="http://schemas.openxmlformats.org/officeDocument/2006/relationships/image" Target="../media/image1424.png"/><Relationship Id="rId112" Type="http://schemas.openxmlformats.org/officeDocument/2006/relationships/customXml" Target="../ink/ink1437.xml"/><Relationship Id="rId154" Type="http://schemas.openxmlformats.org/officeDocument/2006/relationships/customXml" Target="../ink/ink1458.xml"/><Relationship Id="rId361" Type="http://schemas.openxmlformats.org/officeDocument/2006/relationships/image" Target="../media/image1559.png"/><Relationship Id="rId196" Type="http://schemas.openxmlformats.org/officeDocument/2006/relationships/customXml" Target="../ink/ink1479.xml"/><Relationship Id="rId417" Type="http://schemas.openxmlformats.org/officeDocument/2006/relationships/image" Target="../media/image1587.png"/><Relationship Id="rId459" Type="http://schemas.openxmlformats.org/officeDocument/2006/relationships/image" Target="../media/image1608.png"/><Relationship Id="rId16" Type="http://schemas.openxmlformats.org/officeDocument/2006/relationships/customXml" Target="../ink/ink1389.xml"/><Relationship Id="rId221" Type="http://schemas.openxmlformats.org/officeDocument/2006/relationships/image" Target="../media/image1490.png"/><Relationship Id="rId263" Type="http://schemas.openxmlformats.org/officeDocument/2006/relationships/image" Target="../media/image1511.png"/><Relationship Id="rId319" Type="http://schemas.openxmlformats.org/officeDocument/2006/relationships/image" Target="../media/image1538.png"/><Relationship Id="rId58" Type="http://schemas.openxmlformats.org/officeDocument/2006/relationships/customXml" Target="../ink/ink1410.xml"/><Relationship Id="rId123" Type="http://schemas.openxmlformats.org/officeDocument/2006/relationships/image" Target="../media/image1441.png"/><Relationship Id="rId330" Type="http://schemas.openxmlformats.org/officeDocument/2006/relationships/customXml" Target="../ink/ink1546.xml"/><Relationship Id="rId165" Type="http://schemas.openxmlformats.org/officeDocument/2006/relationships/image" Target="../media/image1462.png"/><Relationship Id="rId372" Type="http://schemas.openxmlformats.org/officeDocument/2006/relationships/customXml" Target="../ink/ink1567.xml"/><Relationship Id="rId428" Type="http://schemas.openxmlformats.org/officeDocument/2006/relationships/customXml" Target="../ink/ink1595.xml"/><Relationship Id="rId232" Type="http://schemas.openxmlformats.org/officeDocument/2006/relationships/customXml" Target="../ink/ink1497.xml"/><Relationship Id="rId274" Type="http://schemas.openxmlformats.org/officeDocument/2006/relationships/customXml" Target="../ink/ink1518.xml"/><Relationship Id="rId27" Type="http://schemas.openxmlformats.org/officeDocument/2006/relationships/image" Target="../media/image1393.png"/><Relationship Id="rId69" Type="http://schemas.openxmlformats.org/officeDocument/2006/relationships/image" Target="../media/image1414.png"/><Relationship Id="rId134" Type="http://schemas.openxmlformats.org/officeDocument/2006/relationships/customXml" Target="../ink/ink1448.xml"/><Relationship Id="rId80" Type="http://schemas.openxmlformats.org/officeDocument/2006/relationships/customXml" Target="../ink/ink1421.xml"/><Relationship Id="rId176" Type="http://schemas.openxmlformats.org/officeDocument/2006/relationships/customXml" Target="../ink/ink1469.xml"/><Relationship Id="rId341" Type="http://schemas.openxmlformats.org/officeDocument/2006/relationships/image" Target="../media/image1549.png"/><Relationship Id="rId383" Type="http://schemas.openxmlformats.org/officeDocument/2006/relationships/image" Target="../media/image1570.png"/><Relationship Id="rId439" Type="http://schemas.openxmlformats.org/officeDocument/2006/relationships/image" Target="../media/image1598.png"/><Relationship Id="rId201" Type="http://schemas.openxmlformats.org/officeDocument/2006/relationships/image" Target="../media/image1480.png"/><Relationship Id="rId243" Type="http://schemas.openxmlformats.org/officeDocument/2006/relationships/image" Target="../media/image1501.png"/><Relationship Id="rId285" Type="http://schemas.openxmlformats.org/officeDocument/2006/relationships/image" Target="../media/image1521.png"/><Relationship Id="rId450" Type="http://schemas.openxmlformats.org/officeDocument/2006/relationships/customXml" Target="../ink/ink1606.xml"/><Relationship Id="rId38" Type="http://schemas.openxmlformats.org/officeDocument/2006/relationships/customXml" Target="../ink/ink1400.xml"/><Relationship Id="rId103" Type="http://schemas.openxmlformats.org/officeDocument/2006/relationships/image" Target="../media/image1431.png"/><Relationship Id="rId310" Type="http://schemas.openxmlformats.org/officeDocument/2006/relationships/customXml" Target="../ink/ink1536.xml"/><Relationship Id="rId91" Type="http://schemas.openxmlformats.org/officeDocument/2006/relationships/image" Target="../media/image1425.png"/><Relationship Id="rId145" Type="http://schemas.openxmlformats.org/officeDocument/2006/relationships/image" Target="../media/image1452.png"/><Relationship Id="rId187" Type="http://schemas.openxmlformats.org/officeDocument/2006/relationships/image" Target="../media/image1473.png"/><Relationship Id="rId352" Type="http://schemas.openxmlformats.org/officeDocument/2006/relationships/customXml" Target="../ink/ink1557.xml"/><Relationship Id="rId394" Type="http://schemas.openxmlformats.org/officeDocument/2006/relationships/customXml" Target="../ink/ink1578.xml"/><Relationship Id="rId408" Type="http://schemas.openxmlformats.org/officeDocument/2006/relationships/customXml" Target="../ink/ink1585.xml"/><Relationship Id="rId212" Type="http://schemas.openxmlformats.org/officeDocument/2006/relationships/customXml" Target="../ink/ink1487.xml"/><Relationship Id="rId254" Type="http://schemas.openxmlformats.org/officeDocument/2006/relationships/customXml" Target="../ink/ink1508.xml"/><Relationship Id="rId49" Type="http://schemas.openxmlformats.org/officeDocument/2006/relationships/image" Target="../media/image1404.png"/><Relationship Id="rId114" Type="http://schemas.openxmlformats.org/officeDocument/2006/relationships/customXml" Target="../ink/ink1438.xml"/><Relationship Id="rId296" Type="http://schemas.openxmlformats.org/officeDocument/2006/relationships/customXml" Target="../ink/ink1529.xml"/><Relationship Id="rId461" Type="http://schemas.openxmlformats.org/officeDocument/2006/relationships/image" Target="../media/image1609.png"/><Relationship Id="rId60" Type="http://schemas.openxmlformats.org/officeDocument/2006/relationships/customXml" Target="../ink/ink1411.xml"/><Relationship Id="rId156" Type="http://schemas.openxmlformats.org/officeDocument/2006/relationships/customXml" Target="../ink/ink1459.xml"/><Relationship Id="rId198" Type="http://schemas.openxmlformats.org/officeDocument/2006/relationships/customXml" Target="../ink/ink1480.xml"/><Relationship Id="rId321" Type="http://schemas.openxmlformats.org/officeDocument/2006/relationships/image" Target="../media/image1539.png"/><Relationship Id="rId363" Type="http://schemas.openxmlformats.org/officeDocument/2006/relationships/image" Target="../media/image1560.png"/><Relationship Id="rId419" Type="http://schemas.openxmlformats.org/officeDocument/2006/relationships/image" Target="../media/image1588.png"/><Relationship Id="rId223" Type="http://schemas.openxmlformats.org/officeDocument/2006/relationships/image" Target="../media/image1491.png"/><Relationship Id="rId430" Type="http://schemas.openxmlformats.org/officeDocument/2006/relationships/customXml" Target="../ink/ink1596.xml"/><Relationship Id="rId18" Type="http://schemas.openxmlformats.org/officeDocument/2006/relationships/customXml" Target="../ink/ink1390.xml"/><Relationship Id="rId265" Type="http://schemas.openxmlformats.org/officeDocument/2006/relationships/image" Target="../media/image1512.png"/><Relationship Id="rId125" Type="http://schemas.openxmlformats.org/officeDocument/2006/relationships/image" Target="../media/image1442.png"/><Relationship Id="rId167" Type="http://schemas.openxmlformats.org/officeDocument/2006/relationships/image" Target="../media/image1463.png"/><Relationship Id="rId332" Type="http://schemas.openxmlformats.org/officeDocument/2006/relationships/customXml" Target="../ink/ink1547.xml"/><Relationship Id="rId374" Type="http://schemas.openxmlformats.org/officeDocument/2006/relationships/customXml" Target="../ink/ink1568.xml"/><Relationship Id="rId71" Type="http://schemas.openxmlformats.org/officeDocument/2006/relationships/image" Target="../media/image1415.png"/><Relationship Id="rId234" Type="http://schemas.openxmlformats.org/officeDocument/2006/relationships/customXml" Target="../ink/ink1498.xml"/><Relationship Id="rId2" Type="http://schemas.openxmlformats.org/officeDocument/2006/relationships/customXml" Target="../ink/ink1382.xml"/><Relationship Id="rId29" Type="http://schemas.openxmlformats.org/officeDocument/2006/relationships/image" Target="../media/image1394.png"/><Relationship Id="rId276" Type="http://schemas.openxmlformats.org/officeDocument/2006/relationships/customXml" Target="../ink/ink1519.xml"/><Relationship Id="rId441" Type="http://schemas.openxmlformats.org/officeDocument/2006/relationships/image" Target="../media/image1599.png"/><Relationship Id="rId40" Type="http://schemas.openxmlformats.org/officeDocument/2006/relationships/customXml" Target="../ink/ink1401.xml"/><Relationship Id="rId115" Type="http://schemas.openxmlformats.org/officeDocument/2006/relationships/image" Target="../media/image1437.png"/><Relationship Id="rId136" Type="http://schemas.openxmlformats.org/officeDocument/2006/relationships/customXml" Target="../ink/ink1449.xml"/><Relationship Id="rId157" Type="http://schemas.openxmlformats.org/officeDocument/2006/relationships/image" Target="../media/image1458.png"/><Relationship Id="rId178" Type="http://schemas.openxmlformats.org/officeDocument/2006/relationships/customXml" Target="../ink/ink1470.xml"/><Relationship Id="rId301" Type="http://schemas.openxmlformats.org/officeDocument/2006/relationships/image" Target="../media/image1529.png"/><Relationship Id="rId322" Type="http://schemas.openxmlformats.org/officeDocument/2006/relationships/customXml" Target="../ink/ink1542.xml"/><Relationship Id="rId343" Type="http://schemas.openxmlformats.org/officeDocument/2006/relationships/image" Target="../media/image1550.png"/><Relationship Id="rId364" Type="http://schemas.openxmlformats.org/officeDocument/2006/relationships/customXml" Target="../ink/ink1563.xml"/><Relationship Id="rId61" Type="http://schemas.openxmlformats.org/officeDocument/2006/relationships/image" Target="../media/image1410.png"/><Relationship Id="rId82" Type="http://schemas.openxmlformats.org/officeDocument/2006/relationships/customXml" Target="../ink/ink1422.xml"/><Relationship Id="rId199" Type="http://schemas.openxmlformats.org/officeDocument/2006/relationships/image" Target="../media/image1479.png"/><Relationship Id="rId203" Type="http://schemas.openxmlformats.org/officeDocument/2006/relationships/image" Target="../media/image1481.png"/><Relationship Id="rId385" Type="http://schemas.openxmlformats.org/officeDocument/2006/relationships/image" Target="../media/image1571.png"/><Relationship Id="rId19" Type="http://schemas.openxmlformats.org/officeDocument/2006/relationships/image" Target="../media/image1389.png"/><Relationship Id="rId224" Type="http://schemas.openxmlformats.org/officeDocument/2006/relationships/customXml" Target="../ink/ink1493.xml"/><Relationship Id="rId245" Type="http://schemas.openxmlformats.org/officeDocument/2006/relationships/image" Target="../media/image1502.png"/><Relationship Id="rId266" Type="http://schemas.openxmlformats.org/officeDocument/2006/relationships/customXml" Target="../ink/ink1514.xml"/><Relationship Id="rId287" Type="http://schemas.openxmlformats.org/officeDocument/2006/relationships/image" Target="../media/image1522.png"/><Relationship Id="rId410" Type="http://schemas.openxmlformats.org/officeDocument/2006/relationships/customXml" Target="../ink/ink1586.xml"/><Relationship Id="rId431" Type="http://schemas.openxmlformats.org/officeDocument/2006/relationships/image" Target="../media/image1594.png"/><Relationship Id="rId452" Type="http://schemas.openxmlformats.org/officeDocument/2006/relationships/customXml" Target="../ink/ink1607.xml"/><Relationship Id="rId30" Type="http://schemas.openxmlformats.org/officeDocument/2006/relationships/customXml" Target="../ink/ink1396.xml"/><Relationship Id="rId105" Type="http://schemas.openxmlformats.org/officeDocument/2006/relationships/image" Target="../media/image1432.png"/><Relationship Id="rId126" Type="http://schemas.openxmlformats.org/officeDocument/2006/relationships/customXml" Target="../ink/ink1444.xml"/><Relationship Id="rId147" Type="http://schemas.openxmlformats.org/officeDocument/2006/relationships/image" Target="../media/image1453.png"/><Relationship Id="rId168" Type="http://schemas.openxmlformats.org/officeDocument/2006/relationships/customXml" Target="../ink/ink1465.xml"/><Relationship Id="rId312" Type="http://schemas.openxmlformats.org/officeDocument/2006/relationships/customXml" Target="../ink/ink1537.xml"/><Relationship Id="rId333" Type="http://schemas.openxmlformats.org/officeDocument/2006/relationships/image" Target="../media/image1545.png"/><Relationship Id="rId354" Type="http://schemas.openxmlformats.org/officeDocument/2006/relationships/customXml" Target="../ink/ink1558.xml"/><Relationship Id="rId51" Type="http://schemas.openxmlformats.org/officeDocument/2006/relationships/image" Target="../media/image1405.png"/><Relationship Id="rId72" Type="http://schemas.openxmlformats.org/officeDocument/2006/relationships/customXml" Target="../ink/ink1417.xml"/><Relationship Id="rId93" Type="http://schemas.openxmlformats.org/officeDocument/2006/relationships/image" Target="../media/image1426.png"/><Relationship Id="rId189" Type="http://schemas.openxmlformats.org/officeDocument/2006/relationships/image" Target="../media/image1474.png"/><Relationship Id="rId375" Type="http://schemas.openxmlformats.org/officeDocument/2006/relationships/image" Target="../media/image1566.png"/><Relationship Id="rId396" Type="http://schemas.openxmlformats.org/officeDocument/2006/relationships/customXml" Target="../ink/ink1579.xml"/><Relationship Id="rId3" Type="http://schemas.openxmlformats.org/officeDocument/2006/relationships/image" Target="../media/image1381.png"/><Relationship Id="rId214" Type="http://schemas.openxmlformats.org/officeDocument/2006/relationships/customXml" Target="../ink/ink1488.xml"/><Relationship Id="rId235" Type="http://schemas.openxmlformats.org/officeDocument/2006/relationships/image" Target="../media/image1497.png"/><Relationship Id="rId256" Type="http://schemas.openxmlformats.org/officeDocument/2006/relationships/customXml" Target="../ink/ink1509.xml"/><Relationship Id="rId277" Type="http://schemas.openxmlformats.org/officeDocument/2006/relationships/image" Target="../media/image1517.png"/><Relationship Id="rId298" Type="http://schemas.openxmlformats.org/officeDocument/2006/relationships/customXml" Target="../ink/ink1530.xml"/><Relationship Id="rId400" Type="http://schemas.openxmlformats.org/officeDocument/2006/relationships/customXml" Target="../ink/ink1581.xml"/><Relationship Id="rId421" Type="http://schemas.openxmlformats.org/officeDocument/2006/relationships/image" Target="../media/image1589.png"/><Relationship Id="rId442" Type="http://schemas.openxmlformats.org/officeDocument/2006/relationships/customXml" Target="../ink/ink1602.xml"/><Relationship Id="rId116" Type="http://schemas.openxmlformats.org/officeDocument/2006/relationships/customXml" Target="../ink/ink1439.xml"/><Relationship Id="rId137" Type="http://schemas.openxmlformats.org/officeDocument/2006/relationships/image" Target="../media/image1448.png"/><Relationship Id="rId158" Type="http://schemas.openxmlformats.org/officeDocument/2006/relationships/customXml" Target="../ink/ink1460.xml"/><Relationship Id="rId302" Type="http://schemas.openxmlformats.org/officeDocument/2006/relationships/customXml" Target="../ink/ink1532.xml"/><Relationship Id="rId323" Type="http://schemas.openxmlformats.org/officeDocument/2006/relationships/image" Target="../media/image1540.png"/><Relationship Id="rId344" Type="http://schemas.openxmlformats.org/officeDocument/2006/relationships/customXml" Target="../ink/ink1553.xml"/><Relationship Id="rId20" Type="http://schemas.openxmlformats.org/officeDocument/2006/relationships/customXml" Target="../ink/ink1391.xml"/><Relationship Id="rId41" Type="http://schemas.openxmlformats.org/officeDocument/2006/relationships/image" Target="../media/image1400.png"/><Relationship Id="rId62" Type="http://schemas.openxmlformats.org/officeDocument/2006/relationships/customXml" Target="../ink/ink1412.xml"/><Relationship Id="rId83" Type="http://schemas.openxmlformats.org/officeDocument/2006/relationships/image" Target="../media/image1421.png"/><Relationship Id="rId179" Type="http://schemas.openxmlformats.org/officeDocument/2006/relationships/image" Target="../media/image1469.png"/><Relationship Id="rId365" Type="http://schemas.openxmlformats.org/officeDocument/2006/relationships/image" Target="../media/image1561.png"/><Relationship Id="rId386" Type="http://schemas.openxmlformats.org/officeDocument/2006/relationships/customXml" Target="../ink/ink1574.xml"/><Relationship Id="rId190" Type="http://schemas.openxmlformats.org/officeDocument/2006/relationships/customXml" Target="../ink/ink1476.xml"/><Relationship Id="rId204" Type="http://schemas.openxmlformats.org/officeDocument/2006/relationships/customXml" Target="../ink/ink1483.xml"/><Relationship Id="rId225" Type="http://schemas.openxmlformats.org/officeDocument/2006/relationships/image" Target="../media/image1492.png"/><Relationship Id="rId246" Type="http://schemas.openxmlformats.org/officeDocument/2006/relationships/customXml" Target="../ink/ink1504.xml"/><Relationship Id="rId267" Type="http://schemas.openxmlformats.org/officeDocument/2006/relationships/image" Target="../media/image1513.png"/><Relationship Id="rId288" Type="http://schemas.openxmlformats.org/officeDocument/2006/relationships/customXml" Target="../ink/ink1525.xml"/><Relationship Id="rId411" Type="http://schemas.openxmlformats.org/officeDocument/2006/relationships/image" Target="../media/image1584.png"/><Relationship Id="rId432" Type="http://schemas.openxmlformats.org/officeDocument/2006/relationships/customXml" Target="../ink/ink1597.xml"/><Relationship Id="rId453" Type="http://schemas.openxmlformats.org/officeDocument/2006/relationships/image" Target="../media/image1605.png"/><Relationship Id="rId106" Type="http://schemas.openxmlformats.org/officeDocument/2006/relationships/customXml" Target="../ink/ink1434.xml"/><Relationship Id="rId127" Type="http://schemas.openxmlformats.org/officeDocument/2006/relationships/image" Target="../media/image1443.png"/><Relationship Id="rId313" Type="http://schemas.openxmlformats.org/officeDocument/2006/relationships/image" Target="../media/image1535.png"/><Relationship Id="rId10" Type="http://schemas.openxmlformats.org/officeDocument/2006/relationships/customXml" Target="../ink/ink1386.xml"/><Relationship Id="rId31" Type="http://schemas.openxmlformats.org/officeDocument/2006/relationships/image" Target="../media/image1395.png"/><Relationship Id="rId52" Type="http://schemas.openxmlformats.org/officeDocument/2006/relationships/customXml" Target="../ink/ink1407.xml"/><Relationship Id="rId73" Type="http://schemas.openxmlformats.org/officeDocument/2006/relationships/image" Target="../media/image1416.png"/><Relationship Id="rId94" Type="http://schemas.openxmlformats.org/officeDocument/2006/relationships/customXml" Target="../ink/ink1428.xml"/><Relationship Id="rId148" Type="http://schemas.openxmlformats.org/officeDocument/2006/relationships/customXml" Target="../ink/ink1455.xml"/><Relationship Id="rId169" Type="http://schemas.openxmlformats.org/officeDocument/2006/relationships/image" Target="../media/image1464.png"/><Relationship Id="rId334" Type="http://schemas.openxmlformats.org/officeDocument/2006/relationships/customXml" Target="../ink/ink1548.xml"/><Relationship Id="rId355" Type="http://schemas.openxmlformats.org/officeDocument/2006/relationships/image" Target="../media/image1556.png"/><Relationship Id="rId376" Type="http://schemas.openxmlformats.org/officeDocument/2006/relationships/customXml" Target="../ink/ink1569.xml"/><Relationship Id="rId397" Type="http://schemas.openxmlformats.org/officeDocument/2006/relationships/image" Target="../media/image1577.png"/><Relationship Id="rId4" Type="http://schemas.openxmlformats.org/officeDocument/2006/relationships/customXml" Target="../ink/ink1383.xml"/><Relationship Id="rId180" Type="http://schemas.openxmlformats.org/officeDocument/2006/relationships/customXml" Target="../ink/ink1471.xml"/><Relationship Id="rId215" Type="http://schemas.openxmlformats.org/officeDocument/2006/relationships/image" Target="../media/image1487.png"/><Relationship Id="rId236" Type="http://schemas.openxmlformats.org/officeDocument/2006/relationships/customXml" Target="../ink/ink1499.xml"/><Relationship Id="rId257" Type="http://schemas.openxmlformats.org/officeDocument/2006/relationships/image" Target="../media/image1508.png"/><Relationship Id="rId278" Type="http://schemas.openxmlformats.org/officeDocument/2006/relationships/customXml" Target="../ink/ink1520.xml"/><Relationship Id="rId401" Type="http://schemas.openxmlformats.org/officeDocument/2006/relationships/image" Target="../media/image1579.png"/><Relationship Id="rId422" Type="http://schemas.openxmlformats.org/officeDocument/2006/relationships/customXml" Target="../ink/ink1592.xml"/><Relationship Id="rId443" Type="http://schemas.openxmlformats.org/officeDocument/2006/relationships/image" Target="../media/image1600.png"/><Relationship Id="rId303" Type="http://schemas.openxmlformats.org/officeDocument/2006/relationships/image" Target="../media/image1530.png"/><Relationship Id="rId42" Type="http://schemas.openxmlformats.org/officeDocument/2006/relationships/customXml" Target="../ink/ink1402.xml"/><Relationship Id="rId84" Type="http://schemas.openxmlformats.org/officeDocument/2006/relationships/customXml" Target="../ink/ink1423.xml"/><Relationship Id="rId138" Type="http://schemas.openxmlformats.org/officeDocument/2006/relationships/customXml" Target="../ink/ink1450.xml"/><Relationship Id="rId345" Type="http://schemas.openxmlformats.org/officeDocument/2006/relationships/image" Target="../media/image1551.png"/><Relationship Id="rId387" Type="http://schemas.openxmlformats.org/officeDocument/2006/relationships/image" Target="../media/image1572.png"/><Relationship Id="rId191" Type="http://schemas.openxmlformats.org/officeDocument/2006/relationships/image" Target="../media/image1475.png"/><Relationship Id="rId205" Type="http://schemas.openxmlformats.org/officeDocument/2006/relationships/image" Target="../media/image1482.png"/><Relationship Id="rId247" Type="http://schemas.openxmlformats.org/officeDocument/2006/relationships/image" Target="../media/image1503.png"/><Relationship Id="rId412" Type="http://schemas.openxmlformats.org/officeDocument/2006/relationships/customXml" Target="../ink/ink1587.xml"/><Relationship Id="rId107" Type="http://schemas.openxmlformats.org/officeDocument/2006/relationships/image" Target="../media/image1433.png"/><Relationship Id="rId289" Type="http://schemas.openxmlformats.org/officeDocument/2006/relationships/image" Target="../media/image1523.png"/><Relationship Id="rId454" Type="http://schemas.openxmlformats.org/officeDocument/2006/relationships/customXml" Target="../ink/ink1608.xml"/><Relationship Id="rId11" Type="http://schemas.openxmlformats.org/officeDocument/2006/relationships/image" Target="../media/image1385.png"/><Relationship Id="rId53" Type="http://schemas.openxmlformats.org/officeDocument/2006/relationships/image" Target="../media/image1406.png"/><Relationship Id="rId149" Type="http://schemas.openxmlformats.org/officeDocument/2006/relationships/image" Target="../media/image1454.png"/><Relationship Id="rId314" Type="http://schemas.openxmlformats.org/officeDocument/2006/relationships/customXml" Target="../ink/ink1538.xml"/><Relationship Id="rId356" Type="http://schemas.openxmlformats.org/officeDocument/2006/relationships/customXml" Target="../ink/ink1559.xml"/><Relationship Id="rId398" Type="http://schemas.openxmlformats.org/officeDocument/2006/relationships/customXml" Target="../ink/ink1580.xml"/><Relationship Id="rId95" Type="http://schemas.openxmlformats.org/officeDocument/2006/relationships/image" Target="../media/image1427.png"/><Relationship Id="rId160" Type="http://schemas.openxmlformats.org/officeDocument/2006/relationships/customXml" Target="../ink/ink1461.xml"/><Relationship Id="rId216" Type="http://schemas.openxmlformats.org/officeDocument/2006/relationships/customXml" Target="../ink/ink1489.xml"/><Relationship Id="rId423" Type="http://schemas.openxmlformats.org/officeDocument/2006/relationships/image" Target="../media/image1590.png"/><Relationship Id="rId258" Type="http://schemas.openxmlformats.org/officeDocument/2006/relationships/customXml" Target="../ink/ink1510.xml"/><Relationship Id="rId22" Type="http://schemas.openxmlformats.org/officeDocument/2006/relationships/customXml" Target="../ink/ink1392.xml"/><Relationship Id="rId64" Type="http://schemas.openxmlformats.org/officeDocument/2006/relationships/customXml" Target="../ink/ink1413.xml"/><Relationship Id="rId118" Type="http://schemas.openxmlformats.org/officeDocument/2006/relationships/customXml" Target="../ink/ink1440.xml"/><Relationship Id="rId325" Type="http://schemas.openxmlformats.org/officeDocument/2006/relationships/image" Target="../media/image1541.png"/><Relationship Id="rId367" Type="http://schemas.openxmlformats.org/officeDocument/2006/relationships/image" Target="../media/image1562.png"/><Relationship Id="rId171" Type="http://schemas.openxmlformats.org/officeDocument/2006/relationships/image" Target="../media/image1465.png"/><Relationship Id="rId227" Type="http://schemas.openxmlformats.org/officeDocument/2006/relationships/image" Target="../media/image1493.png"/><Relationship Id="rId269" Type="http://schemas.openxmlformats.org/officeDocument/2006/relationships/image" Target="../media/image1514.png"/><Relationship Id="rId434" Type="http://schemas.openxmlformats.org/officeDocument/2006/relationships/customXml" Target="../ink/ink1598.xml"/><Relationship Id="rId33" Type="http://schemas.openxmlformats.org/officeDocument/2006/relationships/image" Target="../media/image1396.png"/><Relationship Id="rId129" Type="http://schemas.openxmlformats.org/officeDocument/2006/relationships/image" Target="../media/image1444.png"/><Relationship Id="rId280" Type="http://schemas.openxmlformats.org/officeDocument/2006/relationships/customXml" Target="../ink/ink1521.xml"/><Relationship Id="rId336" Type="http://schemas.openxmlformats.org/officeDocument/2006/relationships/customXml" Target="../ink/ink1549.xml"/><Relationship Id="rId75" Type="http://schemas.openxmlformats.org/officeDocument/2006/relationships/image" Target="../media/image1417.png"/><Relationship Id="rId140" Type="http://schemas.openxmlformats.org/officeDocument/2006/relationships/customXml" Target="../ink/ink1451.xml"/><Relationship Id="rId182" Type="http://schemas.openxmlformats.org/officeDocument/2006/relationships/customXml" Target="../ink/ink1472.xml"/><Relationship Id="rId378" Type="http://schemas.openxmlformats.org/officeDocument/2006/relationships/customXml" Target="../ink/ink1570.xml"/><Relationship Id="rId403" Type="http://schemas.openxmlformats.org/officeDocument/2006/relationships/image" Target="../media/image1580.png"/><Relationship Id="rId6" Type="http://schemas.openxmlformats.org/officeDocument/2006/relationships/customXml" Target="../ink/ink1384.xml"/><Relationship Id="rId238" Type="http://schemas.openxmlformats.org/officeDocument/2006/relationships/customXml" Target="../ink/ink1500.xml"/><Relationship Id="rId445" Type="http://schemas.openxmlformats.org/officeDocument/2006/relationships/image" Target="../media/image1601.png"/><Relationship Id="rId291" Type="http://schemas.openxmlformats.org/officeDocument/2006/relationships/image" Target="../media/image1524.png"/><Relationship Id="rId305" Type="http://schemas.openxmlformats.org/officeDocument/2006/relationships/image" Target="../media/image1531.png"/><Relationship Id="rId347" Type="http://schemas.openxmlformats.org/officeDocument/2006/relationships/image" Target="../media/image1552.png"/><Relationship Id="rId44" Type="http://schemas.openxmlformats.org/officeDocument/2006/relationships/customXml" Target="../ink/ink1403.xml"/><Relationship Id="rId86" Type="http://schemas.openxmlformats.org/officeDocument/2006/relationships/customXml" Target="../ink/ink1424.xml"/><Relationship Id="rId151" Type="http://schemas.openxmlformats.org/officeDocument/2006/relationships/image" Target="../media/image1455.png"/><Relationship Id="rId389" Type="http://schemas.openxmlformats.org/officeDocument/2006/relationships/image" Target="../media/image1573.png"/><Relationship Id="rId193" Type="http://schemas.openxmlformats.org/officeDocument/2006/relationships/image" Target="../media/image1476.png"/><Relationship Id="rId207" Type="http://schemas.openxmlformats.org/officeDocument/2006/relationships/image" Target="../media/image1483.png"/><Relationship Id="rId249" Type="http://schemas.openxmlformats.org/officeDocument/2006/relationships/image" Target="../media/image1504.png"/><Relationship Id="rId414" Type="http://schemas.openxmlformats.org/officeDocument/2006/relationships/customXml" Target="../ink/ink1588.xml"/><Relationship Id="rId456" Type="http://schemas.openxmlformats.org/officeDocument/2006/relationships/customXml" Target="../ink/ink1609.xml"/><Relationship Id="rId13" Type="http://schemas.openxmlformats.org/officeDocument/2006/relationships/image" Target="../media/image1386.png"/><Relationship Id="rId109" Type="http://schemas.openxmlformats.org/officeDocument/2006/relationships/image" Target="../media/image1434.png"/><Relationship Id="rId260" Type="http://schemas.openxmlformats.org/officeDocument/2006/relationships/customXml" Target="../ink/ink1511.xml"/><Relationship Id="rId316" Type="http://schemas.openxmlformats.org/officeDocument/2006/relationships/customXml" Target="../ink/ink1539.xml"/><Relationship Id="rId55" Type="http://schemas.openxmlformats.org/officeDocument/2006/relationships/image" Target="../media/image1407.png"/><Relationship Id="rId97" Type="http://schemas.openxmlformats.org/officeDocument/2006/relationships/image" Target="../media/image1428.png"/><Relationship Id="rId120" Type="http://schemas.openxmlformats.org/officeDocument/2006/relationships/customXml" Target="../ink/ink1441.xml"/><Relationship Id="rId358" Type="http://schemas.openxmlformats.org/officeDocument/2006/relationships/customXml" Target="../ink/ink1560.xml"/><Relationship Id="rId162" Type="http://schemas.openxmlformats.org/officeDocument/2006/relationships/customXml" Target="../ink/ink1462.xml"/><Relationship Id="rId218" Type="http://schemas.openxmlformats.org/officeDocument/2006/relationships/customXml" Target="../ink/ink1490.xml"/><Relationship Id="rId425" Type="http://schemas.openxmlformats.org/officeDocument/2006/relationships/image" Target="../media/image1591.png"/><Relationship Id="rId271" Type="http://schemas.openxmlformats.org/officeDocument/2006/relationships/image" Target="../media/image46.png"/><Relationship Id="rId24" Type="http://schemas.openxmlformats.org/officeDocument/2006/relationships/customXml" Target="../ink/ink1393.xml"/><Relationship Id="rId66" Type="http://schemas.openxmlformats.org/officeDocument/2006/relationships/customXml" Target="../ink/ink1414.xml"/><Relationship Id="rId131" Type="http://schemas.openxmlformats.org/officeDocument/2006/relationships/image" Target="../media/image1445.png"/><Relationship Id="rId327" Type="http://schemas.openxmlformats.org/officeDocument/2006/relationships/image" Target="../media/image1542.png"/><Relationship Id="rId369" Type="http://schemas.openxmlformats.org/officeDocument/2006/relationships/image" Target="../media/image1563.png"/><Relationship Id="rId173" Type="http://schemas.openxmlformats.org/officeDocument/2006/relationships/image" Target="../media/image1466.png"/><Relationship Id="rId229" Type="http://schemas.openxmlformats.org/officeDocument/2006/relationships/image" Target="../media/image1494.png"/><Relationship Id="rId380" Type="http://schemas.openxmlformats.org/officeDocument/2006/relationships/customXml" Target="../ink/ink1571.xml"/><Relationship Id="rId436" Type="http://schemas.openxmlformats.org/officeDocument/2006/relationships/customXml" Target="../ink/ink1599.xml"/><Relationship Id="rId240" Type="http://schemas.openxmlformats.org/officeDocument/2006/relationships/customXml" Target="../ink/ink1501.xml"/><Relationship Id="rId35" Type="http://schemas.openxmlformats.org/officeDocument/2006/relationships/image" Target="../media/image1397.png"/><Relationship Id="rId77" Type="http://schemas.openxmlformats.org/officeDocument/2006/relationships/image" Target="../media/image1418.png"/><Relationship Id="rId100" Type="http://schemas.openxmlformats.org/officeDocument/2006/relationships/customXml" Target="../ink/ink1431.xml"/><Relationship Id="rId282" Type="http://schemas.openxmlformats.org/officeDocument/2006/relationships/customXml" Target="../ink/ink1522.xml"/><Relationship Id="rId338" Type="http://schemas.openxmlformats.org/officeDocument/2006/relationships/customXml" Target="../ink/ink1550.xml"/><Relationship Id="rId8" Type="http://schemas.openxmlformats.org/officeDocument/2006/relationships/customXml" Target="../ink/ink1385.xml"/><Relationship Id="rId142" Type="http://schemas.openxmlformats.org/officeDocument/2006/relationships/customXml" Target="../ink/ink1452.xml"/><Relationship Id="rId184" Type="http://schemas.openxmlformats.org/officeDocument/2006/relationships/customXml" Target="../ink/ink1473.xml"/><Relationship Id="rId391" Type="http://schemas.openxmlformats.org/officeDocument/2006/relationships/image" Target="../media/image1574.png"/><Relationship Id="rId405" Type="http://schemas.openxmlformats.org/officeDocument/2006/relationships/image" Target="../media/image1581.png"/><Relationship Id="rId447" Type="http://schemas.openxmlformats.org/officeDocument/2006/relationships/image" Target="../media/image1602.png"/><Relationship Id="rId251" Type="http://schemas.openxmlformats.org/officeDocument/2006/relationships/image" Target="../media/image1505.png"/><Relationship Id="rId46" Type="http://schemas.openxmlformats.org/officeDocument/2006/relationships/customXml" Target="../ink/ink1404.xml"/><Relationship Id="rId293" Type="http://schemas.openxmlformats.org/officeDocument/2006/relationships/image" Target="../media/image1525.png"/><Relationship Id="rId307" Type="http://schemas.openxmlformats.org/officeDocument/2006/relationships/image" Target="../media/image1532.png"/><Relationship Id="rId349" Type="http://schemas.openxmlformats.org/officeDocument/2006/relationships/image" Target="../media/image1553.png"/><Relationship Id="rId88" Type="http://schemas.openxmlformats.org/officeDocument/2006/relationships/customXml" Target="../ink/ink1425.xml"/><Relationship Id="rId111" Type="http://schemas.openxmlformats.org/officeDocument/2006/relationships/image" Target="../media/image1435.png"/><Relationship Id="rId153" Type="http://schemas.openxmlformats.org/officeDocument/2006/relationships/image" Target="../media/image1456.png"/><Relationship Id="rId195" Type="http://schemas.openxmlformats.org/officeDocument/2006/relationships/image" Target="../media/image1477.png"/><Relationship Id="rId209" Type="http://schemas.openxmlformats.org/officeDocument/2006/relationships/image" Target="../media/image1484.png"/><Relationship Id="rId360" Type="http://schemas.openxmlformats.org/officeDocument/2006/relationships/customXml" Target="../ink/ink1561.xml"/><Relationship Id="rId416" Type="http://schemas.openxmlformats.org/officeDocument/2006/relationships/customXml" Target="../ink/ink1589.xml"/><Relationship Id="rId220" Type="http://schemas.openxmlformats.org/officeDocument/2006/relationships/customXml" Target="../ink/ink1491.xml"/><Relationship Id="rId458" Type="http://schemas.openxmlformats.org/officeDocument/2006/relationships/customXml" Target="../ink/ink1610.xml"/><Relationship Id="rId15" Type="http://schemas.openxmlformats.org/officeDocument/2006/relationships/image" Target="../media/image1387.png"/><Relationship Id="rId57" Type="http://schemas.openxmlformats.org/officeDocument/2006/relationships/image" Target="../media/image1408.png"/><Relationship Id="rId262" Type="http://schemas.openxmlformats.org/officeDocument/2006/relationships/customXml" Target="../ink/ink1512.xml"/><Relationship Id="rId318" Type="http://schemas.openxmlformats.org/officeDocument/2006/relationships/customXml" Target="../ink/ink1540.xml"/><Relationship Id="rId99" Type="http://schemas.openxmlformats.org/officeDocument/2006/relationships/image" Target="../media/image1429.png"/><Relationship Id="rId122" Type="http://schemas.openxmlformats.org/officeDocument/2006/relationships/customXml" Target="../ink/ink1442.xml"/><Relationship Id="rId164" Type="http://schemas.openxmlformats.org/officeDocument/2006/relationships/customXml" Target="../ink/ink1463.xml"/><Relationship Id="rId371" Type="http://schemas.openxmlformats.org/officeDocument/2006/relationships/image" Target="../media/image1564.png"/><Relationship Id="rId427" Type="http://schemas.openxmlformats.org/officeDocument/2006/relationships/image" Target="../media/image1592.png"/><Relationship Id="rId26" Type="http://schemas.openxmlformats.org/officeDocument/2006/relationships/customXml" Target="../ink/ink1394.xml"/><Relationship Id="rId231" Type="http://schemas.openxmlformats.org/officeDocument/2006/relationships/image" Target="../media/image1495.png"/><Relationship Id="rId273" Type="http://schemas.openxmlformats.org/officeDocument/2006/relationships/image" Target="../media/image1515.png"/><Relationship Id="rId329" Type="http://schemas.openxmlformats.org/officeDocument/2006/relationships/image" Target="../media/image1543.png"/><Relationship Id="rId68" Type="http://schemas.openxmlformats.org/officeDocument/2006/relationships/customXml" Target="../ink/ink1415.xml"/><Relationship Id="rId133" Type="http://schemas.openxmlformats.org/officeDocument/2006/relationships/image" Target="../media/image1446.png"/><Relationship Id="rId175" Type="http://schemas.openxmlformats.org/officeDocument/2006/relationships/image" Target="../media/image1467.png"/><Relationship Id="rId340" Type="http://schemas.openxmlformats.org/officeDocument/2006/relationships/customXml" Target="../ink/ink1551.xml"/><Relationship Id="rId200" Type="http://schemas.openxmlformats.org/officeDocument/2006/relationships/customXml" Target="../ink/ink1481.xml"/><Relationship Id="rId382" Type="http://schemas.openxmlformats.org/officeDocument/2006/relationships/customXml" Target="../ink/ink1572.xml"/><Relationship Id="rId438" Type="http://schemas.openxmlformats.org/officeDocument/2006/relationships/customXml" Target="../ink/ink1600.xml"/><Relationship Id="rId242" Type="http://schemas.openxmlformats.org/officeDocument/2006/relationships/customXml" Target="../ink/ink1502.xml"/><Relationship Id="rId284" Type="http://schemas.openxmlformats.org/officeDocument/2006/relationships/customXml" Target="../ink/ink1523.xml"/><Relationship Id="rId37" Type="http://schemas.openxmlformats.org/officeDocument/2006/relationships/image" Target="../media/image1398.png"/><Relationship Id="rId79" Type="http://schemas.openxmlformats.org/officeDocument/2006/relationships/image" Target="../media/image1419.png"/><Relationship Id="rId102" Type="http://schemas.openxmlformats.org/officeDocument/2006/relationships/customXml" Target="../ink/ink1432.xml"/><Relationship Id="rId144" Type="http://schemas.openxmlformats.org/officeDocument/2006/relationships/customXml" Target="../ink/ink1453.xml"/><Relationship Id="rId90" Type="http://schemas.openxmlformats.org/officeDocument/2006/relationships/customXml" Target="../ink/ink1426.xml"/><Relationship Id="rId186" Type="http://schemas.openxmlformats.org/officeDocument/2006/relationships/customXml" Target="../ink/ink1474.xml"/><Relationship Id="rId351" Type="http://schemas.openxmlformats.org/officeDocument/2006/relationships/image" Target="../media/image1554.png"/><Relationship Id="rId393" Type="http://schemas.openxmlformats.org/officeDocument/2006/relationships/image" Target="../media/image1575.png"/><Relationship Id="rId407" Type="http://schemas.openxmlformats.org/officeDocument/2006/relationships/image" Target="../media/image1582.png"/><Relationship Id="rId449" Type="http://schemas.openxmlformats.org/officeDocument/2006/relationships/image" Target="../media/image1603.png"/><Relationship Id="rId211" Type="http://schemas.openxmlformats.org/officeDocument/2006/relationships/image" Target="../media/image1485.png"/><Relationship Id="rId253" Type="http://schemas.openxmlformats.org/officeDocument/2006/relationships/image" Target="../media/image1506.png"/><Relationship Id="rId295" Type="http://schemas.openxmlformats.org/officeDocument/2006/relationships/image" Target="../media/image1526.png"/><Relationship Id="rId309" Type="http://schemas.openxmlformats.org/officeDocument/2006/relationships/image" Target="../media/image1533.png"/><Relationship Id="rId460" Type="http://schemas.openxmlformats.org/officeDocument/2006/relationships/customXml" Target="../ink/ink1611.xml"/><Relationship Id="rId48" Type="http://schemas.openxmlformats.org/officeDocument/2006/relationships/customXml" Target="../ink/ink1405.xml"/><Relationship Id="rId113" Type="http://schemas.openxmlformats.org/officeDocument/2006/relationships/image" Target="../media/image1436.png"/><Relationship Id="rId320" Type="http://schemas.openxmlformats.org/officeDocument/2006/relationships/customXml" Target="../ink/ink1541.xml"/><Relationship Id="rId155" Type="http://schemas.openxmlformats.org/officeDocument/2006/relationships/image" Target="../media/image1457.png"/><Relationship Id="rId197" Type="http://schemas.openxmlformats.org/officeDocument/2006/relationships/image" Target="../media/image1478.png"/><Relationship Id="rId362" Type="http://schemas.openxmlformats.org/officeDocument/2006/relationships/customXml" Target="../ink/ink1562.xml"/><Relationship Id="rId418" Type="http://schemas.openxmlformats.org/officeDocument/2006/relationships/customXml" Target="../ink/ink1590.xml"/><Relationship Id="rId222" Type="http://schemas.openxmlformats.org/officeDocument/2006/relationships/customXml" Target="../ink/ink1492.xml"/><Relationship Id="rId264" Type="http://schemas.openxmlformats.org/officeDocument/2006/relationships/customXml" Target="../ink/ink1513.xml"/><Relationship Id="rId17" Type="http://schemas.openxmlformats.org/officeDocument/2006/relationships/image" Target="../media/image1388.png"/><Relationship Id="rId59" Type="http://schemas.openxmlformats.org/officeDocument/2006/relationships/image" Target="../media/image1409.png"/><Relationship Id="rId124" Type="http://schemas.openxmlformats.org/officeDocument/2006/relationships/customXml" Target="../ink/ink1443.xml"/><Relationship Id="rId70" Type="http://schemas.openxmlformats.org/officeDocument/2006/relationships/customXml" Target="../ink/ink1416.xml"/><Relationship Id="rId166" Type="http://schemas.openxmlformats.org/officeDocument/2006/relationships/customXml" Target="../ink/ink1464.xml"/><Relationship Id="rId331" Type="http://schemas.openxmlformats.org/officeDocument/2006/relationships/image" Target="../media/image1544.png"/><Relationship Id="rId373" Type="http://schemas.openxmlformats.org/officeDocument/2006/relationships/image" Target="../media/image1565.png"/><Relationship Id="rId429" Type="http://schemas.openxmlformats.org/officeDocument/2006/relationships/image" Target="../media/image159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496.png"/><Relationship Id="rId440" Type="http://schemas.openxmlformats.org/officeDocument/2006/relationships/customXml" Target="../ink/ink1601.xml"/><Relationship Id="rId28" Type="http://schemas.openxmlformats.org/officeDocument/2006/relationships/customXml" Target="../ink/ink1395.xml"/><Relationship Id="rId275" Type="http://schemas.openxmlformats.org/officeDocument/2006/relationships/image" Target="../media/image1516.png"/><Relationship Id="rId300" Type="http://schemas.openxmlformats.org/officeDocument/2006/relationships/customXml" Target="../ink/ink1531.xml"/><Relationship Id="rId81" Type="http://schemas.openxmlformats.org/officeDocument/2006/relationships/image" Target="../media/image1420.png"/><Relationship Id="rId135" Type="http://schemas.openxmlformats.org/officeDocument/2006/relationships/image" Target="../media/image1447.png"/><Relationship Id="rId177" Type="http://schemas.openxmlformats.org/officeDocument/2006/relationships/image" Target="../media/image1468.png"/><Relationship Id="rId342" Type="http://schemas.openxmlformats.org/officeDocument/2006/relationships/customXml" Target="../ink/ink1552.xml"/><Relationship Id="rId384" Type="http://schemas.openxmlformats.org/officeDocument/2006/relationships/customXml" Target="../ink/ink1573.xml"/><Relationship Id="rId202" Type="http://schemas.openxmlformats.org/officeDocument/2006/relationships/customXml" Target="../ink/ink1482.xml"/><Relationship Id="rId244" Type="http://schemas.openxmlformats.org/officeDocument/2006/relationships/customXml" Target="../ink/ink1503.xml"/><Relationship Id="rId39" Type="http://schemas.openxmlformats.org/officeDocument/2006/relationships/image" Target="../media/image1399.png"/><Relationship Id="rId286" Type="http://schemas.openxmlformats.org/officeDocument/2006/relationships/customXml" Target="../ink/ink1524.xml"/><Relationship Id="rId451" Type="http://schemas.openxmlformats.org/officeDocument/2006/relationships/image" Target="../media/image1604.png"/><Relationship Id="rId50" Type="http://schemas.openxmlformats.org/officeDocument/2006/relationships/customXml" Target="../ink/ink1406.xml"/><Relationship Id="rId104" Type="http://schemas.openxmlformats.org/officeDocument/2006/relationships/customXml" Target="../ink/ink1433.xml"/><Relationship Id="rId146" Type="http://schemas.openxmlformats.org/officeDocument/2006/relationships/customXml" Target="../ink/ink1454.xml"/><Relationship Id="rId188" Type="http://schemas.openxmlformats.org/officeDocument/2006/relationships/customXml" Target="../ink/ink1475.xml"/><Relationship Id="rId311" Type="http://schemas.openxmlformats.org/officeDocument/2006/relationships/image" Target="../media/image1534.png"/><Relationship Id="rId353" Type="http://schemas.openxmlformats.org/officeDocument/2006/relationships/image" Target="../media/image1555.png"/><Relationship Id="rId395" Type="http://schemas.openxmlformats.org/officeDocument/2006/relationships/image" Target="../media/image1576.png"/><Relationship Id="rId409" Type="http://schemas.openxmlformats.org/officeDocument/2006/relationships/image" Target="../media/image1583.png"/><Relationship Id="rId92" Type="http://schemas.openxmlformats.org/officeDocument/2006/relationships/customXml" Target="../ink/ink1427.xml"/><Relationship Id="rId213" Type="http://schemas.openxmlformats.org/officeDocument/2006/relationships/image" Target="../media/image1486.png"/><Relationship Id="rId420" Type="http://schemas.openxmlformats.org/officeDocument/2006/relationships/customXml" Target="../ink/ink1591.xml"/><Relationship Id="rId255" Type="http://schemas.openxmlformats.org/officeDocument/2006/relationships/image" Target="../media/image1507.png"/><Relationship Id="rId297" Type="http://schemas.openxmlformats.org/officeDocument/2006/relationships/image" Target="../media/image15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6.png"/><Relationship Id="rId299" Type="http://schemas.openxmlformats.org/officeDocument/2006/relationships/image" Target="../media/image347.png"/><Relationship Id="rId21" Type="http://schemas.openxmlformats.org/officeDocument/2006/relationships/image" Target="../media/image208.png"/><Relationship Id="rId63" Type="http://schemas.openxmlformats.org/officeDocument/2006/relationships/image" Target="../media/image229.png"/><Relationship Id="rId159" Type="http://schemas.openxmlformats.org/officeDocument/2006/relationships/image" Target="../media/image277.png"/><Relationship Id="rId324" Type="http://schemas.openxmlformats.org/officeDocument/2006/relationships/customXml" Target="../ink/ink360.xml"/><Relationship Id="rId366" Type="http://schemas.openxmlformats.org/officeDocument/2006/relationships/customXml" Target="../ink/ink381.xml"/><Relationship Id="rId170" Type="http://schemas.openxmlformats.org/officeDocument/2006/relationships/customXml" Target="../ink/ink283.xml"/><Relationship Id="rId226" Type="http://schemas.openxmlformats.org/officeDocument/2006/relationships/customXml" Target="../ink/ink311.xml"/><Relationship Id="rId433" Type="http://schemas.openxmlformats.org/officeDocument/2006/relationships/image" Target="../media/image414.png"/><Relationship Id="rId268" Type="http://schemas.openxmlformats.org/officeDocument/2006/relationships/customXml" Target="../ink/ink332.xml"/><Relationship Id="rId32" Type="http://schemas.openxmlformats.org/officeDocument/2006/relationships/customXml" Target="../ink/ink214.xml"/><Relationship Id="rId74" Type="http://schemas.openxmlformats.org/officeDocument/2006/relationships/customXml" Target="../ink/ink235.xml"/><Relationship Id="rId128" Type="http://schemas.openxmlformats.org/officeDocument/2006/relationships/customXml" Target="../ink/ink262.xml"/><Relationship Id="rId335" Type="http://schemas.openxmlformats.org/officeDocument/2006/relationships/image" Target="../media/image365.png"/><Relationship Id="rId377" Type="http://schemas.openxmlformats.org/officeDocument/2006/relationships/image" Target="../media/image386.png"/><Relationship Id="rId5" Type="http://schemas.openxmlformats.org/officeDocument/2006/relationships/image" Target="../media/image200.png"/><Relationship Id="rId181" Type="http://schemas.openxmlformats.org/officeDocument/2006/relationships/image" Target="../media/image288.png"/><Relationship Id="rId237" Type="http://schemas.openxmlformats.org/officeDocument/2006/relationships/image" Target="../media/image316.png"/><Relationship Id="rId402" Type="http://schemas.openxmlformats.org/officeDocument/2006/relationships/customXml" Target="../ink/ink399.xml"/><Relationship Id="rId279" Type="http://schemas.openxmlformats.org/officeDocument/2006/relationships/image" Target="../media/image337.png"/><Relationship Id="rId43" Type="http://schemas.openxmlformats.org/officeDocument/2006/relationships/image" Target="../media/image219.png"/><Relationship Id="rId139" Type="http://schemas.openxmlformats.org/officeDocument/2006/relationships/image" Target="../media/image267.png"/><Relationship Id="rId290" Type="http://schemas.openxmlformats.org/officeDocument/2006/relationships/customXml" Target="../ink/ink343.xml"/><Relationship Id="rId304" Type="http://schemas.openxmlformats.org/officeDocument/2006/relationships/customXml" Target="../ink/ink350.xml"/><Relationship Id="rId346" Type="http://schemas.openxmlformats.org/officeDocument/2006/relationships/customXml" Target="../ink/ink371.xml"/><Relationship Id="rId388" Type="http://schemas.openxmlformats.org/officeDocument/2006/relationships/customXml" Target="../ink/ink392.xml"/><Relationship Id="rId85" Type="http://schemas.openxmlformats.org/officeDocument/2006/relationships/image" Target="../media/image240.png"/><Relationship Id="rId150" Type="http://schemas.openxmlformats.org/officeDocument/2006/relationships/customXml" Target="../ink/ink273.xml"/><Relationship Id="rId192" Type="http://schemas.openxmlformats.org/officeDocument/2006/relationships/customXml" Target="../ink/ink294.xml"/><Relationship Id="rId206" Type="http://schemas.openxmlformats.org/officeDocument/2006/relationships/customXml" Target="../ink/ink301.xml"/><Relationship Id="rId413" Type="http://schemas.openxmlformats.org/officeDocument/2006/relationships/image" Target="../media/image404.png"/><Relationship Id="rId248" Type="http://schemas.openxmlformats.org/officeDocument/2006/relationships/customXml" Target="../ink/ink322.xml"/><Relationship Id="rId12" Type="http://schemas.openxmlformats.org/officeDocument/2006/relationships/customXml" Target="../ink/ink204.xml"/><Relationship Id="rId108" Type="http://schemas.openxmlformats.org/officeDocument/2006/relationships/customXml" Target="../ink/ink252.xml"/><Relationship Id="rId315" Type="http://schemas.openxmlformats.org/officeDocument/2006/relationships/image" Target="../media/image355.png"/><Relationship Id="rId357" Type="http://schemas.openxmlformats.org/officeDocument/2006/relationships/image" Target="../media/image376.png"/><Relationship Id="rId54" Type="http://schemas.openxmlformats.org/officeDocument/2006/relationships/customXml" Target="../ink/ink225.xml"/><Relationship Id="rId96" Type="http://schemas.openxmlformats.org/officeDocument/2006/relationships/customXml" Target="../ink/ink246.xml"/><Relationship Id="rId161" Type="http://schemas.openxmlformats.org/officeDocument/2006/relationships/image" Target="../media/image278.png"/><Relationship Id="rId217" Type="http://schemas.openxmlformats.org/officeDocument/2006/relationships/image" Target="../media/image306.png"/><Relationship Id="rId399" Type="http://schemas.openxmlformats.org/officeDocument/2006/relationships/image" Target="../media/image397.png"/><Relationship Id="rId259" Type="http://schemas.openxmlformats.org/officeDocument/2006/relationships/image" Target="../media/image327.png"/><Relationship Id="rId424" Type="http://schemas.openxmlformats.org/officeDocument/2006/relationships/customXml" Target="../ink/ink410.xml"/><Relationship Id="rId23" Type="http://schemas.openxmlformats.org/officeDocument/2006/relationships/image" Target="../media/image209.png"/><Relationship Id="rId119" Type="http://schemas.openxmlformats.org/officeDocument/2006/relationships/image" Target="../media/image257.png"/><Relationship Id="rId270" Type="http://schemas.openxmlformats.org/officeDocument/2006/relationships/customXml" Target="../ink/ink333.xml"/><Relationship Id="rId326" Type="http://schemas.openxmlformats.org/officeDocument/2006/relationships/customXml" Target="../ink/ink361.xml"/><Relationship Id="rId65" Type="http://schemas.openxmlformats.org/officeDocument/2006/relationships/image" Target="../media/image230.png"/><Relationship Id="rId130" Type="http://schemas.openxmlformats.org/officeDocument/2006/relationships/customXml" Target="../ink/ink263.xml"/><Relationship Id="rId368" Type="http://schemas.openxmlformats.org/officeDocument/2006/relationships/customXml" Target="../ink/ink382.xml"/><Relationship Id="rId172" Type="http://schemas.openxmlformats.org/officeDocument/2006/relationships/customXml" Target="../ink/ink284.xml"/><Relationship Id="rId228" Type="http://schemas.openxmlformats.org/officeDocument/2006/relationships/customXml" Target="../ink/ink312.xml"/><Relationship Id="rId435" Type="http://schemas.openxmlformats.org/officeDocument/2006/relationships/image" Target="../media/image415.png"/><Relationship Id="rId281" Type="http://schemas.openxmlformats.org/officeDocument/2006/relationships/image" Target="../media/image338.png"/><Relationship Id="rId337" Type="http://schemas.openxmlformats.org/officeDocument/2006/relationships/image" Target="../media/image366.png"/><Relationship Id="rId34" Type="http://schemas.openxmlformats.org/officeDocument/2006/relationships/customXml" Target="../ink/ink215.xml"/><Relationship Id="rId76" Type="http://schemas.openxmlformats.org/officeDocument/2006/relationships/customXml" Target="../ink/ink236.xml"/><Relationship Id="rId141" Type="http://schemas.openxmlformats.org/officeDocument/2006/relationships/image" Target="../media/image268.png"/><Relationship Id="rId379" Type="http://schemas.openxmlformats.org/officeDocument/2006/relationships/image" Target="../media/image387.png"/><Relationship Id="rId7" Type="http://schemas.openxmlformats.org/officeDocument/2006/relationships/image" Target="../media/image201.png"/><Relationship Id="rId183" Type="http://schemas.openxmlformats.org/officeDocument/2006/relationships/image" Target="../media/image289.png"/><Relationship Id="rId239" Type="http://schemas.openxmlformats.org/officeDocument/2006/relationships/image" Target="../media/image317.png"/><Relationship Id="rId390" Type="http://schemas.openxmlformats.org/officeDocument/2006/relationships/customXml" Target="../ink/ink393.xml"/><Relationship Id="rId404" Type="http://schemas.openxmlformats.org/officeDocument/2006/relationships/customXml" Target="../ink/ink400.xml"/><Relationship Id="rId250" Type="http://schemas.openxmlformats.org/officeDocument/2006/relationships/customXml" Target="../ink/ink323.xml"/><Relationship Id="rId292" Type="http://schemas.openxmlformats.org/officeDocument/2006/relationships/customXml" Target="../ink/ink344.xml"/><Relationship Id="rId306" Type="http://schemas.openxmlformats.org/officeDocument/2006/relationships/customXml" Target="../ink/ink351.xml"/><Relationship Id="rId45" Type="http://schemas.openxmlformats.org/officeDocument/2006/relationships/image" Target="../media/image220.png"/><Relationship Id="rId87" Type="http://schemas.openxmlformats.org/officeDocument/2006/relationships/image" Target="../media/image241.png"/><Relationship Id="rId110" Type="http://schemas.openxmlformats.org/officeDocument/2006/relationships/customXml" Target="../ink/ink253.xml"/><Relationship Id="rId348" Type="http://schemas.openxmlformats.org/officeDocument/2006/relationships/customXml" Target="../ink/ink372.xml"/><Relationship Id="rId152" Type="http://schemas.openxmlformats.org/officeDocument/2006/relationships/customXml" Target="../ink/ink274.xml"/><Relationship Id="rId194" Type="http://schemas.openxmlformats.org/officeDocument/2006/relationships/customXml" Target="../ink/ink295.xml"/><Relationship Id="rId208" Type="http://schemas.openxmlformats.org/officeDocument/2006/relationships/customXml" Target="../ink/ink302.xml"/><Relationship Id="rId415" Type="http://schemas.openxmlformats.org/officeDocument/2006/relationships/image" Target="../media/image405.png"/><Relationship Id="rId261" Type="http://schemas.openxmlformats.org/officeDocument/2006/relationships/image" Target="../media/image328.png"/><Relationship Id="rId14" Type="http://schemas.openxmlformats.org/officeDocument/2006/relationships/customXml" Target="../ink/ink205.xml"/><Relationship Id="rId56" Type="http://schemas.openxmlformats.org/officeDocument/2006/relationships/customXml" Target="../ink/ink226.xml"/><Relationship Id="rId317" Type="http://schemas.openxmlformats.org/officeDocument/2006/relationships/image" Target="../media/image356.png"/><Relationship Id="rId359" Type="http://schemas.openxmlformats.org/officeDocument/2006/relationships/image" Target="../media/image377.png"/><Relationship Id="rId98" Type="http://schemas.openxmlformats.org/officeDocument/2006/relationships/customXml" Target="../ink/ink247.xml"/><Relationship Id="rId121" Type="http://schemas.openxmlformats.org/officeDocument/2006/relationships/image" Target="../media/image258.png"/><Relationship Id="rId163" Type="http://schemas.openxmlformats.org/officeDocument/2006/relationships/image" Target="../media/image279.png"/><Relationship Id="rId219" Type="http://schemas.openxmlformats.org/officeDocument/2006/relationships/image" Target="../media/image307.png"/><Relationship Id="rId370" Type="http://schemas.openxmlformats.org/officeDocument/2006/relationships/customXml" Target="../ink/ink383.xml"/><Relationship Id="rId426" Type="http://schemas.openxmlformats.org/officeDocument/2006/relationships/customXml" Target="../ink/ink411.xml"/><Relationship Id="rId230" Type="http://schemas.openxmlformats.org/officeDocument/2006/relationships/customXml" Target="../ink/ink313.xml"/><Relationship Id="rId25" Type="http://schemas.openxmlformats.org/officeDocument/2006/relationships/image" Target="../media/image210.png"/><Relationship Id="rId67" Type="http://schemas.openxmlformats.org/officeDocument/2006/relationships/image" Target="../media/image231.png"/><Relationship Id="rId272" Type="http://schemas.openxmlformats.org/officeDocument/2006/relationships/customXml" Target="../ink/ink334.xml"/><Relationship Id="rId328" Type="http://schemas.openxmlformats.org/officeDocument/2006/relationships/customXml" Target="../ink/ink362.xml"/><Relationship Id="rId132" Type="http://schemas.openxmlformats.org/officeDocument/2006/relationships/customXml" Target="../ink/ink264.xml"/><Relationship Id="rId174" Type="http://schemas.openxmlformats.org/officeDocument/2006/relationships/customXml" Target="../ink/ink285.xml"/><Relationship Id="rId381" Type="http://schemas.openxmlformats.org/officeDocument/2006/relationships/image" Target="../media/image388.png"/><Relationship Id="rId241" Type="http://schemas.openxmlformats.org/officeDocument/2006/relationships/image" Target="../media/image318.png"/><Relationship Id="rId437" Type="http://schemas.openxmlformats.org/officeDocument/2006/relationships/image" Target="../media/image416.png"/><Relationship Id="rId36" Type="http://schemas.openxmlformats.org/officeDocument/2006/relationships/customXml" Target="../ink/ink216.xml"/><Relationship Id="rId283" Type="http://schemas.openxmlformats.org/officeDocument/2006/relationships/image" Target="../media/image339.png"/><Relationship Id="rId339" Type="http://schemas.openxmlformats.org/officeDocument/2006/relationships/image" Target="../media/image367.png"/><Relationship Id="rId78" Type="http://schemas.openxmlformats.org/officeDocument/2006/relationships/customXml" Target="../ink/ink237.xml"/><Relationship Id="rId101" Type="http://schemas.openxmlformats.org/officeDocument/2006/relationships/image" Target="../media/image248.png"/><Relationship Id="rId143" Type="http://schemas.openxmlformats.org/officeDocument/2006/relationships/image" Target="../media/image269.png"/><Relationship Id="rId185" Type="http://schemas.openxmlformats.org/officeDocument/2006/relationships/image" Target="../media/image290.png"/><Relationship Id="rId350" Type="http://schemas.openxmlformats.org/officeDocument/2006/relationships/customXml" Target="../ink/ink373.xml"/><Relationship Id="rId406" Type="http://schemas.openxmlformats.org/officeDocument/2006/relationships/customXml" Target="../ink/ink401.xml"/><Relationship Id="rId9" Type="http://schemas.openxmlformats.org/officeDocument/2006/relationships/image" Target="../media/image202.png"/><Relationship Id="rId210" Type="http://schemas.openxmlformats.org/officeDocument/2006/relationships/customXml" Target="../ink/ink303.xml"/><Relationship Id="rId392" Type="http://schemas.openxmlformats.org/officeDocument/2006/relationships/customXml" Target="../ink/ink394.xml"/><Relationship Id="rId252" Type="http://schemas.openxmlformats.org/officeDocument/2006/relationships/customXml" Target="../ink/ink324.xml"/><Relationship Id="rId294" Type="http://schemas.openxmlformats.org/officeDocument/2006/relationships/customXml" Target="../ink/ink345.xml"/><Relationship Id="rId308" Type="http://schemas.openxmlformats.org/officeDocument/2006/relationships/customXml" Target="../ink/ink352.xml"/><Relationship Id="rId47" Type="http://schemas.openxmlformats.org/officeDocument/2006/relationships/image" Target="../media/image221.png"/><Relationship Id="rId89" Type="http://schemas.openxmlformats.org/officeDocument/2006/relationships/image" Target="../media/image242.png"/><Relationship Id="rId112" Type="http://schemas.openxmlformats.org/officeDocument/2006/relationships/customXml" Target="../ink/ink254.xml"/><Relationship Id="rId154" Type="http://schemas.openxmlformats.org/officeDocument/2006/relationships/customXml" Target="../ink/ink275.xml"/><Relationship Id="rId361" Type="http://schemas.openxmlformats.org/officeDocument/2006/relationships/image" Target="../media/image378.png"/><Relationship Id="rId196" Type="http://schemas.openxmlformats.org/officeDocument/2006/relationships/customXml" Target="../ink/ink296.xml"/><Relationship Id="rId417" Type="http://schemas.openxmlformats.org/officeDocument/2006/relationships/image" Target="../media/image406.png"/><Relationship Id="rId16" Type="http://schemas.openxmlformats.org/officeDocument/2006/relationships/customXml" Target="../ink/ink206.xml"/><Relationship Id="rId221" Type="http://schemas.openxmlformats.org/officeDocument/2006/relationships/image" Target="../media/image308.png"/><Relationship Id="rId263" Type="http://schemas.openxmlformats.org/officeDocument/2006/relationships/image" Target="../media/image329.png"/><Relationship Id="rId319" Type="http://schemas.openxmlformats.org/officeDocument/2006/relationships/image" Target="../media/image357.png"/><Relationship Id="rId58" Type="http://schemas.openxmlformats.org/officeDocument/2006/relationships/customXml" Target="../ink/ink227.xml"/><Relationship Id="rId123" Type="http://schemas.openxmlformats.org/officeDocument/2006/relationships/image" Target="../media/image259.png"/><Relationship Id="rId330" Type="http://schemas.openxmlformats.org/officeDocument/2006/relationships/customXml" Target="../ink/ink363.xml"/><Relationship Id="rId165" Type="http://schemas.openxmlformats.org/officeDocument/2006/relationships/image" Target="../media/image280.png"/><Relationship Id="rId372" Type="http://schemas.openxmlformats.org/officeDocument/2006/relationships/customXml" Target="../ink/ink384.xml"/><Relationship Id="rId428" Type="http://schemas.openxmlformats.org/officeDocument/2006/relationships/customXml" Target="../ink/ink412.xml"/><Relationship Id="rId232" Type="http://schemas.openxmlformats.org/officeDocument/2006/relationships/customXml" Target="../ink/ink314.xml"/><Relationship Id="rId274" Type="http://schemas.openxmlformats.org/officeDocument/2006/relationships/customXml" Target="../ink/ink335.xml"/><Relationship Id="rId27" Type="http://schemas.openxmlformats.org/officeDocument/2006/relationships/image" Target="../media/image211.png"/><Relationship Id="rId69" Type="http://schemas.openxmlformats.org/officeDocument/2006/relationships/image" Target="../media/image232.png"/><Relationship Id="rId134" Type="http://schemas.openxmlformats.org/officeDocument/2006/relationships/customXml" Target="../ink/ink265.xml"/><Relationship Id="rId80" Type="http://schemas.openxmlformats.org/officeDocument/2006/relationships/customXml" Target="../ink/ink238.xml"/><Relationship Id="rId176" Type="http://schemas.openxmlformats.org/officeDocument/2006/relationships/customXml" Target="../ink/ink286.xml"/><Relationship Id="rId341" Type="http://schemas.openxmlformats.org/officeDocument/2006/relationships/image" Target="../media/image368.png"/><Relationship Id="rId383" Type="http://schemas.openxmlformats.org/officeDocument/2006/relationships/image" Target="../media/image389.png"/><Relationship Id="rId439" Type="http://schemas.openxmlformats.org/officeDocument/2006/relationships/image" Target="../media/image417.png"/><Relationship Id="rId201" Type="http://schemas.openxmlformats.org/officeDocument/2006/relationships/image" Target="../media/image298.png"/><Relationship Id="rId243" Type="http://schemas.openxmlformats.org/officeDocument/2006/relationships/image" Target="../media/image319.png"/><Relationship Id="rId285" Type="http://schemas.openxmlformats.org/officeDocument/2006/relationships/image" Target="../media/image340.png"/><Relationship Id="rId38" Type="http://schemas.openxmlformats.org/officeDocument/2006/relationships/customXml" Target="../ink/ink217.xml"/><Relationship Id="rId103" Type="http://schemas.openxmlformats.org/officeDocument/2006/relationships/image" Target="../media/image249.png"/><Relationship Id="rId310" Type="http://schemas.openxmlformats.org/officeDocument/2006/relationships/customXml" Target="../ink/ink353.xml"/><Relationship Id="rId91" Type="http://schemas.openxmlformats.org/officeDocument/2006/relationships/image" Target="../media/image243.png"/><Relationship Id="rId145" Type="http://schemas.openxmlformats.org/officeDocument/2006/relationships/image" Target="../media/image270.png"/><Relationship Id="rId187" Type="http://schemas.openxmlformats.org/officeDocument/2006/relationships/image" Target="../media/image291.png"/><Relationship Id="rId352" Type="http://schemas.openxmlformats.org/officeDocument/2006/relationships/customXml" Target="../ink/ink374.xml"/><Relationship Id="rId394" Type="http://schemas.openxmlformats.org/officeDocument/2006/relationships/customXml" Target="../ink/ink395.xml"/><Relationship Id="rId408" Type="http://schemas.openxmlformats.org/officeDocument/2006/relationships/customXml" Target="../ink/ink402.xml"/><Relationship Id="rId212" Type="http://schemas.openxmlformats.org/officeDocument/2006/relationships/customXml" Target="../ink/ink304.xml"/><Relationship Id="rId254" Type="http://schemas.openxmlformats.org/officeDocument/2006/relationships/customXml" Target="../ink/ink325.xml"/><Relationship Id="rId49" Type="http://schemas.openxmlformats.org/officeDocument/2006/relationships/image" Target="../media/image222.png"/><Relationship Id="rId114" Type="http://schemas.openxmlformats.org/officeDocument/2006/relationships/customXml" Target="../ink/ink255.xml"/><Relationship Id="rId296" Type="http://schemas.openxmlformats.org/officeDocument/2006/relationships/customXml" Target="../ink/ink346.xml"/><Relationship Id="rId60" Type="http://schemas.openxmlformats.org/officeDocument/2006/relationships/customXml" Target="../ink/ink228.xml"/><Relationship Id="rId156" Type="http://schemas.openxmlformats.org/officeDocument/2006/relationships/customXml" Target="../ink/ink276.xml"/><Relationship Id="rId198" Type="http://schemas.openxmlformats.org/officeDocument/2006/relationships/customXml" Target="../ink/ink297.xml"/><Relationship Id="rId321" Type="http://schemas.openxmlformats.org/officeDocument/2006/relationships/image" Target="../media/image358.png"/><Relationship Id="rId363" Type="http://schemas.openxmlformats.org/officeDocument/2006/relationships/image" Target="../media/image379.png"/><Relationship Id="rId419" Type="http://schemas.openxmlformats.org/officeDocument/2006/relationships/image" Target="../media/image407.png"/><Relationship Id="rId202" Type="http://schemas.openxmlformats.org/officeDocument/2006/relationships/customXml" Target="../ink/ink299.xml"/><Relationship Id="rId223" Type="http://schemas.openxmlformats.org/officeDocument/2006/relationships/image" Target="../media/image309.png"/><Relationship Id="rId244" Type="http://schemas.openxmlformats.org/officeDocument/2006/relationships/customXml" Target="../ink/ink320.xml"/><Relationship Id="rId430" Type="http://schemas.openxmlformats.org/officeDocument/2006/relationships/customXml" Target="../ink/ink413.xml"/><Relationship Id="rId18" Type="http://schemas.openxmlformats.org/officeDocument/2006/relationships/customXml" Target="../ink/ink207.xml"/><Relationship Id="rId39" Type="http://schemas.openxmlformats.org/officeDocument/2006/relationships/image" Target="../media/image217.png"/><Relationship Id="rId265" Type="http://schemas.openxmlformats.org/officeDocument/2006/relationships/image" Target="../media/image330.png"/><Relationship Id="rId286" Type="http://schemas.openxmlformats.org/officeDocument/2006/relationships/customXml" Target="../ink/ink341.xml"/><Relationship Id="rId50" Type="http://schemas.openxmlformats.org/officeDocument/2006/relationships/customXml" Target="../ink/ink223.xml"/><Relationship Id="rId104" Type="http://schemas.openxmlformats.org/officeDocument/2006/relationships/customXml" Target="../ink/ink250.xml"/><Relationship Id="rId125" Type="http://schemas.openxmlformats.org/officeDocument/2006/relationships/image" Target="../media/image260.png"/><Relationship Id="rId146" Type="http://schemas.openxmlformats.org/officeDocument/2006/relationships/customXml" Target="../ink/ink271.xml"/><Relationship Id="rId167" Type="http://schemas.openxmlformats.org/officeDocument/2006/relationships/image" Target="../media/image281.png"/><Relationship Id="rId188" Type="http://schemas.openxmlformats.org/officeDocument/2006/relationships/customXml" Target="../ink/ink292.xml"/><Relationship Id="rId311" Type="http://schemas.openxmlformats.org/officeDocument/2006/relationships/image" Target="../media/image353.png"/><Relationship Id="rId332" Type="http://schemas.openxmlformats.org/officeDocument/2006/relationships/customXml" Target="../ink/ink364.xml"/><Relationship Id="rId353" Type="http://schemas.openxmlformats.org/officeDocument/2006/relationships/image" Target="../media/image374.png"/><Relationship Id="rId374" Type="http://schemas.openxmlformats.org/officeDocument/2006/relationships/customXml" Target="../ink/ink385.xml"/><Relationship Id="rId395" Type="http://schemas.openxmlformats.org/officeDocument/2006/relationships/image" Target="../media/image395.png"/><Relationship Id="rId409" Type="http://schemas.openxmlformats.org/officeDocument/2006/relationships/image" Target="../media/image402.png"/><Relationship Id="rId71" Type="http://schemas.openxmlformats.org/officeDocument/2006/relationships/image" Target="../media/image233.png"/><Relationship Id="rId92" Type="http://schemas.openxmlformats.org/officeDocument/2006/relationships/customXml" Target="../ink/ink244.xml"/><Relationship Id="rId213" Type="http://schemas.openxmlformats.org/officeDocument/2006/relationships/image" Target="../media/image304.png"/><Relationship Id="rId234" Type="http://schemas.openxmlformats.org/officeDocument/2006/relationships/customXml" Target="../ink/ink315.xml"/><Relationship Id="rId420" Type="http://schemas.openxmlformats.org/officeDocument/2006/relationships/customXml" Target="../ink/ink408.xml"/><Relationship Id="rId2" Type="http://schemas.openxmlformats.org/officeDocument/2006/relationships/customXml" Target="../ink/ink199.xml"/><Relationship Id="rId29" Type="http://schemas.openxmlformats.org/officeDocument/2006/relationships/image" Target="../media/image212.png"/><Relationship Id="rId255" Type="http://schemas.openxmlformats.org/officeDocument/2006/relationships/image" Target="../media/image325.png"/><Relationship Id="rId276" Type="http://schemas.openxmlformats.org/officeDocument/2006/relationships/customXml" Target="../ink/ink336.xml"/><Relationship Id="rId297" Type="http://schemas.openxmlformats.org/officeDocument/2006/relationships/image" Target="../media/image346.png"/><Relationship Id="rId441" Type="http://schemas.openxmlformats.org/officeDocument/2006/relationships/image" Target="../media/image418.png"/><Relationship Id="rId40" Type="http://schemas.openxmlformats.org/officeDocument/2006/relationships/customXml" Target="../ink/ink218.xml"/><Relationship Id="rId115" Type="http://schemas.openxmlformats.org/officeDocument/2006/relationships/image" Target="../media/image255.png"/><Relationship Id="rId136" Type="http://schemas.openxmlformats.org/officeDocument/2006/relationships/customXml" Target="../ink/ink266.xml"/><Relationship Id="rId157" Type="http://schemas.openxmlformats.org/officeDocument/2006/relationships/image" Target="../media/image276.png"/><Relationship Id="rId178" Type="http://schemas.openxmlformats.org/officeDocument/2006/relationships/customXml" Target="../ink/ink287.xml"/><Relationship Id="rId301" Type="http://schemas.openxmlformats.org/officeDocument/2006/relationships/image" Target="../media/image348.png"/><Relationship Id="rId322" Type="http://schemas.openxmlformats.org/officeDocument/2006/relationships/customXml" Target="../ink/ink359.xml"/><Relationship Id="rId343" Type="http://schemas.openxmlformats.org/officeDocument/2006/relationships/image" Target="../media/image369.png"/><Relationship Id="rId364" Type="http://schemas.openxmlformats.org/officeDocument/2006/relationships/customXml" Target="../ink/ink380.xml"/><Relationship Id="rId61" Type="http://schemas.openxmlformats.org/officeDocument/2006/relationships/image" Target="../media/image228.png"/><Relationship Id="rId82" Type="http://schemas.openxmlformats.org/officeDocument/2006/relationships/customXml" Target="../ink/ink239.xml"/><Relationship Id="rId199" Type="http://schemas.openxmlformats.org/officeDocument/2006/relationships/image" Target="../media/image297.png"/><Relationship Id="rId203" Type="http://schemas.openxmlformats.org/officeDocument/2006/relationships/image" Target="../media/image299.png"/><Relationship Id="rId385" Type="http://schemas.openxmlformats.org/officeDocument/2006/relationships/image" Target="../media/image390.png"/><Relationship Id="rId19" Type="http://schemas.openxmlformats.org/officeDocument/2006/relationships/image" Target="../media/image207.png"/><Relationship Id="rId224" Type="http://schemas.openxmlformats.org/officeDocument/2006/relationships/customXml" Target="../ink/ink310.xml"/><Relationship Id="rId245" Type="http://schemas.openxmlformats.org/officeDocument/2006/relationships/image" Target="../media/image320.png"/><Relationship Id="rId266" Type="http://schemas.openxmlformats.org/officeDocument/2006/relationships/customXml" Target="../ink/ink331.xml"/><Relationship Id="rId287" Type="http://schemas.openxmlformats.org/officeDocument/2006/relationships/image" Target="../media/image341.png"/><Relationship Id="rId410" Type="http://schemas.openxmlformats.org/officeDocument/2006/relationships/customXml" Target="../ink/ink403.xml"/><Relationship Id="rId431" Type="http://schemas.openxmlformats.org/officeDocument/2006/relationships/image" Target="../media/image413.png"/><Relationship Id="rId30" Type="http://schemas.openxmlformats.org/officeDocument/2006/relationships/customXml" Target="../ink/ink213.xml"/><Relationship Id="rId105" Type="http://schemas.openxmlformats.org/officeDocument/2006/relationships/image" Target="../media/image250.png"/><Relationship Id="rId126" Type="http://schemas.openxmlformats.org/officeDocument/2006/relationships/customXml" Target="../ink/ink261.xml"/><Relationship Id="rId147" Type="http://schemas.openxmlformats.org/officeDocument/2006/relationships/image" Target="../media/image271.png"/><Relationship Id="rId168" Type="http://schemas.openxmlformats.org/officeDocument/2006/relationships/customXml" Target="../ink/ink282.xml"/><Relationship Id="rId312" Type="http://schemas.openxmlformats.org/officeDocument/2006/relationships/customXml" Target="../ink/ink354.xml"/><Relationship Id="rId333" Type="http://schemas.openxmlformats.org/officeDocument/2006/relationships/image" Target="../media/image364.png"/><Relationship Id="rId354" Type="http://schemas.openxmlformats.org/officeDocument/2006/relationships/customXml" Target="../ink/ink375.xml"/><Relationship Id="rId51" Type="http://schemas.openxmlformats.org/officeDocument/2006/relationships/image" Target="../media/image223.png"/><Relationship Id="rId72" Type="http://schemas.openxmlformats.org/officeDocument/2006/relationships/customXml" Target="../ink/ink234.xml"/><Relationship Id="rId93" Type="http://schemas.openxmlformats.org/officeDocument/2006/relationships/image" Target="../media/image244.png"/><Relationship Id="rId189" Type="http://schemas.openxmlformats.org/officeDocument/2006/relationships/image" Target="../media/image292.png"/><Relationship Id="rId375" Type="http://schemas.openxmlformats.org/officeDocument/2006/relationships/image" Target="../media/image385.png"/><Relationship Id="rId396" Type="http://schemas.openxmlformats.org/officeDocument/2006/relationships/customXml" Target="../ink/ink396.xml"/><Relationship Id="rId3" Type="http://schemas.openxmlformats.org/officeDocument/2006/relationships/image" Target="../media/image199.png"/><Relationship Id="rId214" Type="http://schemas.openxmlformats.org/officeDocument/2006/relationships/customXml" Target="../ink/ink305.xml"/><Relationship Id="rId235" Type="http://schemas.openxmlformats.org/officeDocument/2006/relationships/image" Target="../media/image315.png"/><Relationship Id="rId256" Type="http://schemas.openxmlformats.org/officeDocument/2006/relationships/customXml" Target="../ink/ink326.xml"/><Relationship Id="rId277" Type="http://schemas.openxmlformats.org/officeDocument/2006/relationships/image" Target="../media/image336.png"/><Relationship Id="rId298" Type="http://schemas.openxmlformats.org/officeDocument/2006/relationships/customXml" Target="../ink/ink347.xml"/><Relationship Id="rId400" Type="http://schemas.openxmlformats.org/officeDocument/2006/relationships/customXml" Target="../ink/ink398.xml"/><Relationship Id="rId421" Type="http://schemas.openxmlformats.org/officeDocument/2006/relationships/image" Target="../media/image408.png"/><Relationship Id="rId116" Type="http://schemas.openxmlformats.org/officeDocument/2006/relationships/customXml" Target="../ink/ink256.xml"/><Relationship Id="rId137" Type="http://schemas.openxmlformats.org/officeDocument/2006/relationships/image" Target="../media/image266.png"/><Relationship Id="rId158" Type="http://schemas.openxmlformats.org/officeDocument/2006/relationships/customXml" Target="../ink/ink277.xml"/><Relationship Id="rId302" Type="http://schemas.openxmlformats.org/officeDocument/2006/relationships/customXml" Target="../ink/ink349.xml"/><Relationship Id="rId323" Type="http://schemas.openxmlformats.org/officeDocument/2006/relationships/image" Target="../media/image359.png"/><Relationship Id="rId344" Type="http://schemas.openxmlformats.org/officeDocument/2006/relationships/customXml" Target="../ink/ink370.xml"/><Relationship Id="rId20" Type="http://schemas.openxmlformats.org/officeDocument/2006/relationships/customXml" Target="../ink/ink208.xml"/><Relationship Id="rId41" Type="http://schemas.openxmlformats.org/officeDocument/2006/relationships/image" Target="../media/image218.png"/><Relationship Id="rId62" Type="http://schemas.openxmlformats.org/officeDocument/2006/relationships/customXml" Target="../ink/ink229.xml"/><Relationship Id="rId83" Type="http://schemas.openxmlformats.org/officeDocument/2006/relationships/image" Target="../media/image239.png"/><Relationship Id="rId179" Type="http://schemas.openxmlformats.org/officeDocument/2006/relationships/image" Target="../media/image287.png"/><Relationship Id="rId365" Type="http://schemas.openxmlformats.org/officeDocument/2006/relationships/image" Target="../media/image380.png"/><Relationship Id="rId386" Type="http://schemas.openxmlformats.org/officeDocument/2006/relationships/customXml" Target="../ink/ink391.xml"/><Relationship Id="rId190" Type="http://schemas.openxmlformats.org/officeDocument/2006/relationships/customXml" Target="../ink/ink293.xml"/><Relationship Id="rId204" Type="http://schemas.openxmlformats.org/officeDocument/2006/relationships/customXml" Target="../ink/ink300.xml"/><Relationship Id="rId225" Type="http://schemas.openxmlformats.org/officeDocument/2006/relationships/image" Target="../media/image310.png"/><Relationship Id="rId246" Type="http://schemas.openxmlformats.org/officeDocument/2006/relationships/customXml" Target="../ink/ink321.xml"/><Relationship Id="rId267" Type="http://schemas.openxmlformats.org/officeDocument/2006/relationships/image" Target="../media/image331.png"/><Relationship Id="rId288" Type="http://schemas.openxmlformats.org/officeDocument/2006/relationships/customXml" Target="../ink/ink342.xml"/><Relationship Id="rId411" Type="http://schemas.openxmlformats.org/officeDocument/2006/relationships/image" Target="../media/image403.png"/><Relationship Id="rId432" Type="http://schemas.openxmlformats.org/officeDocument/2006/relationships/customXml" Target="../ink/ink414.xml"/><Relationship Id="rId106" Type="http://schemas.openxmlformats.org/officeDocument/2006/relationships/customXml" Target="../ink/ink251.xml"/><Relationship Id="rId127" Type="http://schemas.openxmlformats.org/officeDocument/2006/relationships/image" Target="../media/image261.png"/><Relationship Id="rId313" Type="http://schemas.openxmlformats.org/officeDocument/2006/relationships/image" Target="../media/image354.png"/><Relationship Id="rId10" Type="http://schemas.openxmlformats.org/officeDocument/2006/relationships/customXml" Target="../ink/ink203.xml"/><Relationship Id="rId31" Type="http://schemas.openxmlformats.org/officeDocument/2006/relationships/image" Target="../media/image213.png"/><Relationship Id="rId52" Type="http://schemas.openxmlformats.org/officeDocument/2006/relationships/customXml" Target="../ink/ink224.xml"/><Relationship Id="rId73" Type="http://schemas.openxmlformats.org/officeDocument/2006/relationships/image" Target="../media/image234.png"/><Relationship Id="rId94" Type="http://schemas.openxmlformats.org/officeDocument/2006/relationships/customXml" Target="../ink/ink245.xml"/><Relationship Id="rId148" Type="http://schemas.openxmlformats.org/officeDocument/2006/relationships/customXml" Target="../ink/ink272.xml"/><Relationship Id="rId169" Type="http://schemas.openxmlformats.org/officeDocument/2006/relationships/image" Target="../media/image282.png"/><Relationship Id="rId334" Type="http://schemas.openxmlformats.org/officeDocument/2006/relationships/customXml" Target="../ink/ink365.xml"/><Relationship Id="rId355" Type="http://schemas.openxmlformats.org/officeDocument/2006/relationships/image" Target="../media/image375.png"/><Relationship Id="rId376" Type="http://schemas.openxmlformats.org/officeDocument/2006/relationships/customXml" Target="../ink/ink386.xml"/><Relationship Id="rId397" Type="http://schemas.openxmlformats.org/officeDocument/2006/relationships/image" Target="../media/image396.png"/><Relationship Id="rId4" Type="http://schemas.openxmlformats.org/officeDocument/2006/relationships/customXml" Target="../ink/ink200.xml"/><Relationship Id="rId180" Type="http://schemas.openxmlformats.org/officeDocument/2006/relationships/customXml" Target="../ink/ink288.xml"/><Relationship Id="rId215" Type="http://schemas.openxmlformats.org/officeDocument/2006/relationships/image" Target="../media/image305.png"/><Relationship Id="rId236" Type="http://schemas.openxmlformats.org/officeDocument/2006/relationships/customXml" Target="../ink/ink316.xml"/><Relationship Id="rId257" Type="http://schemas.openxmlformats.org/officeDocument/2006/relationships/image" Target="../media/image326.png"/><Relationship Id="rId278" Type="http://schemas.openxmlformats.org/officeDocument/2006/relationships/customXml" Target="../ink/ink337.xml"/><Relationship Id="rId401" Type="http://schemas.openxmlformats.org/officeDocument/2006/relationships/image" Target="../media/image398.png"/><Relationship Id="rId422" Type="http://schemas.openxmlformats.org/officeDocument/2006/relationships/customXml" Target="../ink/ink409.xml"/><Relationship Id="rId303" Type="http://schemas.openxmlformats.org/officeDocument/2006/relationships/image" Target="../media/image349.png"/><Relationship Id="rId42" Type="http://schemas.openxmlformats.org/officeDocument/2006/relationships/customXml" Target="../ink/ink219.xml"/><Relationship Id="rId84" Type="http://schemas.openxmlformats.org/officeDocument/2006/relationships/customXml" Target="../ink/ink240.xml"/><Relationship Id="rId138" Type="http://schemas.openxmlformats.org/officeDocument/2006/relationships/customXml" Target="../ink/ink267.xml"/><Relationship Id="rId345" Type="http://schemas.openxmlformats.org/officeDocument/2006/relationships/image" Target="../media/image370.png"/><Relationship Id="rId387" Type="http://schemas.openxmlformats.org/officeDocument/2006/relationships/image" Target="../media/image391.png"/><Relationship Id="rId191" Type="http://schemas.openxmlformats.org/officeDocument/2006/relationships/image" Target="../media/image293.png"/><Relationship Id="rId205" Type="http://schemas.openxmlformats.org/officeDocument/2006/relationships/image" Target="../media/image300.png"/><Relationship Id="rId247" Type="http://schemas.openxmlformats.org/officeDocument/2006/relationships/image" Target="../media/image321.png"/><Relationship Id="rId412" Type="http://schemas.openxmlformats.org/officeDocument/2006/relationships/customXml" Target="../ink/ink404.xml"/><Relationship Id="rId107" Type="http://schemas.openxmlformats.org/officeDocument/2006/relationships/image" Target="../media/image251.png"/><Relationship Id="rId289" Type="http://schemas.openxmlformats.org/officeDocument/2006/relationships/image" Target="../media/image342.png"/><Relationship Id="rId11" Type="http://schemas.openxmlformats.org/officeDocument/2006/relationships/image" Target="../media/image203.png"/><Relationship Id="rId53" Type="http://schemas.openxmlformats.org/officeDocument/2006/relationships/image" Target="../media/image224.png"/><Relationship Id="rId149" Type="http://schemas.openxmlformats.org/officeDocument/2006/relationships/image" Target="../media/image272.png"/><Relationship Id="rId314" Type="http://schemas.openxmlformats.org/officeDocument/2006/relationships/customXml" Target="../ink/ink355.xml"/><Relationship Id="rId356" Type="http://schemas.openxmlformats.org/officeDocument/2006/relationships/customXml" Target="../ink/ink376.xml"/><Relationship Id="rId398" Type="http://schemas.openxmlformats.org/officeDocument/2006/relationships/customXml" Target="../ink/ink397.xml"/><Relationship Id="rId95" Type="http://schemas.openxmlformats.org/officeDocument/2006/relationships/image" Target="../media/image245.png"/><Relationship Id="rId160" Type="http://schemas.openxmlformats.org/officeDocument/2006/relationships/customXml" Target="../ink/ink278.xml"/><Relationship Id="rId216" Type="http://schemas.openxmlformats.org/officeDocument/2006/relationships/customXml" Target="../ink/ink306.xml"/><Relationship Id="rId423" Type="http://schemas.openxmlformats.org/officeDocument/2006/relationships/image" Target="../media/image409.png"/><Relationship Id="rId258" Type="http://schemas.openxmlformats.org/officeDocument/2006/relationships/customXml" Target="../ink/ink327.xml"/><Relationship Id="rId22" Type="http://schemas.openxmlformats.org/officeDocument/2006/relationships/customXml" Target="../ink/ink209.xml"/><Relationship Id="rId64" Type="http://schemas.openxmlformats.org/officeDocument/2006/relationships/customXml" Target="../ink/ink230.xml"/><Relationship Id="rId118" Type="http://schemas.openxmlformats.org/officeDocument/2006/relationships/customXml" Target="../ink/ink257.xml"/><Relationship Id="rId325" Type="http://schemas.openxmlformats.org/officeDocument/2006/relationships/image" Target="../media/image360.png"/><Relationship Id="rId367" Type="http://schemas.openxmlformats.org/officeDocument/2006/relationships/image" Target="../media/image381.png"/><Relationship Id="rId171" Type="http://schemas.openxmlformats.org/officeDocument/2006/relationships/image" Target="../media/image283.png"/><Relationship Id="rId227" Type="http://schemas.openxmlformats.org/officeDocument/2006/relationships/image" Target="../media/image311.png"/><Relationship Id="rId269" Type="http://schemas.openxmlformats.org/officeDocument/2006/relationships/image" Target="../media/image332.png"/><Relationship Id="rId434" Type="http://schemas.openxmlformats.org/officeDocument/2006/relationships/customXml" Target="../ink/ink415.xml"/><Relationship Id="rId33" Type="http://schemas.openxmlformats.org/officeDocument/2006/relationships/image" Target="../media/image214.png"/><Relationship Id="rId129" Type="http://schemas.openxmlformats.org/officeDocument/2006/relationships/image" Target="../media/image262.png"/><Relationship Id="rId280" Type="http://schemas.openxmlformats.org/officeDocument/2006/relationships/customXml" Target="../ink/ink338.xml"/><Relationship Id="rId336" Type="http://schemas.openxmlformats.org/officeDocument/2006/relationships/customXml" Target="../ink/ink366.xml"/><Relationship Id="rId75" Type="http://schemas.openxmlformats.org/officeDocument/2006/relationships/image" Target="../media/image235.png"/><Relationship Id="rId140" Type="http://schemas.openxmlformats.org/officeDocument/2006/relationships/customXml" Target="../ink/ink268.xml"/><Relationship Id="rId182" Type="http://schemas.openxmlformats.org/officeDocument/2006/relationships/customXml" Target="../ink/ink289.xml"/><Relationship Id="rId378" Type="http://schemas.openxmlformats.org/officeDocument/2006/relationships/customXml" Target="../ink/ink387.xml"/><Relationship Id="rId403" Type="http://schemas.openxmlformats.org/officeDocument/2006/relationships/image" Target="../media/image399.png"/><Relationship Id="rId6" Type="http://schemas.openxmlformats.org/officeDocument/2006/relationships/customXml" Target="../ink/ink201.xml"/><Relationship Id="rId238" Type="http://schemas.openxmlformats.org/officeDocument/2006/relationships/customXml" Target="../ink/ink317.xml"/><Relationship Id="rId291" Type="http://schemas.openxmlformats.org/officeDocument/2006/relationships/image" Target="../media/image343.png"/><Relationship Id="rId305" Type="http://schemas.openxmlformats.org/officeDocument/2006/relationships/image" Target="../media/image350.png"/><Relationship Id="rId347" Type="http://schemas.openxmlformats.org/officeDocument/2006/relationships/image" Target="../media/image371.png"/><Relationship Id="rId44" Type="http://schemas.openxmlformats.org/officeDocument/2006/relationships/customXml" Target="../ink/ink220.xml"/><Relationship Id="rId86" Type="http://schemas.openxmlformats.org/officeDocument/2006/relationships/customXml" Target="../ink/ink241.xml"/><Relationship Id="rId151" Type="http://schemas.openxmlformats.org/officeDocument/2006/relationships/image" Target="../media/image273.png"/><Relationship Id="rId389" Type="http://schemas.openxmlformats.org/officeDocument/2006/relationships/image" Target="../media/image392.png"/><Relationship Id="rId193" Type="http://schemas.openxmlformats.org/officeDocument/2006/relationships/image" Target="../media/image294.png"/><Relationship Id="rId207" Type="http://schemas.openxmlformats.org/officeDocument/2006/relationships/image" Target="../media/image301.png"/><Relationship Id="rId249" Type="http://schemas.openxmlformats.org/officeDocument/2006/relationships/image" Target="../media/image322.png"/><Relationship Id="rId414" Type="http://schemas.openxmlformats.org/officeDocument/2006/relationships/customXml" Target="../ink/ink405.xml"/><Relationship Id="rId13" Type="http://schemas.openxmlformats.org/officeDocument/2006/relationships/image" Target="../media/image204.png"/><Relationship Id="rId109" Type="http://schemas.openxmlformats.org/officeDocument/2006/relationships/image" Target="../media/image252.png"/><Relationship Id="rId260" Type="http://schemas.openxmlformats.org/officeDocument/2006/relationships/customXml" Target="../ink/ink328.xml"/><Relationship Id="rId316" Type="http://schemas.openxmlformats.org/officeDocument/2006/relationships/customXml" Target="../ink/ink356.xml"/><Relationship Id="rId55" Type="http://schemas.openxmlformats.org/officeDocument/2006/relationships/image" Target="../media/image225.png"/><Relationship Id="rId97" Type="http://schemas.openxmlformats.org/officeDocument/2006/relationships/image" Target="../media/image246.png"/><Relationship Id="rId120" Type="http://schemas.openxmlformats.org/officeDocument/2006/relationships/customXml" Target="../ink/ink258.xml"/><Relationship Id="rId358" Type="http://schemas.openxmlformats.org/officeDocument/2006/relationships/customXml" Target="../ink/ink377.xml"/><Relationship Id="rId162" Type="http://schemas.openxmlformats.org/officeDocument/2006/relationships/customXml" Target="../ink/ink279.xml"/><Relationship Id="rId218" Type="http://schemas.openxmlformats.org/officeDocument/2006/relationships/customXml" Target="../ink/ink307.xml"/><Relationship Id="rId425" Type="http://schemas.openxmlformats.org/officeDocument/2006/relationships/image" Target="../media/image410.png"/><Relationship Id="rId271" Type="http://schemas.openxmlformats.org/officeDocument/2006/relationships/image" Target="../media/image333.png"/><Relationship Id="rId24" Type="http://schemas.openxmlformats.org/officeDocument/2006/relationships/customXml" Target="../ink/ink210.xml"/><Relationship Id="rId66" Type="http://schemas.openxmlformats.org/officeDocument/2006/relationships/customXml" Target="../ink/ink231.xml"/><Relationship Id="rId131" Type="http://schemas.openxmlformats.org/officeDocument/2006/relationships/image" Target="../media/image263.png"/><Relationship Id="rId327" Type="http://schemas.openxmlformats.org/officeDocument/2006/relationships/image" Target="../media/image361.png"/><Relationship Id="rId369" Type="http://schemas.openxmlformats.org/officeDocument/2006/relationships/image" Target="../media/image382.png"/><Relationship Id="rId173" Type="http://schemas.openxmlformats.org/officeDocument/2006/relationships/image" Target="../media/image284.png"/><Relationship Id="rId229" Type="http://schemas.openxmlformats.org/officeDocument/2006/relationships/image" Target="../media/image312.png"/><Relationship Id="rId380" Type="http://schemas.openxmlformats.org/officeDocument/2006/relationships/customXml" Target="../ink/ink388.xml"/><Relationship Id="rId436" Type="http://schemas.openxmlformats.org/officeDocument/2006/relationships/customXml" Target="../ink/ink416.xml"/><Relationship Id="rId240" Type="http://schemas.openxmlformats.org/officeDocument/2006/relationships/customXml" Target="../ink/ink318.xml"/><Relationship Id="rId35" Type="http://schemas.openxmlformats.org/officeDocument/2006/relationships/image" Target="../media/image215.png"/><Relationship Id="rId77" Type="http://schemas.openxmlformats.org/officeDocument/2006/relationships/image" Target="../media/image236.png"/><Relationship Id="rId100" Type="http://schemas.openxmlformats.org/officeDocument/2006/relationships/customXml" Target="../ink/ink248.xml"/><Relationship Id="rId282" Type="http://schemas.openxmlformats.org/officeDocument/2006/relationships/customXml" Target="../ink/ink339.xml"/><Relationship Id="rId338" Type="http://schemas.openxmlformats.org/officeDocument/2006/relationships/customXml" Target="../ink/ink367.xml"/><Relationship Id="rId8" Type="http://schemas.openxmlformats.org/officeDocument/2006/relationships/customXml" Target="../ink/ink202.xml"/><Relationship Id="rId142" Type="http://schemas.openxmlformats.org/officeDocument/2006/relationships/customXml" Target="../ink/ink269.xml"/><Relationship Id="rId184" Type="http://schemas.openxmlformats.org/officeDocument/2006/relationships/customXml" Target="../ink/ink290.xml"/><Relationship Id="rId391" Type="http://schemas.openxmlformats.org/officeDocument/2006/relationships/image" Target="../media/image393.png"/><Relationship Id="rId405" Type="http://schemas.openxmlformats.org/officeDocument/2006/relationships/image" Target="../media/image400.png"/><Relationship Id="rId251" Type="http://schemas.openxmlformats.org/officeDocument/2006/relationships/image" Target="../media/image323.png"/><Relationship Id="rId46" Type="http://schemas.openxmlformats.org/officeDocument/2006/relationships/customXml" Target="../ink/ink221.xml"/><Relationship Id="rId293" Type="http://schemas.openxmlformats.org/officeDocument/2006/relationships/image" Target="../media/image344.png"/><Relationship Id="rId307" Type="http://schemas.openxmlformats.org/officeDocument/2006/relationships/image" Target="../media/image351.png"/><Relationship Id="rId349" Type="http://schemas.openxmlformats.org/officeDocument/2006/relationships/image" Target="../media/image372.png"/><Relationship Id="rId88" Type="http://schemas.openxmlformats.org/officeDocument/2006/relationships/customXml" Target="../ink/ink242.xml"/><Relationship Id="rId111" Type="http://schemas.openxmlformats.org/officeDocument/2006/relationships/image" Target="../media/image253.png"/><Relationship Id="rId153" Type="http://schemas.openxmlformats.org/officeDocument/2006/relationships/image" Target="../media/image274.png"/><Relationship Id="rId195" Type="http://schemas.openxmlformats.org/officeDocument/2006/relationships/image" Target="../media/image295.png"/><Relationship Id="rId209" Type="http://schemas.openxmlformats.org/officeDocument/2006/relationships/image" Target="../media/image302.png"/><Relationship Id="rId360" Type="http://schemas.openxmlformats.org/officeDocument/2006/relationships/customXml" Target="../ink/ink378.xml"/><Relationship Id="rId416" Type="http://schemas.openxmlformats.org/officeDocument/2006/relationships/customXml" Target="../ink/ink406.xml"/><Relationship Id="rId220" Type="http://schemas.openxmlformats.org/officeDocument/2006/relationships/customXml" Target="../ink/ink308.xml"/><Relationship Id="rId15" Type="http://schemas.openxmlformats.org/officeDocument/2006/relationships/image" Target="../media/image205.png"/><Relationship Id="rId57" Type="http://schemas.openxmlformats.org/officeDocument/2006/relationships/image" Target="../media/image226.png"/><Relationship Id="rId262" Type="http://schemas.openxmlformats.org/officeDocument/2006/relationships/customXml" Target="../ink/ink329.xml"/><Relationship Id="rId318" Type="http://schemas.openxmlformats.org/officeDocument/2006/relationships/customXml" Target="../ink/ink357.xml"/><Relationship Id="rId99" Type="http://schemas.openxmlformats.org/officeDocument/2006/relationships/image" Target="../media/image247.png"/><Relationship Id="rId122" Type="http://schemas.openxmlformats.org/officeDocument/2006/relationships/customXml" Target="../ink/ink259.xml"/><Relationship Id="rId164" Type="http://schemas.openxmlformats.org/officeDocument/2006/relationships/customXml" Target="../ink/ink280.xml"/><Relationship Id="rId371" Type="http://schemas.openxmlformats.org/officeDocument/2006/relationships/image" Target="../media/image383.png"/><Relationship Id="rId427" Type="http://schemas.openxmlformats.org/officeDocument/2006/relationships/image" Target="../media/image411.png"/><Relationship Id="rId26" Type="http://schemas.openxmlformats.org/officeDocument/2006/relationships/customXml" Target="../ink/ink211.xml"/><Relationship Id="rId231" Type="http://schemas.openxmlformats.org/officeDocument/2006/relationships/image" Target="../media/image313.png"/><Relationship Id="rId273" Type="http://schemas.openxmlformats.org/officeDocument/2006/relationships/image" Target="../media/image334.png"/><Relationship Id="rId329" Type="http://schemas.openxmlformats.org/officeDocument/2006/relationships/image" Target="../media/image362.png"/><Relationship Id="rId68" Type="http://schemas.openxmlformats.org/officeDocument/2006/relationships/customXml" Target="../ink/ink232.xml"/><Relationship Id="rId133" Type="http://schemas.openxmlformats.org/officeDocument/2006/relationships/image" Target="../media/image264.png"/><Relationship Id="rId175" Type="http://schemas.openxmlformats.org/officeDocument/2006/relationships/image" Target="../media/image285.png"/><Relationship Id="rId340" Type="http://schemas.openxmlformats.org/officeDocument/2006/relationships/customXml" Target="../ink/ink368.xml"/><Relationship Id="rId200" Type="http://schemas.openxmlformats.org/officeDocument/2006/relationships/customXml" Target="../ink/ink298.xml"/><Relationship Id="rId382" Type="http://schemas.openxmlformats.org/officeDocument/2006/relationships/customXml" Target="../ink/ink389.xml"/><Relationship Id="rId438" Type="http://schemas.openxmlformats.org/officeDocument/2006/relationships/customXml" Target="../ink/ink417.xml"/><Relationship Id="rId242" Type="http://schemas.openxmlformats.org/officeDocument/2006/relationships/customXml" Target="../ink/ink319.xml"/><Relationship Id="rId284" Type="http://schemas.openxmlformats.org/officeDocument/2006/relationships/customXml" Target="../ink/ink340.xml"/><Relationship Id="rId37" Type="http://schemas.openxmlformats.org/officeDocument/2006/relationships/image" Target="../media/image216.png"/><Relationship Id="rId79" Type="http://schemas.openxmlformats.org/officeDocument/2006/relationships/image" Target="../media/image237.png"/><Relationship Id="rId102" Type="http://schemas.openxmlformats.org/officeDocument/2006/relationships/customXml" Target="../ink/ink249.xml"/><Relationship Id="rId144" Type="http://schemas.openxmlformats.org/officeDocument/2006/relationships/customXml" Target="../ink/ink270.xml"/><Relationship Id="rId90" Type="http://schemas.openxmlformats.org/officeDocument/2006/relationships/customXml" Target="../ink/ink243.xml"/><Relationship Id="rId186" Type="http://schemas.openxmlformats.org/officeDocument/2006/relationships/customXml" Target="../ink/ink291.xml"/><Relationship Id="rId351" Type="http://schemas.openxmlformats.org/officeDocument/2006/relationships/image" Target="../media/image373.png"/><Relationship Id="rId393" Type="http://schemas.openxmlformats.org/officeDocument/2006/relationships/image" Target="../media/image394.png"/><Relationship Id="rId407" Type="http://schemas.openxmlformats.org/officeDocument/2006/relationships/image" Target="../media/image401.png"/><Relationship Id="rId211" Type="http://schemas.openxmlformats.org/officeDocument/2006/relationships/image" Target="../media/image303.png"/><Relationship Id="rId253" Type="http://schemas.openxmlformats.org/officeDocument/2006/relationships/image" Target="../media/image324.png"/><Relationship Id="rId295" Type="http://schemas.openxmlformats.org/officeDocument/2006/relationships/image" Target="../media/image345.png"/><Relationship Id="rId309" Type="http://schemas.openxmlformats.org/officeDocument/2006/relationships/image" Target="../media/image352.png"/><Relationship Id="rId48" Type="http://schemas.openxmlformats.org/officeDocument/2006/relationships/customXml" Target="../ink/ink222.xml"/><Relationship Id="rId113" Type="http://schemas.openxmlformats.org/officeDocument/2006/relationships/image" Target="../media/image254.png"/><Relationship Id="rId320" Type="http://schemas.openxmlformats.org/officeDocument/2006/relationships/customXml" Target="../ink/ink358.xml"/><Relationship Id="rId155" Type="http://schemas.openxmlformats.org/officeDocument/2006/relationships/image" Target="../media/image275.png"/><Relationship Id="rId197" Type="http://schemas.openxmlformats.org/officeDocument/2006/relationships/image" Target="../media/image296.png"/><Relationship Id="rId362" Type="http://schemas.openxmlformats.org/officeDocument/2006/relationships/customXml" Target="../ink/ink379.xml"/><Relationship Id="rId418" Type="http://schemas.openxmlformats.org/officeDocument/2006/relationships/customXml" Target="../ink/ink407.xml"/><Relationship Id="rId222" Type="http://schemas.openxmlformats.org/officeDocument/2006/relationships/customXml" Target="../ink/ink309.xml"/><Relationship Id="rId264" Type="http://schemas.openxmlformats.org/officeDocument/2006/relationships/customXml" Target="../ink/ink330.xml"/><Relationship Id="rId17" Type="http://schemas.openxmlformats.org/officeDocument/2006/relationships/image" Target="../media/image206.png"/><Relationship Id="rId59" Type="http://schemas.openxmlformats.org/officeDocument/2006/relationships/image" Target="../media/image227.png"/><Relationship Id="rId124" Type="http://schemas.openxmlformats.org/officeDocument/2006/relationships/customXml" Target="../ink/ink260.xml"/><Relationship Id="rId70" Type="http://schemas.openxmlformats.org/officeDocument/2006/relationships/customXml" Target="../ink/ink233.xml"/><Relationship Id="rId166" Type="http://schemas.openxmlformats.org/officeDocument/2006/relationships/customXml" Target="../ink/ink281.xml"/><Relationship Id="rId331" Type="http://schemas.openxmlformats.org/officeDocument/2006/relationships/image" Target="../media/image363.png"/><Relationship Id="rId373" Type="http://schemas.openxmlformats.org/officeDocument/2006/relationships/image" Target="../media/image384.png"/><Relationship Id="rId429" Type="http://schemas.openxmlformats.org/officeDocument/2006/relationships/image" Target="../media/image412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14.png"/><Relationship Id="rId440" Type="http://schemas.openxmlformats.org/officeDocument/2006/relationships/customXml" Target="../ink/ink418.xml"/><Relationship Id="rId28" Type="http://schemas.openxmlformats.org/officeDocument/2006/relationships/customXml" Target="../ink/ink212.xml"/><Relationship Id="rId275" Type="http://schemas.openxmlformats.org/officeDocument/2006/relationships/image" Target="../media/image335.png"/><Relationship Id="rId300" Type="http://schemas.openxmlformats.org/officeDocument/2006/relationships/customXml" Target="../ink/ink348.xml"/><Relationship Id="rId81" Type="http://schemas.openxmlformats.org/officeDocument/2006/relationships/image" Target="../media/image238.png"/><Relationship Id="rId135" Type="http://schemas.openxmlformats.org/officeDocument/2006/relationships/image" Target="../media/image265.png"/><Relationship Id="rId177" Type="http://schemas.openxmlformats.org/officeDocument/2006/relationships/image" Target="../media/image286.png"/><Relationship Id="rId342" Type="http://schemas.openxmlformats.org/officeDocument/2006/relationships/customXml" Target="../ink/ink369.xml"/><Relationship Id="rId384" Type="http://schemas.openxmlformats.org/officeDocument/2006/relationships/customXml" Target="../ink/ink39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6.png"/><Relationship Id="rId299" Type="http://schemas.openxmlformats.org/officeDocument/2006/relationships/image" Target="../media/image567.png"/><Relationship Id="rId21" Type="http://schemas.openxmlformats.org/officeDocument/2006/relationships/image" Target="../media/image428.png"/><Relationship Id="rId63" Type="http://schemas.openxmlformats.org/officeDocument/2006/relationships/image" Target="../media/image449.png"/><Relationship Id="rId159" Type="http://schemas.openxmlformats.org/officeDocument/2006/relationships/image" Target="../media/image497.png"/><Relationship Id="rId170" Type="http://schemas.openxmlformats.org/officeDocument/2006/relationships/customXml" Target="../ink/ink503.xml"/><Relationship Id="rId226" Type="http://schemas.openxmlformats.org/officeDocument/2006/relationships/customXml" Target="../ink/ink531.xml"/><Relationship Id="rId268" Type="http://schemas.openxmlformats.org/officeDocument/2006/relationships/customXml" Target="../ink/ink552.xml"/><Relationship Id="rId32" Type="http://schemas.openxmlformats.org/officeDocument/2006/relationships/customXml" Target="../ink/ink434.xml"/><Relationship Id="rId74" Type="http://schemas.openxmlformats.org/officeDocument/2006/relationships/customXml" Target="../ink/ink455.xml"/><Relationship Id="rId128" Type="http://schemas.openxmlformats.org/officeDocument/2006/relationships/customXml" Target="../ink/ink482.xml"/><Relationship Id="rId5" Type="http://schemas.openxmlformats.org/officeDocument/2006/relationships/image" Target="../media/image420.png"/><Relationship Id="rId181" Type="http://schemas.openxmlformats.org/officeDocument/2006/relationships/image" Target="../media/image508.png"/><Relationship Id="rId237" Type="http://schemas.openxmlformats.org/officeDocument/2006/relationships/image" Target="../media/image536.png"/><Relationship Id="rId279" Type="http://schemas.openxmlformats.org/officeDocument/2006/relationships/image" Target="../media/image557.png"/><Relationship Id="rId43" Type="http://schemas.openxmlformats.org/officeDocument/2006/relationships/image" Target="../media/image439.png"/><Relationship Id="rId139" Type="http://schemas.openxmlformats.org/officeDocument/2006/relationships/image" Target="../media/image487.png"/><Relationship Id="rId290" Type="http://schemas.openxmlformats.org/officeDocument/2006/relationships/customXml" Target="../ink/ink563.xml"/><Relationship Id="rId304" Type="http://schemas.openxmlformats.org/officeDocument/2006/relationships/customXml" Target="../ink/ink570.xml"/><Relationship Id="rId85" Type="http://schemas.openxmlformats.org/officeDocument/2006/relationships/image" Target="../media/image460.png"/><Relationship Id="rId150" Type="http://schemas.openxmlformats.org/officeDocument/2006/relationships/customXml" Target="../ink/ink493.xml"/><Relationship Id="rId192" Type="http://schemas.openxmlformats.org/officeDocument/2006/relationships/customXml" Target="../ink/ink514.xml"/><Relationship Id="rId206" Type="http://schemas.openxmlformats.org/officeDocument/2006/relationships/customXml" Target="../ink/ink521.xml"/><Relationship Id="rId248" Type="http://schemas.openxmlformats.org/officeDocument/2006/relationships/customXml" Target="../ink/ink542.xml"/><Relationship Id="rId12" Type="http://schemas.openxmlformats.org/officeDocument/2006/relationships/customXml" Target="../ink/ink424.xml"/><Relationship Id="rId108" Type="http://schemas.openxmlformats.org/officeDocument/2006/relationships/customXml" Target="../ink/ink472.xml"/><Relationship Id="rId315" Type="http://schemas.openxmlformats.org/officeDocument/2006/relationships/image" Target="../media/image575.png"/><Relationship Id="rId54" Type="http://schemas.openxmlformats.org/officeDocument/2006/relationships/customXml" Target="../ink/ink445.xml"/><Relationship Id="rId96" Type="http://schemas.openxmlformats.org/officeDocument/2006/relationships/customXml" Target="../ink/ink466.xml"/><Relationship Id="rId161" Type="http://schemas.openxmlformats.org/officeDocument/2006/relationships/image" Target="../media/image498.png"/><Relationship Id="rId217" Type="http://schemas.openxmlformats.org/officeDocument/2006/relationships/image" Target="../media/image526.png"/><Relationship Id="rId259" Type="http://schemas.openxmlformats.org/officeDocument/2006/relationships/image" Target="../media/image547.png"/><Relationship Id="rId23" Type="http://schemas.openxmlformats.org/officeDocument/2006/relationships/image" Target="../media/image429.png"/><Relationship Id="rId119" Type="http://schemas.openxmlformats.org/officeDocument/2006/relationships/image" Target="../media/image477.png"/><Relationship Id="rId270" Type="http://schemas.openxmlformats.org/officeDocument/2006/relationships/customXml" Target="../ink/ink553.xml"/><Relationship Id="rId65" Type="http://schemas.openxmlformats.org/officeDocument/2006/relationships/image" Target="../media/image450.png"/><Relationship Id="rId130" Type="http://schemas.openxmlformats.org/officeDocument/2006/relationships/customXml" Target="../ink/ink483.xml"/><Relationship Id="rId172" Type="http://schemas.openxmlformats.org/officeDocument/2006/relationships/customXml" Target="../ink/ink504.xml"/><Relationship Id="rId228" Type="http://schemas.openxmlformats.org/officeDocument/2006/relationships/customXml" Target="../ink/ink532.xml"/><Relationship Id="rId13" Type="http://schemas.openxmlformats.org/officeDocument/2006/relationships/image" Target="../media/image424.png"/><Relationship Id="rId109" Type="http://schemas.openxmlformats.org/officeDocument/2006/relationships/image" Target="../media/image472.png"/><Relationship Id="rId260" Type="http://schemas.openxmlformats.org/officeDocument/2006/relationships/customXml" Target="../ink/ink548.xml"/><Relationship Id="rId281" Type="http://schemas.openxmlformats.org/officeDocument/2006/relationships/image" Target="../media/image558.png"/><Relationship Id="rId316" Type="http://schemas.openxmlformats.org/officeDocument/2006/relationships/customXml" Target="../ink/ink576.xml"/><Relationship Id="rId34" Type="http://schemas.openxmlformats.org/officeDocument/2006/relationships/customXml" Target="../ink/ink435.xml"/><Relationship Id="rId55" Type="http://schemas.openxmlformats.org/officeDocument/2006/relationships/image" Target="../media/image445.png"/><Relationship Id="rId76" Type="http://schemas.openxmlformats.org/officeDocument/2006/relationships/customXml" Target="../ink/ink456.xml"/><Relationship Id="rId97" Type="http://schemas.openxmlformats.org/officeDocument/2006/relationships/image" Target="../media/image466.png"/><Relationship Id="rId120" Type="http://schemas.openxmlformats.org/officeDocument/2006/relationships/customXml" Target="../ink/ink478.xml"/><Relationship Id="rId141" Type="http://schemas.openxmlformats.org/officeDocument/2006/relationships/image" Target="../media/image488.png"/><Relationship Id="rId7" Type="http://schemas.openxmlformats.org/officeDocument/2006/relationships/image" Target="../media/image421.png"/><Relationship Id="rId162" Type="http://schemas.openxmlformats.org/officeDocument/2006/relationships/customXml" Target="../ink/ink499.xml"/><Relationship Id="rId183" Type="http://schemas.openxmlformats.org/officeDocument/2006/relationships/image" Target="../media/image509.png"/><Relationship Id="rId218" Type="http://schemas.openxmlformats.org/officeDocument/2006/relationships/customXml" Target="../ink/ink527.xml"/><Relationship Id="rId239" Type="http://schemas.openxmlformats.org/officeDocument/2006/relationships/image" Target="../media/image537.png"/><Relationship Id="rId250" Type="http://schemas.openxmlformats.org/officeDocument/2006/relationships/customXml" Target="../ink/ink543.xml"/><Relationship Id="rId271" Type="http://schemas.openxmlformats.org/officeDocument/2006/relationships/image" Target="../media/image553.png"/><Relationship Id="rId292" Type="http://schemas.openxmlformats.org/officeDocument/2006/relationships/customXml" Target="../ink/ink564.xml"/><Relationship Id="rId306" Type="http://schemas.openxmlformats.org/officeDocument/2006/relationships/customXml" Target="../ink/ink571.xml"/><Relationship Id="rId24" Type="http://schemas.openxmlformats.org/officeDocument/2006/relationships/customXml" Target="../ink/ink430.xml"/><Relationship Id="rId45" Type="http://schemas.openxmlformats.org/officeDocument/2006/relationships/image" Target="../media/image440.png"/><Relationship Id="rId66" Type="http://schemas.openxmlformats.org/officeDocument/2006/relationships/customXml" Target="../ink/ink451.xml"/><Relationship Id="rId87" Type="http://schemas.openxmlformats.org/officeDocument/2006/relationships/image" Target="../media/image461.png"/><Relationship Id="rId110" Type="http://schemas.openxmlformats.org/officeDocument/2006/relationships/customXml" Target="../ink/ink473.xml"/><Relationship Id="rId131" Type="http://schemas.openxmlformats.org/officeDocument/2006/relationships/image" Target="../media/image483.png"/><Relationship Id="rId152" Type="http://schemas.openxmlformats.org/officeDocument/2006/relationships/customXml" Target="../ink/ink494.xml"/><Relationship Id="rId173" Type="http://schemas.openxmlformats.org/officeDocument/2006/relationships/image" Target="../media/image504.png"/><Relationship Id="rId194" Type="http://schemas.openxmlformats.org/officeDocument/2006/relationships/customXml" Target="../ink/ink515.xml"/><Relationship Id="rId208" Type="http://schemas.openxmlformats.org/officeDocument/2006/relationships/customXml" Target="../ink/ink522.xml"/><Relationship Id="rId229" Type="http://schemas.openxmlformats.org/officeDocument/2006/relationships/image" Target="../media/image532.png"/><Relationship Id="rId240" Type="http://schemas.openxmlformats.org/officeDocument/2006/relationships/customXml" Target="../ink/ink538.xml"/><Relationship Id="rId261" Type="http://schemas.openxmlformats.org/officeDocument/2006/relationships/image" Target="../media/image548.png"/><Relationship Id="rId14" Type="http://schemas.openxmlformats.org/officeDocument/2006/relationships/customXml" Target="../ink/ink425.xml"/><Relationship Id="rId35" Type="http://schemas.openxmlformats.org/officeDocument/2006/relationships/image" Target="../media/image435.png"/><Relationship Id="rId56" Type="http://schemas.openxmlformats.org/officeDocument/2006/relationships/customXml" Target="../ink/ink446.xml"/><Relationship Id="rId77" Type="http://schemas.openxmlformats.org/officeDocument/2006/relationships/image" Target="../media/image456.png"/><Relationship Id="rId100" Type="http://schemas.openxmlformats.org/officeDocument/2006/relationships/customXml" Target="../ink/ink468.xml"/><Relationship Id="rId282" Type="http://schemas.openxmlformats.org/officeDocument/2006/relationships/customXml" Target="../ink/ink559.xml"/><Relationship Id="rId317" Type="http://schemas.openxmlformats.org/officeDocument/2006/relationships/image" Target="../media/image576.png"/><Relationship Id="rId8" Type="http://schemas.openxmlformats.org/officeDocument/2006/relationships/customXml" Target="../ink/ink422.xml"/><Relationship Id="rId98" Type="http://schemas.openxmlformats.org/officeDocument/2006/relationships/customXml" Target="../ink/ink467.xml"/><Relationship Id="rId121" Type="http://schemas.openxmlformats.org/officeDocument/2006/relationships/image" Target="../media/image478.png"/><Relationship Id="rId142" Type="http://schemas.openxmlformats.org/officeDocument/2006/relationships/customXml" Target="../ink/ink489.xml"/><Relationship Id="rId163" Type="http://schemas.openxmlformats.org/officeDocument/2006/relationships/image" Target="../media/image499.png"/><Relationship Id="rId184" Type="http://schemas.openxmlformats.org/officeDocument/2006/relationships/customXml" Target="../ink/ink510.xml"/><Relationship Id="rId219" Type="http://schemas.openxmlformats.org/officeDocument/2006/relationships/image" Target="../media/image527.png"/><Relationship Id="rId230" Type="http://schemas.openxmlformats.org/officeDocument/2006/relationships/customXml" Target="../ink/ink533.xml"/><Relationship Id="rId251" Type="http://schemas.openxmlformats.org/officeDocument/2006/relationships/image" Target="../media/image543.png"/><Relationship Id="rId25" Type="http://schemas.openxmlformats.org/officeDocument/2006/relationships/image" Target="../media/image430.png"/><Relationship Id="rId46" Type="http://schemas.openxmlformats.org/officeDocument/2006/relationships/customXml" Target="../ink/ink441.xml"/><Relationship Id="rId67" Type="http://schemas.openxmlformats.org/officeDocument/2006/relationships/image" Target="../media/image451.png"/><Relationship Id="rId272" Type="http://schemas.openxmlformats.org/officeDocument/2006/relationships/customXml" Target="../ink/ink554.xml"/><Relationship Id="rId293" Type="http://schemas.openxmlformats.org/officeDocument/2006/relationships/image" Target="../media/image564.png"/><Relationship Id="rId307" Type="http://schemas.openxmlformats.org/officeDocument/2006/relationships/image" Target="../media/image571.png"/><Relationship Id="rId88" Type="http://schemas.openxmlformats.org/officeDocument/2006/relationships/customXml" Target="../ink/ink462.xml"/><Relationship Id="rId111" Type="http://schemas.openxmlformats.org/officeDocument/2006/relationships/image" Target="../media/image473.png"/><Relationship Id="rId132" Type="http://schemas.openxmlformats.org/officeDocument/2006/relationships/customXml" Target="../ink/ink484.xml"/><Relationship Id="rId153" Type="http://schemas.openxmlformats.org/officeDocument/2006/relationships/image" Target="../media/image494.png"/><Relationship Id="rId174" Type="http://schemas.openxmlformats.org/officeDocument/2006/relationships/customXml" Target="../ink/ink505.xml"/><Relationship Id="rId195" Type="http://schemas.openxmlformats.org/officeDocument/2006/relationships/image" Target="../media/image515.png"/><Relationship Id="rId209" Type="http://schemas.openxmlformats.org/officeDocument/2006/relationships/image" Target="../media/image522.png"/><Relationship Id="rId220" Type="http://schemas.openxmlformats.org/officeDocument/2006/relationships/customXml" Target="../ink/ink528.xml"/><Relationship Id="rId241" Type="http://schemas.openxmlformats.org/officeDocument/2006/relationships/image" Target="../media/image538.png"/><Relationship Id="rId15" Type="http://schemas.openxmlformats.org/officeDocument/2006/relationships/image" Target="../media/image425.png"/><Relationship Id="rId36" Type="http://schemas.openxmlformats.org/officeDocument/2006/relationships/customXml" Target="../ink/ink436.xml"/><Relationship Id="rId57" Type="http://schemas.openxmlformats.org/officeDocument/2006/relationships/image" Target="../media/image446.png"/><Relationship Id="rId262" Type="http://schemas.openxmlformats.org/officeDocument/2006/relationships/customXml" Target="../ink/ink549.xml"/><Relationship Id="rId283" Type="http://schemas.openxmlformats.org/officeDocument/2006/relationships/image" Target="../media/image559.png"/><Relationship Id="rId318" Type="http://schemas.openxmlformats.org/officeDocument/2006/relationships/customXml" Target="../ink/ink577.xml"/><Relationship Id="rId78" Type="http://schemas.openxmlformats.org/officeDocument/2006/relationships/customXml" Target="../ink/ink457.xml"/><Relationship Id="rId99" Type="http://schemas.openxmlformats.org/officeDocument/2006/relationships/image" Target="../media/image467.png"/><Relationship Id="rId101" Type="http://schemas.openxmlformats.org/officeDocument/2006/relationships/image" Target="../media/image468.png"/><Relationship Id="rId122" Type="http://schemas.openxmlformats.org/officeDocument/2006/relationships/customXml" Target="../ink/ink479.xml"/><Relationship Id="rId143" Type="http://schemas.openxmlformats.org/officeDocument/2006/relationships/image" Target="../media/image489.png"/><Relationship Id="rId164" Type="http://schemas.openxmlformats.org/officeDocument/2006/relationships/customXml" Target="../ink/ink500.xml"/><Relationship Id="rId185" Type="http://schemas.openxmlformats.org/officeDocument/2006/relationships/image" Target="../media/image510.png"/><Relationship Id="rId9" Type="http://schemas.openxmlformats.org/officeDocument/2006/relationships/image" Target="../media/image422.png"/><Relationship Id="rId210" Type="http://schemas.openxmlformats.org/officeDocument/2006/relationships/customXml" Target="../ink/ink523.xml"/><Relationship Id="rId26" Type="http://schemas.openxmlformats.org/officeDocument/2006/relationships/customXml" Target="../ink/ink431.xml"/><Relationship Id="rId231" Type="http://schemas.openxmlformats.org/officeDocument/2006/relationships/image" Target="../media/image533.png"/><Relationship Id="rId252" Type="http://schemas.openxmlformats.org/officeDocument/2006/relationships/customXml" Target="../ink/ink544.xml"/><Relationship Id="rId273" Type="http://schemas.openxmlformats.org/officeDocument/2006/relationships/image" Target="../media/image554.png"/><Relationship Id="rId294" Type="http://schemas.openxmlformats.org/officeDocument/2006/relationships/customXml" Target="../ink/ink565.xml"/><Relationship Id="rId308" Type="http://schemas.openxmlformats.org/officeDocument/2006/relationships/customXml" Target="../ink/ink572.xml"/><Relationship Id="rId47" Type="http://schemas.openxmlformats.org/officeDocument/2006/relationships/image" Target="../media/image441.png"/><Relationship Id="rId68" Type="http://schemas.openxmlformats.org/officeDocument/2006/relationships/customXml" Target="../ink/ink452.xml"/><Relationship Id="rId89" Type="http://schemas.openxmlformats.org/officeDocument/2006/relationships/image" Target="../media/image462.png"/><Relationship Id="rId112" Type="http://schemas.openxmlformats.org/officeDocument/2006/relationships/customXml" Target="../ink/ink474.xml"/><Relationship Id="rId133" Type="http://schemas.openxmlformats.org/officeDocument/2006/relationships/image" Target="../media/image484.png"/><Relationship Id="rId154" Type="http://schemas.openxmlformats.org/officeDocument/2006/relationships/customXml" Target="../ink/ink495.xml"/><Relationship Id="rId175" Type="http://schemas.openxmlformats.org/officeDocument/2006/relationships/image" Target="../media/image505.png"/><Relationship Id="rId196" Type="http://schemas.openxmlformats.org/officeDocument/2006/relationships/customXml" Target="../ink/ink516.xml"/><Relationship Id="rId200" Type="http://schemas.openxmlformats.org/officeDocument/2006/relationships/customXml" Target="../ink/ink518.xml"/><Relationship Id="rId16" Type="http://schemas.openxmlformats.org/officeDocument/2006/relationships/customXml" Target="../ink/ink426.xml"/><Relationship Id="rId221" Type="http://schemas.openxmlformats.org/officeDocument/2006/relationships/image" Target="../media/image528.png"/><Relationship Id="rId242" Type="http://schemas.openxmlformats.org/officeDocument/2006/relationships/customXml" Target="../ink/ink539.xml"/><Relationship Id="rId263" Type="http://schemas.openxmlformats.org/officeDocument/2006/relationships/image" Target="../media/image549.png"/><Relationship Id="rId284" Type="http://schemas.openxmlformats.org/officeDocument/2006/relationships/customXml" Target="../ink/ink560.xml"/><Relationship Id="rId319" Type="http://schemas.openxmlformats.org/officeDocument/2006/relationships/image" Target="../media/image577.png"/><Relationship Id="rId37" Type="http://schemas.openxmlformats.org/officeDocument/2006/relationships/image" Target="../media/image436.png"/><Relationship Id="rId58" Type="http://schemas.openxmlformats.org/officeDocument/2006/relationships/customXml" Target="../ink/ink447.xml"/><Relationship Id="rId79" Type="http://schemas.openxmlformats.org/officeDocument/2006/relationships/image" Target="../media/image457.png"/><Relationship Id="rId102" Type="http://schemas.openxmlformats.org/officeDocument/2006/relationships/customXml" Target="../ink/ink469.xml"/><Relationship Id="rId123" Type="http://schemas.openxmlformats.org/officeDocument/2006/relationships/image" Target="../media/image479.png"/><Relationship Id="rId144" Type="http://schemas.openxmlformats.org/officeDocument/2006/relationships/customXml" Target="../ink/ink490.xml"/><Relationship Id="rId90" Type="http://schemas.openxmlformats.org/officeDocument/2006/relationships/customXml" Target="../ink/ink463.xml"/><Relationship Id="rId165" Type="http://schemas.openxmlformats.org/officeDocument/2006/relationships/image" Target="../media/image500.png"/><Relationship Id="rId186" Type="http://schemas.openxmlformats.org/officeDocument/2006/relationships/customXml" Target="../ink/ink511.xml"/><Relationship Id="rId211" Type="http://schemas.openxmlformats.org/officeDocument/2006/relationships/image" Target="../media/image523.png"/><Relationship Id="rId232" Type="http://schemas.openxmlformats.org/officeDocument/2006/relationships/customXml" Target="../ink/ink534.xml"/><Relationship Id="rId253" Type="http://schemas.openxmlformats.org/officeDocument/2006/relationships/image" Target="../media/image544.png"/><Relationship Id="rId274" Type="http://schemas.openxmlformats.org/officeDocument/2006/relationships/customXml" Target="../ink/ink555.xml"/><Relationship Id="rId295" Type="http://schemas.openxmlformats.org/officeDocument/2006/relationships/image" Target="../media/image565.png"/><Relationship Id="rId309" Type="http://schemas.openxmlformats.org/officeDocument/2006/relationships/image" Target="../media/image572.png"/><Relationship Id="rId27" Type="http://schemas.openxmlformats.org/officeDocument/2006/relationships/image" Target="../media/image431.png"/><Relationship Id="rId48" Type="http://schemas.openxmlformats.org/officeDocument/2006/relationships/customXml" Target="../ink/ink442.xml"/><Relationship Id="rId69" Type="http://schemas.openxmlformats.org/officeDocument/2006/relationships/image" Target="../media/image452.png"/><Relationship Id="rId113" Type="http://schemas.openxmlformats.org/officeDocument/2006/relationships/image" Target="../media/image474.png"/><Relationship Id="rId134" Type="http://schemas.openxmlformats.org/officeDocument/2006/relationships/customXml" Target="../ink/ink485.xml"/><Relationship Id="rId80" Type="http://schemas.openxmlformats.org/officeDocument/2006/relationships/customXml" Target="../ink/ink458.xml"/><Relationship Id="rId155" Type="http://schemas.openxmlformats.org/officeDocument/2006/relationships/image" Target="../media/image495.png"/><Relationship Id="rId176" Type="http://schemas.openxmlformats.org/officeDocument/2006/relationships/customXml" Target="../ink/ink506.xml"/><Relationship Id="rId197" Type="http://schemas.openxmlformats.org/officeDocument/2006/relationships/image" Target="../media/image516.png"/><Relationship Id="rId201" Type="http://schemas.openxmlformats.org/officeDocument/2006/relationships/image" Target="../media/image518.png"/><Relationship Id="rId222" Type="http://schemas.openxmlformats.org/officeDocument/2006/relationships/customXml" Target="../ink/ink529.xml"/><Relationship Id="rId243" Type="http://schemas.openxmlformats.org/officeDocument/2006/relationships/image" Target="../media/image539.png"/><Relationship Id="rId264" Type="http://schemas.openxmlformats.org/officeDocument/2006/relationships/customXml" Target="../ink/ink550.xml"/><Relationship Id="rId285" Type="http://schemas.openxmlformats.org/officeDocument/2006/relationships/image" Target="../media/image560.png"/><Relationship Id="rId17" Type="http://schemas.openxmlformats.org/officeDocument/2006/relationships/image" Target="../media/image426.png"/><Relationship Id="rId38" Type="http://schemas.openxmlformats.org/officeDocument/2006/relationships/customXml" Target="../ink/ink437.xml"/><Relationship Id="rId59" Type="http://schemas.openxmlformats.org/officeDocument/2006/relationships/image" Target="../media/image447.png"/><Relationship Id="rId103" Type="http://schemas.openxmlformats.org/officeDocument/2006/relationships/image" Target="../media/image469.png"/><Relationship Id="rId124" Type="http://schemas.openxmlformats.org/officeDocument/2006/relationships/customXml" Target="../ink/ink480.xml"/><Relationship Id="rId310" Type="http://schemas.openxmlformats.org/officeDocument/2006/relationships/customXml" Target="../ink/ink573.xml"/><Relationship Id="rId70" Type="http://schemas.openxmlformats.org/officeDocument/2006/relationships/customXml" Target="../ink/ink453.xml"/><Relationship Id="rId91" Type="http://schemas.openxmlformats.org/officeDocument/2006/relationships/image" Target="../media/image463.png"/><Relationship Id="rId145" Type="http://schemas.openxmlformats.org/officeDocument/2006/relationships/image" Target="../media/image490.png"/><Relationship Id="rId166" Type="http://schemas.openxmlformats.org/officeDocument/2006/relationships/customXml" Target="../ink/ink501.xml"/><Relationship Id="rId187" Type="http://schemas.openxmlformats.org/officeDocument/2006/relationships/image" Target="../media/image51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24.xml"/><Relationship Id="rId233" Type="http://schemas.openxmlformats.org/officeDocument/2006/relationships/image" Target="../media/image534.png"/><Relationship Id="rId254" Type="http://schemas.openxmlformats.org/officeDocument/2006/relationships/customXml" Target="../ink/ink545.xml"/><Relationship Id="rId28" Type="http://schemas.openxmlformats.org/officeDocument/2006/relationships/customXml" Target="../ink/ink432.xml"/><Relationship Id="rId49" Type="http://schemas.openxmlformats.org/officeDocument/2006/relationships/image" Target="../media/image442.png"/><Relationship Id="rId114" Type="http://schemas.openxmlformats.org/officeDocument/2006/relationships/customXml" Target="../ink/ink475.xml"/><Relationship Id="rId275" Type="http://schemas.openxmlformats.org/officeDocument/2006/relationships/image" Target="../media/image555.png"/><Relationship Id="rId296" Type="http://schemas.openxmlformats.org/officeDocument/2006/relationships/customXml" Target="../ink/ink566.xml"/><Relationship Id="rId300" Type="http://schemas.openxmlformats.org/officeDocument/2006/relationships/customXml" Target="../ink/ink568.xml"/><Relationship Id="rId60" Type="http://schemas.openxmlformats.org/officeDocument/2006/relationships/customXml" Target="../ink/ink448.xml"/><Relationship Id="rId81" Type="http://schemas.openxmlformats.org/officeDocument/2006/relationships/image" Target="../media/image458.png"/><Relationship Id="rId135" Type="http://schemas.openxmlformats.org/officeDocument/2006/relationships/image" Target="../media/image485.png"/><Relationship Id="rId156" Type="http://schemas.openxmlformats.org/officeDocument/2006/relationships/customXml" Target="../ink/ink496.xml"/><Relationship Id="rId177" Type="http://schemas.openxmlformats.org/officeDocument/2006/relationships/image" Target="../media/image506.png"/><Relationship Id="rId198" Type="http://schemas.openxmlformats.org/officeDocument/2006/relationships/customXml" Target="../ink/ink517.xml"/><Relationship Id="rId202" Type="http://schemas.openxmlformats.org/officeDocument/2006/relationships/customXml" Target="../ink/ink519.xml"/><Relationship Id="rId223" Type="http://schemas.openxmlformats.org/officeDocument/2006/relationships/image" Target="../media/image529.png"/><Relationship Id="rId244" Type="http://schemas.openxmlformats.org/officeDocument/2006/relationships/customXml" Target="../ink/ink540.xml"/><Relationship Id="rId18" Type="http://schemas.openxmlformats.org/officeDocument/2006/relationships/customXml" Target="../ink/ink427.xml"/><Relationship Id="rId39" Type="http://schemas.openxmlformats.org/officeDocument/2006/relationships/image" Target="../media/image437.png"/><Relationship Id="rId265" Type="http://schemas.openxmlformats.org/officeDocument/2006/relationships/image" Target="../media/image550.png"/><Relationship Id="rId286" Type="http://schemas.openxmlformats.org/officeDocument/2006/relationships/customXml" Target="../ink/ink561.xml"/><Relationship Id="rId50" Type="http://schemas.openxmlformats.org/officeDocument/2006/relationships/customXml" Target="../ink/ink443.xml"/><Relationship Id="rId104" Type="http://schemas.openxmlformats.org/officeDocument/2006/relationships/customXml" Target="../ink/ink470.xml"/><Relationship Id="rId125" Type="http://schemas.openxmlformats.org/officeDocument/2006/relationships/image" Target="../media/image480.png"/><Relationship Id="rId146" Type="http://schemas.openxmlformats.org/officeDocument/2006/relationships/customXml" Target="../ink/ink491.xml"/><Relationship Id="rId167" Type="http://schemas.openxmlformats.org/officeDocument/2006/relationships/image" Target="../media/image501.png"/><Relationship Id="rId188" Type="http://schemas.openxmlformats.org/officeDocument/2006/relationships/customXml" Target="../ink/ink512.xml"/><Relationship Id="rId311" Type="http://schemas.openxmlformats.org/officeDocument/2006/relationships/image" Target="../media/image573.png"/><Relationship Id="rId71" Type="http://schemas.openxmlformats.org/officeDocument/2006/relationships/image" Target="../media/image453.png"/><Relationship Id="rId92" Type="http://schemas.openxmlformats.org/officeDocument/2006/relationships/customXml" Target="../ink/ink464.xml"/><Relationship Id="rId213" Type="http://schemas.openxmlformats.org/officeDocument/2006/relationships/image" Target="../media/image524.png"/><Relationship Id="rId234" Type="http://schemas.openxmlformats.org/officeDocument/2006/relationships/customXml" Target="../ink/ink535.xml"/><Relationship Id="rId2" Type="http://schemas.openxmlformats.org/officeDocument/2006/relationships/customXml" Target="../ink/ink419.xml"/><Relationship Id="rId29" Type="http://schemas.openxmlformats.org/officeDocument/2006/relationships/image" Target="../media/image432.png"/><Relationship Id="rId255" Type="http://schemas.openxmlformats.org/officeDocument/2006/relationships/image" Target="../media/image545.png"/><Relationship Id="rId276" Type="http://schemas.openxmlformats.org/officeDocument/2006/relationships/customXml" Target="../ink/ink556.xml"/><Relationship Id="rId297" Type="http://schemas.openxmlformats.org/officeDocument/2006/relationships/image" Target="../media/image566.png"/><Relationship Id="rId40" Type="http://schemas.openxmlformats.org/officeDocument/2006/relationships/customXml" Target="../ink/ink438.xml"/><Relationship Id="rId115" Type="http://schemas.openxmlformats.org/officeDocument/2006/relationships/image" Target="../media/image475.png"/><Relationship Id="rId136" Type="http://schemas.openxmlformats.org/officeDocument/2006/relationships/customXml" Target="../ink/ink486.xml"/><Relationship Id="rId157" Type="http://schemas.openxmlformats.org/officeDocument/2006/relationships/image" Target="../media/image496.png"/><Relationship Id="rId178" Type="http://schemas.openxmlformats.org/officeDocument/2006/relationships/customXml" Target="../ink/ink507.xml"/><Relationship Id="rId301" Type="http://schemas.openxmlformats.org/officeDocument/2006/relationships/image" Target="../media/image568.png"/><Relationship Id="rId61" Type="http://schemas.openxmlformats.org/officeDocument/2006/relationships/image" Target="../media/image448.png"/><Relationship Id="rId82" Type="http://schemas.openxmlformats.org/officeDocument/2006/relationships/customXml" Target="../ink/ink459.xml"/><Relationship Id="rId199" Type="http://schemas.openxmlformats.org/officeDocument/2006/relationships/image" Target="../media/image517.png"/><Relationship Id="rId203" Type="http://schemas.openxmlformats.org/officeDocument/2006/relationships/image" Target="../media/image519.png"/><Relationship Id="rId19" Type="http://schemas.openxmlformats.org/officeDocument/2006/relationships/image" Target="../media/image427.png"/><Relationship Id="rId224" Type="http://schemas.openxmlformats.org/officeDocument/2006/relationships/customXml" Target="../ink/ink530.xml"/><Relationship Id="rId245" Type="http://schemas.openxmlformats.org/officeDocument/2006/relationships/image" Target="../media/image540.png"/><Relationship Id="rId266" Type="http://schemas.openxmlformats.org/officeDocument/2006/relationships/customXml" Target="../ink/ink551.xml"/><Relationship Id="rId287" Type="http://schemas.openxmlformats.org/officeDocument/2006/relationships/image" Target="../media/image561.png"/><Relationship Id="rId30" Type="http://schemas.openxmlformats.org/officeDocument/2006/relationships/customXml" Target="../ink/ink433.xml"/><Relationship Id="rId105" Type="http://schemas.openxmlformats.org/officeDocument/2006/relationships/image" Target="../media/image470.png"/><Relationship Id="rId126" Type="http://schemas.openxmlformats.org/officeDocument/2006/relationships/customXml" Target="../ink/ink481.xml"/><Relationship Id="rId147" Type="http://schemas.openxmlformats.org/officeDocument/2006/relationships/image" Target="../media/image491.png"/><Relationship Id="rId168" Type="http://schemas.openxmlformats.org/officeDocument/2006/relationships/customXml" Target="../ink/ink502.xml"/><Relationship Id="rId312" Type="http://schemas.openxmlformats.org/officeDocument/2006/relationships/customXml" Target="../ink/ink574.xml"/><Relationship Id="rId51" Type="http://schemas.openxmlformats.org/officeDocument/2006/relationships/image" Target="../media/image443.png"/><Relationship Id="rId72" Type="http://schemas.openxmlformats.org/officeDocument/2006/relationships/customXml" Target="../ink/ink454.xml"/><Relationship Id="rId93" Type="http://schemas.openxmlformats.org/officeDocument/2006/relationships/image" Target="../media/image464.png"/><Relationship Id="rId189" Type="http://schemas.openxmlformats.org/officeDocument/2006/relationships/image" Target="../media/image512.png"/><Relationship Id="rId3" Type="http://schemas.openxmlformats.org/officeDocument/2006/relationships/image" Target="../media/image419.png"/><Relationship Id="rId214" Type="http://schemas.openxmlformats.org/officeDocument/2006/relationships/customXml" Target="../ink/ink525.xml"/><Relationship Id="rId235" Type="http://schemas.openxmlformats.org/officeDocument/2006/relationships/image" Target="../media/image535.png"/><Relationship Id="rId256" Type="http://schemas.openxmlformats.org/officeDocument/2006/relationships/customXml" Target="../ink/ink546.xml"/><Relationship Id="rId277" Type="http://schemas.openxmlformats.org/officeDocument/2006/relationships/image" Target="../media/image556.png"/><Relationship Id="rId298" Type="http://schemas.openxmlformats.org/officeDocument/2006/relationships/customXml" Target="../ink/ink567.xml"/><Relationship Id="rId116" Type="http://schemas.openxmlformats.org/officeDocument/2006/relationships/customXml" Target="../ink/ink476.xml"/><Relationship Id="rId137" Type="http://schemas.openxmlformats.org/officeDocument/2006/relationships/image" Target="../media/image486.png"/><Relationship Id="rId158" Type="http://schemas.openxmlformats.org/officeDocument/2006/relationships/customXml" Target="../ink/ink497.xml"/><Relationship Id="rId302" Type="http://schemas.openxmlformats.org/officeDocument/2006/relationships/customXml" Target="../ink/ink569.xml"/><Relationship Id="rId20" Type="http://schemas.openxmlformats.org/officeDocument/2006/relationships/customXml" Target="../ink/ink428.xml"/><Relationship Id="rId41" Type="http://schemas.openxmlformats.org/officeDocument/2006/relationships/image" Target="../media/image438.png"/><Relationship Id="rId62" Type="http://schemas.openxmlformats.org/officeDocument/2006/relationships/customXml" Target="../ink/ink449.xml"/><Relationship Id="rId83" Type="http://schemas.openxmlformats.org/officeDocument/2006/relationships/image" Target="../media/image459.png"/><Relationship Id="rId179" Type="http://schemas.openxmlformats.org/officeDocument/2006/relationships/image" Target="../media/image507.png"/><Relationship Id="rId190" Type="http://schemas.openxmlformats.org/officeDocument/2006/relationships/customXml" Target="../ink/ink513.xml"/><Relationship Id="rId204" Type="http://schemas.openxmlformats.org/officeDocument/2006/relationships/customXml" Target="../ink/ink520.xml"/><Relationship Id="rId225" Type="http://schemas.openxmlformats.org/officeDocument/2006/relationships/image" Target="../media/image530.png"/><Relationship Id="rId246" Type="http://schemas.openxmlformats.org/officeDocument/2006/relationships/customXml" Target="../ink/ink541.xml"/><Relationship Id="rId267" Type="http://schemas.openxmlformats.org/officeDocument/2006/relationships/image" Target="../media/image551.png"/><Relationship Id="rId288" Type="http://schemas.openxmlformats.org/officeDocument/2006/relationships/customXml" Target="../ink/ink562.xml"/><Relationship Id="rId106" Type="http://schemas.openxmlformats.org/officeDocument/2006/relationships/customXml" Target="../ink/ink471.xml"/><Relationship Id="rId127" Type="http://schemas.openxmlformats.org/officeDocument/2006/relationships/image" Target="../media/image481.png"/><Relationship Id="rId313" Type="http://schemas.openxmlformats.org/officeDocument/2006/relationships/image" Target="../media/image574.png"/><Relationship Id="rId10" Type="http://schemas.openxmlformats.org/officeDocument/2006/relationships/customXml" Target="../ink/ink423.xml"/><Relationship Id="rId31" Type="http://schemas.openxmlformats.org/officeDocument/2006/relationships/image" Target="../media/image433.png"/><Relationship Id="rId52" Type="http://schemas.openxmlformats.org/officeDocument/2006/relationships/customXml" Target="../ink/ink444.xml"/><Relationship Id="rId73" Type="http://schemas.openxmlformats.org/officeDocument/2006/relationships/image" Target="../media/image454.png"/><Relationship Id="rId94" Type="http://schemas.openxmlformats.org/officeDocument/2006/relationships/customXml" Target="../ink/ink465.xml"/><Relationship Id="rId148" Type="http://schemas.openxmlformats.org/officeDocument/2006/relationships/customXml" Target="../ink/ink492.xml"/><Relationship Id="rId169" Type="http://schemas.openxmlformats.org/officeDocument/2006/relationships/image" Target="../media/image502.png"/><Relationship Id="rId4" Type="http://schemas.openxmlformats.org/officeDocument/2006/relationships/customXml" Target="../ink/ink420.xml"/><Relationship Id="rId180" Type="http://schemas.openxmlformats.org/officeDocument/2006/relationships/customXml" Target="../ink/ink508.xml"/><Relationship Id="rId215" Type="http://schemas.openxmlformats.org/officeDocument/2006/relationships/image" Target="../media/image525.png"/><Relationship Id="rId236" Type="http://schemas.openxmlformats.org/officeDocument/2006/relationships/customXml" Target="../ink/ink536.xml"/><Relationship Id="rId257" Type="http://schemas.openxmlformats.org/officeDocument/2006/relationships/image" Target="../media/image546.png"/><Relationship Id="rId278" Type="http://schemas.openxmlformats.org/officeDocument/2006/relationships/customXml" Target="../ink/ink557.xml"/><Relationship Id="rId303" Type="http://schemas.openxmlformats.org/officeDocument/2006/relationships/image" Target="../media/image569.png"/><Relationship Id="rId42" Type="http://schemas.openxmlformats.org/officeDocument/2006/relationships/customXml" Target="../ink/ink439.xml"/><Relationship Id="rId84" Type="http://schemas.openxmlformats.org/officeDocument/2006/relationships/customXml" Target="../ink/ink460.xml"/><Relationship Id="rId138" Type="http://schemas.openxmlformats.org/officeDocument/2006/relationships/customXml" Target="../ink/ink487.xml"/><Relationship Id="rId191" Type="http://schemas.openxmlformats.org/officeDocument/2006/relationships/image" Target="../media/image513.png"/><Relationship Id="rId205" Type="http://schemas.openxmlformats.org/officeDocument/2006/relationships/image" Target="../media/image520.png"/><Relationship Id="rId247" Type="http://schemas.openxmlformats.org/officeDocument/2006/relationships/image" Target="../media/image541.png"/><Relationship Id="rId107" Type="http://schemas.openxmlformats.org/officeDocument/2006/relationships/image" Target="../media/image471.png"/><Relationship Id="rId289" Type="http://schemas.openxmlformats.org/officeDocument/2006/relationships/image" Target="../media/image562.png"/><Relationship Id="rId11" Type="http://schemas.openxmlformats.org/officeDocument/2006/relationships/image" Target="../media/image423.png"/><Relationship Id="rId53" Type="http://schemas.openxmlformats.org/officeDocument/2006/relationships/image" Target="../media/image444.png"/><Relationship Id="rId149" Type="http://schemas.openxmlformats.org/officeDocument/2006/relationships/image" Target="../media/image492.png"/><Relationship Id="rId314" Type="http://schemas.openxmlformats.org/officeDocument/2006/relationships/customXml" Target="../ink/ink575.xml"/><Relationship Id="rId95" Type="http://schemas.openxmlformats.org/officeDocument/2006/relationships/image" Target="../media/image465.png"/><Relationship Id="rId160" Type="http://schemas.openxmlformats.org/officeDocument/2006/relationships/customXml" Target="../ink/ink498.xml"/><Relationship Id="rId216" Type="http://schemas.openxmlformats.org/officeDocument/2006/relationships/customXml" Target="../ink/ink526.xml"/><Relationship Id="rId258" Type="http://schemas.openxmlformats.org/officeDocument/2006/relationships/customXml" Target="../ink/ink547.xml"/><Relationship Id="rId22" Type="http://schemas.openxmlformats.org/officeDocument/2006/relationships/customXml" Target="../ink/ink429.xml"/><Relationship Id="rId64" Type="http://schemas.openxmlformats.org/officeDocument/2006/relationships/customXml" Target="../ink/ink450.xml"/><Relationship Id="rId118" Type="http://schemas.openxmlformats.org/officeDocument/2006/relationships/customXml" Target="../ink/ink477.xml"/><Relationship Id="rId171" Type="http://schemas.openxmlformats.org/officeDocument/2006/relationships/image" Target="../media/image503.png"/><Relationship Id="rId227" Type="http://schemas.openxmlformats.org/officeDocument/2006/relationships/image" Target="../media/image531.png"/><Relationship Id="rId269" Type="http://schemas.openxmlformats.org/officeDocument/2006/relationships/image" Target="../media/image552.png"/><Relationship Id="rId33" Type="http://schemas.openxmlformats.org/officeDocument/2006/relationships/image" Target="../media/image434.png"/><Relationship Id="rId129" Type="http://schemas.openxmlformats.org/officeDocument/2006/relationships/image" Target="../media/image482.png"/><Relationship Id="rId280" Type="http://schemas.openxmlformats.org/officeDocument/2006/relationships/customXml" Target="../ink/ink558.xml"/><Relationship Id="rId75" Type="http://schemas.openxmlformats.org/officeDocument/2006/relationships/image" Target="../media/image455.png"/><Relationship Id="rId140" Type="http://schemas.openxmlformats.org/officeDocument/2006/relationships/customXml" Target="../ink/ink488.xml"/><Relationship Id="rId182" Type="http://schemas.openxmlformats.org/officeDocument/2006/relationships/customXml" Target="../ink/ink509.xml"/><Relationship Id="rId6" Type="http://schemas.openxmlformats.org/officeDocument/2006/relationships/customXml" Target="../ink/ink421.xml"/><Relationship Id="rId238" Type="http://schemas.openxmlformats.org/officeDocument/2006/relationships/customXml" Target="../ink/ink537.xml"/><Relationship Id="rId291" Type="http://schemas.openxmlformats.org/officeDocument/2006/relationships/image" Target="../media/image563.png"/><Relationship Id="rId305" Type="http://schemas.openxmlformats.org/officeDocument/2006/relationships/image" Target="../media/image570.png"/><Relationship Id="rId44" Type="http://schemas.openxmlformats.org/officeDocument/2006/relationships/customXml" Target="../ink/ink440.xml"/><Relationship Id="rId86" Type="http://schemas.openxmlformats.org/officeDocument/2006/relationships/customXml" Target="../ink/ink461.xml"/><Relationship Id="rId151" Type="http://schemas.openxmlformats.org/officeDocument/2006/relationships/image" Target="../media/image493.png"/><Relationship Id="rId193" Type="http://schemas.openxmlformats.org/officeDocument/2006/relationships/image" Target="../media/image514.png"/><Relationship Id="rId207" Type="http://schemas.openxmlformats.org/officeDocument/2006/relationships/image" Target="../media/image521.png"/><Relationship Id="rId249" Type="http://schemas.openxmlformats.org/officeDocument/2006/relationships/image" Target="../media/image54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3.png"/><Relationship Id="rId18" Type="http://schemas.openxmlformats.org/officeDocument/2006/relationships/customXml" Target="../ink/ink586.xml"/><Relationship Id="rId26" Type="http://schemas.openxmlformats.org/officeDocument/2006/relationships/customXml" Target="../ink/ink590.xml"/><Relationship Id="rId39" Type="http://schemas.openxmlformats.org/officeDocument/2006/relationships/image" Target="../media/image596.png"/><Relationship Id="rId21" Type="http://schemas.openxmlformats.org/officeDocument/2006/relationships/image" Target="../media/image587.png"/><Relationship Id="rId34" Type="http://schemas.openxmlformats.org/officeDocument/2006/relationships/customXml" Target="../ink/ink594.xml"/><Relationship Id="rId42" Type="http://schemas.openxmlformats.org/officeDocument/2006/relationships/customXml" Target="../ink/ink598.xml"/><Relationship Id="rId47" Type="http://schemas.openxmlformats.org/officeDocument/2006/relationships/image" Target="../media/image600.png"/><Relationship Id="rId50" Type="http://schemas.openxmlformats.org/officeDocument/2006/relationships/customXml" Target="../ink/ink602.xml"/><Relationship Id="rId55" Type="http://schemas.openxmlformats.org/officeDocument/2006/relationships/image" Target="../media/image604.png"/><Relationship Id="rId63" Type="http://schemas.openxmlformats.org/officeDocument/2006/relationships/image" Target="../media/image608.png"/><Relationship Id="rId7" Type="http://schemas.openxmlformats.org/officeDocument/2006/relationships/image" Target="../media/image580.png"/><Relationship Id="rId2" Type="http://schemas.openxmlformats.org/officeDocument/2006/relationships/customXml" Target="../ink/ink578.xml"/><Relationship Id="rId16" Type="http://schemas.openxmlformats.org/officeDocument/2006/relationships/customXml" Target="../ink/ink585.xml"/><Relationship Id="rId29" Type="http://schemas.openxmlformats.org/officeDocument/2006/relationships/image" Target="../media/image591.png"/><Relationship Id="rId11" Type="http://schemas.openxmlformats.org/officeDocument/2006/relationships/image" Target="../media/image582.png"/><Relationship Id="rId24" Type="http://schemas.openxmlformats.org/officeDocument/2006/relationships/customXml" Target="../ink/ink589.xml"/><Relationship Id="rId32" Type="http://schemas.openxmlformats.org/officeDocument/2006/relationships/customXml" Target="../ink/ink593.xml"/><Relationship Id="rId37" Type="http://schemas.openxmlformats.org/officeDocument/2006/relationships/image" Target="../media/image595.png"/><Relationship Id="rId40" Type="http://schemas.openxmlformats.org/officeDocument/2006/relationships/customXml" Target="../ink/ink597.xml"/><Relationship Id="rId45" Type="http://schemas.openxmlformats.org/officeDocument/2006/relationships/image" Target="../media/image599.png"/><Relationship Id="rId53" Type="http://schemas.openxmlformats.org/officeDocument/2006/relationships/image" Target="../media/image603.png"/><Relationship Id="rId58" Type="http://schemas.openxmlformats.org/officeDocument/2006/relationships/customXml" Target="../ink/ink606.xml"/><Relationship Id="rId5" Type="http://schemas.openxmlformats.org/officeDocument/2006/relationships/image" Target="../media/image579.png"/><Relationship Id="rId61" Type="http://schemas.openxmlformats.org/officeDocument/2006/relationships/image" Target="../media/image607.png"/><Relationship Id="rId19" Type="http://schemas.openxmlformats.org/officeDocument/2006/relationships/image" Target="../media/image586.png"/><Relationship Id="rId14" Type="http://schemas.openxmlformats.org/officeDocument/2006/relationships/customXml" Target="../ink/ink584.xml"/><Relationship Id="rId22" Type="http://schemas.openxmlformats.org/officeDocument/2006/relationships/customXml" Target="../ink/ink588.xml"/><Relationship Id="rId27" Type="http://schemas.openxmlformats.org/officeDocument/2006/relationships/image" Target="../media/image590.png"/><Relationship Id="rId30" Type="http://schemas.openxmlformats.org/officeDocument/2006/relationships/customXml" Target="../ink/ink592.xml"/><Relationship Id="rId35" Type="http://schemas.openxmlformats.org/officeDocument/2006/relationships/image" Target="../media/image594.png"/><Relationship Id="rId43" Type="http://schemas.openxmlformats.org/officeDocument/2006/relationships/image" Target="../media/image598.png"/><Relationship Id="rId48" Type="http://schemas.openxmlformats.org/officeDocument/2006/relationships/customXml" Target="../ink/ink601.xml"/><Relationship Id="rId56" Type="http://schemas.openxmlformats.org/officeDocument/2006/relationships/customXml" Target="../ink/ink605.xml"/><Relationship Id="rId8" Type="http://schemas.openxmlformats.org/officeDocument/2006/relationships/customXml" Target="../ink/ink581.xml"/><Relationship Id="rId51" Type="http://schemas.openxmlformats.org/officeDocument/2006/relationships/image" Target="../media/image602.png"/><Relationship Id="rId3" Type="http://schemas.openxmlformats.org/officeDocument/2006/relationships/image" Target="../media/image578.png"/><Relationship Id="rId12" Type="http://schemas.openxmlformats.org/officeDocument/2006/relationships/customXml" Target="../ink/ink583.xml"/><Relationship Id="rId17" Type="http://schemas.openxmlformats.org/officeDocument/2006/relationships/image" Target="../media/image585.png"/><Relationship Id="rId25" Type="http://schemas.openxmlformats.org/officeDocument/2006/relationships/image" Target="../media/image589.png"/><Relationship Id="rId33" Type="http://schemas.openxmlformats.org/officeDocument/2006/relationships/image" Target="../media/image593.png"/><Relationship Id="rId38" Type="http://schemas.openxmlformats.org/officeDocument/2006/relationships/customXml" Target="../ink/ink596.xml"/><Relationship Id="rId46" Type="http://schemas.openxmlformats.org/officeDocument/2006/relationships/customXml" Target="../ink/ink600.xml"/><Relationship Id="rId59" Type="http://schemas.openxmlformats.org/officeDocument/2006/relationships/image" Target="../media/image606.png"/><Relationship Id="rId20" Type="http://schemas.openxmlformats.org/officeDocument/2006/relationships/customXml" Target="../ink/ink587.xml"/><Relationship Id="rId41" Type="http://schemas.openxmlformats.org/officeDocument/2006/relationships/image" Target="../media/image597.png"/><Relationship Id="rId54" Type="http://schemas.openxmlformats.org/officeDocument/2006/relationships/customXml" Target="../ink/ink604.xml"/><Relationship Id="rId62" Type="http://schemas.openxmlformats.org/officeDocument/2006/relationships/customXml" Target="../ink/ink6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0.xml"/><Relationship Id="rId15" Type="http://schemas.openxmlformats.org/officeDocument/2006/relationships/image" Target="../media/image584.png"/><Relationship Id="rId23" Type="http://schemas.openxmlformats.org/officeDocument/2006/relationships/image" Target="../media/image588.png"/><Relationship Id="rId28" Type="http://schemas.openxmlformats.org/officeDocument/2006/relationships/customXml" Target="../ink/ink591.xml"/><Relationship Id="rId36" Type="http://schemas.openxmlformats.org/officeDocument/2006/relationships/customXml" Target="../ink/ink595.xml"/><Relationship Id="rId49" Type="http://schemas.openxmlformats.org/officeDocument/2006/relationships/image" Target="../media/image601.png"/><Relationship Id="rId57" Type="http://schemas.openxmlformats.org/officeDocument/2006/relationships/image" Target="../media/image605.png"/><Relationship Id="rId10" Type="http://schemas.openxmlformats.org/officeDocument/2006/relationships/customXml" Target="../ink/ink582.xml"/><Relationship Id="rId31" Type="http://schemas.openxmlformats.org/officeDocument/2006/relationships/image" Target="../media/image592.png"/><Relationship Id="rId44" Type="http://schemas.openxmlformats.org/officeDocument/2006/relationships/customXml" Target="../ink/ink599.xml"/><Relationship Id="rId52" Type="http://schemas.openxmlformats.org/officeDocument/2006/relationships/customXml" Target="../ink/ink603.xml"/><Relationship Id="rId60" Type="http://schemas.openxmlformats.org/officeDocument/2006/relationships/customXml" Target="../ink/ink607.xml"/><Relationship Id="rId4" Type="http://schemas.openxmlformats.org/officeDocument/2006/relationships/customXml" Target="../ink/ink579.xml"/><Relationship Id="rId9" Type="http://schemas.openxmlformats.org/officeDocument/2006/relationships/image" Target="../media/image58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1.xml"/><Relationship Id="rId21" Type="http://schemas.openxmlformats.org/officeDocument/2006/relationships/image" Target="../media/image618.png"/><Relationship Id="rId42" Type="http://schemas.openxmlformats.org/officeDocument/2006/relationships/customXml" Target="../ink/ink629.xml"/><Relationship Id="rId47" Type="http://schemas.openxmlformats.org/officeDocument/2006/relationships/image" Target="../media/image631.png"/><Relationship Id="rId63" Type="http://schemas.openxmlformats.org/officeDocument/2006/relationships/image" Target="../media/image639.png"/><Relationship Id="rId68" Type="http://schemas.openxmlformats.org/officeDocument/2006/relationships/customXml" Target="../ink/ink642.xml"/><Relationship Id="rId84" Type="http://schemas.openxmlformats.org/officeDocument/2006/relationships/customXml" Target="../ink/ink650.xml"/><Relationship Id="rId89" Type="http://schemas.openxmlformats.org/officeDocument/2006/relationships/image" Target="../media/image652.png"/><Relationship Id="rId16" Type="http://schemas.openxmlformats.org/officeDocument/2006/relationships/customXml" Target="../ink/ink616.xml"/><Relationship Id="rId11" Type="http://schemas.openxmlformats.org/officeDocument/2006/relationships/image" Target="../media/image613.png"/><Relationship Id="rId32" Type="http://schemas.openxmlformats.org/officeDocument/2006/relationships/customXml" Target="../ink/ink624.xml"/><Relationship Id="rId37" Type="http://schemas.openxmlformats.org/officeDocument/2006/relationships/image" Target="../media/image626.png"/><Relationship Id="rId53" Type="http://schemas.openxmlformats.org/officeDocument/2006/relationships/image" Target="../media/image634.png"/><Relationship Id="rId58" Type="http://schemas.openxmlformats.org/officeDocument/2006/relationships/customXml" Target="../ink/ink637.xml"/><Relationship Id="rId74" Type="http://schemas.openxmlformats.org/officeDocument/2006/relationships/customXml" Target="../ink/ink645.xml"/><Relationship Id="rId79" Type="http://schemas.openxmlformats.org/officeDocument/2006/relationships/image" Target="../media/image647.png"/><Relationship Id="rId5" Type="http://schemas.openxmlformats.org/officeDocument/2006/relationships/image" Target="../media/image610.png"/><Relationship Id="rId90" Type="http://schemas.openxmlformats.org/officeDocument/2006/relationships/customXml" Target="../ink/ink653.xml"/><Relationship Id="rId22" Type="http://schemas.openxmlformats.org/officeDocument/2006/relationships/customXml" Target="../ink/ink619.xml"/><Relationship Id="rId27" Type="http://schemas.openxmlformats.org/officeDocument/2006/relationships/image" Target="../media/image621.png"/><Relationship Id="rId43" Type="http://schemas.openxmlformats.org/officeDocument/2006/relationships/image" Target="../media/image629.png"/><Relationship Id="rId48" Type="http://schemas.openxmlformats.org/officeDocument/2006/relationships/customXml" Target="../ink/ink632.xml"/><Relationship Id="rId64" Type="http://schemas.openxmlformats.org/officeDocument/2006/relationships/customXml" Target="../ink/ink640.xml"/><Relationship Id="rId69" Type="http://schemas.openxmlformats.org/officeDocument/2006/relationships/image" Target="../media/image642.png"/><Relationship Id="rId8" Type="http://schemas.openxmlformats.org/officeDocument/2006/relationships/customXml" Target="../ink/ink612.xml"/><Relationship Id="rId51" Type="http://schemas.openxmlformats.org/officeDocument/2006/relationships/image" Target="../media/image633.png"/><Relationship Id="rId72" Type="http://schemas.openxmlformats.org/officeDocument/2006/relationships/customXml" Target="../ink/ink644.xml"/><Relationship Id="rId80" Type="http://schemas.openxmlformats.org/officeDocument/2006/relationships/customXml" Target="../ink/ink648.xml"/><Relationship Id="rId85" Type="http://schemas.openxmlformats.org/officeDocument/2006/relationships/image" Target="../media/image650.png"/><Relationship Id="rId93" Type="http://schemas.openxmlformats.org/officeDocument/2006/relationships/image" Target="../media/image654.png"/><Relationship Id="rId3" Type="http://schemas.openxmlformats.org/officeDocument/2006/relationships/image" Target="../media/image609.png"/><Relationship Id="rId12" Type="http://schemas.openxmlformats.org/officeDocument/2006/relationships/customXml" Target="../ink/ink614.xml"/><Relationship Id="rId17" Type="http://schemas.openxmlformats.org/officeDocument/2006/relationships/image" Target="../media/image616.png"/><Relationship Id="rId25" Type="http://schemas.openxmlformats.org/officeDocument/2006/relationships/image" Target="../media/image620.png"/><Relationship Id="rId33" Type="http://schemas.openxmlformats.org/officeDocument/2006/relationships/image" Target="../media/image624.png"/><Relationship Id="rId38" Type="http://schemas.openxmlformats.org/officeDocument/2006/relationships/customXml" Target="../ink/ink627.xml"/><Relationship Id="rId46" Type="http://schemas.openxmlformats.org/officeDocument/2006/relationships/customXml" Target="../ink/ink631.xml"/><Relationship Id="rId59" Type="http://schemas.openxmlformats.org/officeDocument/2006/relationships/image" Target="../media/image637.png"/><Relationship Id="rId67" Type="http://schemas.openxmlformats.org/officeDocument/2006/relationships/image" Target="../media/image641.png"/><Relationship Id="rId20" Type="http://schemas.openxmlformats.org/officeDocument/2006/relationships/customXml" Target="../ink/ink618.xml"/><Relationship Id="rId41" Type="http://schemas.openxmlformats.org/officeDocument/2006/relationships/image" Target="../media/image628.png"/><Relationship Id="rId54" Type="http://schemas.openxmlformats.org/officeDocument/2006/relationships/customXml" Target="../ink/ink635.xml"/><Relationship Id="rId62" Type="http://schemas.openxmlformats.org/officeDocument/2006/relationships/customXml" Target="../ink/ink639.xml"/><Relationship Id="rId70" Type="http://schemas.openxmlformats.org/officeDocument/2006/relationships/customXml" Target="../ink/ink643.xml"/><Relationship Id="rId75" Type="http://schemas.openxmlformats.org/officeDocument/2006/relationships/image" Target="../media/image645.png"/><Relationship Id="rId83" Type="http://schemas.openxmlformats.org/officeDocument/2006/relationships/image" Target="../media/image649.png"/><Relationship Id="rId88" Type="http://schemas.openxmlformats.org/officeDocument/2006/relationships/customXml" Target="../ink/ink652.xml"/><Relationship Id="rId91" Type="http://schemas.openxmlformats.org/officeDocument/2006/relationships/image" Target="../media/image6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1.xml"/><Relationship Id="rId15" Type="http://schemas.openxmlformats.org/officeDocument/2006/relationships/image" Target="../media/image615.png"/><Relationship Id="rId23" Type="http://schemas.openxmlformats.org/officeDocument/2006/relationships/image" Target="../media/image619.png"/><Relationship Id="rId28" Type="http://schemas.openxmlformats.org/officeDocument/2006/relationships/customXml" Target="../ink/ink622.xml"/><Relationship Id="rId36" Type="http://schemas.openxmlformats.org/officeDocument/2006/relationships/customXml" Target="../ink/ink626.xml"/><Relationship Id="rId49" Type="http://schemas.openxmlformats.org/officeDocument/2006/relationships/image" Target="../media/image632.png"/><Relationship Id="rId57" Type="http://schemas.openxmlformats.org/officeDocument/2006/relationships/image" Target="../media/image636.png"/><Relationship Id="rId10" Type="http://schemas.openxmlformats.org/officeDocument/2006/relationships/customXml" Target="../ink/ink613.xml"/><Relationship Id="rId31" Type="http://schemas.openxmlformats.org/officeDocument/2006/relationships/image" Target="../media/image623.png"/><Relationship Id="rId44" Type="http://schemas.openxmlformats.org/officeDocument/2006/relationships/customXml" Target="../ink/ink630.xml"/><Relationship Id="rId52" Type="http://schemas.openxmlformats.org/officeDocument/2006/relationships/customXml" Target="../ink/ink634.xml"/><Relationship Id="rId60" Type="http://schemas.openxmlformats.org/officeDocument/2006/relationships/customXml" Target="../ink/ink638.xml"/><Relationship Id="rId65" Type="http://schemas.openxmlformats.org/officeDocument/2006/relationships/image" Target="../media/image640.png"/><Relationship Id="rId73" Type="http://schemas.openxmlformats.org/officeDocument/2006/relationships/image" Target="../media/image644.png"/><Relationship Id="rId78" Type="http://schemas.openxmlformats.org/officeDocument/2006/relationships/customXml" Target="../ink/ink647.xml"/><Relationship Id="rId81" Type="http://schemas.openxmlformats.org/officeDocument/2006/relationships/image" Target="../media/image648.png"/><Relationship Id="rId86" Type="http://schemas.openxmlformats.org/officeDocument/2006/relationships/customXml" Target="../ink/ink651.xml"/><Relationship Id="rId4" Type="http://schemas.openxmlformats.org/officeDocument/2006/relationships/customXml" Target="../ink/ink610.xml"/><Relationship Id="rId9" Type="http://schemas.openxmlformats.org/officeDocument/2006/relationships/image" Target="../media/image612.png"/><Relationship Id="rId13" Type="http://schemas.openxmlformats.org/officeDocument/2006/relationships/image" Target="../media/image614.png"/><Relationship Id="rId18" Type="http://schemas.openxmlformats.org/officeDocument/2006/relationships/customXml" Target="../ink/ink617.xml"/><Relationship Id="rId39" Type="http://schemas.openxmlformats.org/officeDocument/2006/relationships/image" Target="../media/image627.png"/><Relationship Id="rId34" Type="http://schemas.openxmlformats.org/officeDocument/2006/relationships/customXml" Target="../ink/ink625.xml"/><Relationship Id="rId50" Type="http://schemas.openxmlformats.org/officeDocument/2006/relationships/customXml" Target="../ink/ink633.xml"/><Relationship Id="rId55" Type="http://schemas.openxmlformats.org/officeDocument/2006/relationships/image" Target="../media/image635.png"/><Relationship Id="rId76" Type="http://schemas.openxmlformats.org/officeDocument/2006/relationships/customXml" Target="../ink/ink646.xml"/><Relationship Id="rId7" Type="http://schemas.openxmlformats.org/officeDocument/2006/relationships/image" Target="../media/image611.png"/><Relationship Id="rId71" Type="http://schemas.openxmlformats.org/officeDocument/2006/relationships/image" Target="../media/image643.png"/><Relationship Id="rId92" Type="http://schemas.openxmlformats.org/officeDocument/2006/relationships/customXml" Target="../ink/ink654.xml"/><Relationship Id="rId2" Type="http://schemas.openxmlformats.org/officeDocument/2006/relationships/customXml" Target="../ink/ink609.xml"/><Relationship Id="rId29" Type="http://schemas.openxmlformats.org/officeDocument/2006/relationships/image" Target="../media/image622.png"/><Relationship Id="rId24" Type="http://schemas.openxmlformats.org/officeDocument/2006/relationships/customXml" Target="../ink/ink620.xml"/><Relationship Id="rId40" Type="http://schemas.openxmlformats.org/officeDocument/2006/relationships/customXml" Target="../ink/ink628.xml"/><Relationship Id="rId45" Type="http://schemas.openxmlformats.org/officeDocument/2006/relationships/image" Target="../media/image630.png"/><Relationship Id="rId66" Type="http://schemas.openxmlformats.org/officeDocument/2006/relationships/customXml" Target="../ink/ink641.xml"/><Relationship Id="rId87" Type="http://schemas.openxmlformats.org/officeDocument/2006/relationships/image" Target="../media/image651.png"/><Relationship Id="rId61" Type="http://schemas.openxmlformats.org/officeDocument/2006/relationships/image" Target="../media/image638.png"/><Relationship Id="rId82" Type="http://schemas.openxmlformats.org/officeDocument/2006/relationships/customXml" Target="../ink/ink649.xml"/><Relationship Id="rId19" Type="http://schemas.openxmlformats.org/officeDocument/2006/relationships/image" Target="../media/image617.png"/><Relationship Id="rId14" Type="http://schemas.openxmlformats.org/officeDocument/2006/relationships/customXml" Target="../ink/ink615.xml"/><Relationship Id="rId30" Type="http://schemas.openxmlformats.org/officeDocument/2006/relationships/customXml" Target="../ink/ink623.xml"/><Relationship Id="rId35" Type="http://schemas.openxmlformats.org/officeDocument/2006/relationships/image" Target="../media/image625.png"/><Relationship Id="rId56" Type="http://schemas.openxmlformats.org/officeDocument/2006/relationships/customXml" Target="../ink/ink636.xml"/><Relationship Id="rId77" Type="http://schemas.openxmlformats.org/officeDocument/2006/relationships/image" Target="../media/image64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2.png"/><Relationship Id="rId21" Type="http://schemas.openxmlformats.org/officeDocument/2006/relationships/image" Target="../media/image664.png"/><Relationship Id="rId42" Type="http://schemas.openxmlformats.org/officeDocument/2006/relationships/customXml" Target="../ink/ink675.xml"/><Relationship Id="rId63" Type="http://schemas.openxmlformats.org/officeDocument/2006/relationships/image" Target="../media/image685.png"/><Relationship Id="rId84" Type="http://schemas.openxmlformats.org/officeDocument/2006/relationships/customXml" Target="../ink/ink696.xml"/><Relationship Id="rId170" Type="http://schemas.openxmlformats.org/officeDocument/2006/relationships/customXml" Target="../ink/ink721.xml"/><Relationship Id="rId226" Type="http://schemas.openxmlformats.org/officeDocument/2006/relationships/customXml" Target="../ink/ink728.xml"/><Relationship Id="rId247" Type="http://schemas.openxmlformats.org/officeDocument/2006/relationships/image" Target="../media/image731.png"/><Relationship Id="rId107" Type="http://schemas.openxmlformats.org/officeDocument/2006/relationships/image" Target="../media/image707.png"/><Relationship Id="rId268" Type="http://schemas.openxmlformats.org/officeDocument/2006/relationships/customXml" Target="../ink/ink749.xml"/><Relationship Id="rId289" Type="http://schemas.openxmlformats.org/officeDocument/2006/relationships/image" Target="../media/image756.png"/><Relationship Id="rId11" Type="http://schemas.openxmlformats.org/officeDocument/2006/relationships/image" Target="../media/image659.png"/><Relationship Id="rId32" Type="http://schemas.openxmlformats.org/officeDocument/2006/relationships/customXml" Target="../ink/ink670.xml"/><Relationship Id="rId53" Type="http://schemas.openxmlformats.org/officeDocument/2006/relationships/image" Target="../media/image680.png"/><Relationship Id="rId74" Type="http://schemas.openxmlformats.org/officeDocument/2006/relationships/customXml" Target="../ink/ink691.xml"/><Relationship Id="rId128" Type="http://schemas.openxmlformats.org/officeDocument/2006/relationships/customXml" Target="../ink/ink718.xml"/><Relationship Id="rId5" Type="http://schemas.openxmlformats.org/officeDocument/2006/relationships/image" Target="../media/image656.png"/><Relationship Id="rId95" Type="http://schemas.openxmlformats.org/officeDocument/2006/relationships/image" Target="../media/image701.png"/><Relationship Id="rId216" Type="http://schemas.openxmlformats.org/officeDocument/2006/relationships/customXml" Target="../ink/ink723.xml"/><Relationship Id="rId237" Type="http://schemas.openxmlformats.org/officeDocument/2006/relationships/image" Target="../media/image726.png"/><Relationship Id="rId258" Type="http://schemas.openxmlformats.org/officeDocument/2006/relationships/customXml" Target="../ink/ink744.xml"/><Relationship Id="rId279" Type="http://schemas.openxmlformats.org/officeDocument/2006/relationships/image" Target="../media/image751.png"/><Relationship Id="rId22" Type="http://schemas.openxmlformats.org/officeDocument/2006/relationships/customXml" Target="../ink/ink665.xml"/><Relationship Id="rId43" Type="http://schemas.openxmlformats.org/officeDocument/2006/relationships/image" Target="../media/image675.png"/><Relationship Id="rId64" Type="http://schemas.openxmlformats.org/officeDocument/2006/relationships/customXml" Target="../ink/ink686.xml"/><Relationship Id="rId118" Type="http://schemas.openxmlformats.org/officeDocument/2006/relationships/customXml" Target="../ink/ink713.xml"/><Relationship Id="rId290" Type="http://schemas.openxmlformats.org/officeDocument/2006/relationships/customXml" Target="../ink/ink760.xml"/><Relationship Id="rId85" Type="http://schemas.openxmlformats.org/officeDocument/2006/relationships/image" Target="../media/image696.png"/><Relationship Id="rId171" Type="http://schemas.openxmlformats.org/officeDocument/2006/relationships/image" Target="../media/image738.png"/><Relationship Id="rId227" Type="http://schemas.openxmlformats.org/officeDocument/2006/relationships/image" Target="../media/image721.png"/><Relationship Id="rId248" Type="http://schemas.openxmlformats.org/officeDocument/2006/relationships/customXml" Target="../ink/ink739.xml"/><Relationship Id="rId269" Type="http://schemas.openxmlformats.org/officeDocument/2006/relationships/image" Target="../media/image746.png"/><Relationship Id="rId12" Type="http://schemas.openxmlformats.org/officeDocument/2006/relationships/customXml" Target="../ink/ink660.xml"/><Relationship Id="rId33" Type="http://schemas.openxmlformats.org/officeDocument/2006/relationships/image" Target="../media/image670.png"/><Relationship Id="rId108" Type="http://schemas.openxmlformats.org/officeDocument/2006/relationships/customXml" Target="../ink/ink708.xml"/><Relationship Id="rId280" Type="http://schemas.openxmlformats.org/officeDocument/2006/relationships/customXml" Target="../ink/ink755.xml"/><Relationship Id="rId54" Type="http://schemas.openxmlformats.org/officeDocument/2006/relationships/customXml" Target="../ink/ink681.xml"/><Relationship Id="rId75" Type="http://schemas.openxmlformats.org/officeDocument/2006/relationships/image" Target="../media/image691.png"/><Relationship Id="rId96" Type="http://schemas.openxmlformats.org/officeDocument/2006/relationships/customXml" Target="../ink/ink702.xml"/><Relationship Id="rId161" Type="http://schemas.openxmlformats.org/officeDocument/2006/relationships/image" Target="../media/image733.png"/><Relationship Id="rId217" Type="http://schemas.openxmlformats.org/officeDocument/2006/relationships/image" Target="../media/image761.png"/><Relationship Id="rId6" Type="http://schemas.openxmlformats.org/officeDocument/2006/relationships/customXml" Target="../ink/ink657.xml"/><Relationship Id="rId238" Type="http://schemas.openxmlformats.org/officeDocument/2006/relationships/customXml" Target="../ink/ink734.xml"/><Relationship Id="rId259" Type="http://schemas.openxmlformats.org/officeDocument/2006/relationships/image" Target="../media/image741.png"/><Relationship Id="rId23" Type="http://schemas.openxmlformats.org/officeDocument/2006/relationships/image" Target="../media/image665.png"/><Relationship Id="rId119" Type="http://schemas.openxmlformats.org/officeDocument/2006/relationships/image" Target="../media/image713.png"/><Relationship Id="rId270" Type="http://schemas.openxmlformats.org/officeDocument/2006/relationships/customXml" Target="../ink/ink750.xml"/><Relationship Id="rId291" Type="http://schemas.openxmlformats.org/officeDocument/2006/relationships/image" Target="../media/image757.png"/><Relationship Id="rId44" Type="http://schemas.openxmlformats.org/officeDocument/2006/relationships/customXml" Target="../ink/ink676.xml"/><Relationship Id="rId65" Type="http://schemas.openxmlformats.org/officeDocument/2006/relationships/image" Target="../media/image686.png"/><Relationship Id="rId86" Type="http://schemas.openxmlformats.org/officeDocument/2006/relationships/customXml" Target="../ink/ink697.xml"/><Relationship Id="rId172" Type="http://schemas.openxmlformats.org/officeDocument/2006/relationships/customXml" Target="../ink/ink722.xml"/><Relationship Id="rId228" Type="http://schemas.openxmlformats.org/officeDocument/2006/relationships/customXml" Target="../ink/ink729.xml"/><Relationship Id="rId249" Type="http://schemas.openxmlformats.org/officeDocument/2006/relationships/image" Target="../media/image732.png"/><Relationship Id="rId13" Type="http://schemas.openxmlformats.org/officeDocument/2006/relationships/image" Target="../media/image660.png"/><Relationship Id="rId109" Type="http://schemas.openxmlformats.org/officeDocument/2006/relationships/image" Target="../media/image708.png"/><Relationship Id="rId260" Type="http://schemas.openxmlformats.org/officeDocument/2006/relationships/customXml" Target="../ink/ink745.xml"/><Relationship Id="rId281" Type="http://schemas.openxmlformats.org/officeDocument/2006/relationships/image" Target="../media/image752.png"/><Relationship Id="rId34" Type="http://schemas.openxmlformats.org/officeDocument/2006/relationships/customXml" Target="../ink/ink671.xml"/><Relationship Id="rId55" Type="http://schemas.openxmlformats.org/officeDocument/2006/relationships/image" Target="../media/image681.png"/><Relationship Id="rId76" Type="http://schemas.openxmlformats.org/officeDocument/2006/relationships/customXml" Target="../ink/ink692.xml"/><Relationship Id="rId97" Type="http://schemas.openxmlformats.org/officeDocument/2006/relationships/image" Target="../media/image702.png"/><Relationship Id="rId120" Type="http://schemas.openxmlformats.org/officeDocument/2006/relationships/customXml" Target="../ink/ink714.xml"/><Relationship Id="rId7" Type="http://schemas.openxmlformats.org/officeDocument/2006/relationships/image" Target="../media/image657.png"/><Relationship Id="rId162" Type="http://schemas.openxmlformats.org/officeDocument/2006/relationships/customXml" Target="../ink/ink719.xml"/><Relationship Id="rId218" Type="http://schemas.openxmlformats.org/officeDocument/2006/relationships/customXml" Target="../ink/ink724.xml"/><Relationship Id="rId239" Type="http://schemas.openxmlformats.org/officeDocument/2006/relationships/image" Target="../media/image727.png"/><Relationship Id="rId250" Type="http://schemas.openxmlformats.org/officeDocument/2006/relationships/customXml" Target="../ink/ink740.xml"/><Relationship Id="rId271" Type="http://schemas.openxmlformats.org/officeDocument/2006/relationships/image" Target="../media/image747.png"/><Relationship Id="rId292" Type="http://schemas.openxmlformats.org/officeDocument/2006/relationships/customXml" Target="../ink/ink761.xml"/><Relationship Id="rId24" Type="http://schemas.openxmlformats.org/officeDocument/2006/relationships/customXml" Target="../ink/ink666.xml"/><Relationship Id="rId45" Type="http://schemas.openxmlformats.org/officeDocument/2006/relationships/image" Target="../media/image676.png"/><Relationship Id="rId66" Type="http://schemas.openxmlformats.org/officeDocument/2006/relationships/customXml" Target="../ink/ink687.xml"/><Relationship Id="rId87" Type="http://schemas.openxmlformats.org/officeDocument/2006/relationships/image" Target="../media/image697.png"/><Relationship Id="rId110" Type="http://schemas.openxmlformats.org/officeDocument/2006/relationships/customXml" Target="../ink/ink709.xml"/><Relationship Id="rId229" Type="http://schemas.openxmlformats.org/officeDocument/2006/relationships/image" Target="../media/image722.png"/><Relationship Id="rId19" Type="http://schemas.openxmlformats.org/officeDocument/2006/relationships/image" Target="../media/image663.png"/><Relationship Id="rId224" Type="http://schemas.openxmlformats.org/officeDocument/2006/relationships/customXml" Target="../ink/ink727.xml"/><Relationship Id="rId240" Type="http://schemas.openxmlformats.org/officeDocument/2006/relationships/customXml" Target="../ink/ink735.xml"/><Relationship Id="rId245" Type="http://schemas.openxmlformats.org/officeDocument/2006/relationships/image" Target="../media/image730.png"/><Relationship Id="rId261" Type="http://schemas.openxmlformats.org/officeDocument/2006/relationships/image" Target="../media/image742.png"/><Relationship Id="rId266" Type="http://schemas.openxmlformats.org/officeDocument/2006/relationships/customXml" Target="../ink/ink748.xml"/><Relationship Id="rId287" Type="http://schemas.openxmlformats.org/officeDocument/2006/relationships/image" Target="../media/image755.png"/><Relationship Id="rId14" Type="http://schemas.openxmlformats.org/officeDocument/2006/relationships/customXml" Target="../ink/ink661.xml"/><Relationship Id="rId30" Type="http://schemas.openxmlformats.org/officeDocument/2006/relationships/customXml" Target="../ink/ink669.xml"/><Relationship Id="rId35" Type="http://schemas.openxmlformats.org/officeDocument/2006/relationships/image" Target="../media/image671.png"/><Relationship Id="rId56" Type="http://schemas.openxmlformats.org/officeDocument/2006/relationships/customXml" Target="../ink/ink682.xml"/><Relationship Id="rId77" Type="http://schemas.openxmlformats.org/officeDocument/2006/relationships/image" Target="../media/image692.png"/><Relationship Id="rId100" Type="http://schemas.openxmlformats.org/officeDocument/2006/relationships/customXml" Target="../ink/ink704.xml"/><Relationship Id="rId105" Type="http://schemas.openxmlformats.org/officeDocument/2006/relationships/image" Target="../media/image706.png"/><Relationship Id="rId126" Type="http://schemas.openxmlformats.org/officeDocument/2006/relationships/customXml" Target="../ink/ink717.xml"/><Relationship Id="rId282" Type="http://schemas.openxmlformats.org/officeDocument/2006/relationships/customXml" Target="../ink/ink756.xml"/><Relationship Id="rId8" Type="http://schemas.openxmlformats.org/officeDocument/2006/relationships/customXml" Target="../ink/ink658.xml"/><Relationship Id="rId51" Type="http://schemas.openxmlformats.org/officeDocument/2006/relationships/image" Target="../media/image679.png"/><Relationship Id="rId72" Type="http://schemas.openxmlformats.org/officeDocument/2006/relationships/customXml" Target="../ink/ink690.xml"/><Relationship Id="rId93" Type="http://schemas.openxmlformats.org/officeDocument/2006/relationships/image" Target="../media/image700.png"/><Relationship Id="rId98" Type="http://schemas.openxmlformats.org/officeDocument/2006/relationships/customXml" Target="../ink/ink703.xml"/><Relationship Id="rId121" Type="http://schemas.openxmlformats.org/officeDocument/2006/relationships/image" Target="../media/image714.png"/><Relationship Id="rId163" Type="http://schemas.openxmlformats.org/officeDocument/2006/relationships/image" Target="../media/image734.png"/><Relationship Id="rId219" Type="http://schemas.openxmlformats.org/officeDocument/2006/relationships/image" Target="../media/image717.png"/><Relationship Id="rId3" Type="http://schemas.openxmlformats.org/officeDocument/2006/relationships/image" Target="../media/image655.png"/><Relationship Id="rId230" Type="http://schemas.openxmlformats.org/officeDocument/2006/relationships/customXml" Target="../ink/ink730.xml"/><Relationship Id="rId235" Type="http://schemas.openxmlformats.org/officeDocument/2006/relationships/image" Target="../media/image725.png"/><Relationship Id="rId251" Type="http://schemas.openxmlformats.org/officeDocument/2006/relationships/image" Target="../media/image735.png"/><Relationship Id="rId256" Type="http://schemas.openxmlformats.org/officeDocument/2006/relationships/customXml" Target="../ink/ink743.xml"/><Relationship Id="rId277" Type="http://schemas.openxmlformats.org/officeDocument/2006/relationships/image" Target="../media/image750.png"/><Relationship Id="rId25" Type="http://schemas.openxmlformats.org/officeDocument/2006/relationships/image" Target="../media/image666.png"/><Relationship Id="rId46" Type="http://schemas.openxmlformats.org/officeDocument/2006/relationships/customXml" Target="../ink/ink677.xml"/><Relationship Id="rId67" Type="http://schemas.openxmlformats.org/officeDocument/2006/relationships/image" Target="../media/image687.png"/><Relationship Id="rId116" Type="http://schemas.openxmlformats.org/officeDocument/2006/relationships/customXml" Target="../ink/ink712.xml"/><Relationship Id="rId272" Type="http://schemas.openxmlformats.org/officeDocument/2006/relationships/customXml" Target="../ink/ink751.xml"/><Relationship Id="rId293" Type="http://schemas.openxmlformats.org/officeDocument/2006/relationships/image" Target="../media/image758.png"/><Relationship Id="rId20" Type="http://schemas.openxmlformats.org/officeDocument/2006/relationships/customXml" Target="../ink/ink664.xml"/><Relationship Id="rId41" Type="http://schemas.openxmlformats.org/officeDocument/2006/relationships/image" Target="../media/image674.png"/><Relationship Id="rId62" Type="http://schemas.openxmlformats.org/officeDocument/2006/relationships/customXml" Target="../ink/ink685.xml"/><Relationship Id="rId83" Type="http://schemas.openxmlformats.org/officeDocument/2006/relationships/image" Target="../media/image695.png"/><Relationship Id="rId88" Type="http://schemas.openxmlformats.org/officeDocument/2006/relationships/customXml" Target="../ink/ink698.xml"/><Relationship Id="rId111" Type="http://schemas.openxmlformats.org/officeDocument/2006/relationships/image" Target="../media/image709.png"/><Relationship Id="rId220" Type="http://schemas.openxmlformats.org/officeDocument/2006/relationships/customXml" Target="../ink/ink725.xml"/><Relationship Id="rId225" Type="http://schemas.openxmlformats.org/officeDocument/2006/relationships/image" Target="../media/image720.png"/><Relationship Id="rId241" Type="http://schemas.openxmlformats.org/officeDocument/2006/relationships/image" Target="../media/image728.png"/><Relationship Id="rId246" Type="http://schemas.openxmlformats.org/officeDocument/2006/relationships/customXml" Target="../ink/ink738.xml"/><Relationship Id="rId267" Type="http://schemas.openxmlformats.org/officeDocument/2006/relationships/image" Target="../media/image745.png"/><Relationship Id="rId288" Type="http://schemas.openxmlformats.org/officeDocument/2006/relationships/customXml" Target="../ink/ink759.xml"/><Relationship Id="rId15" Type="http://schemas.openxmlformats.org/officeDocument/2006/relationships/image" Target="../media/image661.png"/><Relationship Id="rId36" Type="http://schemas.openxmlformats.org/officeDocument/2006/relationships/customXml" Target="../ink/ink672.xml"/><Relationship Id="rId57" Type="http://schemas.openxmlformats.org/officeDocument/2006/relationships/image" Target="../media/image682.png"/><Relationship Id="rId106" Type="http://schemas.openxmlformats.org/officeDocument/2006/relationships/customXml" Target="../ink/ink707.xml"/><Relationship Id="rId127" Type="http://schemas.openxmlformats.org/officeDocument/2006/relationships/image" Target="../media/image716.png"/><Relationship Id="rId262" Type="http://schemas.openxmlformats.org/officeDocument/2006/relationships/customXml" Target="../ink/ink746.xml"/><Relationship Id="rId283" Type="http://schemas.openxmlformats.org/officeDocument/2006/relationships/image" Target="../media/image753.png"/><Relationship Id="rId10" Type="http://schemas.openxmlformats.org/officeDocument/2006/relationships/customXml" Target="../ink/ink659.xml"/><Relationship Id="rId31" Type="http://schemas.openxmlformats.org/officeDocument/2006/relationships/image" Target="../media/image669.png"/><Relationship Id="rId52" Type="http://schemas.openxmlformats.org/officeDocument/2006/relationships/customXml" Target="../ink/ink680.xml"/><Relationship Id="rId73" Type="http://schemas.openxmlformats.org/officeDocument/2006/relationships/image" Target="../media/image690.png"/><Relationship Id="rId78" Type="http://schemas.openxmlformats.org/officeDocument/2006/relationships/customXml" Target="../ink/ink693.xml"/><Relationship Id="rId94" Type="http://schemas.openxmlformats.org/officeDocument/2006/relationships/customXml" Target="../ink/ink701.xml"/><Relationship Id="rId99" Type="http://schemas.openxmlformats.org/officeDocument/2006/relationships/image" Target="../media/image703.png"/><Relationship Id="rId101" Type="http://schemas.openxmlformats.org/officeDocument/2006/relationships/image" Target="../media/image704.png"/><Relationship Id="rId122" Type="http://schemas.openxmlformats.org/officeDocument/2006/relationships/customXml" Target="../ink/ink715.xml"/><Relationship Id="rId164" Type="http://schemas.openxmlformats.org/officeDocument/2006/relationships/customXml" Target="../ink/ink720.xml"/><Relationship Id="rId169" Type="http://schemas.openxmlformats.org/officeDocument/2006/relationships/image" Target="../media/image737.png"/><Relationship Id="rId4" Type="http://schemas.openxmlformats.org/officeDocument/2006/relationships/customXml" Target="../ink/ink656.xml"/><Relationship Id="rId9" Type="http://schemas.openxmlformats.org/officeDocument/2006/relationships/image" Target="../media/image658.png"/><Relationship Id="rId215" Type="http://schemas.openxmlformats.org/officeDocument/2006/relationships/image" Target="../media/image760.png"/><Relationship Id="rId236" Type="http://schemas.openxmlformats.org/officeDocument/2006/relationships/customXml" Target="../ink/ink733.xml"/><Relationship Id="rId257" Type="http://schemas.openxmlformats.org/officeDocument/2006/relationships/image" Target="../media/image740.png"/><Relationship Id="rId278" Type="http://schemas.openxmlformats.org/officeDocument/2006/relationships/customXml" Target="../ink/ink754.xml"/><Relationship Id="rId26" Type="http://schemas.openxmlformats.org/officeDocument/2006/relationships/customXml" Target="../ink/ink667.xml"/><Relationship Id="rId231" Type="http://schemas.openxmlformats.org/officeDocument/2006/relationships/image" Target="../media/image723.png"/><Relationship Id="rId252" Type="http://schemas.openxmlformats.org/officeDocument/2006/relationships/customXml" Target="../ink/ink741.xml"/><Relationship Id="rId273" Type="http://schemas.openxmlformats.org/officeDocument/2006/relationships/image" Target="../media/image748.png"/><Relationship Id="rId47" Type="http://schemas.openxmlformats.org/officeDocument/2006/relationships/image" Target="../media/image677.png"/><Relationship Id="rId68" Type="http://schemas.openxmlformats.org/officeDocument/2006/relationships/customXml" Target="../ink/ink688.xml"/><Relationship Id="rId89" Type="http://schemas.openxmlformats.org/officeDocument/2006/relationships/image" Target="../media/image698.png"/><Relationship Id="rId112" Type="http://schemas.openxmlformats.org/officeDocument/2006/relationships/customXml" Target="../ink/ink710.xml"/><Relationship Id="rId16" Type="http://schemas.openxmlformats.org/officeDocument/2006/relationships/customXml" Target="../ink/ink662.xml"/><Relationship Id="rId221" Type="http://schemas.openxmlformats.org/officeDocument/2006/relationships/image" Target="../media/image718.png"/><Relationship Id="rId242" Type="http://schemas.openxmlformats.org/officeDocument/2006/relationships/customXml" Target="../ink/ink736.xml"/><Relationship Id="rId263" Type="http://schemas.openxmlformats.org/officeDocument/2006/relationships/image" Target="../media/image743.png"/><Relationship Id="rId284" Type="http://schemas.openxmlformats.org/officeDocument/2006/relationships/customXml" Target="../ink/ink757.xml"/><Relationship Id="rId37" Type="http://schemas.openxmlformats.org/officeDocument/2006/relationships/image" Target="../media/image672.png"/><Relationship Id="rId58" Type="http://schemas.openxmlformats.org/officeDocument/2006/relationships/customXml" Target="../ink/ink683.xml"/><Relationship Id="rId79" Type="http://schemas.openxmlformats.org/officeDocument/2006/relationships/image" Target="../media/image693.png"/><Relationship Id="rId102" Type="http://schemas.openxmlformats.org/officeDocument/2006/relationships/customXml" Target="../ink/ink705.xml"/><Relationship Id="rId123" Type="http://schemas.openxmlformats.org/officeDocument/2006/relationships/image" Target="../media/image522.png"/><Relationship Id="rId90" Type="http://schemas.openxmlformats.org/officeDocument/2006/relationships/customXml" Target="../ink/ink699.xml"/><Relationship Id="rId232" Type="http://schemas.openxmlformats.org/officeDocument/2006/relationships/customXml" Target="../ink/ink731.xml"/><Relationship Id="rId253" Type="http://schemas.openxmlformats.org/officeDocument/2006/relationships/image" Target="../media/image736.png"/><Relationship Id="rId274" Type="http://schemas.openxmlformats.org/officeDocument/2006/relationships/customXml" Target="../ink/ink752.xml"/><Relationship Id="rId27" Type="http://schemas.openxmlformats.org/officeDocument/2006/relationships/image" Target="../media/image667.png"/><Relationship Id="rId48" Type="http://schemas.openxmlformats.org/officeDocument/2006/relationships/customXml" Target="../ink/ink678.xml"/><Relationship Id="rId69" Type="http://schemas.openxmlformats.org/officeDocument/2006/relationships/image" Target="../media/image688.png"/><Relationship Id="rId113" Type="http://schemas.openxmlformats.org/officeDocument/2006/relationships/image" Target="../media/image710.png"/><Relationship Id="rId80" Type="http://schemas.openxmlformats.org/officeDocument/2006/relationships/customXml" Target="../ink/ink694.xml"/><Relationship Id="rId222" Type="http://schemas.openxmlformats.org/officeDocument/2006/relationships/customXml" Target="../ink/ink726.xml"/><Relationship Id="rId243" Type="http://schemas.openxmlformats.org/officeDocument/2006/relationships/image" Target="../media/image729.png"/><Relationship Id="rId264" Type="http://schemas.openxmlformats.org/officeDocument/2006/relationships/customXml" Target="../ink/ink747.xml"/><Relationship Id="rId285" Type="http://schemas.openxmlformats.org/officeDocument/2006/relationships/image" Target="../media/image754.png"/><Relationship Id="rId17" Type="http://schemas.openxmlformats.org/officeDocument/2006/relationships/image" Target="../media/image662.png"/><Relationship Id="rId38" Type="http://schemas.openxmlformats.org/officeDocument/2006/relationships/customXml" Target="../ink/ink673.xml"/><Relationship Id="rId59" Type="http://schemas.openxmlformats.org/officeDocument/2006/relationships/image" Target="../media/image683.png"/><Relationship Id="rId103" Type="http://schemas.openxmlformats.org/officeDocument/2006/relationships/image" Target="../media/image705.png"/><Relationship Id="rId124" Type="http://schemas.openxmlformats.org/officeDocument/2006/relationships/customXml" Target="../ink/ink716.xml"/><Relationship Id="rId70" Type="http://schemas.openxmlformats.org/officeDocument/2006/relationships/customXml" Target="../ink/ink689.xml"/><Relationship Id="rId91" Type="http://schemas.openxmlformats.org/officeDocument/2006/relationships/image" Target="../media/image699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724.png"/><Relationship Id="rId254" Type="http://schemas.openxmlformats.org/officeDocument/2006/relationships/customXml" Target="../ink/ink742.xml"/><Relationship Id="rId28" Type="http://schemas.openxmlformats.org/officeDocument/2006/relationships/customXml" Target="../ink/ink668.xml"/><Relationship Id="rId49" Type="http://schemas.openxmlformats.org/officeDocument/2006/relationships/image" Target="../media/image678.png"/><Relationship Id="rId114" Type="http://schemas.openxmlformats.org/officeDocument/2006/relationships/customXml" Target="../ink/ink711.xml"/><Relationship Id="rId275" Type="http://schemas.openxmlformats.org/officeDocument/2006/relationships/image" Target="../media/image749.png"/><Relationship Id="rId60" Type="http://schemas.openxmlformats.org/officeDocument/2006/relationships/customXml" Target="../ink/ink684.xml"/><Relationship Id="rId81" Type="http://schemas.openxmlformats.org/officeDocument/2006/relationships/image" Target="../media/image694.png"/><Relationship Id="rId223" Type="http://schemas.openxmlformats.org/officeDocument/2006/relationships/image" Target="../media/image719.png"/><Relationship Id="rId244" Type="http://schemas.openxmlformats.org/officeDocument/2006/relationships/customXml" Target="../ink/ink737.xml"/><Relationship Id="rId18" Type="http://schemas.openxmlformats.org/officeDocument/2006/relationships/customXml" Target="../ink/ink663.xml"/><Relationship Id="rId39" Type="http://schemas.openxmlformats.org/officeDocument/2006/relationships/image" Target="../media/image673.png"/><Relationship Id="rId265" Type="http://schemas.openxmlformats.org/officeDocument/2006/relationships/image" Target="../media/image744.png"/><Relationship Id="rId286" Type="http://schemas.openxmlformats.org/officeDocument/2006/relationships/customXml" Target="../ink/ink758.xml"/><Relationship Id="rId50" Type="http://schemas.openxmlformats.org/officeDocument/2006/relationships/customXml" Target="../ink/ink679.xml"/><Relationship Id="rId104" Type="http://schemas.openxmlformats.org/officeDocument/2006/relationships/customXml" Target="../ink/ink706.xml"/><Relationship Id="rId125" Type="http://schemas.openxmlformats.org/officeDocument/2006/relationships/image" Target="../media/image715.png"/><Relationship Id="rId71" Type="http://schemas.openxmlformats.org/officeDocument/2006/relationships/image" Target="../media/image689.png"/><Relationship Id="rId92" Type="http://schemas.openxmlformats.org/officeDocument/2006/relationships/customXml" Target="../ink/ink700.xml"/><Relationship Id="rId234" Type="http://schemas.openxmlformats.org/officeDocument/2006/relationships/customXml" Target="../ink/ink732.xml"/><Relationship Id="rId2" Type="http://schemas.openxmlformats.org/officeDocument/2006/relationships/customXml" Target="../ink/ink655.xml"/><Relationship Id="rId29" Type="http://schemas.openxmlformats.org/officeDocument/2006/relationships/image" Target="../media/image668.png"/><Relationship Id="rId255" Type="http://schemas.openxmlformats.org/officeDocument/2006/relationships/image" Target="../media/image739.png"/><Relationship Id="rId276" Type="http://schemas.openxmlformats.org/officeDocument/2006/relationships/customXml" Target="../ink/ink753.xml"/><Relationship Id="rId40" Type="http://schemas.openxmlformats.org/officeDocument/2006/relationships/customXml" Target="../ink/ink674.xml"/><Relationship Id="rId115" Type="http://schemas.openxmlformats.org/officeDocument/2006/relationships/image" Target="../media/image711.png"/><Relationship Id="rId61" Type="http://schemas.openxmlformats.org/officeDocument/2006/relationships/image" Target="../media/image684.png"/><Relationship Id="rId82" Type="http://schemas.openxmlformats.org/officeDocument/2006/relationships/customXml" Target="../ink/ink69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4.xml"/><Relationship Id="rId21" Type="http://schemas.openxmlformats.org/officeDocument/2006/relationships/image" Target="../media/image771.png"/><Relationship Id="rId42" Type="http://schemas.openxmlformats.org/officeDocument/2006/relationships/customXml" Target="../ink/ink782.xml"/><Relationship Id="rId47" Type="http://schemas.openxmlformats.org/officeDocument/2006/relationships/image" Target="../media/image784.png"/><Relationship Id="rId63" Type="http://schemas.openxmlformats.org/officeDocument/2006/relationships/image" Target="../media/image792.png"/><Relationship Id="rId68" Type="http://schemas.openxmlformats.org/officeDocument/2006/relationships/customXml" Target="../ink/ink795.xml"/><Relationship Id="rId84" Type="http://schemas.openxmlformats.org/officeDocument/2006/relationships/customXml" Target="../ink/ink803.xml"/><Relationship Id="rId89" Type="http://schemas.openxmlformats.org/officeDocument/2006/relationships/image" Target="../media/image805.png"/><Relationship Id="rId16" Type="http://schemas.openxmlformats.org/officeDocument/2006/relationships/customXml" Target="../ink/ink769.xml"/><Relationship Id="rId11" Type="http://schemas.openxmlformats.org/officeDocument/2006/relationships/image" Target="../media/image766.png"/><Relationship Id="rId32" Type="http://schemas.openxmlformats.org/officeDocument/2006/relationships/customXml" Target="../ink/ink777.xml"/><Relationship Id="rId37" Type="http://schemas.openxmlformats.org/officeDocument/2006/relationships/image" Target="../media/image779.png"/><Relationship Id="rId53" Type="http://schemas.openxmlformats.org/officeDocument/2006/relationships/image" Target="../media/image787.png"/><Relationship Id="rId58" Type="http://schemas.openxmlformats.org/officeDocument/2006/relationships/customXml" Target="../ink/ink790.xml"/><Relationship Id="rId74" Type="http://schemas.openxmlformats.org/officeDocument/2006/relationships/customXml" Target="../ink/ink798.xml"/><Relationship Id="rId79" Type="http://schemas.openxmlformats.org/officeDocument/2006/relationships/image" Target="../media/image800.png"/><Relationship Id="rId5" Type="http://schemas.openxmlformats.org/officeDocument/2006/relationships/image" Target="../media/image763.png"/><Relationship Id="rId90" Type="http://schemas.openxmlformats.org/officeDocument/2006/relationships/customXml" Target="../ink/ink806.xml"/><Relationship Id="rId95" Type="http://schemas.openxmlformats.org/officeDocument/2006/relationships/image" Target="../media/image808.png"/><Relationship Id="rId22" Type="http://schemas.openxmlformats.org/officeDocument/2006/relationships/customXml" Target="../ink/ink772.xml"/><Relationship Id="rId27" Type="http://schemas.openxmlformats.org/officeDocument/2006/relationships/image" Target="../media/image774.png"/><Relationship Id="rId43" Type="http://schemas.openxmlformats.org/officeDocument/2006/relationships/image" Target="../media/image782.png"/><Relationship Id="rId48" Type="http://schemas.openxmlformats.org/officeDocument/2006/relationships/customXml" Target="../ink/ink785.xml"/><Relationship Id="rId64" Type="http://schemas.openxmlformats.org/officeDocument/2006/relationships/customXml" Target="../ink/ink793.xml"/><Relationship Id="rId69" Type="http://schemas.openxmlformats.org/officeDocument/2006/relationships/image" Target="../media/image795.png"/><Relationship Id="rId80" Type="http://schemas.openxmlformats.org/officeDocument/2006/relationships/customXml" Target="../ink/ink801.xml"/><Relationship Id="rId85" Type="http://schemas.openxmlformats.org/officeDocument/2006/relationships/image" Target="../media/image803.png"/><Relationship Id="rId3" Type="http://schemas.openxmlformats.org/officeDocument/2006/relationships/image" Target="../media/image762.png"/><Relationship Id="rId12" Type="http://schemas.openxmlformats.org/officeDocument/2006/relationships/customXml" Target="../ink/ink767.xml"/><Relationship Id="rId17" Type="http://schemas.openxmlformats.org/officeDocument/2006/relationships/image" Target="../media/image769.png"/><Relationship Id="rId25" Type="http://schemas.openxmlformats.org/officeDocument/2006/relationships/image" Target="../media/image773.png"/><Relationship Id="rId33" Type="http://schemas.openxmlformats.org/officeDocument/2006/relationships/image" Target="../media/image777.png"/><Relationship Id="rId38" Type="http://schemas.openxmlformats.org/officeDocument/2006/relationships/customXml" Target="../ink/ink780.xml"/><Relationship Id="rId46" Type="http://schemas.openxmlformats.org/officeDocument/2006/relationships/customXml" Target="../ink/ink784.xml"/><Relationship Id="rId59" Type="http://schemas.openxmlformats.org/officeDocument/2006/relationships/image" Target="../media/image790.png"/><Relationship Id="rId67" Type="http://schemas.openxmlformats.org/officeDocument/2006/relationships/image" Target="../media/image794.png"/><Relationship Id="rId20" Type="http://schemas.openxmlformats.org/officeDocument/2006/relationships/customXml" Target="../ink/ink771.xml"/><Relationship Id="rId41" Type="http://schemas.openxmlformats.org/officeDocument/2006/relationships/image" Target="../media/image781.png"/><Relationship Id="rId54" Type="http://schemas.openxmlformats.org/officeDocument/2006/relationships/customXml" Target="../ink/ink788.xml"/><Relationship Id="rId62" Type="http://schemas.openxmlformats.org/officeDocument/2006/relationships/customXml" Target="../ink/ink792.xml"/><Relationship Id="rId70" Type="http://schemas.openxmlformats.org/officeDocument/2006/relationships/customXml" Target="../ink/ink796.xml"/><Relationship Id="rId75" Type="http://schemas.openxmlformats.org/officeDocument/2006/relationships/image" Target="../media/image798.png"/><Relationship Id="rId83" Type="http://schemas.openxmlformats.org/officeDocument/2006/relationships/image" Target="../media/image802.png"/><Relationship Id="rId88" Type="http://schemas.openxmlformats.org/officeDocument/2006/relationships/customXml" Target="../ink/ink805.xml"/><Relationship Id="rId91" Type="http://schemas.openxmlformats.org/officeDocument/2006/relationships/image" Target="../media/image806.png"/><Relationship Id="rId96" Type="http://schemas.openxmlformats.org/officeDocument/2006/relationships/customXml" Target="../ink/ink8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4.xml"/><Relationship Id="rId15" Type="http://schemas.openxmlformats.org/officeDocument/2006/relationships/image" Target="../media/image768.png"/><Relationship Id="rId23" Type="http://schemas.openxmlformats.org/officeDocument/2006/relationships/image" Target="../media/image772.png"/><Relationship Id="rId28" Type="http://schemas.openxmlformats.org/officeDocument/2006/relationships/customXml" Target="../ink/ink775.xml"/><Relationship Id="rId36" Type="http://schemas.openxmlformats.org/officeDocument/2006/relationships/customXml" Target="../ink/ink779.xml"/><Relationship Id="rId49" Type="http://schemas.openxmlformats.org/officeDocument/2006/relationships/image" Target="../media/image785.png"/><Relationship Id="rId57" Type="http://schemas.openxmlformats.org/officeDocument/2006/relationships/image" Target="../media/image789.png"/><Relationship Id="rId10" Type="http://schemas.openxmlformats.org/officeDocument/2006/relationships/customXml" Target="../ink/ink766.xml"/><Relationship Id="rId31" Type="http://schemas.openxmlformats.org/officeDocument/2006/relationships/image" Target="../media/image776.png"/><Relationship Id="rId44" Type="http://schemas.openxmlformats.org/officeDocument/2006/relationships/customXml" Target="../ink/ink783.xml"/><Relationship Id="rId52" Type="http://schemas.openxmlformats.org/officeDocument/2006/relationships/customXml" Target="../ink/ink787.xml"/><Relationship Id="rId60" Type="http://schemas.openxmlformats.org/officeDocument/2006/relationships/customXml" Target="../ink/ink791.xml"/><Relationship Id="rId65" Type="http://schemas.openxmlformats.org/officeDocument/2006/relationships/image" Target="../media/image793.png"/><Relationship Id="rId73" Type="http://schemas.openxmlformats.org/officeDocument/2006/relationships/image" Target="../media/image797.png"/><Relationship Id="rId78" Type="http://schemas.openxmlformats.org/officeDocument/2006/relationships/customXml" Target="../ink/ink800.xml"/><Relationship Id="rId81" Type="http://schemas.openxmlformats.org/officeDocument/2006/relationships/image" Target="../media/image801.png"/><Relationship Id="rId86" Type="http://schemas.openxmlformats.org/officeDocument/2006/relationships/customXml" Target="../ink/ink804.xml"/><Relationship Id="rId94" Type="http://schemas.openxmlformats.org/officeDocument/2006/relationships/customXml" Target="../ink/ink808.xml"/><Relationship Id="rId4" Type="http://schemas.openxmlformats.org/officeDocument/2006/relationships/customXml" Target="../ink/ink763.xml"/><Relationship Id="rId9" Type="http://schemas.openxmlformats.org/officeDocument/2006/relationships/image" Target="../media/image765.png"/><Relationship Id="rId13" Type="http://schemas.openxmlformats.org/officeDocument/2006/relationships/image" Target="../media/image767.png"/><Relationship Id="rId18" Type="http://schemas.openxmlformats.org/officeDocument/2006/relationships/customXml" Target="../ink/ink770.xml"/><Relationship Id="rId39" Type="http://schemas.openxmlformats.org/officeDocument/2006/relationships/image" Target="../media/image780.png"/><Relationship Id="rId34" Type="http://schemas.openxmlformats.org/officeDocument/2006/relationships/customXml" Target="../ink/ink778.xml"/><Relationship Id="rId50" Type="http://schemas.openxmlformats.org/officeDocument/2006/relationships/customXml" Target="../ink/ink786.xml"/><Relationship Id="rId55" Type="http://schemas.openxmlformats.org/officeDocument/2006/relationships/image" Target="../media/image788.png"/><Relationship Id="rId76" Type="http://schemas.openxmlformats.org/officeDocument/2006/relationships/customXml" Target="../ink/ink799.xml"/><Relationship Id="rId97" Type="http://schemas.openxmlformats.org/officeDocument/2006/relationships/image" Target="../media/image809.png"/><Relationship Id="rId7" Type="http://schemas.openxmlformats.org/officeDocument/2006/relationships/image" Target="../media/image764.png"/><Relationship Id="rId71" Type="http://schemas.openxmlformats.org/officeDocument/2006/relationships/image" Target="../media/image796.png"/><Relationship Id="rId92" Type="http://schemas.openxmlformats.org/officeDocument/2006/relationships/customXml" Target="../ink/ink807.xml"/><Relationship Id="rId2" Type="http://schemas.openxmlformats.org/officeDocument/2006/relationships/customXml" Target="../ink/ink762.xml"/><Relationship Id="rId29" Type="http://schemas.openxmlformats.org/officeDocument/2006/relationships/image" Target="../media/image775.png"/><Relationship Id="rId24" Type="http://schemas.openxmlformats.org/officeDocument/2006/relationships/customXml" Target="../ink/ink773.xml"/><Relationship Id="rId40" Type="http://schemas.openxmlformats.org/officeDocument/2006/relationships/customXml" Target="../ink/ink781.xml"/><Relationship Id="rId45" Type="http://schemas.openxmlformats.org/officeDocument/2006/relationships/image" Target="../media/image783.png"/><Relationship Id="rId66" Type="http://schemas.openxmlformats.org/officeDocument/2006/relationships/customXml" Target="../ink/ink794.xml"/><Relationship Id="rId87" Type="http://schemas.openxmlformats.org/officeDocument/2006/relationships/image" Target="../media/image804.png"/><Relationship Id="rId61" Type="http://schemas.openxmlformats.org/officeDocument/2006/relationships/image" Target="../media/image791.png"/><Relationship Id="rId82" Type="http://schemas.openxmlformats.org/officeDocument/2006/relationships/customXml" Target="../ink/ink802.xml"/><Relationship Id="rId19" Type="http://schemas.openxmlformats.org/officeDocument/2006/relationships/image" Target="../media/image770.png"/><Relationship Id="rId14" Type="http://schemas.openxmlformats.org/officeDocument/2006/relationships/customXml" Target="../ink/ink768.xml"/><Relationship Id="rId30" Type="http://schemas.openxmlformats.org/officeDocument/2006/relationships/customXml" Target="../ink/ink776.xml"/><Relationship Id="rId35" Type="http://schemas.openxmlformats.org/officeDocument/2006/relationships/image" Target="../media/image778.png"/><Relationship Id="rId56" Type="http://schemas.openxmlformats.org/officeDocument/2006/relationships/customXml" Target="../ink/ink789.xml"/><Relationship Id="rId77" Type="http://schemas.openxmlformats.org/officeDocument/2006/relationships/image" Target="../media/image799.png"/><Relationship Id="rId8" Type="http://schemas.openxmlformats.org/officeDocument/2006/relationships/customXml" Target="../ink/ink765.xml"/><Relationship Id="rId51" Type="http://schemas.openxmlformats.org/officeDocument/2006/relationships/image" Target="../media/image786.png"/><Relationship Id="rId72" Type="http://schemas.openxmlformats.org/officeDocument/2006/relationships/customXml" Target="../ink/ink797.xml"/><Relationship Id="rId93" Type="http://schemas.openxmlformats.org/officeDocument/2006/relationships/image" Target="../media/image80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5.png"/><Relationship Id="rId18" Type="http://schemas.openxmlformats.org/officeDocument/2006/relationships/customXml" Target="../ink/ink818.xml"/><Relationship Id="rId26" Type="http://schemas.openxmlformats.org/officeDocument/2006/relationships/customXml" Target="../ink/ink822.xml"/><Relationship Id="rId39" Type="http://schemas.openxmlformats.org/officeDocument/2006/relationships/image" Target="../media/image828.png"/><Relationship Id="rId21" Type="http://schemas.openxmlformats.org/officeDocument/2006/relationships/image" Target="../media/image819.png"/><Relationship Id="rId34" Type="http://schemas.openxmlformats.org/officeDocument/2006/relationships/customXml" Target="../ink/ink826.xml"/><Relationship Id="rId42" Type="http://schemas.openxmlformats.org/officeDocument/2006/relationships/customXml" Target="../ink/ink830.xml"/><Relationship Id="rId47" Type="http://schemas.openxmlformats.org/officeDocument/2006/relationships/image" Target="../media/image832.png"/><Relationship Id="rId50" Type="http://schemas.openxmlformats.org/officeDocument/2006/relationships/customXml" Target="../ink/ink834.xml"/><Relationship Id="rId55" Type="http://schemas.openxmlformats.org/officeDocument/2006/relationships/image" Target="../media/image836.png"/><Relationship Id="rId7" Type="http://schemas.openxmlformats.org/officeDocument/2006/relationships/image" Target="../media/image812.png"/><Relationship Id="rId2" Type="http://schemas.openxmlformats.org/officeDocument/2006/relationships/customXml" Target="../ink/ink810.xml"/><Relationship Id="rId16" Type="http://schemas.openxmlformats.org/officeDocument/2006/relationships/customXml" Target="../ink/ink817.xml"/><Relationship Id="rId29" Type="http://schemas.openxmlformats.org/officeDocument/2006/relationships/image" Target="../media/image823.png"/><Relationship Id="rId11" Type="http://schemas.openxmlformats.org/officeDocument/2006/relationships/image" Target="../media/image814.png"/><Relationship Id="rId24" Type="http://schemas.openxmlformats.org/officeDocument/2006/relationships/customXml" Target="../ink/ink821.xml"/><Relationship Id="rId32" Type="http://schemas.openxmlformats.org/officeDocument/2006/relationships/customXml" Target="../ink/ink825.xml"/><Relationship Id="rId37" Type="http://schemas.openxmlformats.org/officeDocument/2006/relationships/image" Target="../media/image827.png"/><Relationship Id="rId40" Type="http://schemas.openxmlformats.org/officeDocument/2006/relationships/customXml" Target="../ink/ink829.xml"/><Relationship Id="rId45" Type="http://schemas.openxmlformats.org/officeDocument/2006/relationships/image" Target="../media/image831.png"/><Relationship Id="rId53" Type="http://schemas.openxmlformats.org/officeDocument/2006/relationships/image" Target="../media/image835.png"/><Relationship Id="rId5" Type="http://schemas.openxmlformats.org/officeDocument/2006/relationships/image" Target="../media/image811.png"/><Relationship Id="rId10" Type="http://schemas.openxmlformats.org/officeDocument/2006/relationships/customXml" Target="../ink/ink814.xml"/><Relationship Id="rId19" Type="http://schemas.openxmlformats.org/officeDocument/2006/relationships/image" Target="../media/image818.png"/><Relationship Id="rId31" Type="http://schemas.openxmlformats.org/officeDocument/2006/relationships/image" Target="../media/image824.png"/><Relationship Id="rId44" Type="http://schemas.openxmlformats.org/officeDocument/2006/relationships/customXml" Target="../ink/ink831.xml"/><Relationship Id="rId52" Type="http://schemas.openxmlformats.org/officeDocument/2006/relationships/customXml" Target="../ink/ink835.xml"/><Relationship Id="rId4" Type="http://schemas.openxmlformats.org/officeDocument/2006/relationships/customXml" Target="../ink/ink811.xml"/><Relationship Id="rId9" Type="http://schemas.openxmlformats.org/officeDocument/2006/relationships/image" Target="../media/image813.png"/><Relationship Id="rId14" Type="http://schemas.openxmlformats.org/officeDocument/2006/relationships/customXml" Target="../ink/ink816.xml"/><Relationship Id="rId22" Type="http://schemas.openxmlformats.org/officeDocument/2006/relationships/customXml" Target="../ink/ink820.xml"/><Relationship Id="rId27" Type="http://schemas.openxmlformats.org/officeDocument/2006/relationships/image" Target="../media/image822.png"/><Relationship Id="rId30" Type="http://schemas.openxmlformats.org/officeDocument/2006/relationships/customXml" Target="../ink/ink824.xml"/><Relationship Id="rId35" Type="http://schemas.openxmlformats.org/officeDocument/2006/relationships/image" Target="../media/image826.png"/><Relationship Id="rId43" Type="http://schemas.openxmlformats.org/officeDocument/2006/relationships/image" Target="../media/image830.png"/><Relationship Id="rId48" Type="http://schemas.openxmlformats.org/officeDocument/2006/relationships/customXml" Target="../ink/ink833.xml"/><Relationship Id="rId8" Type="http://schemas.openxmlformats.org/officeDocument/2006/relationships/customXml" Target="../ink/ink813.xml"/><Relationship Id="rId51" Type="http://schemas.openxmlformats.org/officeDocument/2006/relationships/image" Target="../media/image834.png"/><Relationship Id="rId3" Type="http://schemas.openxmlformats.org/officeDocument/2006/relationships/image" Target="../media/image810.png"/><Relationship Id="rId12" Type="http://schemas.openxmlformats.org/officeDocument/2006/relationships/customXml" Target="../ink/ink815.xml"/><Relationship Id="rId17" Type="http://schemas.openxmlformats.org/officeDocument/2006/relationships/image" Target="../media/image817.png"/><Relationship Id="rId25" Type="http://schemas.openxmlformats.org/officeDocument/2006/relationships/image" Target="../media/image821.png"/><Relationship Id="rId33" Type="http://schemas.openxmlformats.org/officeDocument/2006/relationships/image" Target="../media/image825.png"/><Relationship Id="rId38" Type="http://schemas.openxmlformats.org/officeDocument/2006/relationships/customXml" Target="../ink/ink828.xml"/><Relationship Id="rId46" Type="http://schemas.openxmlformats.org/officeDocument/2006/relationships/customXml" Target="../ink/ink832.xml"/><Relationship Id="rId20" Type="http://schemas.openxmlformats.org/officeDocument/2006/relationships/customXml" Target="../ink/ink819.xml"/><Relationship Id="rId41" Type="http://schemas.openxmlformats.org/officeDocument/2006/relationships/image" Target="../media/image829.png"/><Relationship Id="rId54" Type="http://schemas.openxmlformats.org/officeDocument/2006/relationships/customXml" Target="../ink/ink8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2.xml"/><Relationship Id="rId15" Type="http://schemas.openxmlformats.org/officeDocument/2006/relationships/image" Target="../media/image816.png"/><Relationship Id="rId23" Type="http://schemas.openxmlformats.org/officeDocument/2006/relationships/image" Target="../media/image820.png"/><Relationship Id="rId28" Type="http://schemas.openxmlformats.org/officeDocument/2006/relationships/customXml" Target="../ink/ink823.xml"/><Relationship Id="rId36" Type="http://schemas.openxmlformats.org/officeDocument/2006/relationships/customXml" Target="../ink/ink827.xml"/><Relationship Id="rId49" Type="http://schemas.openxmlformats.org/officeDocument/2006/relationships/image" Target="../media/image8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EBB-95B0-7A7A-04EB-BCFE1F377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/>
              <a:t>Die Welt ist ein Wald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F99A8E-2983-344E-F2B0-0EC74BD39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sz="3200"/>
          </a:p>
          <a:p>
            <a:r>
              <a:rPr lang="de-DE" sz="3200"/>
              <a:t>Zeichnungen und Darstellungen</a:t>
            </a:r>
          </a:p>
          <a:p>
            <a:r>
              <a:rPr lang="de-DE" sz="3200"/>
              <a:t>Einbildungen und Bilder</a:t>
            </a:r>
          </a:p>
        </p:txBody>
      </p:sp>
    </p:spTree>
    <p:extLst>
      <p:ext uri="{BB962C8B-B14F-4D97-AF65-F5344CB8AC3E}">
        <p14:creationId xmlns:p14="http://schemas.microsoft.com/office/powerpoint/2010/main" val="39086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678FD0EA-54BC-09C9-17AB-89A5E219A17E}"/>
              </a:ext>
            </a:extLst>
          </p:cNvPr>
          <p:cNvGrpSpPr/>
          <p:nvPr/>
        </p:nvGrpSpPr>
        <p:grpSpPr>
          <a:xfrm>
            <a:off x="-58797" y="56378"/>
            <a:ext cx="9587160" cy="6300000"/>
            <a:chOff x="-58797" y="56378"/>
            <a:chExt cx="9587160" cy="630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5E9E7D5-7C90-2F91-E401-F84C58B858E2}"/>
                    </a:ext>
                  </a:extLst>
                </p14:cNvPr>
                <p14:cNvContentPartPr/>
                <p14:nvPr/>
              </p14:nvContentPartPr>
              <p14:xfrm>
                <a:off x="8319843" y="5553938"/>
                <a:ext cx="334440" cy="43632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5E9E7D5-7C90-2F91-E401-F84C58B858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11203" y="5544938"/>
                  <a:ext cx="3520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4B410DB1-2E0D-9BF3-A8BD-D395AA3486CA}"/>
                    </a:ext>
                  </a:extLst>
                </p14:cNvPr>
                <p14:cNvContentPartPr/>
                <p14:nvPr/>
              </p14:nvContentPartPr>
              <p14:xfrm>
                <a:off x="7244883" y="5575538"/>
                <a:ext cx="292320" cy="4698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4B410DB1-2E0D-9BF3-A8BD-D395AA3486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35883" y="5566538"/>
                  <a:ext cx="3099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10DCCF77-7671-45A6-77FE-3C9F78B841F5}"/>
                    </a:ext>
                  </a:extLst>
                </p14:cNvPr>
                <p14:cNvContentPartPr/>
                <p14:nvPr/>
              </p14:nvContentPartPr>
              <p14:xfrm>
                <a:off x="5893083" y="5657618"/>
                <a:ext cx="389160" cy="494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10DCCF77-7671-45A6-77FE-3C9F78B841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84443" y="5648978"/>
                  <a:ext cx="4068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C1F0C3FA-ED9C-C820-48F6-8F859CCCF000}"/>
                    </a:ext>
                  </a:extLst>
                </p14:cNvPr>
                <p14:cNvContentPartPr/>
                <p14:nvPr/>
              </p14:nvContentPartPr>
              <p14:xfrm>
                <a:off x="4568643" y="5729978"/>
                <a:ext cx="334440" cy="3790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C1F0C3FA-ED9C-C820-48F6-8F859CCCF0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0003" y="5720978"/>
                  <a:ext cx="3520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B540B776-0B65-E9C4-FBD3-11F699E8DAA1}"/>
                    </a:ext>
                  </a:extLst>
                </p14:cNvPr>
                <p14:cNvContentPartPr/>
                <p14:nvPr/>
              </p14:nvContentPartPr>
              <p14:xfrm>
                <a:off x="3231243" y="5615138"/>
                <a:ext cx="369360" cy="48888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B540B776-0B65-E9C4-FBD3-11F699E8DA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2243" y="5606138"/>
                  <a:ext cx="3870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AEA882C8-FC49-0392-538F-68AC21B1F780}"/>
                    </a:ext>
                  </a:extLst>
                </p14:cNvPr>
                <p14:cNvContentPartPr/>
                <p14:nvPr/>
              </p14:nvContentPartPr>
              <p14:xfrm>
                <a:off x="2140083" y="5590658"/>
                <a:ext cx="365040" cy="56448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AEA882C8-FC49-0392-538F-68AC21B1F7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31443" y="5582018"/>
                  <a:ext cx="3826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64F0C704-B8C1-9F80-E74D-31D2D995F19F}"/>
                    </a:ext>
                  </a:extLst>
                </p14:cNvPr>
                <p14:cNvContentPartPr/>
                <p14:nvPr/>
              </p14:nvContentPartPr>
              <p14:xfrm>
                <a:off x="1362123" y="5565458"/>
                <a:ext cx="421920" cy="58104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64F0C704-B8C1-9F80-E74D-31D2D995F1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53483" y="5556458"/>
                  <a:ext cx="4395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892B9CD5-07AC-1367-2389-EB7DD2ADBEBD}"/>
                    </a:ext>
                  </a:extLst>
                </p14:cNvPr>
                <p14:cNvContentPartPr/>
                <p14:nvPr/>
              </p14:nvContentPartPr>
              <p14:xfrm>
                <a:off x="1755603" y="1083818"/>
                <a:ext cx="7772760" cy="26172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892B9CD5-07AC-1367-2389-EB7DD2ADBE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46963" y="1074818"/>
                  <a:ext cx="7790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E1DC58F6-5185-0996-132E-3A23578488A0}"/>
                    </a:ext>
                  </a:extLst>
                </p14:cNvPr>
                <p14:cNvContentPartPr/>
                <p14:nvPr/>
              </p14:nvContentPartPr>
              <p14:xfrm>
                <a:off x="1887003" y="5031938"/>
                <a:ext cx="7187040" cy="20412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E1DC58F6-5185-0996-132E-3A23578488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78003" y="5022938"/>
                  <a:ext cx="720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8D06AB7-EEDF-FBF0-E928-673F7B29F18F}"/>
                    </a:ext>
                  </a:extLst>
                </p14:cNvPr>
                <p14:cNvContentPartPr/>
                <p14:nvPr/>
              </p14:nvContentPartPr>
              <p14:xfrm>
                <a:off x="8480763" y="1306658"/>
                <a:ext cx="909360" cy="893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C8D06AB7-EEDF-FBF0-E928-673F7B29F1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72123" y="1298018"/>
                  <a:ext cx="92700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6F217D62-2D4D-010E-9D57-CF9CD6B038AB}"/>
                    </a:ext>
                  </a:extLst>
                </p14:cNvPr>
                <p14:cNvContentPartPr/>
                <p14:nvPr/>
              </p14:nvContentPartPr>
              <p14:xfrm>
                <a:off x="7986483" y="1614098"/>
                <a:ext cx="562680" cy="519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6F217D62-2D4D-010E-9D57-CF9CD6B038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7483" y="1605458"/>
                  <a:ext cx="5803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CBE9C00-61DC-61B0-AF61-6C0B812E6EA5}"/>
                    </a:ext>
                  </a:extLst>
                </p14:cNvPr>
                <p14:cNvContentPartPr/>
                <p14:nvPr/>
              </p14:nvContentPartPr>
              <p14:xfrm>
                <a:off x="8413443" y="2092178"/>
                <a:ext cx="412200" cy="4698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CBE9C00-61DC-61B0-AF61-6C0B812E6E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04803" y="2083538"/>
                  <a:ext cx="4298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6DCAE5D-674E-E0D2-5B35-EBF6287D8D02}"/>
                    </a:ext>
                  </a:extLst>
                </p14:cNvPr>
                <p14:cNvContentPartPr/>
                <p14:nvPr/>
              </p14:nvContentPartPr>
              <p14:xfrm>
                <a:off x="9218763" y="2216018"/>
                <a:ext cx="69120" cy="7412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6DCAE5D-674E-E0D2-5B35-EBF6287D8D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10123" y="2207378"/>
                  <a:ext cx="8676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8B2A12D1-FB1F-1048-5512-6DDC9838EBDD}"/>
                    </a:ext>
                  </a:extLst>
                </p14:cNvPr>
                <p14:cNvContentPartPr/>
                <p14:nvPr/>
              </p14:nvContentPartPr>
              <p14:xfrm>
                <a:off x="539163" y="5238218"/>
                <a:ext cx="496440" cy="7322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8B2A12D1-FB1F-1048-5512-6DDC9838EB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0163" y="5229578"/>
                  <a:ext cx="5140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9E434CE5-8E69-E11A-931B-439DF7FE5585}"/>
                    </a:ext>
                  </a:extLst>
                </p14:cNvPr>
                <p14:cNvContentPartPr/>
                <p14:nvPr/>
              </p14:nvContentPartPr>
              <p14:xfrm>
                <a:off x="1103283" y="5283578"/>
                <a:ext cx="189000" cy="6436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9E434CE5-8E69-E11A-931B-439DF7FE55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4643" y="5274578"/>
                  <a:ext cx="20664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E66B2D48-DFE6-6C62-D5E7-7B819BA1BDF1}"/>
                    </a:ext>
                  </a:extLst>
                </p14:cNvPr>
                <p14:cNvContentPartPr/>
                <p14:nvPr/>
              </p14:nvContentPartPr>
              <p14:xfrm>
                <a:off x="1566243" y="5322458"/>
                <a:ext cx="279000" cy="312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E66B2D48-DFE6-6C62-D5E7-7B819BA1BD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57603" y="5313458"/>
                  <a:ext cx="2966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0E90FD6F-DC83-726A-1956-C1F93BB0F237}"/>
                    </a:ext>
                  </a:extLst>
                </p14:cNvPr>
                <p14:cNvContentPartPr/>
                <p14:nvPr/>
              </p14:nvContentPartPr>
              <p14:xfrm>
                <a:off x="1386243" y="3654578"/>
                <a:ext cx="194400" cy="15926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0E90FD6F-DC83-726A-1956-C1F93BB0F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77243" y="3645578"/>
                  <a:ext cx="212040" cy="16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64AA3999-7E4D-FD55-3DEF-EB1B910CA1DA}"/>
                    </a:ext>
                  </a:extLst>
                </p14:cNvPr>
                <p14:cNvContentPartPr/>
                <p14:nvPr/>
              </p14:nvContentPartPr>
              <p14:xfrm>
                <a:off x="1074483" y="3112418"/>
                <a:ext cx="175680" cy="207396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64AA3999-7E4D-FD55-3DEF-EB1B910CA1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5843" y="3103778"/>
                  <a:ext cx="193320" cy="20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D59AA9C3-9700-AA71-6A51-646BB2675C3B}"/>
                    </a:ext>
                  </a:extLst>
                </p14:cNvPr>
                <p14:cNvContentPartPr/>
                <p14:nvPr/>
              </p14:nvContentPartPr>
              <p14:xfrm>
                <a:off x="1377603" y="2205938"/>
                <a:ext cx="237960" cy="22971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D59AA9C3-9700-AA71-6A51-646BB2675C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68963" y="2196938"/>
                  <a:ext cx="255600" cy="23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4AEEBF38-9B83-55A8-B9DC-2BDEB373F658}"/>
                    </a:ext>
                  </a:extLst>
                </p14:cNvPr>
                <p14:cNvContentPartPr/>
                <p14:nvPr/>
              </p14:nvContentPartPr>
              <p14:xfrm>
                <a:off x="1473363" y="1321418"/>
                <a:ext cx="447480" cy="187884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4AEEBF38-9B83-55A8-B9DC-2BDEB373F6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4363" y="1312778"/>
                  <a:ext cx="465120" cy="18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D951371E-2F52-47C6-E776-A60AD0195B46}"/>
                    </a:ext>
                  </a:extLst>
                </p14:cNvPr>
                <p14:cNvContentPartPr/>
                <p14:nvPr/>
              </p14:nvContentPartPr>
              <p14:xfrm>
                <a:off x="1071963" y="1534538"/>
                <a:ext cx="224280" cy="156888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D951371E-2F52-47C6-E776-A60AD0195B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3323" y="1525538"/>
                  <a:ext cx="241920" cy="15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1A87FAFF-8964-6FC0-1563-6E387139ABC3}"/>
                    </a:ext>
                  </a:extLst>
                </p14:cNvPr>
                <p14:cNvContentPartPr/>
                <p14:nvPr/>
              </p14:nvContentPartPr>
              <p14:xfrm>
                <a:off x="1024803" y="2654138"/>
                <a:ext cx="96480" cy="19922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1A87FAFF-8964-6FC0-1563-6E387139AB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6163" y="2645138"/>
                  <a:ext cx="11412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70A395BE-B5CB-C421-04CE-F4DF644B68F1}"/>
                    </a:ext>
                  </a:extLst>
                </p14:cNvPr>
                <p14:cNvContentPartPr/>
                <p14:nvPr/>
              </p14:nvContentPartPr>
              <p14:xfrm>
                <a:off x="765963" y="2702378"/>
                <a:ext cx="248400" cy="30276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70A395BE-B5CB-C421-04CE-F4DF644B68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7323" y="2693738"/>
                  <a:ext cx="266040" cy="30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7295F10-9580-571B-F862-856BC62C2F9B}"/>
                    </a:ext>
                  </a:extLst>
                </p14:cNvPr>
                <p14:cNvContentPartPr/>
                <p14:nvPr/>
              </p14:nvContentPartPr>
              <p14:xfrm>
                <a:off x="755883" y="1431938"/>
                <a:ext cx="105480" cy="138384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7295F10-9580-571B-F862-856BC62C2F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6883" y="1422938"/>
                  <a:ext cx="123120" cy="14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DE899D68-1B14-6387-3348-DDE0B781A7AC}"/>
                    </a:ext>
                  </a:extLst>
                </p14:cNvPr>
                <p14:cNvContentPartPr/>
                <p14:nvPr/>
              </p14:nvContentPartPr>
              <p14:xfrm>
                <a:off x="517563" y="1337258"/>
                <a:ext cx="428040" cy="108180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DE899D68-1B14-6387-3348-DDE0B781A7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563" y="1328618"/>
                  <a:ext cx="44568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A8CCCBB0-E092-A305-3754-F36B95D60581}"/>
                    </a:ext>
                  </a:extLst>
                </p14:cNvPr>
                <p14:cNvContentPartPr/>
                <p14:nvPr/>
              </p14:nvContentPartPr>
              <p14:xfrm>
                <a:off x="125883" y="1272458"/>
                <a:ext cx="544320" cy="7412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A8CCCBB0-E092-A305-3754-F36B95D605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243" y="1263458"/>
                  <a:ext cx="56196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C8281C39-48D9-1CEC-EE27-BD953E5D1488}"/>
                    </a:ext>
                  </a:extLst>
                </p14:cNvPr>
                <p14:cNvContentPartPr/>
                <p14:nvPr/>
              </p14:nvContentPartPr>
              <p14:xfrm>
                <a:off x="738603" y="1112978"/>
                <a:ext cx="133560" cy="53640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C8281C39-48D9-1CEC-EE27-BD953E5D14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9963" y="1104338"/>
                  <a:ext cx="1512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549BE1E-FAB6-0326-D371-21A0C09C4F24}"/>
                    </a:ext>
                  </a:extLst>
                </p14:cNvPr>
                <p14:cNvContentPartPr/>
                <p14:nvPr/>
              </p14:nvContentPartPr>
              <p14:xfrm>
                <a:off x="1206603" y="1204058"/>
                <a:ext cx="264240" cy="3726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549BE1E-FAB6-0326-D371-21A0C09C4F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7963" y="1195418"/>
                  <a:ext cx="2818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4CB79AE1-9C4F-F45B-1293-8D33B5D9EF1A}"/>
                    </a:ext>
                  </a:extLst>
                </p14:cNvPr>
                <p14:cNvContentPartPr/>
                <p14:nvPr/>
              </p14:nvContentPartPr>
              <p14:xfrm>
                <a:off x="1774323" y="1205498"/>
                <a:ext cx="590760" cy="5313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4CB79AE1-9C4F-F45B-1293-8D33B5D9E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65323" y="1196498"/>
                  <a:ext cx="6084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80441B27-899E-DE02-4D08-5C3663E13A29}"/>
                    </a:ext>
                  </a:extLst>
                </p14:cNvPr>
                <p14:cNvContentPartPr/>
                <p14:nvPr/>
              </p14:nvContentPartPr>
              <p14:xfrm>
                <a:off x="2057283" y="1075538"/>
                <a:ext cx="468360" cy="46008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80441B27-899E-DE02-4D08-5C3663E13A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48283" y="1066538"/>
                  <a:ext cx="486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ADADF2F1-8556-7198-52A7-8CCF587CFD93}"/>
                    </a:ext>
                  </a:extLst>
                </p14:cNvPr>
                <p14:cNvContentPartPr/>
                <p14:nvPr/>
              </p14:nvContentPartPr>
              <p14:xfrm>
                <a:off x="1432683" y="631658"/>
                <a:ext cx="1218960" cy="59472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ADADF2F1-8556-7198-52A7-8CCF587CFD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23683" y="622658"/>
                  <a:ext cx="123660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60DA405B-96D7-F482-6A6E-A0B13D61B163}"/>
                    </a:ext>
                  </a:extLst>
                </p14:cNvPr>
                <p14:cNvContentPartPr/>
                <p14:nvPr/>
              </p14:nvContentPartPr>
              <p14:xfrm>
                <a:off x="2079603" y="454538"/>
                <a:ext cx="413280" cy="76680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60DA405B-96D7-F482-6A6E-A0B13D61B1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70603" y="445538"/>
                  <a:ext cx="43092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43A34862-0B93-1641-E362-9AC5D4D01BDC}"/>
                    </a:ext>
                  </a:extLst>
                </p14:cNvPr>
                <p14:cNvContentPartPr/>
                <p14:nvPr/>
              </p14:nvContentPartPr>
              <p14:xfrm>
                <a:off x="839763" y="318818"/>
                <a:ext cx="1468080" cy="72288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43A34862-0B93-1641-E362-9AC5D4D01B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0763" y="309818"/>
                  <a:ext cx="148572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2A8DEDCF-EDE9-DDB9-FCD3-DCB928D9DC33}"/>
                    </a:ext>
                  </a:extLst>
                </p14:cNvPr>
                <p14:cNvContentPartPr/>
                <p14:nvPr/>
              </p14:nvContentPartPr>
              <p14:xfrm>
                <a:off x="751563" y="425738"/>
                <a:ext cx="32760" cy="1872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2A8DEDCF-EDE9-DDB9-FCD3-DCB928D9DC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2563" y="416738"/>
                  <a:ext cx="50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55E2A2FE-6EA9-E8B3-A416-C7BB1C999661}"/>
                    </a:ext>
                  </a:extLst>
                </p14:cNvPr>
                <p14:cNvContentPartPr/>
                <p14:nvPr/>
              </p14:nvContentPartPr>
              <p14:xfrm>
                <a:off x="367083" y="412058"/>
                <a:ext cx="865440" cy="78048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55E2A2FE-6EA9-E8B3-A416-C7BB1C99966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083" y="403058"/>
                  <a:ext cx="88308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5E3A52C-0B8E-4FAD-B494-2CC2D0DF6FC8}"/>
                    </a:ext>
                  </a:extLst>
                </p14:cNvPr>
                <p14:cNvContentPartPr/>
                <p14:nvPr/>
              </p14:nvContentPartPr>
              <p14:xfrm>
                <a:off x="49563" y="545978"/>
                <a:ext cx="927000" cy="946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65E3A52C-0B8E-4FAD-B494-2CC2D0DF6F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563" y="536978"/>
                  <a:ext cx="94464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E805096-DCD7-226E-F23A-9C6BF19E39C3}"/>
                    </a:ext>
                  </a:extLst>
                </p14:cNvPr>
                <p14:cNvContentPartPr/>
                <p14:nvPr/>
              </p14:nvContentPartPr>
              <p14:xfrm>
                <a:off x="-58797" y="223418"/>
                <a:ext cx="1403280" cy="9968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3E805096-DCD7-226E-F23A-9C6BF19E39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-67437" y="214418"/>
                  <a:ext cx="1420920" cy="10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52357B14-5BEC-DD57-409C-EEC0535CB680}"/>
                    </a:ext>
                  </a:extLst>
                </p14:cNvPr>
                <p14:cNvContentPartPr/>
                <p14:nvPr/>
              </p14:nvContentPartPr>
              <p14:xfrm>
                <a:off x="1163403" y="1108658"/>
                <a:ext cx="726120" cy="20268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52357B14-5BEC-DD57-409C-EEC0535CB6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4403" y="1099658"/>
                  <a:ext cx="743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0B9D7BF-8948-8F6E-C330-39ABEDA79697}"/>
                    </a:ext>
                  </a:extLst>
                </p14:cNvPr>
                <p14:cNvContentPartPr/>
                <p14:nvPr/>
              </p14:nvContentPartPr>
              <p14:xfrm>
                <a:off x="3557403" y="56378"/>
                <a:ext cx="272160" cy="5500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0B9D7BF-8948-8F6E-C330-39ABEDA796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48763" y="47738"/>
                  <a:ext cx="28980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29872A7-902F-E1C7-6A35-DB655FC6BF6E}"/>
                    </a:ext>
                  </a:extLst>
                </p14:cNvPr>
                <p14:cNvContentPartPr/>
                <p14:nvPr/>
              </p14:nvContentPartPr>
              <p14:xfrm>
                <a:off x="4267683" y="1156898"/>
                <a:ext cx="743760" cy="360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29872A7-902F-E1C7-6A35-DB655FC6BF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59043" y="1148258"/>
                  <a:ext cx="761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B328BD38-5E17-D21E-C47E-67A74D2345AC}"/>
                    </a:ext>
                  </a:extLst>
                </p14:cNvPr>
                <p14:cNvContentPartPr/>
                <p14:nvPr/>
              </p14:nvContentPartPr>
              <p14:xfrm>
                <a:off x="3094803" y="391898"/>
                <a:ext cx="426240" cy="45936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B328BD38-5E17-D21E-C47E-67A74D2345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85803" y="382898"/>
                  <a:ext cx="4438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B744925-EA24-0C70-4AE7-3197258AA828}"/>
                    </a:ext>
                  </a:extLst>
                </p14:cNvPr>
                <p14:cNvContentPartPr/>
                <p14:nvPr/>
              </p14:nvContentPartPr>
              <p14:xfrm>
                <a:off x="4421403" y="676298"/>
                <a:ext cx="569880" cy="25020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6B744925-EA24-0C70-4AE7-3197258AA8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12763" y="667298"/>
                  <a:ext cx="587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A050DD6F-D70C-0182-D7AA-B4F4553EC646}"/>
                    </a:ext>
                  </a:extLst>
                </p14:cNvPr>
                <p14:cNvContentPartPr/>
                <p14:nvPr/>
              </p14:nvContentPartPr>
              <p14:xfrm>
                <a:off x="4192443" y="320978"/>
                <a:ext cx="207000" cy="2872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A050DD6F-D70C-0182-D7AA-B4F4553EC64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83803" y="312338"/>
                  <a:ext cx="224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D5F29C93-0CC9-3597-0D30-C663701B491C}"/>
                    </a:ext>
                  </a:extLst>
                </p14:cNvPr>
                <p14:cNvContentPartPr/>
                <p14:nvPr/>
              </p14:nvContentPartPr>
              <p14:xfrm>
                <a:off x="2848563" y="898778"/>
                <a:ext cx="520560" cy="16416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D5F29C93-0CC9-3597-0D30-C663701B49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39563" y="889778"/>
                  <a:ext cx="538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BD9F58D3-42A4-7B21-8497-48CD9FAC025B}"/>
                    </a:ext>
                  </a:extLst>
                </p14:cNvPr>
                <p14:cNvContentPartPr/>
                <p14:nvPr/>
              </p14:nvContentPartPr>
              <p14:xfrm>
                <a:off x="3324123" y="811298"/>
                <a:ext cx="640440" cy="6310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BD9F58D3-42A4-7B21-8497-48CD9FAC02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15483" y="802298"/>
                  <a:ext cx="65808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B1057336-3587-C5C5-F49D-9D934C842D8F}"/>
                    </a:ext>
                  </a:extLst>
                </p14:cNvPr>
                <p14:cNvContentPartPr/>
                <p14:nvPr/>
              </p14:nvContentPartPr>
              <p14:xfrm>
                <a:off x="3936843" y="846938"/>
                <a:ext cx="226080" cy="9216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B1057336-3587-C5C5-F49D-9D934C842D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28203" y="838298"/>
                  <a:ext cx="243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44023817-4919-D92F-AE44-9F4F26AD00D4}"/>
                    </a:ext>
                  </a:extLst>
                </p14:cNvPr>
                <p14:cNvContentPartPr/>
                <p14:nvPr/>
              </p14:nvContentPartPr>
              <p14:xfrm>
                <a:off x="4122963" y="992378"/>
                <a:ext cx="90000" cy="60912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44023817-4919-D92F-AE44-9F4F26AD00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14323" y="983738"/>
                  <a:ext cx="1076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F1104448-435D-DDA7-3E74-E42E3444AF12}"/>
                    </a:ext>
                  </a:extLst>
                </p14:cNvPr>
                <p14:cNvContentPartPr/>
                <p14:nvPr/>
              </p14:nvContentPartPr>
              <p14:xfrm>
                <a:off x="3837483" y="1641458"/>
                <a:ext cx="278280" cy="13680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F1104448-435D-DDA7-3E74-E42E3444AF1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28483" y="1632818"/>
                  <a:ext cx="295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A56DEEEE-5B5E-72A7-E4AC-7211332E3E64}"/>
                    </a:ext>
                  </a:extLst>
                </p14:cNvPr>
                <p14:cNvContentPartPr/>
                <p14:nvPr/>
              </p14:nvContentPartPr>
              <p14:xfrm>
                <a:off x="3333843" y="1440578"/>
                <a:ext cx="416160" cy="33696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A56DEEEE-5B5E-72A7-E4AC-7211332E3E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24843" y="1431938"/>
                  <a:ext cx="433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8E6FB82F-1D08-9B3D-EACB-6279719DC412}"/>
                    </a:ext>
                  </a:extLst>
                </p14:cNvPr>
                <p14:cNvContentPartPr/>
                <p14:nvPr/>
              </p14:nvContentPartPr>
              <p14:xfrm>
                <a:off x="3735603" y="1880498"/>
                <a:ext cx="30960" cy="146880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8E6FB82F-1D08-9B3D-EACB-6279719DC4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26603" y="1871858"/>
                  <a:ext cx="4860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E121B7A7-72EB-23E7-FEE5-1C3888FE6661}"/>
                    </a:ext>
                  </a:extLst>
                </p14:cNvPr>
                <p14:cNvContentPartPr/>
                <p14:nvPr/>
              </p14:nvContentPartPr>
              <p14:xfrm>
                <a:off x="3756483" y="3414098"/>
                <a:ext cx="44280" cy="10587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E121B7A7-72EB-23E7-FEE5-1C3888FE66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47483" y="3405098"/>
                  <a:ext cx="61920" cy="10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2B5F336C-F6B7-185C-45B0-4625FFEBA7FE}"/>
                    </a:ext>
                  </a:extLst>
                </p14:cNvPr>
                <p14:cNvContentPartPr/>
                <p14:nvPr/>
              </p14:nvContentPartPr>
              <p14:xfrm>
                <a:off x="3649203" y="4378178"/>
                <a:ext cx="104760" cy="76752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2B5F336C-F6B7-185C-45B0-4625FFEBA7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40563" y="4369178"/>
                  <a:ext cx="12240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D63DF41C-AB2A-E650-25F8-7D891992DBFC}"/>
                    </a:ext>
                  </a:extLst>
                </p14:cNvPr>
                <p14:cNvContentPartPr/>
                <p14:nvPr/>
              </p14:nvContentPartPr>
              <p14:xfrm>
                <a:off x="2793123" y="5072258"/>
                <a:ext cx="895680" cy="114300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D63DF41C-AB2A-E650-25F8-7D891992DB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84123" y="5063618"/>
                  <a:ext cx="913320" cy="11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3B8489A0-D3B5-58AE-8D14-F3C7667F0C21}"/>
                    </a:ext>
                  </a:extLst>
                </p14:cNvPr>
                <p14:cNvContentPartPr/>
                <p14:nvPr/>
              </p14:nvContentPartPr>
              <p14:xfrm>
                <a:off x="2754243" y="5776418"/>
                <a:ext cx="392400" cy="57996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3B8489A0-D3B5-58AE-8D14-F3C7667F0C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45243" y="5767418"/>
                  <a:ext cx="4100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3B0033CE-5ABE-EE94-0C98-E13805F82491}"/>
                    </a:ext>
                  </a:extLst>
                </p14:cNvPr>
                <p14:cNvContentPartPr/>
                <p14:nvPr/>
              </p14:nvContentPartPr>
              <p14:xfrm>
                <a:off x="3678723" y="5094938"/>
                <a:ext cx="694800" cy="96840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3B0033CE-5ABE-EE94-0C98-E13805F824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69723" y="5085938"/>
                  <a:ext cx="712440" cy="9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7D358EAB-8926-3B62-32F7-6E40655364FD}"/>
                    </a:ext>
                  </a:extLst>
                </p14:cNvPr>
                <p14:cNvContentPartPr/>
                <p14:nvPr/>
              </p14:nvContentPartPr>
              <p14:xfrm>
                <a:off x="4255803" y="5845898"/>
                <a:ext cx="345960" cy="37656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7D358EAB-8926-3B62-32F7-6E40655364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46803" y="5836898"/>
                  <a:ext cx="3636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345CBF2D-45FD-65C4-2761-F7FD7E9FB6E0}"/>
                    </a:ext>
                  </a:extLst>
                </p14:cNvPr>
                <p14:cNvContentPartPr/>
                <p14:nvPr/>
              </p14:nvContentPartPr>
              <p14:xfrm>
                <a:off x="2907963" y="2406818"/>
                <a:ext cx="846360" cy="53208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345CBF2D-45FD-65C4-2761-F7FD7E9FB6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98963" y="2397818"/>
                  <a:ext cx="8640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1EF0498B-75F4-9339-A9D2-C05BAA56746A}"/>
                    </a:ext>
                  </a:extLst>
                </p14:cNvPr>
                <p14:cNvContentPartPr/>
                <p14:nvPr/>
              </p14:nvContentPartPr>
              <p14:xfrm>
                <a:off x="3787083" y="2384498"/>
                <a:ext cx="789120" cy="5281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1EF0498B-75F4-9339-A9D2-C05BAA5674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78083" y="2375498"/>
                  <a:ext cx="806760" cy="54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638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C60888E-789C-666D-9C39-E1E34DC038AB}"/>
              </a:ext>
            </a:extLst>
          </p:cNvPr>
          <p:cNvGrpSpPr/>
          <p:nvPr/>
        </p:nvGrpSpPr>
        <p:grpSpPr>
          <a:xfrm>
            <a:off x="1233243" y="1077338"/>
            <a:ext cx="2400840" cy="4138200"/>
            <a:chOff x="1233243" y="1077338"/>
            <a:chExt cx="2400840" cy="41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75B755A-3EFA-5EE6-AF29-A60B68FEED39}"/>
                    </a:ext>
                  </a:extLst>
                </p14:cNvPr>
                <p14:cNvContentPartPr/>
                <p14:nvPr/>
              </p14:nvContentPartPr>
              <p14:xfrm>
                <a:off x="1866483" y="3125378"/>
                <a:ext cx="313560" cy="141192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75B755A-3EFA-5EE6-AF29-A60B68FEED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57843" y="3116738"/>
                  <a:ext cx="331200" cy="14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5A99F09-DCA8-55BB-0805-3C47B50F1C80}"/>
                    </a:ext>
                  </a:extLst>
                </p14:cNvPr>
                <p14:cNvContentPartPr/>
                <p14:nvPr/>
              </p14:nvContentPartPr>
              <p14:xfrm>
                <a:off x="2404683" y="3273338"/>
                <a:ext cx="20880" cy="12042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F5A99F09-DCA8-55BB-0805-3C47B50F1C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6043" y="3264338"/>
                  <a:ext cx="38520" cy="12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1F8A4E15-7FE7-9B2B-A6A4-BA87D0395A45}"/>
                    </a:ext>
                  </a:extLst>
                </p14:cNvPr>
                <p14:cNvContentPartPr/>
                <p14:nvPr/>
              </p14:nvContentPartPr>
              <p14:xfrm>
                <a:off x="2749563" y="3208898"/>
                <a:ext cx="129960" cy="11217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1F8A4E15-7FE7-9B2B-A6A4-BA87D0395A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0923" y="3199898"/>
                  <a:ext cx="147600" cy="11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D6E60FA7-CA4A-B8C2-9B1A-1C6A03681410}"/>
                    </a:ext>
                  </a:extLst>
                </p14:cNvPr>
                <p14:cNvContentPartPr/>
                <p14:nvPr/>
              </p14:nvContentPartPr>
              <p14:xfrm>
                <a:off x="1233243" y="1558658"/>
                <a:ext cx="952200" cy="1455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D6E60FA7-CA4A-B8C2-9B1A-1C6A036814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4243" y="1549658"/>
                  <a:ext cx="96984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8FCDBB78-60EE-EC21-D81A-A27E5F0DAE13}"/>
                    </a:ext>
                  </a:extLst>
                </p14:cNvPr>
                <p14:cNvContentPartPr/>
                <p14:nvPr/>
              </p14:nvContentPartPr>
              <p14:xfrm>
                <a:off x="1824003" y="1586738"/>
                <a:ext cx="191160" cy="24696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8FCDBB78-60EE-EC21-D81A-A27E5F0DAE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5003" y="1577738"/>
                  <a:ext cx="208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2DFA7AA9-854F-C8C7-15B3-9DAFB8F6A445}"/>
                    </a:ext>
                  </a:extLst>
                </p14:cNvPr>
                <p14:cNvContentPartPr/>
                <p14:nvPr/>
              </p14:nvContentPartPr>
              <p14:xfrm>
                <a:off x="1730043" y="1521938"/>
                <a:ext cx="546120" cy="22212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2DFA7AA9-854F-C8C7-15B3-9DAFB8F6A4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1403" y="1512938"/>
                  <a:ext cx="563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7BCB17A4-5124-9D4A-4109-3220E8E838C5}"/>
                    </a:ext>
                  </a:extLst>
                </p14:cNvPr>
                <p14:cNvContentPartPr/>
                <p14:nvPr/>
              </p14:nvContentPartPr>
              <p14:xfrm>
                <a:off x="1968723" y="1363538"/>
                <a:ext cx="1264680" cy="116568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7BCB17A4-5124-9D4A-4109-3220E8E838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9723" y="1354538"/>
                  <a:ext cx="1282320" cy="11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B62D24E-3225-7E90-A8BE-5E1DD757A5BA}"/>
                    </a:ext>
                  </a:extLst>
                </p14:cNvPr>
                <p14:cNvContentPartPr/>
                <p14:nvPr/>
              </p14:nvContentPartPr>
              <p14:xfrm>
                <a:off x="2535363" y="1696898"/>
                <a:ext cx="732960" cy="78948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B62D24E-3225-7E90-A8BE-5E1DD757A5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6723" y="1688258"/>
                  <a:ext cx="75060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FB38492-87CA-D42E-1ED6-3B7DC4F44B00}"/>
                    </a:ext>
                  </a:extLst>
                </p14:cNvPr>
                <p14:cNvContentPartPr/>
                <p14:nvPr/>
              </p14:nvContentPartPr>
              <p14:xfrm>
                <a:off x="1676043" y="1592858"/>
                <a:ext cx="1074600" cy="9910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FB38492-87CA-D42E-1ED6-3B7DC4F44B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67043" y="1584218"/>
                  <a:ext cx="109224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BCC6F836-3335-9632-5E63-269FE754D8AE}"/>
                    </a:ext>
                  </a:extLst>
                </p14:cNvPr>
                <p14:cNvContentPartPr/>
                <p14:nvPr/>
              </p14:nvContentPartPr>
              <p14:xfrm>
                <a:off x="2092563" y="2299178"/>
                <a:ext cx="678600" cy="6901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BCC6F836-3335-9632-5E63-269FE754D8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3923" y="2290178"/>
                  <a:ext cx="69624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9CF52B4-8BDA-17AF-3548-8CADB0165AE9}"/>
                    </a:ext>
                  </a:extLst>
                </p14:cNvPr>
                <p14:cNvContentPartPr/>
                <p14:nvPr/>
              </p14:nvContentPartPr>
              <p14:xfrm>
                <a:off x="2578923" y="2622818"/>
                <a:ext cx="127080" cy="5857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9CF52B4-8BDA-17AF-3548-8CADB0165A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69923" y="2613818"/>
                  <a:ext cx="1447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67F803BA-C631-2F77-361E-28D8F98CC100}"/>
                    </a:ext>
                  </a:extLst>
                </p14:cNvPr>
                <p14:cNvContentPartPr/>
                <p14:nvPr/>
              </p14:nvContentPartPr>
              <p14:xfrm>
                <a:off x="2841363" y="2692298"/>
                <a:ext cx="11160" cy="42372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67F803BA-C631-2F77-361E-28D8F98CC1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2723" y="2683658"/>
                  <a:ext cx="288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712385E8-9CEF-63BF-2DD3-884D31C6D866}"/>
                    </a:ext>
                  </a:extLst>
                </p14:cNvPr>
                <p14:cNvContentPartPr/>
                <p14:nvPr/>
              </p14:nvContentPartPr>
              <p14:xfrm>
                <a:off x="2735523" y="2624978"/>
                <a:ext cx="238680" cy="5000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12385E8-9CEF-63BF-2DD3-884D31C6D8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6523" y="2616338"/>
                  <a:ext cx="2563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83A9ECA-A88A-8B8B-D918-621C4DDF7E74}"/>
                    </a:ext>
                  </a:extLst>
                </p14:cNvPr>
                <p14:cNvContentPartPr/>
                <p14:nvPr/>
              </p14:nvContentPartPr>
              <p14:xfrm>
                <a:off x="2495763" y="2682218"/>
                <a:ext cx="65520" cy="6091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83A9ECA-A88A-8B8B-D918-621C4DDF7E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87123" y="2673218"/>
                  <a:ext cx="8316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07FE0C50-28CA-CCEF-3F30-2044D64403CC}"/>
                    </a:ext>
                  </a:extLst>
                </p14:cNvPr>
                <p14:cNvContentPartPr/>
                <p14:nvPr/>
              </p14:nvContentPartPr>
              <p14:xfrm>
                <a:off x="2216763" y="2745938"/>
                <a:ext cx="107640" cy="5212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07FE0C50-28CA-CCEF-3F30-2044D64403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07763" y="2736938"/>
                  <a:ext cx="1252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041DD9F7-5BD1-C6EA-D592-6965BF4B4B87}"/>
                    </a:ext>
                  </a:extLst>
                </p14:cNvPr>
                <p14:cNvContentPartPr/>
                <p14:nvPr/>
              </p14:nvContentPartPr>
              <p14:xfrm>
                <a:off x="2369043" y="1363538"/>
                <a:ext cx="391680" cy="25848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041DD9F7-5BD1-C6EA-D592-6965BF4B4B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60043" y="1354898"/>
                  <a:ext cx="409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A6F8946-7D36-B97B-73E7-BF6584CFA500}"/>
                    </a:ext>
                  </a:extLst>
                </p14:cNvPr>
                <p14:cNvContentPartPr/>
                <p14:nvPr/>
              </p14:nvContentPartPr>
              <p14:xfrm>
                <a:off x="2802123" y="2310338"/>
                <a:ext cx="92160" cy="6775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A6F8946-7D36-B97B-73E7-BF6584CFA5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93123" y="2301698"/>
                  <a:ext cx="10980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5EA1F7BB-1D80-C25C-BFBA-B626EBDB1821}"/>
                    </a:ext>
                  </a:extLst>
                </p14:cNvPr>
                <p14:cNvContentPartPr/>
                <p14:nvPr/>
              </p14:nvContentPartPr>
              <p14:xfrm>
                <a:off x="2098683" y="2602298"/>
                <a:ext cx="50040" cy="72468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5EA1F7BB-1D80-C25C-BFBA-B626EBDB18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90043" y="2593658"/>
                  <a:ext cx="6768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B6212AEE-AE39-9664-5424-98BF420B8FB0}"/>
                    </a:ext>
                  </a:extLst>
                </p14:cNvPr>
                <p14:cNvContentPartPr/>
                <p14:nvPr/>
              </p14:nvContentPartPr>
              <p14:xfrm>
                <a:off x="2083563" y="2648378"/>
                <a:ext cx="63000" cy="12826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B6212AEE-AE39-9664-5424-98BF420B8F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74563" y="2639378"/>
                  <a:ext cx="8064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47F731A9-8F8E-1CEF-632A-1254C0636F2B}"/>
                    </a:ext>
                  </a:extLst>
                </p14:cNvPr>
                <p14:cNvContentPartPr/>
                <p14:nvPr/>
              </p14:nvContentPartPr>
              <p14:xfrm>
                <a:off x="2478123" y="2759258"/>
                <a:ext cx="49320" cy="12690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47F731A9-8F8E-1CEF-632A-1254C0636F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69123" y="2750618"/>
                  <a:ext cx="66960" cy="12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97171091-0B75-E33F-6856-E114C7A874FE}"/>
                    </a:ext>
                  </a:extLst>
                </p14:cNvPr>
                <p14:cNvContentPartPr/>
                <p14:nvPr/>
              </p14:nvContentPartPr>
              <p14:xfrm>
                <a:off x="2784843" y="3104138"/>
                <a:ext cx="86400" cy="11257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97171091-0B75-E33F-6856-E114C7A874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75843" y="3095498"/>
                  <a:ext cx="10404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0C4BE5A1-37A3-7E30-CDF3-13B452F5A85B}"/>
                    </a:ext>
                  </a:extLst>
                </p14:cNvPr>
                <p14:cNvContentPartPr/>
                <p14:nvPr/>
              </p14:nvContentPartPr>
              <p14:xfrm>
                <a:off x="1968003" y="2722898"/>
                <a:ext cx="166320" cy="14738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0C4BE5A1-37A3-7E30-CDF3-13B452F5A8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59003" y="2713898"/>
                  <a:ext cx="18396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D2E84F87-5F0D-996D-CF84-3FA39B6341D7}"/>
                    </a:ext>
                  </a:extLst>
                </p14:cNvPr>
                <p14:cNvContentPartPr/>
                <p14:nvPr/>
              </p14:nvContentPartPr>
              <p14:xfrm>
                <a:off x="2442483" y="2903978"/>
                <a:ext cx="104400" cy="11991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D2E84F87-5F0D-996D-CF84-3FA39B6341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3483" y="2895338"/>
                  <a:ext cx="122040" cy="12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5E04C20A-2519-4535-12E9-E033A876FC22}"/>
                    </a:ext>
                  </a:extLst>
                </p14:cNvPr>
                <p14:cNvContentPartPr/>
                <p14:nvPr/>
              </p14:nvContentPartPr>
              <p14:xfrm>
                <a:off x="2854323" y="2686538"/>
                <a:ext cx="43560" cy="15976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5E04C20A-2519-4535-12E9-E033A876FC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5323" y="2677898"/>
                  <a:ext cx="61200" cy="16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51F4700-E322-D274-BD70-435808FF24BF}"/>
                    </a:ext>
                  </a:extLst>
                </p14:cNvPr>
                <p14:cNvContentPartPr/>
                <p14:nvPr/>
              </p14:nvContentPartPr>
              <p14:xfrm>
                <a:off x="2106963" y="2541818"/>
                <a:ext cx="224640" cy="4798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51F4700-E322-D274-BD70-435808FF24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98323" y="2533178"/>
                  <a:ext cx="2422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FBAD604-B3C6-AB80-E769-AEF5431F92C9}"/>
                    </a:ext>
                  </a:extLst>
                </p14:cNvPr>
                <p14:cNvContentPartPr/>
                <p14:nvPr/>
              </p14:nvContentPartPr>
              <p14:xfrm>
                <a:off x="1668843" y="2384498"/>
                <a:ext cx="55800" cy="450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FBAD604-B3C6-AB80-E769-AEF5431F92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60203" y="2375498"/>
                  <a:ext cx="73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B3A3A678-6220-D01C-99BF-A93B40286251}"/>
                    </a:ext>
                  </a:extLst>
                </p14:cNvPr>
                <p14:cNvContentPartPr/>
                <p14:nvPr/>
              </p14:nvContentPartPr>
              <p14:xfrm>
                <a:off x="1475523" y="1856018"/>
                <a:ext cx="382680" cy="41940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B3A3A678-6220-D01C-99BF-A93B402862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66523" y="1847018"/>
                  <a:ext cx="4003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477D2318-E36E-BFF5-BD42-90C722C4F0A9}"/>
                    </a:ext>
                  </a:extLst>
                </p14:cNvPr>
                <p14:cNvContentPartPr/>
                <p14:nvPr/>
              </p14:nvContentPartPr>
              <p14:xfrm>
                <a:off x="1581003" y="1255898"/>
                <a:ext cx="1591560" cy="7228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477D2318-E36E-BFF5-BD42-90C722C4F0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72363" y="1247258"/>
                  <a:ext cx="1609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90D18B16-0FDA-D069-E028-5E98F034D4D4}"/>
                    </a:ext>
                  </a:extLst>
                </p14:cNvPr>
                <p14:cNvContentPartPr/>
                <p14:nvPr/>
              </p14:nvContentPartPr>
              <p14:xfrm>
                <a:off x="2847843" y="1413218"/>
                <a:ext cx="219600" cy="28152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0D18B16-0FDA-D069-E028-5E98F034D4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39203" y="1404578"/>
                  <a:ext cx="2372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0ECDD20-81CE-5DF9-B27F-19AEDDAE7738}"/>
                    </a:ext>
                  </a:extLst>
                </p14:cNvPr>
                <p14:cNvContentPartPr/>
                <p14:nvPr/>
              </p14:nvContentPartPr>
              <p14:xfrm>
                <a:off x="2890683" y="1461458"/>
                <a:ext cx="498240" cy="11689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50ECDD20-81CE-5DF9-B27F-19AEDDAE77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2043" y="1452458"/>
                  <a:ext cx="515880" cy="11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C7C288B-2C03-2B21-9667-1CBF68ADF476}"/>
                    </a:ext>
                  </a:extLst>
                </p14:cNvPr>
                <p14:cNvContentPartPr/>
                <p14:nvPr/>
              </p14:nvContentPartPr>
              <p14:xfrm>
                <a:off x="2774043" y="1593938"/>
                <a:ext cx="709920" cy="10648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AC7C288B-2C03-2B21-9667-1CBF68ADF4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65043" y="1585298"/>
                  <a:ext cx="72756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3316D03C-E341-0266-55AA-290B096502A4}"/>
                    </a:ext>
                  </a:extLst>
                </p14:cNvPr>
                <p14:cNvContentPartPr/>
                <p14:nvPr/>
              </p14:nvContentPartPr>
              <p14:xfrm>
                <a:off x="1721763" y="1807058"/>
                <a:ext cx="1002240" cy="5094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3316D03C-E341-0266-55AA-290B096502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13123" y="1798418"/>
                  <a:ext cx="10198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34630CD9-126B-0E35-FCEA-DECF581B0F8C}"/>
                    </a:ext>
                  </a:extLst>
                </p14:cNvPr>
                <p14:cNvContentPartPr/>
                <p14:nvPr/>
              </p14:nvContentPartPr>
              <p14:xfrm>
                <a:off x="1548963" y="1699058"/>
                <a:ext cx="723600" cy="9882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34630CD9-126B-0E35-FCEA-DECF581B0F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40323" y="1690058"/>
                  <a:ext cx="74124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DFA7E68-5BEA-D7B5-1141-E0ED7DE1F35F}"/>
                    </a:ext>
                  </a:extLst>
                </p14:cNvPr>
                <p14:cNvContentPartPr/>
                <p14:nvPr/>
              </p14:nvContentPartPr>
              <p14:xfrm>
                <a:off x="1580283" y="1402778"/>
                <a:ext cx="605520" cy="8200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EDFA7E68-5BEA-D7B5-1141-E0ED7DE1F3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71643" y="1393778"/>
                  <a:ext cx="62316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C5197A04-B3F8-4AB9-F372-32FD6766769B}"/>
                    </a:ext>
                  </a:extLst>
                </p14:cNvPr>
                <p14:cNvContentPartPr/>
                <p14:nvPr/>
              </p14:nvContentPartPr>
              <p14:xfrm>
                <a:off x="1540683" y="1077338"/>
                <a:ext cx="2093400" cy="10321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C5197A04-B3F8-4AB9-F372-32FD676676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32043" y="1068338"/>
                  <a:ext cx="211104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59A802B2-5B9D-D607-A00D-230CFCF42B11}"/>
                    </a:ext>
                  </a:extLst>
                </p14:cNvPr>
                <p14:cNvContentPartPr/>
                <p14:nvPr/>
              </p14:nvContentPartPr>
              <p14:xfrm>
                <a:off x="2275803" y="2103698"/>
                <a:ext cx="1303920" cy="63288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59A802B2-5B9D-D607-A00D-230CFCF42B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7163" y="2095058"/>
                  <a:ext cx="13215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0FAE760-50E9-095B-0FA2-673645FBBE78}"/>
                    </a:ext>
                  </a:extLst>
                </p14:cNvPr>
                <p14:cNvContentPartPr/>
                <p14:nvPr/>
              </p14:nvContentPartPr>
              <p14:xfrm>
                <a:off x="1528803" y="1274618"/>
                <a:ext cx="916920" cy="11548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0FAE760-50E9-095B-0FA2-673645FBBE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19803" y="1265978"/>
                  <a:ext cx="93456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FF8B853C-EEDF-8AF4-04D3-93AD0068B906}"/>
                    </a:ext>
                  </a:extLst>
                </p14:cNvPr>
                <p14:cNvContentPartPr/>
                <p14:nvPr/>
              </p14:nvContentPartPr>
              <p14:xfrm>
                <a:off x="2105883" y="2510138"/>
                <a:ext cx="75600" cy="14119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FF8B853C-EEDF-8AF4-04D3-93AD0068B9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96883" y="2501138"/>
                  <a:ext cx="93240" cy="14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05F97A2B-B05A-60EC-0B44-01343B0D524B}"/>
                    </a:ext>
                  </a:extLst>
                </p14:cNvPr>
                <p14:cNvContentPartPr/>
                <p14:nvPr/>
              </p14:nvContentPartPr>
              <p14:xfrm>
                <a:off x="2521323" y="2593658"/>
                <a:ext cx="73080" cy="169452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05F97A2B-B05A-60EC-0B44-01343B0D52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12683" y="2584658"/>
                  <a:ext cx="9072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70150F5-5D98-B2D8-14AB-9840088D8C87}"/>
                    </a:ext>
                  </a:extLst>
                </p14:cNvPr>
                <p14:cNvContentPartPr/>
                <p14:nvPr/>
              </p14:nvContentPartPr>
              <p14:xfrm>
                <a:off x="2921283" y="2414378"/>
                <a:ext cx="93600" cy="190296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870150F5-5D98-B2D8-14AB-9840088D8C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12283" y="2405378"/>
                  <a:ext cx="111240" cy="19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6CA2A2A-5166-2987-DAA3-63D283D03FA3}"/>
                    </a:ext>
                  </a:extLst>
                </p14:cNvPr>
                <p14:cNvContentPartPr/>
                <p14:nvPr/>
              </p14:nvContentPartPr>
              <p14:xfrm>
                <a:off x="2963763" y="3949778"/>
                <a:ext cx="259200" cy="6645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6CA2A2A-5166-2987-DAA3-63D283D03F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5123" y="3940778"/>
                  <a:ext cx="27684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7F5733B3-B885-0921-83E7-3D8304544247}"/>
                    </a:ext>
                  </a:extLst>
                </p14:cNvPr>
                <p14:cNvContentPartPr/>
                <p14:nvPr/>
              </p14:nvContentPartPr>
              <p14:xfrm>
                <a:off x="2330883" y="4498058"/>
                <a:ext cx="87840" cy="71748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7F5733B3-B885-0921-83E7-3D83045442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21883" y="4489058"/>
                  <a:ext cx="1054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70C0F53D-B12E-D809-1697-3B7DB9212226}"/>
                    </a:ext>
                  </a:extLst>
                </p14:cNvPr>
                <p14:cNvContentPartPr/>
                <p14:nvPr/>
              </p14:nvContentPartPr>
              <p14:xfrm>
                <a:off x="1638963" y="4260818"/>
                <a:ext cx="280800" cy="79596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70C0F53D-B12E-D809-1697-3B7DB92122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30323" y="4251818"/>
                  <a:ext cx="298440" cy="81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5A598C9A-FA43-0640-37E1-5944C2527409}"/>
              </a:ext>
            </a:extLst>
          </p:cNvPr>
          <p:cNvGrpSpPr/>
          <p:nvPr/>
        </p:nvGrpSpPr>
        <p:grpSpPr>
          <a:xfrm>
            <a:off x="5215923" y="1425098"/>
            <a:ext cx="1280160" cy="2704680"/>
            <a:chOff x="5215923" y="1425098"/>
            <a:chExt cx="1280160" cy="270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9DE7A87B-5B69-3C58-8D95-87645AC9EA4F}"/>
                    </a:ext>
                  </a:extLst>
                </p14:cNvPr>
                <p14:cNvContentPartPr/>
                <p14:nvPr/>
              </p14:nvContentPartPr>
              <p14:xfrm>
                <a:off x="5433723" y="1655138"/>
                <a:ext cx="550800" cy="256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9DE7A87B-5B69-3C58-8D95-87645AC9EA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5083" y="1646498"/>
                  <a:ext cx="568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742515C7-EA20-109C-72EB-6252B9A71B4A}"/>
                    </a:ext>
                  </a:extLst>
                </p14:cNvPr>
                <p14:cNvContentPartPr/>
                <p14:nvPr/>
              </p14:nvContentPartPr>
              <p14:xfrm>
                <a:off x="5672403" y="1562618"/>
                <a:ext cx="461160" cy="38016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742515C7-EA20-109C-72EB-6252B9A71B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63763" y="1553978"/>
                  <a:ext cx="478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73D88BD0-3CC6-1F43-A304-C3A049FBA306}"/>
                    </a:ext>
                  </a:extLst>
                </p14:cNvPr>
                <p14:cNvContentPartPr/>
                <p14:nvPr/>
              </p14:nvContentPartPr>
              <p14:xfrm>
                <a:off x="5684643" y="1611218"/>
                <a:ext cx="411840" cy="31248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73D88BD0-3CC6-1F43-A304-C3A049FBA3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75643" y="1602578"/>
                  <a:ext cx="4294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945116C6-12E4-FCF4-108C-29C3F09FC8FD}"/>
                    </a:ext>
                  </a:extLst>
                </p14:cNvPr>
                <p14:cNvContentPartPr/>
                <p14:nvPr/>
              </p14:nvContentPartPr>
              <p14:xfrm>
                <a:off x="5717043" y="1600418"/>
                <a:ext cx="442080" cy="3780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945116C6-12E4-FCF4-108C-29C3F09FC8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08403" y="1591778"/>
                  <a:ext cx="4597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F10DA128-70DE-19C9-65D1-7DFF5516183A}"/>
                    </a:ext>
                  </a:extLst>
                </p14:cNvPr>
                <p14:cNvContentPartPr/>
                <p14:nvPr/>
              </p14:nvContentPartPr>
              <p14:xfrm>
                <a:off x="5537763" y="1550018"/>
                <a:ext cx="629640" cy="6598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F10DA128-70DE-19C9-65D1-7DFF551618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28763" y="1541018"/>
                  <a:ext cx="64728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23190756-7690-48CE-E995-7544083DFF1E}"/>
                    </a:ext>
                  </a:extLst>
                </p14:cNvPr>
                <p14:cNvContentPartPr/>
                <p14:nvPr/>
              </p14:nvContentPartPr>
              <p14:xfrm>
                <a:off x="5727483" y="1910018"/>
                <a:ext cx="209880" cy="159444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23190756-7690-48CE-E995-7544083DFF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18483" y="1901018"/>
                  <a:ext cx="227520" cy="16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C4FE0A8E-C9D8-66A2-CFA8-E981283459A7}"/>
                    </a:ext>
                  </a:extLst>
                </p14:cNvPr>
                <p14:cNvContentPartPr/>
                <p14:nvPr/>
              </p14:nvContentPartPr>
              <p14:xfrm>
                <a:off x="5728203" y="2646578"/>
                <a:ext cx="111960" cy="10616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C4FE0A8E-C9D8-66A2-CFA8-E981283459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9203" y="2637578"/>
                  <a:ext cx="12960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8D2607D-5A9D-A7DD-7653-60E30E7CBFE9}"/>
                    </a:ext>
                  </a:extLst>
                </p14:cNvPr>
                <p14:cNvContentPartPr/>
                <p14:nvPr/>
              </p14:nvContentPartPr>
              <p14:xfrm>
                <a:off x="5415003" y="2162378"/>
                <a:ext cx="401400" cy="1918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C8D2607D-5A9D-A7DD-7653-60E30E7CBF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06003" y="2153738"/>
                  <a:ext cx="419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11A92160-23C6-B685-CA01-AA398CD9FCD3}"/>
                    </a:ext>
                  </a:extLst>
                </p14:cNvPr>
                <p14:cNvContentPartPr/>
                <p14:nvPr/>
              </p14:nvContentPartPr>
              <p14:xfrm>
                <a:off x="5946723" y="2133938"/>
                <a:ext cx="549360" cy="1242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11A92160-23C6-B685-CA01-AA398CD9FC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37723" y="2124938"/>
                  <a:ext cx="567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7D581B4-BD6A-1370-6FD6-B07B846BCBFB}"/>
                    </a:ext>
                  </a:extLst>
                </p14:cNvPr>
                <p14:cNvContentPartPr/>
                <p14:nvPr/>
              </p14:nvContentPartPr>
              <p14:xfrm>
                <a:off x="5634963" y="3600218"/>
                <a:ext cx="152640" cy="18072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07D581B4-BD6A-1370-6FD6-B07B846BCB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25963" y="3591578"/>
                  <a:ext cx="170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AC36C8ED-EDAA-A3BD-A5A5-49FBBF649B1D}"/>
                    </a:ext>
                  </a:extLst>
                </p14:cNvPr>
                <p14:cNvContentPartPr/>
                <p14:nvPr/>
              </p14:nvContentPartPr>
              <p14:xfrm>
                <a:off x="5215923" y="3838538"/>
                <a:ext cx="335160" cy="2912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AC36C8ED-EDAA-A3BD-A5A5-49FBBF649B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07283" y="3829898"/>
                  <a:ext cx="352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FC6EAE6E-8F81-C057-58FB-62CBC86D1DCD}"/>
                    </a:ext>
                  </a:extLst>
                </p14:cNvPr>
                <p14:cNvContentPartPr/>
                <p14:nvPr/>
              </p14:nvContentPartPr>
              <p14:xfrm>
                <a:off x="5886603" y="3648818"/>
                <a:ext cx="451080" cy="3758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FC6EAE6E-8F81-C057-58FB-62CBC86D1D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77963" y="3639818"/>
                  <a:ext cx="4687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2E45F8B-BE74-5002-4E51-16D21D407F23}"/>
                    </a:ext>
                  </a:extLst>
                </p14:cNvPr>
                <p14:cNvContentPartPr/>
                <p14:nvPr/>
              </p14:nvContentPartPr>
              <p14:xfrm>
                <a:off x="5508963" y="1425098"/>
                <a:ext cx="402120" cy="44100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2E45F8B-BE74-5002-4E51-16D21D407F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0323" y="1416098"/>
                  <a:ext cx="4197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313B8267-95E1-534B-CCEB-FECE86B347BD}"/>
                    </a:ext>
                  </a:extLst>
                </p14:cNvPr>
                <p14:cNvContentPartPr/>
                <p14:nvPr/>
              </p14:nvContentPartPr>
              <p14:xfrm>
                <a:off x="5505003" y="1463258"/>
                <a:ext cx="487440" cy="3578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313B8267-95E1-534B-CCEB-FECE86B347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96363" y="1454618"/>
                  <a:ext cx="505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176E342C-D227-74AD-23DD-E7F7E9BAF398}"/>
                    </a:ext>
                  </a:extLst>
                </p14:cNvPr>
                <p14:cNvContentPartPr/>
                <p14:nvPr/>
              </p14:nvContentPartPr>
              <p14:xfrm>
                <a:off x="5585643" y="1480178"/>
                <a:ext cx="497160" cy="40284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176E342C-D227-74AD-23DD-E7F7E9BAF3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76643" y="1471178"/>
                  <a:ext cx="5148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F8447AB6-1D48-58E0-C50E-C3737B73AC1C}"/>
                    </a:ext>
                  </a:extLst>
                </p14:cNvPr>
                <p14:cNvContentPartPr/>
                <p14:nvPr/>
              </p14:nvContentPartPr>
              <p14:xfrm>
                <a:off x="5906403" y="1589258"/>
                <a:ext cx="185760" cy="3452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F8447AB6-1D48-58E0-C50E-C3737B73AC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97763" y="1580618"/>
                  <a:ext cx="2034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B27EEF6B-8CBB-A8F0-F68A-F828862D93E0}"/>
                    </a:ext>
                  </a:extLst>
                </p14:cNvPr>
                <p14:cNvContentPartPr/>
                <p14:nvPr/>
              </p14:nvContentPartPr>
              <p14:xfrm>
                <a:off x="5879763" y="1675298"/>
                <a:ext cx="242640" cy="2937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B27EEF6B-8CBB-A8F0-F68A-F828862D93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70763" y="1666658"/>
                  <a:ext cx="260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A24EFD36-1600-B9FF-4FD2-049966E01A8E}"/>
                    </a:ext>
                  </a:extLst>
                </p14:cNvPr>
                <p14:cNvContentPartPr/>
                <p14:nvPr/>
              </p14:nvContentPartPr>
              <p14:xfrm>
                <a:off x="5840163" y="1694378"/>
                <a:ext cx="253440" cy="24516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A24EFD36-1600-B9FF-4FD2-049966E01A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31523" y="1685738"/>
                  <a:ext cx="271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F673D33-907B-F826-6C9E-07BC87B971C6}"/>
                    </a:ext>
                  </a:extLst>
                </p14:cNvPr>
                <p14:cNvContentPartPr/>
                <p14:nvPr/>
              </p14:nvContentPartPr>
              <p14:xfrm>
                <a:off x="5934483" y="1670258"/>
                <a:ext cx="212040" cy="33588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F673D33-907B-F826-6C9E-07BC87B971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5843" y="1661258"/>
                  <a:ext cx="2296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98592EB1-3B5C-636C-E44B-49F8F126523F}"/>
                    </a:ext>
                  </a:extLst>
                </p14:cNvPr>
                <p14:cNvContentPartPr/>
                <p14:nvPr/>
              </p14:nvContentPartPr>
              <p14:xfrm>
                <a:off x="5854923" y="1867898"/>
                <a:ext cx="125280" cy="47340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98592EB1-3B5C-636C-E44B-49F8F126523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45923" y="1859258"/>
                  <a:ext cx="1429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D93E893C-22BF-5D25-A590-CEDA8411CF36}"/>
                    </a:ext>
                  </a:extLst>
                </p14:cNvPr>
                <p14:cNvContentPartPr/>
                <p14:nvPr/>
              </p14:nvContentPartPr>
              <p14:xfrm>
                <a:off x="5850243" y="1952138"/>
                <a:ext cx="89640" cy="5410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D93E893C-22BF-5D25-A590-CEDA8411CF3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41603" y="1943138"/>
                  <a:ext cx="1072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E4E6AC50-E60A-2014-826D-8263A875918C}"/>
                    </a:ext>
                  </a:extLst>
                </p14:cNvPr>
                <p14:cNvContentPartPr/>
                <p14:nvPr/>
              </p14:nvContentPartPr>
              <p14:xfrm>
                <a:off x="5827563" y="1837298"/>
                <a:ext cx="128520" cy="6577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E4E6AC50-E60A-2014-826D-8263A87591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18563" y="1828298"/>
                  <a:ext cx="1461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E4B79C17-920D-F3DD-6464-98B812FBEF0F}"/>
                    </a:ext>
                  </a:extLst>
                </p14:cNvPr>
                <p14:cNvContentPartPr/>
                <p14:nvPr/>
              </p14:nvContentPartPr>
              <p14:xfrm>
                <a:off x="5839443" y="1828298"/>
                <a:ext cx="106200" cy="7030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E4B79C17-920D-F3DD-6464-98B812FBEF0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30803" y="1819658"/>
                  <a:ext cx="12384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68C34D16-B6A2-17F6-D471-E911EAD9459B}"/>
                    </a:ext>
                  </a:extLst>
                </p14:cNvPr>
                <p14:cNvContentPartPr/>
                <p14:nvPr/>
              </p14:nvContentPartPr>
              <p14:xfrm>
                <a:off x="5807043" y="1881938"/>
                <a:ext cx="71280" cy="9313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68C34D16-B6A2-17F6-D471-E911EAD945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98043" y="1872938"/>
                  <a:ext cx="8892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93C0D17-5198-89EB-AFA7-80E9B1A6BE17}"/>
                    </a:ext>
                  </a:extLst>
                </p14:cNvPr>
                <p14:cNvContentPartPr/>
                <p14:nvPr/>
              </p14:nvContentPartPr>
              <p14:xfrm>
                <a:off x="5762403" y="1994258"/>
                <a:ext cx="32400" cy="8139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793C0D17-5198-89EB-AFA7-80E9B1A6BE1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53403" y="1985258"/>
                  <a:ext cx="5004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BD8E09DD-CAA7-BA05-846A-4EDC3828A538}"/>
                    </a:ext>
                  </a:extLst>
                </p14:cNvPr>
                <p14:cNvContentPartPr/>
                <p14:nvPr/>
              </p14:nvContentPartPr>
              <p14:xfrm>
                <a:off x="5777163" y="1716698"/>
                <a:ext cx="140040" cy="1174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BD8E09DD-CAA7-BA05-846A-4EDC3828A5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68163" y="1708058"/>
                  <a:ext cx="157680" cy="11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C0CC6FB8-064B-B2E6-A853-9DFF2702CB77}"/>
                    </a:ext>
                  </a:extLst>
                </p14:cNvPr>
                <p14:cNvContentPartPr/>
                <p14:nvPr/>
              </p14:nvContentPartPr>
              <p14:xfrm>
                <a:off x="5836203" y="1785098"/>
                <a:ext cx="97200" cy="88488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C0CC6FB8-064B-B2E6-A853-9DFF2702CB7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27563" y="1776098"/>
                  <a:ext cx="11484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A3D4053-218E-5B1B-0FF8-DB061900DC0D}"/>
                    </a:ext>
                  </a:extLst>
                </p14:cNvPr>
                <p14:cNvContentPartPr/>
                <p14:nvPr/>
              </p14:nvContentPartPr>
              <p14:xfrm>
                <a:off x="5787243" y="1818938"/>
                <a:ext cx="247680" cy="180936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A3D4053-218E-5B1B-0FF8-DB061900DC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78603" y="1809938"/>
                  <a:ext cx="265320" cy="18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7F296CD-3ABC-8BB8-BB1D-DF06E767F9B8}"/>
              </a:ext>
            </a:extLst>
          </p:cNvPr>
          <p:cNvGrpSpPr/>
          <p:nvPr/>
        </p:nvGrpSpPr>
        <p:grpSpPr>
          <a:xfrm>
            <a:off x="9434403" y="1523738"/>
            <a:ext cx="506160" cy="2595960"/>
            <a:chOff x="9434403" y="1523738"/>
            <a:chExt cx="506160" cy="259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F62FDA71-054E-EEA9-D43C-5FDEB34B31BA}"/>
                    </a:ext>
                  </a:extLst>
                </p14:cNvPr>
                <p14:cNvContentPartPr/>
                <p14:nvPr/>
              </p14:nvContentPartPr>
              <p14:xfrm>
                <a:off x="9434403" y="1523738"/>
                <a:ext cx="506160" cy="1696680"/>
              </p14:xfrm>
            </p:contentPart>
          </mc:Choice>
          <mc:Fallback xmlns=""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F62FDA71-054E-EEA9-D43C-5FDEB34B31B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25403" y="1515098"/>
                  <a:ext cx="52380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4597F16A-400E-779F-CADC-9FF3F8A301E8}"/>
                    </a:ext>
                  </a:extLst>
                </p14:cNvPr>
                <p14:cNvContentPartPr/>
                <p14:nvPr/>
              </p14:nvContentPartPr>
              <p14:xfrm>
                <a:off x="9723123" y="3509138"/>
                <a:ext cx="22680" cy="6105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4597F16A-400E-779F-CADC-9FF3F8A301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14483" y="3500138"/>
                  <a:ext cx="40320" cy="62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320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9D4533AA-D95A-6341-41FF-F777948A5EF6}"/>
                  </a:ext>
                </a:extLst>
              </p14:cNvPr>
              <p14:cNvContentPartPr/>
              <p14:nvPr/>
            </p14:nvContentPartPr>
            <p14:xfrm>
              <a:off x="3811012" y="5674267"/>
              <a:ext cx="1047960" cy="41112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9D4533AA-D95A-6341-41FF-F777948A5E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372" y="5665627"/>
                <a:ext cx="10656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E4630C2B-0B9B-AFE1-485A-6136F5DF0B7A}"/>
                  </a:ext>
                </a:extLst>
              </p14:cNvPr>
              <p14:cNvContentPartPr/>
              <p14:nvPr/>
            </p14:nvContentPartPr>
            <p14:xfrm>
              <a:off x="5760412" y="525547"/>
              <a:ext cx="289080" cy="4176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E4630C2B-0B9B-AFE1-485A-6136F5DF0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1412" y="516907"/>
                <a:ext cx="306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0" name="Freihand 249">
                <a:extLst>
                  <a:ext uri="{FF2B5EF4-FFF2-40B4-BE49-F238E27FC236}">
                    <a16:creationId xmlns:a16="http://schemas.microsoft.com/office/drawing/2014/main" id="{DF3506F7-8DC8-758C-E179-65F3898261B1}"/>
                  </a:ext>
                </a:extLst>
              </p14:cNvPr>
              <p14:cNvContentPartPr/>
              <p14:nvPr/>
            </p14:nvContentPartPr>
            <p14:xfrm>
              <a:off x="4560892" y="3316267"/>
              <a:ext cx="510480" cy="1357200"/>
            </p14:xfrm>
          </p:contentPart>
        </mc:Choice>
        <mc:Fallback xmlns="">
          <p:pic>
            <p:nvPicPr>
              <p:cNvPr id="250" name="Freihand 249">
                <a:extLst>
                  <a:ext uri="{FF2B5EF4-FFF2-40B4-BE49-F238E27FC236}">
                    <a16:creationId xmlns:a16="http://schemas.microsoft.com/office/drawing/2014/main" id="{DF3506F7-8DC8-758C-E179-65F3898261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2252" y="3307627"/>
                <a:ext cx="528120" cy="137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uppieren 291">
            <a:extLst>
              <a:ext uri="{FF2B5EF4-FFF2-40B4-BE49-F238E27FC236}">
                <a16:creationId xmlns:a16="http://schemas.microsoft.com/office/drawing/2014/main" id="{C1EAA59E-150A-E5F0-DA90-CB9CC9E60410}"/>
              </a:ext>
            </a:extLst>
          </p:cNvPr>
          <p:cNvGrpSpPr/>
          <p:nvPr/>
        </p:nvGrpSpPr>
        <p:grpSpPr>
          <a:xfrm>
            <a:off x="803528" y="820299"/>
            <a:ext cx="399578" cy="2835000"/>
            <a:chOff x="1522683" y="1602218"/>
            <a:chExt cx="272880" cy="19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0" name="Freihand 289">
                  <a:extLst>
                    <a:ext uri="{FF2B5EF4-FFF2-40B4-BE49-F238E27FC236}">
                      <a16:creationId xmlns:a16="http://schemas.microsoft.com/office/drawing/2014/main" id="{E67F63DE-093C-0D30-CCCB-5226AFD05EB3}"/>
                    </a:ext>
                  </a:extLst>
                </p14:cNvPr>
                <p14:cNvContentPartPr/>
                <p14:nvPr/>
              </p14:nvContentPartPr>
              <p14:xfrm>
                <a:off x="1522683" y="1602218"/>
                <a:ext cx="272880" cy="191160"/>
              </p14:xfrm>
            </p:contentPart>
          </mc:Choice>
          <mc:Fallback xmlns="">
            <p:pic>
              <p:nvPicPr>
                <p:cNvPr id="290" name="Freihand 289">
                  <a:extLst>
                    <a:ext uri="{FF2B5EF4-FFF2-40B4-BE49-F238E27FC236}">
                      <a16:creationId xmlns:a16="http://schemas.microsoft.com/office/drawing/2014/main" id="{E67F63DE-093C-0D30-CCCB-5226AFD05E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6532" y="1596075"/>
                  <a:ext cx="284937" cy="2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1" name="Freihand 290">
                  <a:extLst>
                    <a:ext uri="{FF2B5EF4-FFF2-40B4-BE49-F238E27FC236}">
                      <a16:creationId xmlns:a16="http://schemas.microsoft.com/office/drawing/2014/main" id="{571A5BC8-4645-A316-23AD-3D38B11D23BB}"/>
                    </a:ext>
                  </a:extLst>
                </p14:cNvPr>
                <p14:cNvContentPartPr/>
                <p14:nvPr/>
              </p14:nvContentPartPr>
              <p14:xfrm>
                <a:off x="1591083" y="1713098"/>
                <a:ext cx="79560" cy="1825200"/>
              </p14:xfrm>
            </p:contentPart>
          </mc:Choice>
          <mc:Fallback xmlns="">
            <p:pic>
              <p:nvPicPr>
                <p:cNvPr id="291" name="Freihand 290">
                  <a:extLst>
                    <a:ext uri="{FF2B5EF4-FFF2-40B4-BE49-F238E27FC236}">
                      <a16:creationId xmlns:a16="http://schemas.microsoft.com/office/drawing/2014/main" id="{571A5BC8-4645-A316-23AD-3D38B11D2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4925" y="1706951"/>
                  <a:ext cx="91629" cy="1837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uppieren 308">
            <a:extLst>
              <a:ext uri="{FF2B5EF4-FFF2-40B4-BE49-F238E27FC236}">
                <a16:creationId xmlns:a16="http://schemas.microsoft.com/office/drawing/2014/main" id="{FBA9B89C-4D99-6A90-755E-06AEA75F7C75}"/>
              </a:ext>
            </a:extLst>
          </p:cNvPr>
          <p:cNvGrpSpPr/>
          <p:nvPr/>
        </p:nvGrpSpPr>
        <p:grpSpPr>
          <a:xfrm>
            <a:off x="2458852" y="424027"/>
            <a:ext cx="9310818" cy="5779800"/>
            <a:chOff x="2458852" y="424027"/>
            <a:chExt cx="9310818" cy="57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DEA297-CD53-3169-6EDA-B8FC9157B826}"/>
                    </a:ext>
                  </a:extLst>
                </p14:cNvPr>
                <p14:cNvContentPartPr/>
                <p14:nvPr/>
              </p14:nvContentPartPr>
              <p14:xfrm>
                <a:off x="6232732" y="594667"/>
                <a:ext cx="262440" cy="3924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68DEA297-CD53-3169-6EDA-B8FC9157B8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24092" y="585667"/>
                  <a:ext cx="280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7F4AB6B-34A1-71FA-40A7-ECA70275DDD6}"/>
                    </a:ext>
                  </a:extLst>
                </p14:cNvPr>
                <p14:cNvContentPartPr/>
                <p14:nvPr/>
              </p14:nvContentPartPr>
              <p14:xfrm>
                <a:off x="5975332" y="565867"/>
                <a:ext cx="275040" cy="302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7F4AB6B-34A1-71FA-40A7-ECA70275DD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6332" y="556867"/>
                  <a:ext cx="292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5979C37-6860-7523-8714-9A470AB68B38}"/>
                    </a:ext>
                  </a:extLst>
                </p14:cNvPr>
                <p14:cNvContentPartPr/>
                <p14:nvPr/>
              </p14:nvContentPartPr>
              <p14:xfrm>
                <a:off x="5958052" y="532747"/>
                <a:ext cx="298080" cy="324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5979C37-6860-7523-8714-9A470AB68B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49052" y="523747"/>
                  <a:ext cx="315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34933B96-BB97-F94D-B451-9FD01BEF96AC}"/>
                    </a:ext>
                  </a:extLst>
                </p14:cNvPr>
                <p14:cNvContentPartPr/>
                <p14:nvPr/>
              </p14:nvContentPartPr>
              <p14:xfrm>
                <a:off x="5995132" y="552547"/>
                <a:ext cx="448560" cy="3582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34933B96-BB97-F94D-B451-9FD01BEF96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6132" y="543547"/>
                  <a:ext cx="4662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4AF30AC-98EE-C587-17AF-6539A0364760}"/>
                    </a:ext>
                  </a:extLst>
                </p14:cNvPr>
                <p14:cNvContentPartPr/>
                <p14:nvPr/>
              </p14:nvContentPartPr>
              <p14:xfrm>
                <a:off x="5687692" y="5666707"/>
                <a:ext cx="1386360" cy="1047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34AF30AC-98EE-C587-17AF-6539A03647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78692" y="5657707"/>
                  <a:ext cx="1404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32D01211-B563-5189-C392-36B53AC697DB}"/>
                    </a:ext>
                  </a:extLst>
                </p14:cNvPr>
                <p14:cNvContentPartPr/>
                <p14:nvPr/>
              </p14:nvContentPartPr>
              <p14:xfrm>
                <a:off x="7004932" y="5127067"/>
                <a:ext cx="949680" cy="5932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32D01211-B563-5189-C392-36B53AC697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96292" y="5118427"/>
                  <a:ext cx="9673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A28305A8-4CD5-6970-DA63-311B2C739435}"/>
                    </a:ext>
                  </a:extLst>
                </p14:cNvPr>
                <p14:cNvContentPartPr/>
                <p14:nvPr/>
              </p14:nvContentPartPr>
              <p14:xfrm>
                <a:off x="8543572" y="2912707"/>
                <a:ext cx="30960" cy="37656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A28305A8-4CD5-6970-DA63-311B2C7394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4572" y="2904067"/>
                  <a:ext cx="486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55AD20B0-91B7-B7BA-ACE8-2E8CDF3E1F65}"/>
                    </a:ext>
                  </a:extLst>
                </p14:cNvPr>
                <p14:cNvContentPartPr/>
                <p14:nvPr/>
              </p14:nvContentPartPr>
              <p14:xfrm>
                <a:off x="8483092" y="2531467"/>
                <a:ext cx="74880" cy="11466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55AD20B0-91B7-B7BA-ACE8-2E8CDF3E1F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74092" y="2522827"/>
                  <a:ext cx="9252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5ACA5E50-5F0F-8C0B-C484-CB32D8B614AD}"/>
                    </a:ext>
                  </a:extLst>
                </p14:cNvPr>
                <p14:cNvContentPartPr/>
                <p14:nvPr/>
              </p14:nvContentPartPr>
              <p14:xfrm>
                <a:off x="8375812" y="3407707"/>
                <a:ext cx="151560" cy="90504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5ACA5E50-5F0F-8C0B-C484-CB32D8B614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67172" y="3398707"/>
                  <a:ext cx="169200" cy="9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BDDAA2CE-F6FD-2197-FB9B-DAA4FF547889}"/>
                    </a:ext>
                  </a:extLst>
                </p14:cNvPr>
                <p14:cNvContentPartPr/>
                <p14:nvPr/>
              </p14:nvContentPartPr>
              <p14:xfrm>
                <a:off x="7976212" y="4450267"/>
                <a:ext cx="351000" cy="66600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BDDAA2CE-F6FD-2197-FB9B-DAA4FF5478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67212" y="4441267"/>
                  <a:ext cx="36864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8B1EB3D3-3DE1-3084-9823-8F6D9C3958C4}"/>
                    </a:ext>
                  </a:extLst>
                </p14:cNvPr>
                <p14:cNvContentPartPr/>
                <p14:nvPr/>
              </p14:nvContentPartPr>
              <p14:xfrm>
                <a:off x="7705852" y="4631347"/>
                <a:ext cx="522000" cy="61380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8B1EB3D3-3DE1-3084-9823-8F6D9C3958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96852" y="4622347"/>
                  <a:ext cx="53964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4E68150-A881-F6F0-A9E8-D177014CE8DB}"/>
                    </a:ext>
                  </a:extLst>
                </p14:cNvPr>
                <p14:cNvContentPartPr/>
                <p14:nvPr/>
              </p14:nvContentPartPr>
              <p14:xfrm>
                <a:off x="7063612" y="4974787"/>
                <a:ext cx="915480" cy="70632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C4E68150-A881-F6F0-A9E8-D177014CE8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54972" y="4966147"/>
                  <a:ext cx="93312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5FE7973B-1400-219B-731A-E5C013883E49}"/>
                    </a:ext>
                  </a:extLst>
                </p14:cNvPr>
                <p14:cNvContentPartPr/>
                <p14:nvPr/>
              </p14:nvContentPartPr>
              <p14:xfrm>
                <a:off x="6760852" y="5537827"/>
                <a:ext cx="518760" cy="9612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5FE7973B-1400-219B-731A-E5C013883E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1852" y="5529187"/>
                  <a:ext cx="536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2FB3A023-A9E4-8B9F-1366-1CF19C5276F0}"/>
                    </a:ext>
                  </a:extLst>
                </p14:cNvPr>
                <p14:cNvContentPartPr/>
                <p14:nvPr/>
              </p14:nvContentPartPr>
              <p14:xfrm>
                <a:off x="6056332" y="5677507"/>
                <a:ext cx="735480" cy="18792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2FB3A023-A9E4-8B9F-1366-1CF19C5276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7332" y="5668507"/>
                  <a:ext cx="753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D2135784-125E-4D2F-B9F8-FD6EB5BE1557}"/>
                    </a:ext>
                  </a:extLst>
                </p14:cNvPr>
                <p14:cNvContentPartPr/>
                <p14:nvPr/>
              </p14:nvContentPartPr>
              <p14:xfrm>
                <a:off x="5585812" y="5760307"/>
                <a:ext cx="509040" cy="7416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D2135784-125E-4D2F-B9F8-FD6EB5BE15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76812" y="5751667"/>
                  <a:ext cx="526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702271E-CF18-4E1D-EF97-05B816039E94}"/>
                    </a:ext>
                  </a:extLst>
                </p14:cNvPr>
                <p14:cNvContentPartPr/>
                <p14:nvPr/>
              </p14:nvContentPartPr>
              <p14:xfrm>
                <a:off x="5175052" y="5689747"/>
                <a:ext cx="488160" cy="1202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3702271E-CF18-4E1D-EF97-05B816039E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66052" y="5680747"/>
                  <a:ext cx="505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2EA433F1-233E-5847-E43E-9299DD2BD0CE}"/>
                    </a:ext>
                  </a:extLst>
                </p14:cNvPr>
                <p14:cNvContentPartPr/>
                <p14:nvPr/>
              </p14:nvContentPartPr>
              <p14:xfrm>
                <a:off x="4828732" y="5354227"/>
                <a:ext cx="288000" cy="3434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2EA433F1-233E-5847-E43E-9299DD2BD0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20092" y="5345227"/>
                  <a:ext cx="305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1D1B2FA8-7D5E-4C06-1B09-8B99BF566515}"/>
                    </a:ext>
                  </a:extLst>
                </p14:cNvPr>
                <p14:cNvContentPartPr/>
                <p14:nvPr/>
              </p14:nvContentPartPr>
              <p14:xfrm>
                <a:off x="4555852" y="4840147"/>
                <a:ext cx="201240" cy="59472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1D1B2FA8-7D5E-4C06-1B09-8B99BF5665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7212" y="4831507"/>
                  <a:ext cx="2188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A07E6F32-1BD5-E597-C0D5-0EC0E19B4E1A}"/>
                    </a:ext>
                  </a:extLst>
                </p14:cNvPr>
                <p14:cNvContentPartPr/>
                <p14:nvPr/>
              </p14:nvContentPartPr>
              <p14:xfrm>
                <a:off x="4525972" y="4190707"/>
                <a:ext cx="187200" cy="8031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A07E6F32-1BD5-E597-C0D5-0EC0E19B4E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16972" y="4181707"/>
                  <a:ext cx="20484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84232AD0-A00B-FE6F-B4A9-784A51047A05}"/>
                    </a:ext>
                  </a:extLst>
                </p14:cNvPr>
                <p14:cNvContentPartPr/>
                <p14:nvPr/>
              </p14:nvContentPartPr>
              <p14:xfrm>
                <a:off x="3937372" y="5201947"/>
                <a:ext cx="433800" cy="57852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84232AD0-A00B-FE6F-B4A9-784A51047A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8732" y="5192947"/>
                  <a:ext cx="4514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D62D234F-F788-AF13-97EC-6E7FD614A729}"/>
                    </a:ext>
                  </a:extLst>
                </p14:cNvPr>
                <p14:cNvContentPartPr/>
                <p14:nvPr/>
              </p14:nvContentPartPr>
              <p14:xfrm>
                <a:off x="3317092" y="5395627"/>
                <a:ext cx="901800" cy="44928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D62D234F-F788-AF13-97EC-6E7FD614A7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092" y="5386987"/>
                  <a:ext cx="9194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E6A61090-11CA-882F-F8F2-D6EB8C4FDF1E}"/>
                    </a:ext>
                  </a:extLst>
                </p14:cNvPr>
                <p14:cNvContentPartPr/>
                <p14:nvPr/>
              </p14:nvContentPartPr>
              <p14:xfrm>
                <a:off x="4973452" y="3029347"/>
                <a:ext cx="864360" cy="12456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E6A61090-11CA-882F-F8F2-D6EB8C4FDF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64812" y="3020707"/>
                  <a:ext cx="882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7495FC8F-2AC9-BAB7-8DA9-5003CF90652D}"/>
                    </a:ext>
                  </a:extLst>
                </p14:cNvPr>
                <p14:cNvContentPartPr/>
                <p14:nvPr/>
              </p14:nvContentPartPr>
              <p14:xfrm>
                <a:off x="6253252" y="1195867"/>
                <a:ext cx="131040" cy="34416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7495FC8F-2AC9-BAB7-8DA9-5003CF9065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44252" y="1186867"/>
                  <a:ext cx="148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E9E6892D-F758-61C4-C883-DA1B2EA230BA}"/>
                    </a:ext>
                  </a:extLst>
                </p14:cNvPr>
                <p14:cNvContentPartPr/>
                <p14:nvPr/>
              </p14:nvContentPartPr>
              <p14:xfrm>
                <a:off x="2685652" y="4193947"/>
                <a:ext cx="627840" cy="108756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E9E6892D-F758-61C4-C883-DA1B2EA230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77012" y="4184947"/>
                  <a:ext cx="64548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298BBAB7-5F3E-2778-3A53-6408E6183F83}"/>
                    </a:ext>
                  </a:extLst>
                </p14:cNvPr>
                <p14:cNvContentPartPr/>
                <p14:nvPr/>
              </p14:nvContentPartPr>
              <p14:xfrm>
                <a:off x="3015412" y="4548907"/>
                <a:ext cx="1170360" cy="115488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298BBAB7-5F3E-2778-3A53-6408E6183F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06772" y="4540267"/>
                  <a:ext cx="118800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78102E76-69D0-51CC-8376-ADCBCE4FACCF}"/>
                    </a:ext>
                  </a:extLst>
                </p14:cNvPr>
                <p14:cNvContentPartPr/>
                <p14:nvPr/>
              </p14:nvContentPartPr>
              <p14:xfrm>
                <a:off x="4321132" y="5871187"/>
                <a:ext cx="556920" cy="20808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78102E76-69D0-51CC-8376-ADCBCE4FAC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12492" y="5862547"/>
                  <a:ext cx="574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914FAEE5-93F3-C883-9BFB-5A05FC99B12C}"/>
                    </a:ext>
                  </a:extLst>
                </p14:cNvPr>
                <p14:cNvContentPartPr/>
                <p14:nvPr/>
              </p14:nvContentPartPr>
              <p14:xfrm>
                <a:off x="4727572" y="6044707"/>
                <a:ext cx="768600" cy="15912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914FAEE5-93F3-C883-9BFB-5A05FC99B1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18572" y="6036067"/>
                  <a:ext cx="786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182BE0B1-BD5B-BE66-01DE-53C43540B90A}"/>
                    </a:ext>
                  </a:extLst>
                </p14:cNvPr>
                <p14:cNvContentPartPr/>
                <p14:nvPr/>
              </p14:nvContentPartPr>
              <p14:xfrm>
                <a:off x="4082092" y="5586787"/>
                <a:ext cx="1377000" cy="47268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182BE0B1-BD5B-BE66-01DE-53C43540B9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73452" y="5578147"/>
                  <a:ext cx="13946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5DB80942-2950-B3DD-B16C-C6150D62F761}"/>
                    </a:ext>
                  </a:extLst>
                </p14:cNvPr>
                <p14:cNvContentPartPr/>
                <p14:nvPr/>
              </p14:nvContentPartPr>
              <p14:xfrm>
                <a:off x="5237332" y="5923027"/>
                <a:ext cx="824760" cy="13104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5DB80942-2950-B3DD-B16C-C6150D62F76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28692" y="5914027"/>
                  <a:ext cx="842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C06CC0D1-9446-2C0C-A96B-3813D2CBC3D2}"/>
                    </a:ext>
                  </a:extLst>
                </p14:cNvPr>
                <p14:cNvContentPartPr/>
                <p14:nvPr/>
              </p14:nvContentPartPr>
              <p14:xfrm>
                <a:off x="4997932" y="5951467"/>
                <a:ext cx="918360" cy="19116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C06CC0D1-9446-2C0C-A96B-3813D2CBC3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88932" y="5942827"/>
                  <a:ext cx="93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E7DFBE02-C596-997D-8574-ED8429B12219}"/>
                    </a:ext>
                  </a:extLst>
                </p14:cNvPr>
                <p14:cNvContentPartPr/>
                <p14:nvPr/>
              </p14:nvContentPartPr>
              <p14:xfrm>
                <a:off x="4898212" y="5518027"/>
                <a:ext cx="945360" cy="53640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E7DFBE02-C596-997D-8574-ED8429B122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89572" y="5509387"/>
                  <a:ext cx="9630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65D5D9B4-2FA4-8283-587A-290209B5C4FA}"/>
                    </a:ext>
                  </a:extLst>
                </p14:cNvPr>
                <p14:cNvContentPartPr/>
                <p14:nvPr/>
              </p14:nvContentPartPr>
              <p14:xfrm>
                <a:off x="4524172" y="4940227"/>
                <a:ext cx="514800" cy="67176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65D5D9B4-2FA4-8283-587A-290209B5C4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15172" y="4931587"/>
                  <a:ext cx="53244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E1EABA83-E061-B5C9-B946-6EAF8072A4C5}"/>
                    </a:ext>
                  </a:extLst>
                </p14:cNvPr>
                <p14:cNvContentPartPr/>
                <p14:nvPr/>
              </p14:nvContentPartPr>
              <p14:xfrm>
                <a:off x="4442812" y="3634507"/>
                <a:ext cx="341640" cy="157716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E1EABA83-E061-B5C9-B946-6EAF8072A4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33812" y="3625867"/>
                  <a:ext cx="359280" cy="15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3904E127-7E03-7E65-F121-7FC290B2556B}"/>
                    </a:ext>
                  </a:extLst>
                </p14:cNvPr>
                <p14:cNvContentPartPr/>
                <p14:nvPr/>
              </p14:nvContentPartPr>
              <p14:xfrm>
                <a:off x="4598692" y="4440547"/>
                <a:ext cx="366480" cy="113724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3904E127-7E03-7E65-F121-7FC290B255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9692" y="4431547"/>
                  <a:ext cx="38412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3A46FF7F-FAE4-F71C-467D-FFE0D4D4D00B}"/>
                    </a:ext>
                  </a:extLst>
                </p14:cNvPr>
                <p14:cNvContentPartPr/>
                <p14:nvPr/>
              </p14:nvContentPartPr>
              <p14:xfrm>
                <a:off x="4544332" y="3174787"/>
                <a:ext cx="614880" cy="117792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3A46FF7F-FAE4-F71C-467D-FFE0D4D4D0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35692" y="3166147"/>
                  <a:ext cx="63252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85399C18-A376-D4EE-ED9F-ADF5BCD5CF6D}"/>
                    </a:ext>
                  </a:extLst>
                </p14:cNvPr>
                <p14:cNvContentPartPr/>
                <p14:nvPr/>
              </p14:nvContentPartPr>
              <p14:xfrm>
                <a:off x="5006572" y="2770507"/>
                <a:ext cx="815760" cy="48564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85399C18-A376-D4EE-ED9F-ADF5BCD5CF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97932" y="2761867"/>
                  <a:ext cx="8334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6DCC0864-9E10-4C5A-6803-4C69CDC8D5C6}"/>
                    </a:ext>
                  </a:extLst>
                </p14:cNvPr>
                <p14:cNvContentPartPr/>
                <p14:nvPr/>
              </p14:nvContentPartPr>
              <p14:xfrm>
                <a:off x="5627212" y="2778787"/>
                <a:ext cx="526320" cy="24768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6DCC0864-9E10-4C5A-6803-4C69CDC8D5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18212" y="2770147"/>
                  <a:ext cx="543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AA7FE2DB-2063-2684-6377-FCF2306AE1E7}"/>
                    </a:ext>
                  </a:extLst>
                </p14:cNvPr>
                <p14:cNvContentPartPr/>
                <p14:nvPr/>
              </p14:nvContentPartPr>
              <p14:xfrm>
                <a:off x="4693012" y="485587"/>
                <a:ext cx="853560" cy="525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AA7FE2DB-2063-2684-6377-FCF2306AE1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84012" y="476587"/>
                  <a:ext cx="871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80062064-E59C-86DC-8CED-A91C1048A689}"/>
                    </a:ext>
                  </a:extLst>
                </p14:cNvPr>
                <p14:cNvContentPartPr/>
                <p14:nvPr/>
              </p14:nvContentPartPr>
              <p14:xfrm>
                <a:off x="5586892" y="540307"/>
                <a:ext cx="489960" cy="16992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80062064-E59C-86DC-8CED-A91C1048A6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78252" y="531667"/>
                  <a:ext cx="507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E0D7417B-5595-899D-CF9F-4027F6EDD906}"/>
                    </a:ext>
                  </a:extLst>
                </p14:cNvPr>
                <p14:cNvContentPartPr/>
                <p14:nvPr/>
              </p14:nvContentPartPr>
              <p14:xfrm>
                <a:off x="6184492" y="843067"/>
                <a:ext cx="133560" cy="59724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E0D7417B-5595-899D-CF9F-4027F6EDD9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75492" y="834427"/>
                  <a:ext cx="1512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4CCA3561-993E-3777-7605-43DA7E99B202}"/>
                    </a:ext>
                  </a:extLst>
                </p14:cNvPr>
                <p14:cNvContentPartPr/>
                <p14:nvPr/>
              </p14:nvContentPartPr>
              <p14:xfrm>
                <a:off x="6334252" y="1069507"/>
                <a:ext cx="141120" cy="7156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4CCA3561-993E-3777-7605-43DA7E99B2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25252" y="1060867"/>
                  <a:ext cx="15876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3A0F51E4-46F0-EADA-D8B7-D9A1EB1B64C9}"/>
                    </a:ext>
                  </a:extLst>
                </p14:cNvPr>
                <p14:cNvContentPartPr/>
                <p14:nvPr/>
              </p14:nvContentPartPr>
              <p14:xfrm>
                <a:off x="6444412" y="2127187"/>
                <a:ext cx="118800" cy="3888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3A0F51E4-46F0-EADA-D8B7-D9A1EB1B64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35772" y="2118547"/>
                  <a:ext cx="1364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D9CA00F-75E2-67FA-5CED-6546F134E6AC}"/>
                    </a:ext>
                  </a:extLst>
                </p14:cNvPr>
                <p14:cNvContentPartPr/>
                <p14:nvPr/>
              </p14:nvContentPartPr>
              <p14:xfrm>
                <a:off x="6079732" y="1210987"/>
                <a:ext cx="331560" cy="162432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D9CA00F-75E2-67FA-5CED-6546F134E6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71092" y="1202347"/>
                  <a:ext cx="349200" cy="16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A1200819-8B2A-14E9-6C49-37C0663EF229}"/>
                    </a:ext>
                  </a:extLst>
                </p14:cNvPr>
                <p14:cNvContentPartPr/>
                <p14:nvPr/>
              </p14:nvContentPartPr>
              <p14:xfrm>
                <a:off x="5041852" y="607987"/>
                <a:ext cx="912960" cy="36828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A1200819-8B2A-14E9-6C49-37C0663EF2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2852" y="598987"/>
                  <a:ext cx="930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6EF7ADF1-ACC8-C755-E145-3F9FEDB27CAE}"/>
                    </a:ext>
                  </a:extLst>
                </p14:cNvPr>
                <p14:cNvContentPartPr/>
                <p14:nvPr/>
              </p14:nvContentPartPr>
              <p14:xfrm>
                <a:off x="5562052" y="2564587"/>
                <a:ext cx="700920" cy="53784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6EF7ADF1-ACC8-C755-E145-3F9FEDB27C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53052" y="2555947"/>
                  <a:ext cx="718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28314F55-98DF-4E75-188C-9C42B7E1B7CD}"/>
                    </a:ext>
                  </a:extLst>
                </p14:cNvPr>
                <p14:cNvContentPartPr/>
                <p14:nvPr/>
              </p14:nvContentPartPr>
              <p14:xfrm>
                <a:off x="5468452" y="506467"/>
                <a:ext cx="498240" cy="6552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28314F55-98DF-4E75-188C-9C42B7E1B7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59452" y="497827"/>
                  <a:ext cx="515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C63DFB3-B3CF-D9DD-84D5-E1E15F439B97}"/>
                    </a:ext>
                  </a:extLst>
                </p14:cNvPr>
                <p14:cNvContentPartPr/>
                <p14:nvPr/>
              </p14:nvContentPartPr>
              <p14:xfrm>
                <a:off x="5403292" y="629587"/>
                <a:ext cx="726120" cy="2534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6C63DFB3-B3CF-D9DD-84D5-E1E15F439B9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94292" y="620947"/>
                  <a:ext cx="743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C007FA5B-FC63-FAB9-138D-16CA221CFB53}"/>
                    </a:ext>
                  </a:extLst>
                </p14:cNvPr>
                <p14:cNvContentPartPr/>
                <p14:nvPr/>
              </p14:nvContentPartPr>
              <p14:xfrm>
                <a:off x="6194572" y="932347"/>
                <a:ext cx="366840" cy="994320"/>
              </p14:xfrm>
            </p:contentPart>
          </mc:Choice>
          <mc:Fallback xmlns=""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C007FA5B-FC63-FAB9-138D-16CA221CFB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85572" y="923707"/>
                  <a:ext cx="38448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52D9FBC5-5BF9-26A9-1521-71F579FBC087}"/>
                    </a:ext>
                  </a:extLst>
                </p14:cNvPr>
                <p14:cNvContentPartPr/>
                <p14:nvPr/>
              </p14:nvContentPartPr>
              <p14:xfrm>
                <a:off x="5701012" y="630307"/>
                <a:ext cx="668880" cy="87084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52D9FBC5-5BF9-26A9-1521-71F579FBC08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92012" y="621307"/>
                  <a:ext cx="68652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4BAEB16C-C9EF-0C18-7501-504500DB5DF0}"/>
                    </a:ext>
                  </a:extLst>
                </p14:cNvPr>
                <p14:cNvContentPartPr/>
                <p14:nvPr/>
              </p14:nvContentPartPr>
              <p14:xfrm>
                <a:off x="5306452" y="624187"/>
                <a:ext cx="937800" cy="70344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4BAEB16C-C9EF-0C18-7501-504500DB5D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97452" y="615187"/>
                  <a:ext cx="95544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D6B1EF96-278B-8BF2-4DF3-0EE0E7DAC53E}"/>
                    </a:ext>
                  </a:extLst>
                </p14:cNvPr>
                <p14:cNvContentPartPr/>
                <p14:nvPr/>
              </p14:nvContentPartPr>
              <p14:xfrm>
                <a:off x="5846452" y="2608147"/>
                <a:ext cx="338760" cy="359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D6B1EF96-278B-8BF2-4DF3-0EE0E7DAC53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452" y="2599147"/>
                  <a:ext cx="356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907FE88E-EA2B-A03B-B136-AFAE155C182C}"/>
                    </a:ext>
                  </a:extLst>
                </p14:cNvPr>
                <p14:cNvContentPartPr/>
                <p14:nvPr/>
              </p14:nvContentPartPr>
              <p14:xfrm>
                <a:off x="5161012" y="2657827"/>
                <a:ext cx="963000" cy="58176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907FE88E-EA2B-A03B-B136-AFAE155C18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52012" y="2648827"/>
                  <a:ext cx="9806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932D6AE-95A0-A419-E586-9491278BE2C8}"/>
                    </a:ext>
                  </a:extLst>
                </p14:cNvPr>
                <p14:cNvContentPartPr/>
                <p14:nvPr/>
              </p14:nvContentPartPr>
              <p14:xfrm>
                <a:off x="4412932" y="3352267"/>
                <a:ext cx="421200" cy="126864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932D6AE-95A0-A419-E586-9491278BE2C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04292" y="3343267"/>
                  <a:ext cx="438840" cy="12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59EE1F8A-7291-A433-F259-717BE4BF6572}"/>
                    </a:ext>
                  </a:extLst>
                </p14:cNvPr>
                <p14:cNvContentPartPr/>
                <p14:nvPr/>
              </p14:nvContentPartPr>
              <p14:xfrm>
                <a:off x="4420852" y="3811987"/>
                <a:ext cx="455400" cy="165816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59EE1F8A-7291-A433-F259-717BE4BF65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12212" y="3802987"/>
                  <a:ext cx="47304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74FD29A1-B008-9F2C-BB39-F02AF658B4F1}"/>
                    </a:ext>
                  </a:extLst>
                </p14:cNvPr>
                <p14:cNvContentPartPr/>
                <p14:nvPr/>
              </p14:nvContentPartPr>
              <p14:xfrm>
                <a:off x="4450012" y="4768867"/>
                <a:ext cx="836280" cy="97128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74FD29A1-B008-9F2C-BB39-F02AF658B4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41372" y="4760227"/>
                  <a:ext cx="85392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EF6BC80E-5A9E-F7EC-080B-2FA43DDA690A}"/>
                    </a:ext>
                  </a:extLst>
                </p14:cNvPr>
                <p14:cNvContentPartPr/>
                <p14:nvPr/>
              </p14:nvContentPartPr>
              <p14:xfrm>
                <a:off x="3742252" y="547867"/>
                <a:ext cx="1051200" cy="38808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F6BC80E-5A9E-F7EC-080B-2FA43DDA69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33612" y="539227"/>
                  <a:ext cx="1068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17A0CDF6-49C1-8F87-1D9F-DFBD1AD3CD6B}"/>
                    </a:ext>
                  </a:extLst>
                </p14:cNvPr>
                <p14:cNvContentPartPr/>
                <p14:nvPr/>
              </p14:nvContentPartPr>
              <p14:xfrm>
                <a:off x="2872492" y="654427"/>
                <a:ext cx="1396800" cy="133884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17A0CDF6-49C1-8F87-1D9F-DFBD1AD3CD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63852" y="645787"/>
                  <a:ext cx="1414440" cy="13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B65DA934-BD37-173B-A407-695E42CE9CC1}"/>
                    </a:ext>
                  </a:extLst>
                </p14:cNvPr>
                <p14:cNvContentPartPr/>
                <p14:nvPr/>
              </p14:nvContentPartPr>
              <p14:xfrm>
                <a:off x="2693932" y="1127107"/>
                <a:ext cx="859680" cy="199224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B65DA934-BD37-173B-A407-695E42CE9C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85292" y="1118107"/>
                  <a:ext cx="87732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F1E2A035-71F7-5092-E12C-5D8E5AA2BD88}"/>
                    </a:ext>
                  </a:extLst>
                </p14:cNvPr>
                <p14:cNvContentPartPr/>
                <p14:nvPr/>
              </p14:nvContentPartPr>
              <p14:xfrm>
                <a:off x="2458852" y="1609867"/>
                <a:ext cx="642240" cy="16376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F1E2A035-71F7-5092-E12C-5D8E5AA2BD8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49852" y="1600867"/>
                  <a:ext cx="659880" cy="16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8B7FA179-1567-BB65-459D-B4EA3DC9B4D8}"/>
                    </a:ext>
                  </a:extLst>
                </p14:cNvPr>
                <p14:cNvContentPartPr/>
                <p14:nvPr/>
              </p14:nvContentPartPr>
              <p14:xfrm>
                <a:off x="2551732" y="2633707"/>
                <a:ext cx="330480" cy="179532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8B7FA179-1567-BB65-459D-B4EA3DC9B4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43092" y="2624707"/>
                  <a:ext cx="348120" cy="18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3B78D96-990D-0B8A-102D-ADED7F32790D}"/>
                    </a:ext>
                  </a:extLst>
                </p14:cNvPr>
                <p14:cNvContentPartPr/>
                <p14:nvPr/>
              </p14:nvContentPartPr>
              <p14:xfrm>
                <a:off x="2534092" y="3352627"/>
                <a:ext cx="1118160" cy="207900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3B78D96-990D-0B8A-102D-ADED7F32790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25092" y="3343987"/>
                  <a:ext cx="1135800" cy="20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AB3C243F-DBF6-ECE4-C4A4-F8EC71B21637}"/>
                    </a:ext>
                  </a:extLst>
                </p14:cNvPr>
                <p14:cNvContentPartPr/>
                <p14:nvPr/>
              </p14:nvContentPartPr>
              <p14:xfrm>
                <a:off x="3026212" y="4801987"/>
                <a:ext cx="1776240" cy="103068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AB3C243F-DBF6-ECE4-C4A4-F8EC71B216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17572" y="4793347"/>
                  <a:ext cx="1793880" cy="10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E91E2A62-8FC7-AE57-3F68-1292DFB3E4F6}"/>
                    </a:ext>
                  </a:extLst>
                </p14:cNvPr>
                <p14:cNvContentPartPr/>
                <p14:nvPr/>
              </p14:nvContentPartPr>
              <p14:xfrm>
                <a:off x="7673812" y="1233307"/>
                <a:ext cx="720360" cy="170460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E91E2A62-8FC7-AE57-3F68-1292DFB3E4F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64812" y="1224667"/>
                  <a:ext cx="738000" cy="17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479DCA6F-1803-D144-67FD-23DA18507AFB}"/>
                    </a:ext>
                  </a:extLst>
                </p14:cNvPr>
                <p14:cNvContentPartPr/>
                <p14:nvPr/>
              </p14:nvContentPartPr>
              <p14:xfrm>
                <a:off x="7297612" y="1020547"/>
                <a:ext cx="743040" cy="113400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479DCA6F-1803-D144-67FD-23DA18507A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88972" y="1011547"/>
                  <a:ext cx="76068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CE2CC2A7-EA4B-8F02-8866-E7BAD50FDDBA}"/>
                    </a:ext>
                  </a:extLst>
                </p14:cNvPr>
                <p14:cNvContentPartPr/>
                <p14:nvPr/>
              </p14:nvContentPartPr>
              <p14:xfrm>
                <a:off x="8246212" y="2175067"/>
                <a:ext cx="164160" cy="174600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CE2CC2A7-EA4B-8F02-8866-E7BAD50FDD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37572" y="2166427"/>
                  <a:ext cx="181800" cy="17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C22A9A95-648D-860F-33CC-2EAC8F9A977A}"/>
                    </a:ext>
                  </a:extLst>
                </p14:cNvPr>
                <p14:cNvContentPartPr/>
                <p14:nvPr/>
              </p14:nvContentPartPr>
              <p14:xfrm>
                <a:off x="7662292" y="3445147"/>
                <a:ext cx="684360" cy="131760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C22A9A95-648D-860F-33CC-2EAC8F9A97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53652" y="3436507"/>
                  <a:ext cx="702000" cy="13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D029E856-0104-3007-56F2-C7FD7FA0C799}"/>
                    </a:ext>
                  </a:extLst>
                </p14:cNvPr>
                <p14:cNvContentPartPr/>
                <p14:nvPr/>
              </p14:nvContentPartPr>
              <p14:xfrm>
                <a:off x="6675892" y="4556467"/>
                <a:ext cx="1206000" cy="107028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D029E856-0104-3007-56F2-C7FD7FA0C7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67252" y="4547827"/>
                  <a:ext cx="1223640" cy="10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6317C451-1EA1-A8FD-9445-BFACA05EDC39}"/>
                    </a:ext>
                  </a:extLst>
                </p14:cNvPr>
                <p14:cNvContentPartPr/>
                <p14:nvPr/>
              </p14:nvContentPartPr>
              <p14:xfrm>
                <a:off x="7334692" y="3441907"/>
                <a:ext cx="1051200" cy="176472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6317C451-1EA1-A8FD-9445-BFACA05EDC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25692" y="3433267"/>
                  <a:ext cx="1068840" cy="17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DCE60B2F-EAEF-121E-DB80-EDABBDCEFC18}"/>
                    </a:ext>
                  </a:extLst>
                </p14:cNvPr>
                <p14:cNvContentPartPr/>
                <p14:nvPr/>
              </p14:nvContentPartPr>
              <p14:xfrm>
                <a:off x="6955252" y="4721707"/>
                <a:ext cx="798480" cy="74772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DCE60B2F-EAEF-121E-DB80-EDABBDCEFC1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46252" y="4712707"/>
                  <a:ext cx="81612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0C183083-D76D-E4D0-14CF-F7DD2135500E}"/>
                    </a:ext>
                  </a:extLst>
                </p14:cNvPr>
                <p14:cNvContentPartPr/>
                <p14:nvPr/>
              </p14:nvContentPartPr>
              <p14:xfrm>
                <a:off x="6510292" y="4910347"/>
                <a:ext cx="1198080" cy="95868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0C183083-D76D-E4D0-14CF-F7DD213550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01292" y="4901707"/>
                  <a:ext cx="121572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7582E4C-BDA5-2EDA-E254-AABE393AF5F3}"/>
                    </a:ext>
                  </a:extLst>
                </p14:cNvPr>
                <p14:cNvContentPartPr/>
                <p14:nvPr/>
              </p14:nvContentPartPr>
              <p14:xfrm>
                <a:off x="5916652" y="5566627"/>
                <a:ext cx="1127520" cy="54540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7582E4C-BDA5-2EDA-E254-AABE393AF5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07652" y="5557627"/>
                  <a:ext cx="11451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457CCBF3-50D2-68EA-9E37-AB0686D97E51}"/>
                    </a:ext>
                  </a:extLst>
                </p14:cNvPr>
                <p14:cNvContentPartPr/>
                <p14:nvPr/>
              </p14:nvContentPartPr>
              <p14:xfrm>
                <a:off x="6154972" y="5873707"/>
                <a:ext cx="941400" cy="23760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457CCBF3-50D2-68EA-9E37-AB0686D97E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46332" y="5865067"/>
                  <a:ext cx="959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84638FA6-C3E0-26BF-B701-216E1549BDCF}"/>
                    </a:ext>
                  </a:extLst>
                </p14:cNvPr>
                <p14:cNvContentPartPr/>
                <p14:nvPr/>
              </p14:nvContentPartPr>
              <p14:xfrm>
                <a:off x="7003852" y="5322907"/>
                <a:ext cx="647640" cy="62208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84638FA6-C3E0-26BF-B701-216E1549BDC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94852" y="5314267"/>
                  <a:ext cx="6652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4752A502-482B-E312-626C-F0ECBF99A067}"/>
                    </a:ext>
                  </a:extLst>
                </p14:cNvPr>
                <p14:cNvContentPartPr/>
                <p14:nvPr/>
              </p14:nvContentPartPr>
              <p14:xfrm>
                <a:off x="7576972" y="4557907"/>
                <a:ext cx="493200" cy="81324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4752A502-482B-E312-626C-F0ECBF99A06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67972" y="4548907"/>
                  <a:ext cx="51084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EF05CA20-56BC-1C31-85EA-929DF75EE962}"/>
                    </a:ext>
                  </a:extLst>
                </p14:cNvPr>
                <p14:cNvContentPartPr/>
                <p14:nvPr/>
              </p14:nvContentPartPr>
              <p14:xfrm>
                <a:off x="6906652" y="789067"/>
                <a:ext cx="1111680" cy="122904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EF05CA20-56BC-1C31-85EA-929DF75EE9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98012" y="780067"/>
                  <a:ext cx="1129320" cy="12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FA3EFB66-0AF2-60DB-91B6-DB7684D0AC35}"/>
                    </a:ext>
                  </a:extLst>
                </p14:cNvPr>
                <p14:cNvContentPartPr/>
                <p14:nvPr/>
              </p14:nvContentPartPr>
              <p14:xfrm>
                <a:off x="7573732" y="1264627"/>
                <a:ext cx="213480" cy="25164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FA3EFB66-0AF2-60DB-91B6-DB7684D0AC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64732" y="1255987"/>
                  <a:ext cx="231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DAB8A99F-35C9-8923-1C4E-C11122FD96F4}"/>
                    </a:ext>
                  </a:extLst>
                </p14:cNvPr>
                <p14:cNvContentPartPr/>
                <p14:nvPr/>
              </p14:nvContentPartPr>
              <p14:xfrm>
                <a:off x="8129572" y="2323747"/>
                <a:ext cx="146880" cy="1711800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DAB8A99F-35C9-8923-1C4E-C11122FD96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20932" y="2314747"/>
                  <a:ext cx="164520" cy="17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CEA1449B-170A-1EDD-63F7-9BDF4B4868DD}"/>
                    </a:ext>
                  </a:extLst>
                </p14:cNvPr>
                <p14:cNvContentPartPr/>
                <p14:nvPr/>
              </p14:nvContentPartPr>
              <p14:xfrm>
                <a:off x="7782892" y="1621027"/>
                <a:ext cx="383040" cy="208836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CEA1449B-170A-1EDD-63F7-9BDF4B4868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73892" y="1612387"/>
                  <a:ext cx="400680" cy="21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DCD65DE3-486F-0058-4D58-75D6BBB55210}"/>
                    </a:ext>
                  </a:extLst>
                </p14:cNvPr>
                <p14:cNvContentPartPr/>
                <p14:nvPr/>
              </p14:nvContentPartPr>
              <p14:xfrm>
                <a:off x="8000332" y="3103507"/>
                <a:ext cx="242640" cy="164160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DCD65DE3-486F-0058-4D58-75D6BBB552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91332" y="3094507"/>
                  <a:ext cx="260280" cy="16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7" name="Freihand 206">
                  <a:extLst>
                    <a:ext uri="{FF2B5EF4-FFF2-40B4-BE49-F238E27FC236}">
                      <a16:creationId xmlns:a16="http://schemas.microsoft.com/office/drawing/2014/main" id="{C7EC5236-6CE2-0D31-DAB9-8233EE7BAF80}"/>
                    </a:ext>
                  </a:extLst>
                </p14:cNvPr>
                <p14:cNvContentPartPr/>
                <p14:nvPr/>
              </p14:nvContentPartPr>
              <p14:xfrm>
                <a:off x="7501012" y="1164547"/>
                <a:ext cx="631440" cy="927360"/>
              </p14:xfrm>
            </p:contentPart>
          </mc:Choice>
          <mc:Fallback xmlns="">
            <p:pic>
              <p:nvPicPr>
                <p:cNvPr id="207" name="Freihand 206">
                  <a:extLst>
                    <a:ext uri="{FF2B5EF4-FFF2-40B4-BE49-F238E27FC236}">
                      <a16:creationId xmlns:a16="http://schemas.microsoft.com/office/drawing/2014/main" id="{C7EC5236-6CE2-0D31-DAB9-8233EE7BAF8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92372" y="1155907"/>
                  <a:ext cx="64908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4632EC36-6265-20D7-EF89-0597B8488018}"/>
                    </a:ext>
                  </a:extLst>
                </p14:cNvPr>
                <p14:cNvContentPartPr/>
                <p14:nvPr/>
              </p14:nvContentPartPr>
              <p14:xfrm>
                <a:off x="8213812" y="2398267"/>
                <a:ext cx="99720" cy="1177920"/>
              </p14:xfrm>
            </p:contentPart>
          </mc:Choice>
          <mc:Fallback xmlns=""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4632EC36-6265-20D7-EF89-0597B848801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05172" y="2389627"/>
                  <a:ext cx="11736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53125E24-4933-4FCB-FAC7-031C237AE4F3}"/>
                    </a:ext>
                  </a:extLst>
                </p14:cNvPr>
                <p14:cNvContentPartPr/>
                <p14:nvPr/>
              </p14:nvContentPartPr>
              <p14:xfrm>
                <a:off x="6911332" y="959347"/>
                <a:ext cx="561960" cy="438480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53125E24-4933-4FCB-FAC7-031C237AE4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02332" y="950347"/>
                  <a:ext cx="579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84D3C856-7E31-9829-6FD6-B1327CE66617}"/>
                    </a:ext>
                  </a:extLst>
                </p14:cNvPr>
                <p14:cNvContentPartPr/>
                <p14:nvPr/>
              </p14:nvContentPartPr>
              <p14:xfrm>
                <a:off x="7995652" y="2605987"/>
                <a:ext cx="41040" cy="1091880"/>
              </p14:xfrm>
            </p:contentPart>
          </mc:Choice>
          <mc:Fallback xmlns=""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84D3C856-7E31-9829-6FD6-B1327CE6661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87012" y="2597347"/>
                  <a:ext cx="586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2" name="Freihand 211">
                  <a:extLst>
                    <a:ext uri="{FF2B5EF4-FFF2-40B4-BE49-F238E27FC236}">
                      <a16:creationId xmlns:a16="http://schemas.microsoft.com/office/drawing/2014/main" id="{02001171-146E-AA36-BC5A-792DACE79422}"/>
                    </a:ext>
                  </a:extLst>
                </p14:cNvPr>
                <p14:cNvContentPartPr/>
                <p14:nvPr/>
              </p14:nvContentPartPr>
              <p14:xfrm>
                <a:off x="4739452" y="2937547"/>
                <a:ext cx="950400" cy="681840"/>
              </p14:xfrm>
            </p:contentPart>
          </mc:Choice>
          <mc:Fallback xmlns="">
            <p:pic>
              <p:nvPicPr>
                <p:cNvPr id="212" name="Freihand 211">
                  <a:extLst>
                    <a:ext uri="{FF2B5EF4-FFF2-40B4-BE49-F238E27FC236}">
                      <a16:creationId xmlns:a16="http://schemas.microsoft.com/office/drawing/2014/main" id="{02001171-146E-AA36-BC5A-792DACE7942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30812" y="2928907"/>
                  <a:ext cx="9680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6A531289-6303-2874-32FE-D47484D260CF}"/>
                    </a:ext>
                  </a:extLst>
                </p14:cNvPr>
                <p14:cNvContentPartPr/>
                <p14:nvPr/>
              </p14:nvContentPartPr>
              <p14:xfrm>
                <a:off x="4653412" y="2996227"/>
                <a:ext cx="896040" cy="103392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6A531289-6303-2874-32FE-D47484D260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44772" y="2987587"/>
                  <a:ext cx="91368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01E93D27-3073-34ED-7C1D-D4AB68B65248}"/>
                    </a:ext>
                  </a:extLst>
                </p14:cNvPr>
                <p14:cNvContentPartPr/>
                <p14:nvPr/>
              </p14:nvContentPartPr>
              <p14:xfrm>
                <a:off x="4657372" y="3283147"/>
                <a:ext cx="569880" cy="91908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01E93D27-3073-34ED-7C1D-D4AB68B652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48372" y="3274507"/>
                  <a:ext cx="58752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E825DB8B-A1B4-906F-A5AD-10529FA1125F}"/>
                    </a:ext>
                  </a:extLst>
                </p14:cNvPr>
                <p14:cNvContentPartPr/>
                <p14:nvPr/>
              </p14:nvContentPartPr>
              <p14:xfrm>
                <a:off x="5193412" y="2926387"/>
                <a:ext cx="754560" cy="27900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E825DB8B-A1B4-906F-A5AD-10529FA112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84772" y="2917387"/>
                  <a:ext cx="772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8CE43CD-3A97-1E67-5C9D-8973A455E59A}"/>
                    </a:ext>
                  </a:extLst>
                </p14:cNvPr>
                <p14:cNvContentPartPr/>
                <p14:nvPr/>
              </p14:nvContentPartPr>
              <p14:xfrm>
                <a:off x="4653412" y="2998387"/>
                <a:ext cx="1077840" cy="73368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8CE43CD-3A97-1E67-5C9D-8973A455E59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4772" y="2989387"/>
                  <a:ext cx="10954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8" name="Freihand 217">
                  <a:extLst>
                    <a:ext uri="{FF2B5EF4-FFF2-40B4-BE49-F238E27FC236}">
                      <a16:creationId xmlns:a16="http://schemas.microsoft.com/office/drawing/2014/main" id="{B61516FE-7D54-8448-2454-0CD6FC37DC2C}"/>
                    </a:ext>
                  </a:extLst>
                </p14:cNvPr>
                <p14:cNvContentPartPr/>
                <p14:nvPr/>
              </p14:nvContentPartPr>
              <p14:xfrm>
                <a:off x="4506892" y="3385387"/>
                <a:ext cx="307080" cy="1145520"/>
              </p14:xfrm>
            </p:contentPart>
          </mc:Choice>
          <mc:Fallback xmlns="">
            <p:pic>
              <p:nvPicPr>
                <p:cNvPr id="218" name="Freihand 217">
                  <a:extLst>
                    <a:ext uri="{FF2B5EF4-FFF2-40B4-BE49-F238E27FC236}">
                      <a16:creationId xmlns:a16="http://schemas.microsoft.com/office/drawing/2014/main" id="{B61516FE-7D54-8448-2454-0CD6FC37DC2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97892" y="3376387"/>
                  <a:ext cx="32472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CDEC90E-29FB-1193-05C0-97B537A16053}"/>
                    </a:ext>
                  </a:extLst>
                </p14:cNvPr>
                <p14:cNvContentPartPr/>
                <p14:nvPr/>
              </p14:nvContentPartPr>
              <p14:xfrm>
                <a:off x="4560892" y="4528387"/>
                <a:ext cx="477360" cy="100836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CDEC90E-29FB-1193-05C0-97B537A1605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52252" y="4519747"/>
                  <a:ext cx="495000" cy="10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1" name="Freihand 220">
                  <a:extLst>
                    <a:ext uri="{FF2B5EF4-FFF2-40B4-BE49-F238E27FC236}">
                      <a16:creationId xmlns:a16="http://schemas.microsoft.com/office/drawing/2014/main" id="{CCD90200-64A6-B463-6153-3BA634E1A0E9}"/>
                    </a:ext>
                  </a:extLst>
                </p14:cNvPr>
                <p14:cNvContentPartPr/>
                <p14:nvPr/>
              </p14:nvContentPartPr>
              <p14:xfrm>
                <a:off x="4729372" y="4906027"/>
                <a:ext cx="1182600" cy="1002960"/>
              </p14:xfrm>
            </p:contentPart>
          </mc:Choice>
          <mc:Fallback xmlns="">
            <p:pic>
              <p:nvPicPr>
                <p:cNvPr id="221" name="Freihand 220">
                  <a:extLst>
                    <a:ext uri="{FF2B5EF4-FFF2-40B4-BE49-F238E27FC236}">
                      <a16:creationId xmlns:a16="http://schemas.microsoft.com/office/drawing/2014/main" id="{CCD90200-64A6-B463-6153-3BA634E1A0E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20372" y="4897027"/>
                  <a:ext cx="120024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A22C5BF2-EF9C-516C-DE90-E797F2C92897}"/>
                    </a:ext>
                  </a:extLst>
                </p14:cNvPr>
                <p14:cNvContentPartPr/>
                <p14:nvPr/>
              </p14:nvContentPartPr>
              <p14:xfrm>
                <a:off x="4580692" y="3048067"/>
                <a:ext cx="910800" cy="129456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A22C5BF2-EF9C-516C-DE90-E797F2C9289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72052" y="3039067"/>
                  <a:ext cx="928440" cy="13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84307366-25A4-B3A9-D7EA-FF189A3F5DA9}"/>
                    </a:ext>
                  </a:extLst>
                </p14:cNvPr>
                <p14:cNvContentPartPr/>
                <p14:nvPr/>
              </p14:nvContentPartPr>
              <p14:xfrm>
                <a:off x="5892892" y="2216107"/>
                <a:ext cx="450000" cy="6213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84307366-25A4-B3A9-D7EA-FF189A3F5D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84252" y="2207107"/>
                  <a:ext cx="4676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9" name="Freihand 228">
                  <a:extLst>
                    <a:ext uri="{FF2B5EF4-FFF2-40B4-BE49-F238E27FC236}">
                      <a16:creationId xmlns:a16="http://schemas.microsoft.com/office/drawing/2014/main" id="{1ABC34D4-0996-BC67-3EFC-41E9D51BB0FD}"/>
                    </a:ext>
                  </a:extLst>
                </p14:cNvPr>
                <p14:cNvContentPartPr/>
                <p14:nvPr/>
              </p14:nvContentPartPr>
              <p14:xfrm>
                <a:off x="6333532" y="752707"/>
                <a:ext cx="1081800" cy="351000"/>
              </p14:xfrm>
            </p:contentPart>
          </mc:Choice>
          <mc:Fallback xmlns="">
            <p:pic>
              <p:nvPicPr>
                <p:cNvPr id="229" name="Freihand 228">
                  <a:extLst>
                    <a:ext uri="{FF2B5EF4-FFF2-40B4-BE49-F238E27FC236}">
                      <a16:creationId xmlns:a16="http://schemas.microsoft.com/office/drawing/2014/main" id="{1ABC34D4-0996-BC67-3EFC-41E9D51BB0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24892" y="743707"/>
                  <a:ext cx="10994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2AB2AFDD-62FA-C020-7E9A-1B3F5D750483}"/>
                    </a:ext>
                  </a:extLst>
                </p14:cNvPr>
                <p14:cNvContentPartPr/>
                <p14:nvPr/>
              </p14:nvContentPartPr>
              <p14:xfrm>
                <a:off x="6617212" y="686467"/>
                <a:ext cx="1232280" cy="99900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2AB2AFDD-62FA-C020-7E9A-1B3F5D75048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08572" y="677467"/>
                  <a:ext cx="1249920" cy="10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D8991D22-04B2-B7FC-742E-314E54BC349C}"/>
                    </a:ext>
                  </a:extLst>
                </p14:cNvPr>
                <p14:cNvContentPartPr/>
                <p14:nvPr/>
              </p14:nvContentPartPr>
              <p14:xfrm>
                <a:off x="7816012" y="1508707"/>
                <a:ext cx="741960" cy="1410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D8991D22-04B2-B7FC-742E-314E54BC34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07012" y="1500067"/>
                  <a:ext cx="759600" cy="14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3D069B7F-9021-98DE-B8B8-80F6D9E7990F}"/>
                    </a:ext>
                  </a:extLst>
                </p14:cNvPr>
                <p14:cNvContentPartPr/>
                <p14:nvPr/>
              </p14:nvContentPartPr>
              <p14:xfrm>
                <a:off x="8140372" y="2056627"/>
                <a:ext cx="245520" cy="2340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3D069B7F-9021-98DE-B8B8-80F6D9E799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31732" y="2047627"/>
                  <a:ext cx="263160" cy="23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E01922ED-BFDA-55B0-6A39-FCC1D6B2BDA8}"/>
                    </a:ext>
                  </a:extLst>
                </p14:cNvPr>
                <p14:cNvContentPartPr/>
                <p14:nvPr/>
              </p14:nvContentPartPr>
              <p14:xfrm>
                <a:off x="7573732" y="3832867"/>
                <a:ext cx="767880" cy="152748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E01922ED-BFDA-55B0-6A39-FCC1D6B2BD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4732" y="3824227"/>
                  <a:ext cx="785520" cy="15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B5050EDF-87D1-1F46-C3CE-114131EB79D3}"/>
                    </a:ext>
                  </a:extLst>
                </p14:cNvPr>
                <p14:cNvContentPartPr/>
                <p14:nvPr/>
              </p14:nvContentPartPr>
              <p14:xfrm>
                <a:off x="6788932" y="4876507"/>
                <a:ext cx="984960" cy="89424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B5050EDF-87D1-1F46-C3CE-114131EB79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79932" y="4867867"/>
                  <a:ext cx="100260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0D369BC9-1B69-0100-E34D-013B63A10510}"/>
                    </a:ext>
                  </a:extLst>
                </p14:cNvPr>
                <p14:cNvContentPartPr/>
                <p14:nvPr/>
              </p14:nvContentPartPr>
              <p14:xfrm>
                <a:off x="5043652" y="2879587"/>
                <a:ext cx="1002240" cy="53100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0D369BC9-1B69-0100-E34D-013B63A1051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35012" y="2870947"/>
                  <a:ext cx="10198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47" name="Freihand 246">
                  <a:extLst>
                    <a:ext uri="{FF2B5EF4-FFF2-40B4-BE49-F238E27FC236}">
                      <a16:creationId xmlns:a16="http://schemas.microsoft.com/office/drawing/2014/main" id="{74DAB9D5-6461-696E-DDA1-2A2F7B70F28C}"/>
                    </a:ext>
                  </a:extLst>
                </p14:cNvPr>
                <p14:cNvContentPartPr/>
                <p14:nvPr/>
              </p14:nvContentPartPr>
              <p14:xfrm>
                <a:off x="4626052" y="3165787"/>
                <a:ext cx="740520" cy="918720"/>
              </p14:xfrm>
            </p:contentPart>
          </mc:Choice>
          <mc:Fallback xmlns="">
            <p:pic>
              <p:nvPicPr>
                <p:cNvPr id="247" name="Freihand 246">
                  <a:extLst>
                    <a:ext uri="{FF2B5EF4-FFF2-40B4-BE49-F238E27FC236}">
                      <a16:creationId xmlns:a16="http://schemas.microsoft.com/office/drawing/2014/main" id="{74DAB9D5-6461-696E-DDA1-2A2F7B70F28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17052" y="3157147"/>
                  <a:ext cx="758160" cy="9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2A680350-9856-47AE-97AA-C80478E22BF6}"/>
                    </a:ext>
                  </a:extLst>
                </p14:cNvPr>
                <p14:cNvContentPartPr/>
                <p14:nvPr/>
              </p14:nvContentPartPr>
              <p14:xfrm>
                <a:off x="4993972" y="424027"/>
                <a:ext cx="2930760" cy="1234800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2A680350-9856-47AE-97AA-C80478E22BF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84972" y="415387"/>
                  <a:ext cx="2948400" cy="12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991A214A-AEDC-681D-F15A-ED27BAED2358}"/>
                    </a:ext>
                  </a:extLst>
                </p14:cNvPr>
                <p14:cNvContentPartPr/>
                <p14:nvPr/>
              </p14:nvContentPartPr>
              <p14:xfrm>
                <a:off x="5017012" y="470827"/>
                <a:ext cx="1320840" cy="121680"/>
              </p14:xfrm>
            </p:contentPart>
          </mc:Choice>
          <mc:Fallback xmlns=""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991A214A-AEDC-681D-F15A-ED27BAED23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08012" y="462187"/>
                  <a:ext cx="1338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55" name="Freihand 254">
                  <a:extLst>
                    <a:ext uri="{FF2B5EF4-FFF2-40B4-BE49-F238E27FC236}">
                      <a16:creationId xmlns:a16="http://schemas.microsoft.com/office/drawing/2014/main" id="{8C807955-1D5E-66F0-D2E1-4D26B26D878C}"/>
                    </a:ext>
                  </a:extLst>
                </p14:cNvPr>
                <p14:cNvContentPartPr/>
                <p14:nvPr/>
              </p14:nvContentPartPr>
              <p14:xfrm>
                <a:off x="5891812" y="474067"/>
                <a:ext cx="864360" cy="219600"/>
              </p14:xfrm>
            </p:contentPart>
          </mc:Choice>
          <mc:Fallback xmlns="">
            <p:pic>
              <p:nvPicPr>
                <p:cNvPr id="255" name="Freihand 254">
                  <a:extLst>
                    <a:ext uri="{FF2B5EF4-FFF2-40B4-BE49-F238E27FC236}">
                      <a16:creationId xmlns:a16="http://schemas.microsoft.com/office/drawing/2014/main" id="{8C807955-1D5E-66F0-D2E1-4D26B26D87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82812" y="465067"/>
                  <a:ext cx="882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F0E7666B-2154-D521-6CED-FBB7DC21841D}"/>
                    </a:ext>
                  </a:extLst>
                </p14:cNvPr>
                <p14:cNvContentPartPr/>
                <p14:nvPr/>
              </p14:nvContentPartPr>
              <p14:xfrm>
                <a:off x="6466732" y="626347"/>
                <a:ext cx="822960" cy="349200"/>
              </p14:xfrm>
            </p:contentPart>
          </mc:Choice>
          <mc:Fallback xmlns=""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F0E7666B-2154-D521-6CED-FBB7DC2184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58092" y="617707"/>
                  <a:ext cx="840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57" name="Freihand 256">
                  <a:extLst>
                    <a:ext uri="{FF2B5EF4-FFF2-40B4-BE49-F238E27FC236}">
                      <a16:creationId xmlns:a16="http://schemas.microsoft.com/office/drawing/2014/main" id="{3E96D54E-3CF0-227B-3ADE-EC341AE3C040}"/>
                    </a:ext>
                  </a:extLst>
                </p14:cNvPr>
                <p14:cNvContentPartPr/>
                <p14:nvPr/>
              </p14:nvContentPartPr>
              <p14:xfrm>
                <a:off x="6627652" y="712027"/>
                <a:ext cx="495720" cy="224640"/>
              </p14:xfrm>
            </p:contentPart>
          </mc:Choice>
          <mc:Fallback xmlns="">
            <p:pic>
              <p:nvPicPr>
                <p:cNvPr id="257" name="Freihand 256">
                  <a:extLst>
                    <a:ext uri="{FF2B5EF4-FFF2-40B4-BE49-F238E27FC236}">
                      <a16:creationId xmlns:a16="http://schemas.microsoft.com/office/drawing/2014/main" id="{3E96D54E-3CF0-227B-3ADE-EC341AE3C04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18652" y="703027"/>
                  <a:ext cx="513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B87B1120-2B0B-CDAB-A24A-96BFEC47A476}"/>
                    </a:ext>
                  </a:extLst>
                </p14:cNvPr>
                <p14:cNvContentPartPr/>
                <p14:nvPr/>
              </p14:nvContentPartPr>
              <p14:xfrm>
                <a:off x="6532612" y="775747"/>
                <a:ext cx="1132920" cy="68004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B87B1120-2B0B-CDAB-A24A-96BFEC47A47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23612" y="766747"/>
                  <a:ext cx="11505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59" name="Freihand 258">
                  <a:extLst>
                    <a:ext uri="{FF2B5EF4-FFF2-40B4-BE49-F238E27FC236}">
                      <a16:creationId xmlns:a16="http://schemas.microsoft.com/office/drawing/2014/main" id="{2C20AACC-8266-E947-0CD9-0850C76FC28A}"/>
                    </a:ext>
                  </a:extLst>
                </p14:cNvPr>
                <p14:cNvContentPartPr/>
                <p14:nvPr/>
              </p14:nvContentPartPr>
              <p14:xfrm>
                <a:off x="4845292" y="475867"/>
                <a:ext cx="1501920" cy="198720"/>
              </p14:xfrm>
            </p:contentPart>
          </mc:Choice>
          <mc:Fallback xmlns="">
            <p:pic>
              <p:nvPicPr>
                <p:cNvPr id="259" name="Freihand 258">
                  <a:extLst>
                    <a:ext uri="{FF2B5EF4-FFF2-40B4-BE49-F238E27FC236}">
                      <a16:creationId xmlns:a16="http://schemas.microsoft.com/office/drawing/2014/main" id="{2C20AACC-8266-E947-0CD9-0850C76FC28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36652" y="466867"/>
                  <a:ext cx="1519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58E0D25E-26E8-CC95-6B43-592B01968F5C}"/>
                    </a:ext>
                  </a:extLst>
                </p14:cNvPr>
                <p14:cNvContentPartPr/>
                <p14:nvPr/>
              </p14:nvContentPartPr>
              <p14:xfrm>
                <a:off x="5141212" y="574867"/>
                <a:ext cx="1103400" cy="4104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58E0D25E-26E8-CC95-6B43-592B01968F5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32572" y="565867"/>
                  <a:ext cx="1121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1" name="Freihand 260">
                  <a:extLst>
                    <a:ext uri="{FF2B5EF4-FFF2-40B4-BE49-F238E27FC236}">
                      <a16:creationId xmlns:a16="http://schemas.microsoft.com/office/drawing/2014/main" id="{D03FB7A4-8A78-D4A9-9EE4-E6A76D3F93DC}"/>
                    </a:ext>
                  </a:extLst>
                </p14:cNvPr>
                <p14:cNvContentPartPr/>
                <p14:nvPr/>
              </p14:nvContentPartPr>
              <p14:xfrm>
                <a:off x="4271452" y="552187"/>
                <a:ext cx="2093760" cy="150480"/>
              </p14:xfrm>
            </p:contentPart>
          </mc:Choice>
          <mc:Fallback xmlns="">
            <p:pic>
              <p:nvPicPr>
                <p:cNvPr id="261" name="Freihand 260">
                  <a:extLst>
                    <a:ext uri="{FF2B5EF4-FFF2-40B4-BE49-F238E27FC236}">
                      <a16:creationId xmlns:a16="http://schemas.microsoft.com/office/drawing/2014/main" id="{D03FB7A4-8A78-D4A9-9EE4-E6A76D3F93D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62812" y="543547"/>
                  <a:ext cx="2111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2" name="Freihand 261">
                  <a:extLst>
                    <a:ext uri="{FF2B5EF4-FFF2-40B4-BE49-F238E27FC236}">
                      <a16:creationId xmlns:a16="http://schemas.microsoft.com/office/drawing/2014/main" id="{F5A0AEBE-7358-F393-89FF-95E5B294E89F}"/>
                    </a:ext>
                  </a:extLst>
                </p14:cNvPr>
                <p14:cNvContentPartPr/>
                <p14:nvPr/>
              </p14:nvContentPartPr>
              <p14:xfrm>
                <a:off x="3291532" y="542107"/>
                <a:ext cx="1730880" cy="852120"/>
              </p14:xfrm>
            </p:contentPart>
          </mc:Choice>
          <mc:Fallback xmlns="">
            <p:pic>
              <p:nvPicPr>
                <p:cNvPr id="262" name="Freihand 261">
                  <a:extLst>
                    <a:ext uri="{FF2B5EF4-FFF2-40B4-BE49-F238E27FC236}">
                      <a16:creationId xmlns:a16="http://schemas.microsoft.com/office/drawing/2014/main" id="{F5A0AEBE-7358-F393-89FF-95E5B294E89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82532" y="533467"/>
                  <a:ext cx="174852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4" name="Freihand 263">
                  <a:extLst>
                    <a:ext uri="{FF2B5EF4-FFF2-40B4-BE49-F238E27FC236}">
                      <a16:creationId xmlns:a16="http://schemas.microsoft.com/office/drawing/2014/main" id="{3E51D5EA-676D-4851-E063-554788657D9E}"/>
                    </a:ext>
                  </a:extLst>
                </p14:cNvPr>
                <p14:cNvContentPartPr/>
                <p14:nvPr/>
              </p14:nvContentPartPr>
              <p14:xfrm>
                <a:off x="3700852" y="5543587"/>
                <a:ext cx="1831680" cy="423000"/>
              </p14:xfrm>
            </p:contentPart>
          </mc:Choice>
          <mc:Fallback xmlns="">
            <p:pic>
              <p:nvPicPr>
                <p:cNvPr id="264" name="Freihand 263">
                  <a:extLst>
                    <a:ext uri="{FF2B5EF4-FFF2-40B4-BE49-F238E27FC236}">
                      <a16:creationId xmlns:a16="http://schemas.microsoft.com/office/drawing/2014/main" id="{3E51D5EA-676D-4851-E063-554788657D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92212" y="5534587"/>
                  <a:ext cx="18493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5" name="Freihand 264">
                  <a:extLst>
                    <a:ext uri="{FF2B5EF4-FFF2-40B4-BE49-F238E27FC236}">
                      <a16:creationId xmlns:a16="http://schemas.microsoft.com/office/drawing/2014/main" id="{4E75135B-0158-354B-1FBC-DAA7A6B4C103}"/>
                    </a:ext>
                  </a:extLst>
                </p14:cNvPr>
                <p14:cNvContentPartPr/>
                <p14:nvPr/>
              </p14:nvContentPartPr>
              <p14:xfrm>
                <a:off x="5574652" y="5884147"/>
                <a:ext cx="910080" cy="146880"/>
              </p14:xfrm>
            </p:contentPart>
          </mc:Choice>
          <mc:Fallback xmlns="">
            <p:pic>
              <p:nvPicPr>
                <p:cNvPr id="265" name="Freihand 264">
                  <a:extLst>
                    <a:ext uri="{FF2B5EF4-FFF2-40B4-BE49-F238E27FC236}">
                      <a16:creationId xmlns:a16="http://schemas.microsoft.com/office/drawing/2014/main" id="{4E75135B-0158-354B-1FBC-DAA7A6B4C10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66012" y="5875147"/>
                  <a:ext cx="927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6" name="Freihand 265">
                  <a:extLst>
                    <a:ext uri="{FF2B5EF4-FFF2-40B4-BE49-F238E27FC236}">
                      <a16:creationId xmlns:a16="http://schemas.microsoft.com/office/drawing/2014/main" id="{53CB5258-AB1A-C4C2-81CB-726D46A9EB58}"/>
                    </a:ext>
                  </a:extLst>
                </p14:cNvPr>
                <p14:cNvContentPartPr/>
                <p14:nvPr/>
              </p14:nvContentPartPr>
              <p14:xfrm>
                <a:off x="4754212" y="5966947"/>
                <a:ext cx="326880" cy="60840"/>
              </p14:xfrm>
            </p:contentPart>
          </mc:Choice>
          <mc:Fallback xmlns="">
            <p:pic>
              <p:nvPicPr>
                <p:cNvPr id="266" name="Freihand 265">
                  <a:extLst>
                    <a:ext uri="{FF2B5EF4-FFF2-40B4-BE49-F238E27FC236}">
                      <a16:creationId xmlns:a16="http://schemas.microsoft.com/office/drawing/2014/main" id="{53CB5258-AB1A-C4C2-81CB-726D46A9EB5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745212" y="5957947"/>
                  <a:ext cx="344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12DC87ED-1355-0ACA-9415-D040242FDFF1}"/>
                    </a:ext>
                  </a:extLst>
                </p14:cNvPr>
                <p14:cNvContentPartPr/>
                <p14:nvPr/>
              </p14:nvContentPartPr>
              <p14:xfrm>
                <a:off x="3294052" y="5327947"/>
                <a:ext cx="1317600" cy="57924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12DC87ED-1355-0ACA-9415-D040242FDFF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285412" y="5319307"/>
                  <a:ext cx="13352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9743244F-33D2-BAD3-1DA1-CD97D39453E8}"/>
                    </a:ext>
                  </a:extLst>
                </p14:cNvPr>
                <p14:cNvContentPartPr/>
                <p14:nvPr/>
              </p14:nvContentPartPr>
              <p14:xfrm>
                <a:off x="3991012" y="5791627"/>
                <a:ext cx="2154960" cy="24084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9743244F-33D2-BAD3-1DA1-CD97D39453E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82012" y="5782627"/>
                  <a:ext cx="2172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DCE7DA5C-BF9B-A7B6-FEE6-455CF123360C}"/>
                    </a:ext>
                  </a:extLst>
                </p14:cNvPr>
                <p14:cNvContentPartPr/>
                <p14:nvPr/>
              </p14:nvContentPartPr>
              <p14:xfrm>
                <a:off x="5171092" y="5648707"/>
                <a:ext cx="1863000" cy="46440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DCE7DA5C-BF9B-A7B6-FEE6-455CF123360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62452" y="5640067"/>
                  <a:ext cx="18806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C6E614C-DF5A-6B51-5227-1423CFF235F7}"/>
                    </a:ext>
                  </a:extLst>
                </p14:cNvPr>
                <p14:cNvContentPartPr/>
                <p14:nvPr/>
              </p14:nvContentPartPr>
              <p14:xfrm>
                <a:off x="4862572" y="589627"/>
                <a:ext cx="807480" cy="1296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C6E614C-DF5A-6B51-5227-1423CFF235F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53932" y="580987"/>
                  <a:ext cx="82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0CB1D493-07D2-B725-200C-117B069EBED8}"/>
                    </a:ext>
                  </a:extLst>
                </p14:cNvPr>
                <p14:cNvContentPartPr/>
                <p14:nvPr/>
              </p14:nvContentPartPr>
              <p14:xfrm>
                <a:off x="5303212" y="537787"/>
                <a:ext cx="709560" cy="41364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0CB1D493-07D2-B725-200C-117B069EBED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294212" y="529147"/>
                  <a:ext cx="7272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74" name="Freihand 273">
                  <a:extLst>
                    <a:ext uri="{FF2B5EF4-FFF2-40B4-BE49-F238E27FC236}">
                      <a16:creationId xmlns:a16="http://schemas.microsoft.com/office/drawing/2014/main" id="{7F3E140E-AD1C-8404-2913-6A316896D5EC}"/>
                    </a:ext>
                  </a:extLst>
                </p14:cNvPr>
                <p14:cNvContentPartPr/>
                <p14:nvPr/>
              </p14:nvContentPartPr>
              <p14:xfrm>
                <a:off x="5692732" y="759547"/>
                <a:ext cx="514800" cy="884160"/>
              </p14:xfrm>
            </p:contentPart>
          </mc:Choice>
          <mc:Fallback xmlns="">
            <p:pic>
              <p:nvPicPr>
                <p:cNvPr id="274" name="Freihand 273">
                  <a:extLst>
                    <a:ext uri="{FF2B5EF4-FFF2-40B4-BE49-F238E27FC236}">
                      <a16:creationId xmlns:a16="http://schemas.microsoft.com/office/drawing/2014/main" id="{7F3E140E-AD1C-8404-2913-6A316896D5E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84092" y="750907"/>
                  <a:ext cx="53244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77D2C3E2-25BD-04E2-1D08-A030F4094A67}"/>
                    </a:ext>
                  </a:extLst>
                </p14:cNvPr>
                <p14:cNvContentPartPr/>
                <p14:nvPr/>
              </p14:nvContentPartPr>
              <p14:xfrm>
                <a:off x="6053812" y="1190107"/>
                <a:ext cx="174600" cy="75600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77D2C3E2-25BD-04E2-1D08-A030F4094A6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44812" y="1181107"/>
                  <a:ext cx="19224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CBAA3F3F-DA00-065D-0125-1A07FC3960DB}"/>
                    </a:ext>
                  </a:extLst>
                </p14:cNvPr>
                <p14:cNvContentPartPr/>
                <p14:nvPr/>
              </p14:nvContentPartPr>
              <p14:xfrm>
                <a:off x="6149212" y="1586467"/>
                <a:ext cx="75600" cy="83232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CBAA3F3F-DA00-065D-0125-1A07FC3960D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40572" y="1577827"/>
                  <a:ext cx="9324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69576659-9B9D-BE1C-FA79-29ABFB0FBCDB}"/>
                    </a:ext>
                  </a:extLst>
                </p14:cNvPr>
                <p14:cNvContentPartPr/>
                <p14:nvPr/>
              </p14:nvContentPartPr>
              <p14:xfrm>
                <a:off x="5924212" y="1183627"/>
                <a:ext cx="253440" cy="152820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69576659-9B9D-BE1C-FA79-29ABFB0FBCD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15212" y="1174987"/>
                  <a:ext cx="271080" cy="15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8882556A-BCBF-6977-3266-A92992E10BDC}"/>
                    </a:ext>
                  </a:extLst>
                </p14:cNvPr>
                <p14:cNvContentPartPr/>
                <p14:nvPr/>
              </p14:nvContentPartPr>
              <p14:xfrm>
                <a:off x="5513092" y="2449387"/>
                <a:ext cx="625320" cy="4888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8882556A-BCBF-6977-3266-A92992E10BD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04092" y="2440387"/>
                  <a:ext cx="6429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56E336A9-3ECB-A40C-B3CE-353F98A6CB0C}"/>
                    </a:ext>
                  </a:extLst>
                </p14:cNvPr>
                <p14:cNvContentPartPr/>
                <p14:nvPr/>
              </p14:nvContentPartPr>
              <p14:xfrm>
                <a:off x="5152732" y="3090907"/>
                <a:ext cx="191160" cy="1821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56E336A9-3ECB-A40C-B3CE-353F98A6CB0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143732" y="3081907"/>
                  <a:ext cx="208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977E2B24-6382-3820-EC62-A4AA941557BD}"/>
                    </a:ext>
                  </a:extLst>
                </p14:cNvPr>
                <p14:cNvContentPartPr/>
                <p14:nvPr/>
              </p14:nvContentPartPr>
              <p14:xfrm>
                <a:off x="6460972" y="627067"/>
                <a:ext cx="605520" cy="25524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977E2B24-6382-3820-EC62-A4AA941557B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452332" y="618067"/>
                  <a:ext cx="623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8B349FC6-6B93-7BC8-4ACA-42E525CE1AD1}"/>
                    </a:ext>
                  </a:extLst>
                </p14:cNvPr>
                <p14:cNvContentPartPr/>
                <p14:nvPr/>
              </p14:nvContentPartPr>
              <p14:xfrm>
                <a:off x="5071732" y="3179467"/>
                <a:ext cx="284760" cy="2052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8B349FC6-6B93-7BC8-4ACA-42E525CE1AD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62732" y="3170467"/>
                  <a:ext cx="302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2C779E46-6F29-2966-F0CA-C83DB9892ED1}"/>
                    </a:ext>
                  </a:extLst>
                </p14:cNvPr>
                <p14:cNvContentPartPr/>
                <p14:nvPr/>
              </p14:nvContentPartPr>
              <p14:xfrm>
                <a:off x="4743412" y="3430747"/>
                <a:ext cx="242640" cy="132516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2C779E46-6F29-2966-F0CA-C83DB9892E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34412" y="3421747"/>
                  <a:ext cx="260280" cy="13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A181BE96-59FA-1111-B765-9B52AE347EA4}"/>
                    </a:ext>
                  </a:extLst>
                </p14:cNvPr>
                <p14:cNvContentPartPr/>
                <p14:nvPr/>
              </p14:nvContentPartPr>
              <p14:xfrm>
                <a:off x="4865092" y="4962187"/>
                <a:ext cx="889200" cy="9802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A181BE96-59FA-1111-B765-9B52AE347EA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56452" y="4953187"/>
                  <a:ext cx="90684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97" name="Freihand 296">
                  <a:extLst>
                    <a:ext uri="{FF2B5EF4-FFF2-40B4-BE49-F238E27FC236}">
                      <a16:creationId xmlns:a16="http://schemas.microsoft.com/office/drawing/2014/main" id="{6A458CFE-5330-52DA-973B-EE80A4033309}"/>
                    </a:ext>
                  </a:extLst>
                </p14:cNvPr>
                <p14:cNvContentPartPr/>
                <p14:nvPr/>
              </p14:nvContentPartPr>
              <p14:xfrm>
                <a:off x="10011070" y="4183867"/>
                <a:ext cx="282960" cy="398160"/>
              </p14:xfrm>
            </p:contentPart>
          </mc:Choice>
          <mc:Fallback xmlns="">
            <p:pic>
              <p:nvPicPr>
                <p:cNvPr id="297" name="Freihand 296">
                  <a:extLst>
                    <a:ext uri="{FF2B5EF4-FFF2-40B4-BE49-F238E27FC236}">
                      <a16:creationId xmlns:a16="http://schemas.microsoft.com/office/drawing/2014/main" id="{6A458CFE-5330-52DA-973B-EE80A403330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02430" y="4174867"/>
                  <a:ext cx="300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98" name="Freihand 297">
                  <a:extLst>
                    <a:ext uri="{FF2B5EF4-FFF2-40B4-BE49-F238E27FC236}">
                      <a16:creationId xmlns:a16="http://schemas.microsoft.com/office/drawing/2014/main" id="{2DCDBBF9-7A21-BB42-C13A-EBBAED0F576B}"/>
                    </a:ext>
                  </a:extLst>
                </p14:cNvPr>
                <p14:cNvContentPartPr/>
                <p14:nvPr/>
              </p14:nvContentPartPr>
              <p14:xfrm>
                <a:off x="9549550" y="4169827"/>
                <a:ext cx="746280" cy="977040"/>
              </p14:xfrm>
            </p:contentPart>
          </mc:Choice>
          <mc:Fallback xmlns="">
            <p:pic>
              <p:nvPicPr>
                <p:cNvPr id="298" name="Freihand 297">
                  <a:extLst>
                    <a:ext uri="{FF2B5EF4-FFF2-40B4-BE49-F238E27FC236}">
                      <a16:creationId xmlns:a16="http://schemas.microsoft.com/office/drawing/2014/main" id="{2DCDBBF9-7A21-BB42-C13A-EBBAED0F576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540910" y="4160827"/>
                  <a:ext cx="76392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CE76D1EF-52EE-481F-D7FF-65D99D21473B}"/>
                    </a:ext>
                  </a:extLst>
                </p14:cNvPr>
                <p14:cNvContentPartPr/>
                <p14:nvPr/>
              </p14:nvContentPartPr>
              <p14:xfrm>
                <a:off x="9131950" y="4558627"/>
                <a:ext cx="868320" cy="108036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CE76D1EF-52EE-481F-D7FF-65D99D21473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23310" y="4549987"/>
                  <a:ext cx="88596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8D1A21AD-7A73-E4FD-57B0-25A933611EF2}"/>
                    </a:ext>
                  </a:extLst>
                </p14:cNvPr>
                <p14:cNvContentPartPr/>
                <p14:nvPr/>
              </p14:nvContentPartPr>
              <p14:xfrm>
                <a:off x="9047350" y="5215627"/>
                <a:ext cx="439200" cy="57852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8D1A21AD-7A73-E4FD-57B0-25A933611EF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38350" y="5206627"/>
                  <a:ext cx="4568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E997A5C4-A9FA-CDE6-EDD8-8D51815B1174}"/>
                    </a:ext>
                  </a:extLst>
                </p14:cNvPr>
                <p14:cNvContentPartPr/>
                <p14:nvPr/>
              </p14:nvContentPartPr>
              <p14:xfrm>
                <a:off x="10360990" y="4060387"/>
                <a:ext cx="583560" cy="98208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E997A5C4-A9FA-CDE6-EDD8-8D51815B117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51990" y="4051747"/>
                  <a:ext cx="60120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7BC20126-DB19-39CE-3586-AAEEC6F4751F}"/>
                    </a:ext>
                  </a:extLst>
                </p14:cNvPr>
                <p14:cNvContentPartPr/>
                <p14:nvPr/>
              </p14:nvContentPartPr>
              <p14:xfrm>
                <a:off x="10840150" y="4681027"/>
                <a:ext cx="407160" cy="70164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7BC20126-DB19-39CE-3586-AAEEC6F4751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31150" y="4672387"/>
                  <a:ext cx="424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D7C8A58D-0D8E-0BBF-C16A-74CD7569308B}"/>
                    </a:ext>
                  </a:extLst>
                </p14:cNvPr>
                <p14:cNvContentPartPr/>
                <p14:nvPr/>
              </p14:nvContentPartPr>
              <p14:xfrm>
                <a:off x="9224470" y="5754187"/>
                <a:ext cx="2080080" cy="7596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D7C8A58D-0D8E-0BBF-C16A-74CD7569308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215470" y="5745187"/>
                  <a:ext cx="2097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338599DA-44F4-76B4-7B67-11C082C9DF5B}"/>
                    </a:ext>
                  </a:extLst>
                </p14:cNvPr>
                <p14:cNvContentPartPr/>
                <p14:nvPr/>
              </p14:nvContentPartPr>
              <p14:xfrm>
                <a:off x="10441630" y="5796307"/>
                <a:ext cx="1328040" cy="4932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338599DA-44F4-76B4-7B67-11C082C9DF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32630" y="5787667"/>
                  <a:ext cx="1345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DD4D1D3-605D-1D30-AE81-CFA3867FE96B}"/>
                    </a:ext>
                  </a:extLst>
                </p14:cNvPr>
                <p14:cNvContentPartPr/>
                <p14:nvPr/>
              </p14:nvContentPartPr>
              <p14:xfrm>
                <a:off x="9176590" y="5674267"/>
                <a:ext cx="2423160" cy="12312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DD4D1D3-605D-1D30-AE81-CFA3867FE96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67950" y="5665627"/>
                  <a:ext cx="2440800" cy="14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252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8DAA1744-24A6-B085-CF12-BEB2F5ABD800}"/>
                  </a:ext>
                </a:extLst>
              </p14:cNvPr>
              <p14:cNvContentPartPr/>
              <p14:nvPr/>
            </p14:nvContentPartPr>
            <p14:xfrm>
              <a:off x="2765043" y="3151298"/>
              <a:ext cx="1741320" cy="41868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8DAA1744-24A6-B085-CF12-BEB2F5ABD8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6403" y="3142658"/>
                <a:ext cx="17589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Freihand 139">
                <a:extLst>
                  <a:ext uri="{FF2B5EF4-FFF2-40B4-BE49-F238E27FC236}">
                    <a16:creationId xmlns:a16="http://schemas.microsoft.com/office/drawing/2014/main" id="{4853133A-8488-2FF4-CB5A-D51C178A10C7}"/>
                  </a:ext>
                </a:extLst>
              </p14:cNvPr>
              <p14:cNvContentPartPr/>
              <p14:nvPr/>
            </p14:nvContentPartPr>
            <p14:xfrm>
              <a:off x="5178483" y="4372058"/>
              <a:ext cx="236160" cy="1919160"/>
            </p14:xfrm>
          </p:contentPart>
        </mc:Choice>
        <mc:Fallback xmlns="">
          <p:pic>
            <p:nvPicPr>
              <p:cNvPr id="140" name="Freihand 139">
                <a:extLst>
                  <a:ext uri="{FF2B5EF4-FFF2-40B4-BE49-F238E27FC236}">
                    <a16:creationId xmlns:a16="http://schemas.microsoft.com/office/drawing/2014/main" id="{4853133A-8488-2FF4-CB5A-D51C178A10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9483" y="4363058"/>
                <a:ext cx="253800" cy="19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3" name="Freihand 142">
                <a:extLst>
                  <a:ext uri="{FF2B5EF4-FFF2-40B4-BE49-F238E27FC236}">
                    <a16:creationId xmlns:a16="http://schemas.microsoft.com/office/drawing/2014/main" id="{F3FA3F96-74CD-979A-5E87-98782161597E}"/>
                  </a:ext>
                </a:extLst>
              </p14:cNvPr>
              <p14:cNvContentPartPr/>
              <p14:nvPr/>
            </p14:nvContentPartPr>
            <p14:xfrm>
              <a:off x="5439843" y="4501298"/>
              <a:ext cx="273960" cy="1792080"/>
            </p14:xfrm>
          </p:contentPart>
        </mc:Choice>
        <mc:Fallback xmlns="">
          <p:pic>
            <p:nvPicPr>
              <p:cNvPr id="143" name="Freihand 142">
                <a:extLst>
                  <a:ext uri="{FF2B5EF4-FFF2-40B4-BE49-F238E27FC236}">
                    <a16:creationId xmlns:a16="http://schemas.microsoft.com/office/drawing/2014/main" id="{F3FA3F96-74CD-979A-5E87-9878216159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0843" y="4492298"/>
                <a:ext cx="291600" cy="18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E89C58B0-46E9-CBD9-4A76-98562E7A728F}"/>
                  </a:ext>
                </a:extLst>
              </p14:cNvPr>
              <p14:cNvContentPartPr/>
              <p14:nvPr/>
            </p14:nvContentPartPr>
            <p14:xfrm>
              <a:off x="5802003" y="3891098"/>
              <a:ext cx="447480" cy="22428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E89C58B0-46E9-CBD9-4A76-98562E7A72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3003" y="3882098"/>
                <a:ext cx="4651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4" name="Freihand 133">
                <a:extLst>
                  <a:ext uri="{FF2B5EF4-FFF2-40B4-BE49-F238E27FC236}">
                    <a16:creationId xmlns:a16="http://schemas.microsoft.com/office/drawing/2014/main" id="{F8C9C761-4F0F-6C6C-C072-4FB8984DBC63}"/>
                  </a:ext>
                </a:extLst>
              </p14:cNvPr>
              <p14:cNvContentPartPr/>
              <p14:nvPr/>
            </p14:nvContentPartPr>
            <p14:xfrm>
              <a:off x="4806603" y="2712098"/>
              <a:ext cx="303120" cy="790200"/>
            </p14:xfrm>
          </p:contentPart>
        </mc:Choice>
        <mc:Fallback xmlns="">
          <p:pic>
            <p:nvPicPr>
              <p:cNvPr id="134" name="Freihand 133">
                <a:extLst>
                  <a:ext uri="{FF2B5EF4-FFF2-40B4-BE49-F238E27FC236}">
                    <a16:creationId xmlns:a16="http://schemas.microsoft.com/office/drawing/2014/main" id="{F8C9C761-4F0F-6C6C-C072-4FB8984DBC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7963" y="2703098"/>
                <a:ext cx="32076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0" name="Freihand 159">
                <a:extLst>
                  <a:ext uri="{FF2B5EF4-FFF2-40B4-BE49-F238E27FC236}">
                    <a16:creationId xmlns:a16="http://schemas.microsoft.com/office/drawing/2014/main" id="{CBAC62FF-9AF9-0BE8-F5AC-B886D90DB115}"/>
                  </a:ext>
                </a:extLst>
              </p14:cNvPr>
              <p14:cNvContentPartPr/>
              <p14:nvPr/>
            </p14:nvContentPartPr>
            <p14:xfrm>
              <a:off x="9336123" y="3440378"/>
              <a:ext cx="1080" cy="1800"/>
            </p14:xfrm>
          </p:contentPart>
        </mc:Choice>
        <mc:Fallback xmlns="">
          <p:pic>
            <p:nvPicPr>
              <p:cNvPr id="160" name="Freihand 159">
                <a:extLst>
                  <a:ext uri="{FF2B5EF4-FFF2-40B4-BE49-F238E27FC236}">
                    <a16:creationId xmlns:a16="http://schemas.microsoft.com/office/drawing/2014/main" id="{CBAC62FF-9AF9-0BE8-F5AC-B886D90DB1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27483" y="3431378"/>
                <a:ext cx="18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2" name="Freihand 291">
                <a:extLst>
                  <a:ext uri="{FF2B5EF4-FFF2-40B4-BE49-F238E27FC236}">
                    <a16:creationId xmlns:a16="http://schemas.microsoft.com/office/drawing/2014/main" id="{287DCC16-D101-C1B8-C890-06BA06A097DA}"/>
                  </a:ext>
                </a:extLst>
              </p14:cNvPr>
              <p14:cNvContentPartPr/>
              <p14:nvPr/>
            </p14:nvContentPartPr>
            <p14:xfrm>
              <a:off x="6749163" y="3459458"/>
              <a:ext cx="1760400" cy="159840"/>
            </p14:xfrm>
          </p:contentPart>
        </mc:Choice>
        <mc:Fallback xmlns="">
          <p:pic>
            <p:nvPicPr>
              <p:cNvPr id="292" name="Freihand 291">
                <a:extLst>
                  <a:ext uri="{FF2B5EF4-FFF2-40B4-BE49-F238E27FC236}">
                    <a16:creationId xmlns:a16="http://schemas.microsoft.com/office/drawing/2014/main" id="{287DCC16-D101-C1B8-C890-06BA06A097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40163" y="3450458"/>
                <a:ext cx="177804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60FE0652-CF73-04DA-8D5D-F8FF7BD4BA57}"/>
              </a:ext>
            </a:extLst>
          </p:cNvPr>
          <p:cNvGrpSpPr/>
          <p:nvPr/>
        </p:nvGrpSpPr>
        <p:grpSpPr>
          <a:xfrm>
            <a:off x="3755763" y="205058"/>
            <a:ext cx="4758120" cy="4892040"/>
            <a:chOff x="3755763" y="205058"/>
            <a:chExt cx="4758120" cy="48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511A2C7-E62E-2BB0-2171-2E655F1F38AF}"/>
                    </a:ext>
                  </a:extLst>
                </p14:cNvPr>
                <p14:cNvContentPartPr/>
                <p14:nvPr/>
              </p14:nvContentPartPr>
              <p14:xfrm>
                <a:off x="5478003" y="2574938"/>
                <a:ext cx="236160" cy="256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511A2C7-E62E-2BB0-2171-2E655F1F38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69363" y="2565938"/>
                  <a:ext cx="253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3AAA8E0C-5387-96E6-141D-8B69287D8F2B}"/>
                    </a:ext>
                  </a:extLst>
                </p14:cNvPr>
                <p14:cNvContentPartPr/>
                <p14:nvPr/>
              </p14:nvContentPartPr>
              <p14:xfrm>
                <a:off x="5431203" y="2762138"/>
                <a:ext cx="42840" cy="3531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3AAA8E0C-5387-96E6-141D-8B69287D8F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22203" y="2753498"/>
                  <a:ext cx="60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98812E79-F082-5F7F-68C4-89547368842C}"/>
                    </a:ext>
                  </a:extLst>
                </p14:cNvPr>
                <p14:cNvContentPartPr/>
                <p14:nvPr/>
              </p14:nvContentPartPr>
              <p14:xfrm>
                <a:off x="5817843" y="3730178"/>
                <a:ext cx="149400" cy="37332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98812E79-F082-5F7F-68C4-8954736884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09203" y="3721538"/>
                  <a:ext cx="1670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F6FED0B6-A0C2-8971-BF9F-16063B321A89}"/>
                    </a:ext>
                  </a:extLst>
                </p14:cNvPr>
                <p14:cNvContentPartPr/>
                <p14:nvPr/>
              </p14:nvContentPartPr>
              <p14:xfrm>
                <a:off x="5004243" y="3896858"/>
                <a:ext cx="442080" cy="2581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F6FED0B6-A0C2-8971-BF9F-16063B321A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95603" y="3887858"/>
                  <a:ext cx="459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E4BF29F4-94EF-2624-DB78-9254F56E39AE}"/>
                    </a:ext>
                  </a:extLst>
                </p14:cNvPr>
                <p14:cNvContentPartPr/>
                <p14:nvPr/>
              </p14:nvContentPartPr>
              <p14:xfrm>
                <a:off x="4727043" y="3027818"/>
                <a:ext cx="131040" cy="71964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E4BF29F4-94EF-2624-DB78-9254F56E39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18043" y="3018818"/>
                  <a:ext cx="1486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350500D7-A9E6-FFE0-EABA-A5E0607D6E26}"/>
                    </a:ext>
                  </a:extLst>
                </p14:cNvPr>
                <p14:cNvContentPartPr/>
                <p14:nvPr/>
              </p14:nvContentPartPr>
              <p14:xfrm>
                <a:off x="5023323" y="3931778"/>
                <a:ext cx="694080" cy="21600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350500D7-A9E6-FFE0-EABA-A5E0607D6E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4683" y="3923138"/>
                  <a:ext cx="711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52FB625B-A253-74B3-079E-2606612C2D9A}"/>
                    </a:ext>
                  </a:extLst>
                </p14:cNvPr>
                <p14:cNvContentPartPr/>
                <p14:nvPr/>
              </p14:nvContentPartPr>
              <p14:xfrm>
                <a:off x="5384763" y="2554418"/>
                <a:ext cx="197640" cy="65988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52FB625B-A253-74B3-079E-2606612C2D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75763" y="2545418"/>
                  <a:ext cx="21528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03FE419C-C054-EDCB-8B5E-5912F9E44B27}"/>
                    </a:ext>
                  </a:extLst>
                </p14:cNvPr>
                <p14:cNvContentPartPr/>
                <p14:nvPr/>
              </p14:nvContentPartPr>
              <p14:xfrm>
                <a:off x="4936203" y="2459018"/>
                <a:ext cx="657000" cy="3816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03FE419C-C054-EDCB-8B5E-5912F9E44B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27203" y="2450018"/>
                  <a:ext cx="674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E045FA80-99B1-04E6-07AE-2F0B3836D7D2}"/>
                    </a:ext>
                  </a:extLst>
                </p14:cNvPr>
                <p14:cNvContentPartPr/>
                <p14:nvPr/>
              </p14:nvContentPartPr>
              <p14:xfrm>
                <a:off x="5780763" y="4263698"/>
                <a:ext cx="506520" cy="2052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E045FA80-99B1-04E6-07AE-2F0B3836D7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72123" y="4254698"/>
                  <a:ext cx="524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0CBDA8F1-3844-AD85-36B8-1DEB8EDC2F66}"/>
                    </a:ext>
                  </a:extLst>
                </p14:cNvPr>
                <p14:cNvContentPartPr/>
                <p14:nvPr/>
              </p14:nvContentPartPr>
              <p14:xfrm>
                <a:off x="6270003" y="4261538"/>
                <a:ext cx="361080" cy="13176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0CBDA8F1-3844-AD85-36B8-1DEB8EDC2F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003" y="4252538"/>
                  <a:ext cx="378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4796C120-E4C8-6612-D80D-7A9B94BE8239}"/>
                    </a:ext>
                  </a:extLst>
                </p14:cNvPr>
                <p14:cNvContentPartPr/>
                <p14:nvPr/>
              </p14:nvContentPartPr>
              <p14:xfrm>
                <a:off x="6667083" y="4495538"/>
                <a:ext cx="693360" cy="60156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4796C120-E4C8-6612-D80D-7A9B94BE82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58443" y="4486538"/>
                  <a:ext cx="71100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F4994229-B062-02C6-5280-5E87DBDDE6F3}"/>
                    </a:ext>
                  </a:extLst>
                </p14:cNvPr>
                <p14:cNvContentPartPr/>
                <p14:nvPr/>
              </p14:nvContentPartPr>
              <p14:xfrm>
                <a:off x="6802443" y="4079018"/>
                <a:ext cx="588240" cy="9817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F4994229-B062-02C6-5280-5E87DBDDE6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93443" y="4070378"/>
                  <a:ext cx="605880" cy="9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E8061943-68DA-0674-0E54-764E47979DCC}"/>
                    </a:ext>
                  </a:extLst>
                </p14:cNvPr>
                <p14:cNvContentPartPr/>
                <p14:nvPr/>
              </p14:nvContentPartPr>
              <p14:xfrm>
                <a:off x="6589323" y="3889658"/>
                <a:ext cx="236160" cy="1990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E8061943-68DA-0674-0E54-764E47979D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80683" y="3881018"/>
                  <a:ext cx="253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2377719B-3342-2771-A627-4858628B2CA2}"/>
                    </a:ext>
                  </a:extLst>
                </p14:cNvPr>
                <p14:cNvContentPartPr/>
                <p14:nvPr/>
              </p14:nvContentPartPr>
              <p14:xfrm>
                <a:off x="6570243" y="3688778"/>
                <a:ext cx="102600" cy="17748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2377719B-3342-2771-A627-4858628B2C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1243" y="3680138"/>
                  <a:ext cx="120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B959F26D-3681-BE0B-D714-854650EF3403}"/>
                    </a:ext>
                  </a:extLst>
                </p14:cNvPr>
                <p14:cNvContentPartPr/>
                <p14:nvPr/>
              </p14:nvContentPartPr>
              <p14:xfrm>
                <a:off x="6628203" y="3625058"/>
                <a:ext cx="129960" cy="6660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B959F26D-3681-BE0B-D714-854650EF34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19563" y="3616418"/>
                  <a:ext cx="147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5113B98E-2A46-F308-D21E-15AD90DEDC06}"/>
                    </a:ext>
                  </a:extLst>
                </p14:cNvPr>
                <p14:cNvContentPartPr/>
                <p14:nvPr/>
              </p14:nvContentPartPr>
              <p14:xfrm>
                <a:off x="6519123" y="2841338"/>
                <a:ext cx="288720" cy="3376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5113B98E-2A46-F308-D21E-15AD90DEDC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10123" y="2832698"/>
                  <a:ext cx="306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7F565763-2029-846D-4990-06451569CB0A}"/>
                    </a:ext>
                  </a:extLst>
                </p14:cNvPr>
                <p14:cNvContentPartPr/>
                <p14:nvPr/>
              </p14:nvContentPartPr>
              <p14:xfrm>
                <a:off x="6502563" y="2407178"/>
                <a:ext cx="405720" cy="39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7F565763-2029-846D-4990-06451569CB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93923" y="2398538"/>
                  <a:ext cx="4233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396D51B-4F2A-D6E6-02B2-F478D0A398FC}"/>
                    </a:ext>
                  </a:extLst>
                </p14:cNvPr>
                <p14:cNvContentPartPr/>
                <p14:nvPr/>
              </p14:nvContentPartPr>
              <p14:xfrm>
                <a:off x="6818283" y="1997498"/>
                <a:ext cx="630360" cy="47520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396D51B-4F2A-D6E6-02B2-F478D0A39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09283" y="1988498"/>
                  <a:ext cx="6480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DFB23F14-AFD1-3AC3-85FA-4E8CF4A8BD2F}"/>
                    </a:ext>
                  </a:extLst>
                </p14:cNvPr>
                <p14:cNvContentPartPr/>
                <p14:nvPr/>
              </p14:nvContentPartPr>
              <p14:xfrm>
                <a:off x="7374843" y="1574138"/>
                <a:ext cx="771840" cy="46332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DFB23F14-AFD1-3AC3-85FA-4E8CF4A8BD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6203" y="1565138"/>
                  <a:ext cx="7894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3357B6DB-4490-8F82-C741-69C1E2F130EB}"/>
                    </a:ext>
                  </a:extLst>
                </p14:cNvPr>
                <p14:cNvContentPartPr/>
                <p14:nvPr/>
              </p14:nvContentPartPr>
              <p14:xfrm>
                <a:off x="7941843" y="1479458"/>
                <a:ext cx="368280" cy="2664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3357B6DB-4490-8F82-C741-69C1E2F130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32843" y="1470818"/>
                  <a:ext cx="385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46FC137D-CBE9-F982-4DC2-E1843E74ABC9}"/>
                    </a:ext>
                  </a:extLst>
                </p14:cNvPr>
                <p14:cNvContentPartPr/>
                <p14:nvPr/>
              </p14:nvContentPartPr>
              <p14:xfrm>
                <a:off x="7536843" y="1447778"/>
                <a:ext cx="781200" cy="38088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46FC137D-CBE9-F982-4DC2-E1843E74AB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28203" y="1439138"/>
                  <a:ext cx="798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1D277B52-4DBC-0F43-D1EE-BA8A57A0C59B}"/>
                    </a:ext>
                  </a:extLst>
                </p14:cNvPr>
                <p14:cNvContentPartPr/>
                <p14:nvPr/>
              </p14:nvContentPartPr>
              <p14:xfrm>
                <a:off x="6763563" y="1573418"/>
                <a:ext cx="1162800" cy="65376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1D277B52-4DBC-0F43-D1EE-BA8A57A0C5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54563" y="1564418"/>
                  <a:ext cx="11804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1FE86809-3460-4E90-F9E4-088C4243576C}"/>
                    </a:ext>
                  </a:extLst>
                </p14:cNvPr>
                <p14:cNvContentPartPr/>
                <p14:nvPr/>
              </p14:nvContentPartPr>
              <p14:xfrm>
                <a:off x="6375123" y="2133218"/>
                <a:ext cx="526320" cy="20376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1FE86809-3460-4E90-F9E4-088C424357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66483" y="2124218"/>
                  <a:ext cx="543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1DC9E023-160A-2273-C15E-D1E4C6234C74}"/>
                    </a:ext>
                  </a:extLst>
                </p14:cNvPr>
                <p14:cNvContentPartPr/>
                <p14:nvPr/>
              </p14:nvContentPartPr>
              <p14:xfrm>
                <a:off x="6167403" y="2135018"/>
                <a:ext cx="221040" cy="19116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1DC9E023-160A-2273-C15E-D1E4C6234C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58403" y="2126378"/>
                  <a:ext cx="238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515DA2FA-C44F-0AE4-7231-9CA53BF63FBF}"/>
                    </a:ext>
                  </a:extLst>
                </p14:cNvPr>
                <p14:cNvContentPartPr/>
                <p14:nvPr/>
              </p14:nvContentPartPr>
              <p14:xfrm>
                <a:off x="6006483" y="1548578"/>
                <a:ext cx="182880" cy="5479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515DA2FA-C44F-0AE4-7231-9CA53BF63F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97483" y="1539578"/>
                  <a:ext cx="2005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8E39FFFE-4AFA-CCCD-EACB-8C1C672709DA}"/>
                    </a:ext>
                  </a:extLst>
                </p14:cNvPr>
                <p14:cNvContentPartPr/>
                <p14:nvPr/>
              </p14:nvContentPartPr>
              <p14:xfrm>
                <a:off x="5888763" y="799418"/>
                <a:ext cx="185400" cy="84456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8E39FFFE-4AFA-CCCD-EACB-8C1C672709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9763" y="790418"/>
                  <a:ext cx="20304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B153CC39-CFCF-9B8F-D046-C23E4924F436}"/>
                    </a:ext>
                  </a:extLst>
                </p14:cNvPr>
                <p14:cNvContentPartPr/>
                <p14:nvPr/>
              </p14:nvContentPartPr>
              <p14:xfrm>
                <a:off x="5885883" y="206498"/>
                <a:ext cx="48240" cy="70092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B153CC39-CFCF-9B8F-D046-C23E4924F4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77243" y="197498"/>
                  <a:ext cx="6588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5EC85399-CB4D-B876-9421-EB3350FECE7D}"/>
                    </a:ext>
                  </a:extLst>
                </p14:cNvPr>
                <p14:cNvContentPartPr/>
                <p14:nvPr/>
              </p14:nvContentPartPr>
              <p14:xfrm>
                <a:off x="5772123" y="205058"/>
                <a:ext cx="82800" cy="83628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5EC85399-CB4D-B876-9421-EB3350FECE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63123" y="196058"/>
                  <a:ext cx="10044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0F3D9CE0-58CC-D206-9130-457670CA452F}"/>
                    </a:ext>
                  </a:extLst>
                </p14:cNvPr>
                <p14:cNvContentPartPr/>
                <p14:nvPr/>
              </p14:nvContentPartPr>
              <p14:xfrm>
                <a:off x="5741883" y="597098"/>
                <a:ext cx="112680" cy="11239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0F3D9CE0-58CC-D206-9130-457670CA45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3243" y="588458"/>
                  <a:ext cx="13032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71E445DB-6EC8-68E7-8816-FE12C80B57D9}"/>
                    </a:ext>
                  </a:extLst>
                </p14:cNvPr>
                <p14:cNvContentPartPr/>
                <p14:nvPr/>
              </p14:nvContentPartPr>
              <p14:xfrm>
                <a:off x="5583123" y="1766378"/>
                <a:ext cx="164880" cy="37728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71E445DB-6EC8-68E7-8816-FE12C80B57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74483" y="1757738"/>
                  <a:ext cx="182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5F1CA291-1EDF-9FBF-710E-44F682069CC4}"/>
                    </a:ext>
                  </a:extLst>
                </p14:cNvPr>
                <p14:cNvContentPartPr/>
                <p14:nvPr/>
              </p14:nvContentPartPr>
              <p14:xfrm>
                <a:off x="5287203" y="2066978"/>
                <a:ext cx="332640" cy="2044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5F1CA291-1EDF-9FBF-710E-44F682069C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78563" y="2057978"/>
                  <a:ext cx="350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D37155B6-93F5-C6E1-463C-2A0B70B4933E}"/>
                    </a:ext>
                  </a:extLst>
                </p14:cNvPr>
                <p14:cNvContentPartPr/>
                <p14:nvPr/>
              </p14:nvContentPartPr>
              <p14:xfrm>
                <a:off x="4941243" y="2186858"/>
                <a:ext cx="444240" cy="12996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D37155B6-93F5-C6E1-463C-2A0B70B493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32243" y="2177858"/>
                  <a:ext cx="461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8DD81392-FE46-5D51-CBF2-5E9D7A4B84F2}"/>
                    </a:ext>
                  </a:extLst>
                </p14:cNvPr>
                <p14:cNvContentPartPr/>
                <p14:nvPr/>
              </p14:nvContentPartPr>
              <p14:xfrm>
                <a:off x="4350123" y="1781858"/>
                <a:ext cx="661680" cy="53676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8DD81392-FE46-5D51-CBF2-5E9D7A4B84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41123" y="1772858"/>
                  <a:ext cx="6793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0766D169-BEFF-1237-0C0B-F45BDDD0DE36}"/>
                    </a:ext>
                  </a:extLst>
                </p14:cNvPr>
                <p14:cNvContentPartPr/>
                <p14:nvPr/>
              </p14:nvContentPartPr>
              <p14:xfrm>
                <a:off x="3914523" y="1413218"/>
                <a:ext cx="717840" cy="63540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0766D169-BEFF-1237-0C0B-F45BDDD0DE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05883" y="1404578"/>
                  <a:ext cx="73548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0313B21-3E5B-4EA5-FA3D-BFAD12448481}"/>
                    </a:ext>
                  </a:extLst>
                </p14:cNvPr>
                <p14:cNvContentPartPr/>
                <p14:nvPr/>
              </p14:nvContentPartPr>
              <p14:xfrm>
                <a:off x="4583403" y="1927298"/>
                <a:ext cx="388080" cy="31968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0313B21-3E5B-4EA5-FA3D-BFAD124484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74763" y="1918298"/>
                  <a:ext cx="4057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7A45482D-86C7-91E6-9A62-A83F7B56A35E}"/>
                    </a:ext>
                  </a:extLst>
                </p14:cNvPr>
                <p14:cNvContentPartPr/>
                <p14:nvPr/>
              </p14:nvContentPartPr>
              <p14:xfrm>
                <a:off x="3867363" y="1428698"/>
                <a:ext cx="457560" cy="57924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7A45482D-86C7-91E6-9A62-A83F7B56A35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58723" y="1419698"/>
                  <a:ext cx="4752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B33E883-BDFB-73F4-2DBD-49C35A475DA0}"/>
                    </a:ext>
                  </a:extLst>
                </p14:cNvPr>
                <p14:cNvContentPartPr/>
                <p14:nvPr/>
              </p14:nvContentPartPr>
              <p14:xfrm>
                <a:off x="4597443" y="2395298"/>
                <a:ext cx="85680" cy="56340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4B33E883-BDFB-73F4-2DBD-49C35A475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88803" y="2386298"/>
                  <a:ext cx="10332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3B7D41E2-24A1-8AA0-F684-194384DEAF91}"/>
                    </a:ext>
                  </a:extLst>
                </p14:cNvPr>
                <p14:cNvContentPartPr/>
                <p14:nvPr/>
              </p14:nvContentPartPr>
              <p14:xfrm>
                <a:off x="4536243" y="2814698"/>
                <a:ext cx="142560" cy="25596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3B7D41E2-24A1-8AA0-F684-194384DEAF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27603" y="2806058"/>
                  <a:ext cx="160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A7252515-F7AB-607C-30CA-096375274FB3}"/>
                    </a:ext>
                  </a:extLst>
                </p14:cNvPr>
                <p14:cNvContentPartPr/>
                <p14:nvPr/>
              </p14:nvContentPartPr>
              <p14:xfrm>
                <a:off x="4169763" y="2974178"/>
                <a:ext cx="470160" cy="21852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A7252515-F7AB-607C-30CA-096375274F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60763" y="2965178"/>
                  <a:ext cx="487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47C903FB-5B7D-030F-1103-EC5CF035BDDF}"/>
                    </a:ext>
                  </a:extLst>
                </p14:cNvPr>
                <p14:cNvContentPartPr/>
                <p14:nvPr/>
              </p14:nvContentPartPr>
              <p14:xfrm>
                <a:off x="4536243" y="3625778"/>
                <a:ext cx="122040" cy="509040"/>
              </p14:xfrm>
            </p:contentPart>
          </mc:Choice>
          <mc:Fallback xmlns="">
            <p:pic>
              <p:nvPicPr>
                <p:cNvPr id="199" name="Freihand 198">
                  <a:extLst>
                    <a:ext uri="{FF2B5EF4-FFF2-40B4-BE49-F238E27FC236}">
                      <a16:creationId xmlns:a16="http://schemas.microsoft.com/office/drawing/2014/main" id="{47C903FB-5B7D-030F-1103-EC5CF035BD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27603" y="3616778"/>
                  <a:ext cx="1396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30673351-0C18-F44F-DAC7-4197521E54B3}"/>
                    </a:ext>
                  </a:extLst>
                </p14:cNvPr>
                <p14:cNvContentPartPr/>
                <p14:nvPr/>
              </p14:nvContentPartPr>
              <p14:xfrm>
                <a:off x="3763323" y="4011338"/>
                <a:ext cx="923760" cy="97092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30673351-0C18-F44F-DAC7-4197521E54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54683" y="4002698"/>
                  <a:ext cx="94140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30EF0B71-9970-8948-2458-4C1B85BF8696}"/>
                    </a:ext>
                  </a:extLst>
                </p14:cNvPr>
                <p14:cNvContentPartPr/>
                <p14:nvPr/>
              </p14:nvContentPartPr>
              <p14:xfrm>
                <a:off x="3755763" y="4504898"/>
                <a:ext cx="886680" cy="574200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30EF0B71-9970-8948-2458-4C1B85BF869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47123" y="4496258"/>
                  <a:ext cx="9043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F22BA66F-4CDB-8C31-FF9E-227B33A32424}"/>
                    </a:ext>
                  </a:extLst>
                </p14:cNvPr>
                <p14:cNvContentPartPr/>
                <p14:nvPr/>
              </p14:nvContentPartPr>
              <p14:xfrm>
                <a:off x="4699323" y="4397978"/>
                <a:ext cx="130320" cy="9792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F22BA66F-4CDB-8C31-FF9E-227B33A324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90683" y="4388978"/>
                  <a:ext cx="147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33951BE5-3D2D-1412-F115-D9AFD2A62CFC}"/>
                    </a:ext>
                  </a:extLst>
                </p14:cNvPr>
                <p14:cNvContentPartPr/>
                <p14:nvPr/>
              </p14:nvContentPartPr>
              <p14:xfrm>
                <a:off x="4785003" y="4327058"/>
                <a:ext cx="234360" cy="123480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33951BE5-3D2D-1412-F115-D9AFD2A62CF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76003" y="4318418"/>
                  <a:ext cx="25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D555D882-E244-E374-68D3-9683D0C565DD}"/>
                    </a:ext>
                  </a:extLst>
                </p14:cNvPr>
                <p14:cNvContentPartPr/>
                <p14:nvPr/>
              </p14:nvContentPartPr>
              <p14:xfrm>
                <a:off x="5007483" y="4334258"/>
                <a:ext cx="186480" cy="28440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D555D882-E244-E374-68D3-9683D0C565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98483" y="4325258"/>
                  <a:ext cx="204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8" name="Freihand 217">
                  <a:extLst>
                    <a:ext uri="{FF2B5EF4-FFF2-40B4-BE49-F238E27FC236}">
                      <a16:creationId xmlns:a16="http://schemas.microsoft.com/office/drawing/2014/main" id="{E0DC6520-A967-040E-E16B-09EDC14D8B6D}"/>
                    </a:ext>
                  </a:extLst>
                </p14:cNvPr>
                <p14:cNvContentPartPr/>
                <p14:nvPr/>
              </p14:nvContentPartPr>
              <p14:xfrm>
                <a:off x="6197283" y="2713178"/>
                <a:ext cx="225360" cy="483120"/>
              </p14:xfrm>
            </p:contentPart>
          </mc:Choice>
          <mc:Fallback xmlns="">
            <p:pic>
              <p:nvPicPr>
                <p:cNvPr id="218" name="Freihand 217">
                  <a:extLst>
                    <a:ext uri="{FF2B5EF4-FFF2-40B4-BE49-F238E27FC236}">
                      <a16:creationId xmlns:a16="http://schemas.microsoft.com/office/drawing/2014/main" id="{E0DC6520-A967-040E-E16B-09EDC14D8B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88283" y="2704538"/>
                  <a:ext cx="2430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F02F3B5C-5ABE-4D53-0A6D-BF327A8F6635}"/>
                    </a:ext>
                  </a:extLst>
                </p14:cNvPr>
                <p14:cNvContentPartPr/>
                <p14:nvPr/>
              </p14:nvContentPartPr>
              <p14:xfrm>
                <a:off x="6362523" y="3004058"/>
                <a:ext cx="83880" cy="64620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F02F3B5C-5ABE-4D53-0A6D-BF327A8F663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53523" y="2995418"/>
                  <a:ext cx="10152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1" name="Freihand 220">
                  <a:extLst>
                    <a:ext uri="{FF2B5EF4-FFF2-40B4-BE49-F238E27FC236}">
                      <a16:creationId xmlns:a16="http://schemas.microsoft.com/office/drawing/2014/main" id="{EF4D95D0-7691-E967-3605-33C95B83E2C1}"/>
                    </a:ext>
                  </a:extLst>
                </p14:cNvPr>
                <p14:cNvContentPartPr/>
                <p14:nvPr/>
              </p14:nvContentPartPr>
              <p14:xfrm>
                <a:off x="5966523" y="3788858"/>
                <a:ext cx="394920" cy="300600"/>
              </p14:xfrm>
            </p:contentPart>
          </mc:Choice>
          <mc:Fallback xmlns="">
            <p:pic>
              <p:nvPicPr>
                <p:cNvPr id="221" name="Freihand 220">
                  <a:extLst>
                    <a:ext uri="{FF2B5EF4-FFF2-40B4-BE49-F238E27FC236}">
                      <a16:creationId xmlns:a16="http://schemas.microsoft.com/office/drawing/2014/main" id="{EF4D95D0-7691-E967-3605-33C95B83E2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57523" y="3780218"/>
                  <a:ext cx="412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C7CC8F72-6CD5-615B-F18B-EB6C1E31B9F4}"/>
                    </a:ext>
                  </a:extLst>
                </p14:cNvPr>
                <p14:cNvContentPartPr/>
                <p14:nvPr/>
              </p14:nvContentPartPr>
              <p14:xfrm>
                <a:off x="5447403" y="2495378"/>
                <a:ext cx="166680" cy="40212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C7CC8F72-6CD5-615B-F18B-EB6C1E31B9F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38763" y="2486378"/>
                  <a:ext cx="1843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8" name="Freihand 227">
                  <a:extLst>
                    <a:ext uri="{FF2B5EF4-FFF2-40B4-BE49-F238E27FC236}">
                      <a16:creationId xmlns:a16="http://schemas.microsoft.com/office/drawing/2014/main" id="{2944960A-5EC5-1DF3-B8CC-A4C789CDFC27}"/>
                    </a:ext>
                  </a:extLst>
                </p14:cNvPr>
                <p14:cNvContentPartPr/>
                <p14:nvPr/>
              </p14:nvContentPartPr>
              <p14:xfrm>
                <a:off x="5563323" y="3253538"/>
                <a:ext cx="263160" cy="255240"/>
              </p14:xfrm>
            </p:contentPart>
          </mc:Choice>
          <mc:Fallback xmlns="">
            <p:pic>
              <p:nvPicPr>
                <p:cNvPr id="228" name="Freihand 227">
                  <a:extLst>
                    <a:ext uri="{FF2B5EF4-FFF2-40B4-BE49-F238E27FC236}">
                      <a16:creationId xmlns:a16="http://schemas.microsoft.com/office/drawing/2014/main" id="{2944960A-5EC5-1DF3-B8CC-A4C789CDFC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54683" y="3244538"/>
                  <a:ext cx="280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978C5851-32E8-1BBF-B141-DE05559B5B62}"/>
                    </a:ext>
                  </a:extLst>
                </p14:cNvPr>
                <p14:cNvContentPartPr/>
                <p14:nvPr/>
              </p14:nvContentPartPr>
              <p14:xfrm>
                <a:off x="5835843" y="3766178"/>
                <a:ext cx="161640" cy="3153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978C5851-32E8-1BBF-B141-DE05559B5B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26843" y="3757178"/>
                  <a:ext cx="179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581C721F-46EE-95F2-B757-57E7DF043E1F}"/>
                    </a:ext>
                  </a:extLst>
                </p14:cNvPr>
                <p14:cNvContentPartPr/>
                <p14:nvPr/>
              </p14:nvContentPartPr>
              <p14:xfrm>
                <a:off x="5705163" y="3965618"/>
                <a:ext cx="246600" cy="187200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581C721F-46EE-95F2-B757-57E7DF043E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96163" y="3956618"/>
                  <a:ext cx="264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5C64113C-F905-680F-FD21-E259FC2B63DA}"/>
                    </a:ext>
                  </a:extLst>
                </p14:cNvPr>
                <p14:cNvContentPartPr/>
                <p14:nvPr/>
              </p14:nvContentPartPr>
              <p14:xfrm>
                <a:off x="5515083" y="4072538"/>
                <a:ext cx="398880" cy="9720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5C64113C-F905-680F-FD21-E259FC2B63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06083" y="4063898"/>
                  <a:ext cx="416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0ADFCE16-6339-80BC-4551-8CC01017484F}"/>
                    </a:ext>
                  </a:extLst>
                </p14:cNvPr>
                <p14:cNvContentPartPr/>
                <p14:nvPr/>
              </p14:nvContentPartPr>
              <p14:xfrm>
                <a:off x="4812363" y="2997578"/>
                <a:ext cx="77400" cy="74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0ADFCE16-6339-80BC-4551-8CC0101748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03363" y="2988938"/>
                  <a:ext cx="9504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65B8A40E-C520-BCA2-D471-4F8EDF662A53}"/>
                    </a:ext>
                  </a:extLst>
                </p14:cNvPr>
                <p14:cNvContentPartPr/>
                <p14:nvPr/>
              </p14:nvContentPartPr>
              <p14:xfrm>
                <a:off x="4763403" y="2529218"/>
                <a:ext cx="556200" cy="7509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65B8A40E-C520-BCA2-D471-4F8EDF662A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54403" y="2520218"/>
                  <a:ext cx="57384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C8FA997F-E05A-D9F7-13C7-E95CED28206F}"/>
                    </a:ext>
                  </a:extLst>
                </p14:cNvPr>
                <p14:cNvContentPartPr/>
                <p14:nvPr/>
              </p14:nvContentPartPr>
              <p14:xfrm>
                <a:off x="6382683" y="3018818"/>
                <a:ext cx="97920" cy="44856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C8FA997F-E05A-D9F7-13C7-E95CED2820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74043" y="3009818"/>
                  <a:ext cx="1155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C49BADD7-215A-0944-CEBF-8138839C1043}"/>
                    </a:ext>
                  </a:extLst>
                </p14:cNvPr>
                <p14:cNvContentPartPr/>
                <p14:nvPr/>
              </p14:nvContentPartPr>
              <p14:xfrm>
                <a:off x="6333003" y="3332378"/>
                <a:ext cx="99720" cy="393120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C49BADD7-215A-0944-CEBF-8138839C10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24363" y="3323738"/>
                  <a:ext cx="1173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4A1CB527-9723-E809-E3D5-34B1FE7F63A7}"/>
                    </a:ext>
                  </a:extLst>
                </p14:cNvPr>
                <p14:cNvContentPartPr/>
                <p14:nvPr/>
              </p14:nvContentPartPr>
              <p14:xfrm>
                <a:off x="6163443" y="3473858"/>
                <a:ext cx="310320" cy="48744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4A1CB527-9723-E809-E3D5-34B1FE7F63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54803" y="3465218"/>
                  <a:ext cx="3279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34260809-647C-25C5-1592-1479F25A220C}"/>
                    </a:ext>
                  </a:extLst>
                </p14:cNvPr>
                <p14:cNvContentPartPr/>
                <p14:nvPr/>
              </p14:nvContentPartPr>
              <p14:xfrm>
                <a:off x="6139683" y="3682658"/>
                <a:ext cx="239400" cy="271440"/>
              </p14:xfrm>
            </p:contentPart>
          </mc:Choice>
          <mc:Fallback xmlns=""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34260809-647C-25C5-1592-1479F25A22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31043" y="3673658"/>
                  <a:ext cx="257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6323388C-FBA6-9BAF-6BA1-A4B0D4DA1115}"/>
                    </a:ext>
                  </a:extLst>
                </p14:cNvPr>
                <p14:cNvContentPartPr/>
                <p14:nvPr/>
              </p14:nvContentPartPr>
              <p14:xfrm>
                <a:off x="5434803" y="3121418"/>
                <a:ext cx="513720" cy="429480"/>
              </p14:xfrm>
            </p:contentPart>
          </mc:Choice>
          <mc:Fallback xmlns=""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6323388C-FBA6-9BAF-6BA1-A4B0D4DA11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25803" y="3112418"/>
                  <a:ext cx="5313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D0E7C4E9-02B5-58D2-6848-0C05C5014DFE}"/>
                    </a:ext>
                  </a:extLst>
                </p14:cNvPr>
                <p14:cNvContentPartPr/>
                <p14:nvPr/>
              </p14:nvContentPartPr>
              <p14:xfrm>
                <a:off x="5546763" y="3325538"/>
                <a:ext cx="454320" cy="51156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D0E7C4E9-02B5-58D2-6848-0C05C5014D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38123" y="3316538"/>
                  <a:ext cx="4719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62" name="Freihand 261">
                  <a:extLst>
                    <a:ext uri="{FF2B5EF4-FFF2-40B4-BE49-F238E27FC236}">
                      <a16:creationId xmlns:a16="http://schemas.microsoft.com/office/drawing/2014/main" id="{C94C9644-4724-F9AB-0B66-40A84BB8A3DC}"/>
                    </a:ext>
                  </a:extLst>
                </p14:cNvPr>
                <p14:cNvContentPartPr/>
                <p14:nvPr/>
              </p14:nvContentPartPr>
              <p14:xfrm>
                <a:off x="5297643" y="2493218"/>
                <a:ext cx="386640" cy="90720"/>
              </p14:xfrm>
            </p:contentPart>
          </mc:Choice>
          <mc:Fallback xmlns="">
            <p:pic>
              <p:nvPicPr>
                <p:cNvPr id="262" name="Freihand 261">
                  <a:extLst>
                    <a:ext uri="{FF2B5EF4-FFF2-40B4-BE49-F238E27FC236}">
                      <a16:creationId xmlns:a16="http://schemas.microsoft.com/office/drawing/2014/main" id="{C94C9644-4724-F9AB-0B66-40A84BB8A3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88643" y="2484578"/>
                  <a:ext cx="404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66" name="Freihand 265">
                  <a:extLst>
                    <a:ext uri="{FF2B5EF4-FFF2-40B4-BE49-F238E27FC236}">
                      <a16:creationId xmlns:a16="http://schemas.microsoft.com/office/drawing/2014/main" id="{F14BF0B6-8826-6270-9357-EB955866F586}"/>
                    </a:ext>
                  </a:extLst>
                </p14:cNvPr>
                <p14:cNvContentPartPr/>
                <p14:nvPr/>
              </p14:nvContentPartPr>
              <p14:xfrm>
                <a:off x="5554683" y="2566658"/>
                <a:ext cx="518040" cy="93600"/>
              </p14:xfrm>
            </p:contentPart>
          </mc:Choice>
          <mc:Fallback xmlns="">
            <p:pic>
              <p:nvPicPr>
                <p:cNvPr id="266" name="Freihand 265">
                  <a:extLst>
                    <a:ext uri="{FF2B5EF4-FFF2-40B4-BE49-F238E27FC236}">
                      <a16:creationId xmlns:a16="http://schemas.microsoft.com/office/drawing/2014/main" id="{F14BF0B6-8826-6270-9357-EB955866F5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45683" y="2558018"/>
                  <a:ext cx="535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6CA2C7FE-C030-D416-98F8-155A46F540E7}"/>
                    </a:ext>
                  </a:extLst>
                </p14:cNvPr>
                <p14:cNvContentPartPr/>
                <p14:nvPr/>
              </p14:nvContentPartPr>
              <p14:xfrm>
                <a:off x="5504643" y="2493218"/>
                <a:ext cx="478080" cy="4428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6CA2C7FE-C030-D416-98F8-155A46F540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96003" y="2484578"/>
                  <a:ext cx="495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4AC7B073-84E3-7284-B1F8-3E6DB3978B53}"/>
                    </a:ext>
                  </a:extLst>
                </p14:cNvPr>
                <p14:cNvContentPartPr/>
                <p14:nvPr/>
              </p14:nvContentPartPr>
              <p14:xfrm>
                <a:off x="5937003" y="2556578"/>
                <a:ext cx="380880" cy="43344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4AC7B073-84E3-7284-B1F8-3E6DB3978B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28363" y="2547578"/>
                  <a:ext cx="3985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44ACC0F5-E8F2-756F-F93C-CF3FA65ACF88}"/>
                    </a:ext>
                  </a:extLst>
                </p14:cNvPr>
                <p14:cNvContentPartPr/>
                <p14:nvPr/>
              </p14:nvContentPartPr>
              <p14:xfrm>
                <a:off x="4287483" y="1965098"/>
                <a:ext cx="359640" cy="60948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44ACC0F5-E8F2-756F-F93C-CF3FA65ACF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78483" y="1956458"/>
                  <a:ext cx="37728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82" name="Freihand 281">
                  <a:extLst>
                    <a:ext uri="{FF2B5EF4-FFF2-40B4-BE49-F238E27FC236}">
                      <a16:creationId xmlns:a16="http://schemas.microsoft.com/office/drawing/2014/main" id="{F86E4302-CB62-2FD3-F9CB-045F1A870EDE}"/>
                    </a:ext>
                  </a:extLst>
                </p14:cNvPr>
                <p14:cNvContentPartPr/>
                <p14:nvPr/>
              </p14:nvContentPartPr>
              <p14:xfrm>
                <a:off x="4300443" y="2000018"/>
                <a:ext cx="351720" cy="505800"/>
              </p14:xfrm>
            </p:contentPart>
          </mc:Choice>
          <mc:Fallback xmlns="">
            <p:pic>
              <p:nvPicPr>
                <p:cNvPr id="282" name="Freihand 281">
                  <a:extLst>
                    <a:ext uri="{FF2B5EF4-FFF2-40B4-BE49-F238E27FC236}">
                      <a16:creationId xmlns:a16="http://schemas.microsoft.com/office/drawing/2014/main" id="{F86E4302-CB62-2FD3-F9CB-045F1A870ED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91443" y="1991018"/>
                  <a:ext cx="3693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87" name="Freihand 286">
                  <a:extLst>
                    <a:ext uri="{FF2B5EF4-FFF2-40B4-BE49-F238E27FC236}">
                      <a16:creationId xmlns:a16="http://schemas.microsoft.com/office/drawing/2014/main" id="{6A4E8E00-3E79-507A-FF47-93BAF9490A7D}"/>
                    </a:ext>
                  </a:extLst>
                </p14:cNvPr>
                <p14:cNvContentPartPr/>
                <p14:nvPr/>
              </p14:nvContentPartPr>
              <p14:xfrm>
                <a:off x="6762123" y="3156338"/>
                <a:ext cx="1125000" cy="169920"/>
              </p14:xfrm>
            </p:contentPart>
          </mc:Choice>
          <mc:Fallback xmlns="">
            <p:pic>
              <p:nvPicPr>
                <p:cNvPr id="287" name="Freihand 286">
                  <a:extLst>
                    <a:ext uri="{FF2B5EF4-FFF2-40B4-BE49-F238E27FC236}">
                      <a16:creationId xmlns:a16="http://schemas.microsoft.com/office/drawing/2014/main" id="{6A4E8E00-3E79-507A-FF47-93BAF9490A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53483" y="3147698"/>
                  <a:ext cx="1142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14" name="Freihand 313">
                  <a:extLst>
                    <a:ext uri="{FF2B5EF4-FFF2-40B4-BE49-F238E27FC236}">
                      <a16:creationId xmlns:a16="http://schemas.microsoft.com/office/drawing/2014/main" id="{9503161E-E888-90A4-FECB-DCF598035EC2}"/>
                    </a:ext>
                  </a:extLst>
                </p14:cNvPr>
                <p14:cNvContentPartPr/>
                <p14:nvPr/>
              </p14:nvContentPartPr>
              <p14:xfrm>
                <a:off x="6914043" y="3194858"/>
                <a:ext cx="565920" cy="71640"/>
              </p14:xfrm>
            </p:contentPart>
          </mc:Choice>
          <mc:Fallback xmlns="">
            <p:pic>
              <p:nvPicPr>
                <p:cNvPr id="314" name="Freihand 313">
                  <a:extLst>
                    <a:ext uri="{FF2B5EF4-FFF2-40B4-BE49-F238E27FC236}">
                      <a16:creationId xmlns:a16="http://schemas.microsoft.com/office/drawing/2014/main" id="{9503161E-E888-90A4-FECB-DCF598035EC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05043" y="3185858"/>
                  <a:ext cx="583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B60E2214-98A8-C1D7-71EA-755272D38D84}"/>
                    </a:ext>
                  </a:extLst>
                </p14:cNvPr>
                <p14:cNvContentPartPr/>
                <p14:nvPr/>
              </p14:nvContentPartPr>
              <p14:xfrm>
                <a:off x="7341003" y="3270098"/>
                <a:ext cx="648000" cy="547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B60E2214-98A8-C1D7-71EA-755272D38D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2363" y="3261098"/>
                  <a:ext cx="665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16" name="Freihand 315">
                  <a:extLst>
                    <a:ext uri="{FF2B5EF4-FFF2-40B4-BE49-F238E27FC236}">
                      <a16:creationId xmlns:a16="http://schemas.microsoft.com/office/drawing/2014/main" id="{8DE97A6F-6A03-70E3-0C8B-D021400E1FD8}"/>
                    </a:ext>
                  </a:extLst>
                </p14:cNvPr>
                <p14:cNvContentPartPr/>
                <p14:nvPr/>
              </p14:nvContentPartPr>
              <p14:xfrm>
                <a:off x="7501203" y="3256418"/>
                <a:ext cx="655920" cy="127080"/>
              </p14:xfrm>
            </p:contentPart>
          </mc:Choice>
          <mc:Fallback xmlns="">
            <p:pic>
              <p:nvPicPr>
                <p:cNvPr id="316" name="Freihand 315">
                  <a:extLst>
                    <a:ext uri="{FF2B5EF4-FFF2-40B4-BE49-F238E27FC236}">
                      <a16:creationId xmlns:a16="http://schemas.microsoft.com/office/drawing/2014/main" id="{8DE97A6F-6A03-70E3-0C8B-D021400E1F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92203" y="3247778"/>
                  <a:ext cx="673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8" name="Freihand 317">
                  <a:extLst>
                    <a:ext uri="{FF2B5EF4-FFF2-40B4-BE49-F238E27FC236}">
                      <a16:creationId xmlns:a16="http://schemas.microsoft.com/office/drawing/2014/main" id="{D8EDBF68-C873-315B-4425-56735413AD3D}"/>
                    </a:ext>
                  </a:extLst>
                </p14:cNvPr>
                <p14:cNvContentPartPr/>
                <p14:nvPr/>
              </p14:nvContentPartPr>
              <p14:xfrm>
                <a:off x="8009883" y="3357218"/>
                <a:ext cx="504000" cy="66600"/>
              </p14:xfrm>
            </p:contentPart>
          </mc:Choice>
          <mc:Fallback xmlns="">
            <p:pic>
              <p:nvPicPr>
                <p:cNvPr id="318" name="Freihand 317">
                  <a:extLst>
                    <a:ext uri="{FF2B5EF4-FFF2-40B4-BE49-F238E27FC236}">
                      <a16:creationId xmlns:a16="http://schemas.microsoft.com/office/drawing/2014/main" id="{D8EDBF68-C873-315B-4425-56735413AD3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01243" y="3348578"/>
                  <a:ext cx="521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0" name="Freihand 319">
                  <a:extLst>
                    <a:ext uri="{FF2B5EF4-FFF2-40B4-BE49-F238E27FC236}">
                      <a16:creationId xmlns:a16="http://schemas.microsoft.com/office/drawing/2014/main" id="{C5EECC9D-BD36-3881-FFF3-895ED95F1AD1}"/>
                    </a:ext>
                  </a:extLst>
                </p14:cNvPr>
                <p14:cNvContentPartPr/>
                <p14:nvPr/>
              </p14:nvContentPartPr>
              <p14:xfrm>
                <a:off x="7351443" y="3454778"/>
                <a:ext cx="1110960" cy="38160"/>
              </p14:xfrm>
            </p:contentPart>
          </mc:Choice>
          <mc:Fallback xmlns="">
            <p:pic>
              <p:nvPicPr>
                <p:cNvPr id="320" name="Freihand 319">
                  <a:extLst>
                    <a:ext uri="{FF2B5EF4-FFF2-40B4-BE49-F238E27FC236}">
                      <a16:creationId xmlns:a16="http://schemas.microsoft.com/office/drawing/2014/main" id="{C5EECC9D-BD36-3881-FFF3-895ED95F1AD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42443" y="3446138"/>
                  <a:ext cx="1128600" cy="5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643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7BEE935-0227-3D3C-B4CF-6727B19AEDCC}"/>
              </a:ext>
            </a:extLst>
          </p:cNvPr>
          <p:cNvGrpSpPr/>
          <p:nvPr/>
        </p:nvGrpSpPr>
        <p:grpSpPr>
          <a:xfrm>
            <a:off x="3688083" y="1089938"/>
            <a:ext cx="4412880" cy="4068360"/>
            <a:chOff x="3688083" y="1089938"/>
            <a:chExt cx="4412880" cy="40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C4E3572-9505-8D24-CAF0-950D498B7C86}"/>
                    </a:ext>
                  </a:extLst>
                </p14:cNvPr>
                <p14:cNvContentPartPr/>
                <p14:nvPr/>
              </p14:nvContentPartPr>
              <p14:xfrm>
                <a:off x="5383323" y="2443178"/>
                <a:ext cx="1316520" cy="13809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C4E3572-9505-8D24-CAF0-950D498B7C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4683" y="2434178"/>
                  <a:ext cx="133416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BF1922C4-E5C7-C7F4-CC98-CE0A5F335F82}"/>
                    </a:ext>
                  </a:extLst>
                </p14:cNvPr>
                <p14:cNvContentPartPr/>
                <p14:nvPr/>
              </p14:nvContentPartPr>
              <p14:xfrm>
                <a:off x="6684363" y="1781858"/>
                <a:ext cx="988560" cy="91584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BF1922C4-E5C7-C7F4-CC98-CE0A5F335F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75723" y="1772858"/>
                  <a:ext cx="100620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EC8DE58A-CC16-A9AA-C403-7DB02A132674}"/>
                    </a:ext>
                  </a:extLst>
                </p14:cNvPr>
                <p14:cNvContentPartPr/>
                <p14:nvPr/>
              </p14:nvContentPartPr>
              <p14:xfrm>
                <a:off x="6315363" y="1314938"/>
                <a:ext cx="558360" cy="95292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EC8DE58A-CC16-A9AA-C403-7DB02A1326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06363" y="1306298"/>
                  <a:ext cx="57600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214BD5F3-8BDA-9EEB-E598-ED6F34E8F5EE}"/>
                    </a:ext>
                  </a:extLst>
                </p14:cNvPr>
                <p14:cNvContentPartPr/>
                <p14:nvPr/>
              </p14:nvContentPartPr>
              <p14:xfrm>
                <a:off x="5353803" y="1089938"/>
                <a:ext cx="402120" cy="11628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214BD5F3-8BDA-9EEB-E598-ED6F34E8F5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4803" y="1081298"/>
                  <a:ext cx="419760" cy="11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7349C32-3FCF-24E2-9376-EA8802F7578A}"/>
                    </a:ext>
                  </a:extLst>
                </p14:cNvPr>
                <p14:cNvContentPartPr/>
                <p14:nvPr/>
              </p14:nvContentPartPr>
              <p14:xfrm>
                <a:off x="4044843" y="1647938"/>
                <a:ext cx="1242360" cy="104904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7349C32-3FCF-24E2-9376-EA8802F757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5843" y="1638938"/>
                  <a:ext cx="1260000" cy="10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FB23FE9-5D59-583D-0316-3A9E87792DB8}"/>
                    </a:ext>
                  </a:extLst>
                </p14:cNvPr>
                <p14:cNvContentPartPr/>
                <p14:nvPr/>
              </p14:nvContentPartPr>
              <p14:xfrm>
                <a:off x="3688083" y="2988938"/>
                <a:ext cx="1597680" cy="2336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FB23FE9-5D59-583D-0316-3A9E87792D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79443" y="2979938"/>
                  <a:ext cx="1615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BF6407C1-C0C7-0025-38E3-DD90EBB45ECA}"/>
                    </a:ext>
                  </a:extLst>
                </p14:cNvPr>
                <p14:cNvContentPartPr/>
                <p14:nvPr/>
              </p14:nvContentPartPr>
              <p14:xfrm>
                <a:off x="4282443" y="3666458"/>
                <a:ext cx="1235520" cy="11296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BF6407C1-C0C7-0025-38E3-DD90EBB45E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3803" y="3657818"/>
                  <a:ext cx="125316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566B1F07-59A7-2E5C-173C-55A3D87602EE}"/>
                    </a:ext>
                  </a:extLst>
                </p14:cNvPr>
                <p14:cNvContentPartPr/>
                <p14:nvPr/>
              </p14:nvContentPartPr>
              <p14:xfrm>
                <a:off x="5430123" y="3852578"/>
                <a:ext cx="430200" cy="13057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566B1F07-59A7-2E5C-173C-55A3D87602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21483" y="3843938"/>
                  <a:ext cx="447840" cy="13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86E9933-BDEE-5957-B002-90A92C5B5A24}"/>
                    </a:ext>
                  </a:extLst>
                </p14:cNvPr>
                <p14:cNvContentPartPr/>
                <p14:nvPr/>
              </p14:nvContentPartPr>
              <p14:xfrm>
                <a:off x="6379443" y="4142738"/>
                <a:ext cx="351720" cy="99612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86E9933-BDEE-5957-B002-90A92C5B5A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70803" y="4134098"/>
                  <a:ext cx="36936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7DDE9163-0E3A-3A6C-485D-3054C765830D}"/>
                    </a:ext>
                  </a:extLst>
                </p14:cNvPr>
                <p14:cNvContentPartPr/>
                <p14:nvPr/>
              </p14:nvContentPartPr>
              <p14:xfrm>
                <a:off x="6591123" y="3496178"/>
                <a:ext cx="1296000" cy="11462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DDE9163-0E3A-3A6C-485D-3054C76583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82483" y="3487538"/>
                  <a:ext cx="1313640" cy="11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773A02BF-2834-6612-A7BE-66264B1736CB}"/>
                    </a:ext>
                  </a:extLst>
                </p14:cNvPr>
                <p14:cNvContentPartPr/>
                <p14:nvPr/>
              </p14:nvContentPartPr>
              <p14:xfrm>
                <a:off x="6773643" y="3067778"/>
                <a:ext cx="1327320" cy="680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773A02BF-2834-6612-A7BE-66264B1736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65003" y="3059138"/>
                  <a:ext cx="1344960" cy="8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157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150C6669-7F4E-2735-4DED-5F30A574CC0E}"/>
              </a:ext>
            </a:extLst>
          </p:cNvPr>
          <p:cNvGrpSpPr/>
          <p:nvPr/>
        </p:nvGrpSpPr>
        <p:grpSpPr>
          <a:xfrm>
            <a:off x="4522203" y="702218"/>
            <a:ext cx="2265840" cy="4050000"/>
            <a:chOff x="4522203" y="702218"/>
            <a:chExt cx="2265840" cy="40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EC0BD92A-7B48-217A-E893-50D5CE57ABDD}"/>
                    </a:ext>
                  </a:extLst>
                </p14:cNvPr>
                <p14:cNvContentPartPr/>
                <p14:nvPr/>
              </p14:nvContentPartPr>
              <p14:xfrm>
                <a:off x="4808403" y="1708418"/>
                <a:ext cx="160560" cy="46188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EC0BD92A-7B48-217A-E893-50D5CE57AB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99763" y="1699778"/>
                  <a:ext cx="1782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0C215590-CFBE-CCD6-0282-0A38C49E2AAE}"/>
                    </a:ext>
                  </a:extLst>
                </p14:cNvPr>
                <p14:cNvContentPartPr/>
                <p14:nvPr/>
              </p14:nvContentPartPr>
              <p14:xfrm>
                <a:off x="4953843" y="2123858"/>
                <a:ext cx="1137960" cy="8424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0C215590-CFBE-CCD6-0282-0A38C49E2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5203" y="2114858"/>
                  <a:ext cx="1155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26ADFAB8-C289-3D4B-3DEF-16E34A9E9700}"/>
                    </a:ext>
                  </a:extLst>
                </p14:cNvPr>
                <p14:cNvContentPartPr/>
                <p14:nvPr/>
              </p14:nvContentPartPr>
              <p14:xfrm>
                <a:off x="6084243" y="1465058"/>
                <a:ext cx="250920" cy="79236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26ADFAB8-C289-3D4B-3DEF-16E34A9E97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5603" y="1456058"/>
                  <a:ext cx="26856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B20EF20-EB37-8A2E-13AE-C8B959DA565F}"/>
                    </a:ext>
                  </a:extLst>
                </p14:cNvPr>
                <p14:cNvContentPartPr/>
                <p14:nvPr/>
              </p14:nvContentPartPr>
              <p14:xfrm>
                <a:off x="6277563" y="1292618"/>
                <a:ext cx="89640" cy="4561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DB20EF20-EB37-8A2E-13AE-C8B959DA56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68923" y="1283978"/>
                  <a:ext cx="107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760D660-0ADD-4FF8-F4E3-820269BFE076}"/>
                    </a:ext>
                  </a:extLst>
                </p14:cNvPr>
                <p14:cNvContentPartPr/>
                <p14:nvPr/>
              </p14:nvContentPartPr>
              <p14:xfrm>
                <a:off x="5192883" y="1033778"/>
                <a:ext cx="1393560" cy="597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9760D660-0ADD-4FF8-F4E3-820269BFE0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84243" y="1025138"/>
                  <a:ext cx="1411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8F76C10C-82CE-7F85-F807-CB9C245F63C9}"/>
                    </a:ext>
                  </a:extLst>
                </p14:cNvPr>
                <p14:cNvContentPartPr/>
                <p14:nvPr/>
              </p14:nvContentPartPr>
              <p14:xfrm>
                <a:off x="4904883" y="1088138"/>
                <a:ext cx="234360" cy="72864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8F76C10C-82CE-7F85-F807-CB9C245F63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95883" y="1079138"/>
                  <a:ext cx="2520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9C81192-5715-6FEF-E241-C26A2B27E841}"/>
                    </a:ext>
                  </a:extLst>
                </p14:cNvPr>
                <p14:cNvContentPartPr/>
                <p14:nvPr/>
              </p14:nvContentPartPr>
              <p14:xfrm>
                <a:off x="4655403" y="1269218"/>
                <a:ext cx="375120" cy="6660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9C81192-5715-6FEF-E241-C26A2B27E8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6763" y="1260218"/>
                  <a:ext cx="392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495A1FFD-382D-0211-C523-ECBEF14EFFB5}"/>
                    </a:ext>
                  </a:extLst>
                </p14:cNvPr>
                <p14:cNvContentPartPr/>
                <p14:nvPr/>
              </p14:nvContentPartPr>
              <p14:xfrm>
                <a:off x="4644603" y="1494938"/>
                <a:ext cx="322920" cy="500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495A1FFD-382D-0211-C523-ECBEF14EFF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35963" y="1485938"/>
                  <a:ext cx="340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E5DAC6F-EB6F-47F6-7B22-100A6FFFEC3F}"/>
                    </a:ext>
                  </a:extLst>
                </p14:cNvPr>
                <p14:cNvContentPartPr/>
                <p14:nvPr/>
              </p14:nvContentPartPr>
              <p14:xfrm>
                <a:off x="4615443" y="1704818"/>
                <a:ext cx="353520" cy="590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E5DAC6F-EB6F-47F6-7B22-100A6FFFEC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6443" y="1695818"/>
                  <a:ext cx="371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A763131-21C8-1C4F-8F2B-C8977250C600}"/>
                    </a:ext>
                  </a:extLst>
                </p14:cNvPr>
                <p14:cNvContentPartPr/>
                <p14:nvPr/>
              </p14:nvContentPartPr>
              <p14:xfrm>
                <a:off x="4522203" y="1940618"/>
                <a:ext cx="333720" cy="219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A763131-21C8-1C4F-8F2B-C8977250C6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3563" y="1931618"/>
                  <a:ext cx="351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B1A8A636-8472-9201-8EE8-2C7B6B9F3EEB}"/>
                    </a:ext>
                  </a:extLst>
                </p14:cNvPr>
                <p14:cNvContentPartPr/>
                <p14:nvPr/>
              </p14:nvContentPartPr>
              <p14:xfrm>
                <a:off x="4926483" y="2196218"/>
                <a:ext cx="146520" cy="3830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B1A8A636-8472-9201-8EE8-2C7B6B9F3E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17843" y="2187578"/>
                  <a:ext cx="1641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AA8BB8C6-88C4-B9E7-B65B-F25F9205B6A9}"/>
                    </a:ext>
                  </a:extLst>
                </p14:cNvPr>
                <p14:cNvContentPartPr/>
                <p14:nvPr/>
              </p14:nvContentPartPr>
              <p14:xfrm>
                <a:off x="5282163" y="2198018"/>
                <a:ext cx="87120" cy="3333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AA8BB8C6-88C4-B9E7-B65B-F25F9205B6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73523" y="2189378"/>
                  <a:ext cx="1047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25214058-CAC6-BA55-6657-4EB81CEF0D58}"/>
                    </a:ext>
                  </a:extLst>
                </p14:cNvPr>
                <p14:cNvContentPartPr/>
                <p14:nvPr/>
              </p14:nvContentPartPr>
              <p14:xfrm>
                <a:off x="5675643" y="2168138"/>
                <a:ext cx="63360" cy="2998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25214058-CAC6-BA55-6657-4EB81CEF0D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67003" y="2159498"/>
                  <a:ext cx="81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EFE262DA-DFF8-4E53-D4D4-36029CA7DAD7}"/>
                    </a:ext>
                  </a:extLst>
                </p14:cNvPr>
                <p14:cNvContentPartPr/>
                <p14:nvPr/>
              </p14:nvContentPartPr>
              <p14:xfrm>
                <a:off x="6310683" y="1966178"/>
                <a:ext cx="323640" cy="565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EFE262DA-DFF8-4E53-D4D4-36029CA7DA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2043" y="1957178"/>
                  <a:ext cx="341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A20324E2-496B-E49C-0542-60BC10F3A9AD}"/>
                    </a:ext>
                  </a:extLst>
                </p14:cNvPr>
                <p14:cNvContentPartPr/>
                <p14:nvPr/>
              </p14:nvContentPartPr>
              <p14:xfrm>
                <a:off x="6350283" y="1579538"/>
                <a:ext cx="358200" cy="36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A20324E2-496B-E49C-0542-60BC10F3A9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1283" y="1570898"/>
                  <a:ext cx="375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C3FD8DA1-8720-372D-711D-B48E8EB9AE9E}"/>
                    </a:ext>
                  </a:extLst>
                </p14:cNvPr>
                <p14:cNvContentPartPr/>
                <p14:nvPr/>
              </p14:nvContentPartPr>
              <p14:xfrm>
                <a:off x="6399963" y="1298018"/>
                <a:ext cx="388080" cy="270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C3FD8DA1-8720-372D-711D-B48E8EB9AE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91323" y="1289018"/>
                  <a:ext cx="405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08F15647-32DA-BB89-6C41-97A3ECFFA4C2}"/>
                    </a:ext>
                  </a:extLst>
                </p14:cNvPr>
                <p14:cNvContentPartPr/>
                <p14:nvPr/>
              </p14:nvContentPartPr>
              <p14:xfrm>
                <a:off x="6158403" y="702218"/>
                <a:ext cx="104760" cy="26244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08F15647-32DA-BB89-6C41-97A3ECFFA4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49403" y="693578"/>
                  <a:ext cx="122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08088A93-5083-C761-817E-9139478A9858}"/>
                    </a:ext>
                  </a:extLst>
                </p14:cNvPr>
                <p14:cNvContentPartPr/>
                <p14:nvPr/>
              </p14:nvContentPartPr>
              <p14:xfrm>
                <a:off x="5734323" y="741818"/>
                <a:ext cx="126720" cy="277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8088A93-5083-C761-817E-9139478A98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25683" y="733178"/>
                  <a:ext cx="144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E61B511B-B482-6094-EB08-17F784DABE2B}"/>
                    </a:ext>
                  </a:extLst>
                </p14:cNvPr>
                <p14:cNvContentPartPr/>
                <p14:nvPr/>
              </p14:nvContentPartPr>
              <p14:xfrm>
                <a:off x="5406003" y="807698"/>
                <a:ext cx="94680" cy="23868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61B511B-B482-6094-EB08-17F784DABE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97003" y="798698"/>
                  <a:ext cx="112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7614AF08-B86E-D646-214B-85A8591CB013}"/>
                    </a:ext>
                  </a:extLst>
                </p14:cNvPr>
                <p14:cNvContentPartPr/>
                <p14:nvPr/>
              </p14:nvContentPartPr>
              <p14:xfrm>
                <a:off x="5220603" y="902018"/>
                <a:ext cx="572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7614AF08-B86E-D646-214B-85A8591CB0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11603" y="893018"/>
                  <a:ext cx="74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35A7015-A819-B96E-B8E2-F41F3579BA6D}"/>
                    </a:ext>
                  </a:extLst>
                </p14:cNvPr>
                <p14:cNvContentPartPr/>
                <p14:nvPr/>
              </p14:nvContentPartPr>
              <p14:xfrm>
                <a:off x="5492043" y="2345618"/>
                <a:ext cx="26640" cy="4784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35A7015-A819-B96E-B8E2-F41F3579BA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83403" y="2336618"/>
                  <a:ext cx="442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7604203-659C-62F3-9B51-7E9983423863}"/>
                    </a:ext>
                  </a:extLst>
                </p14:cNvPr>
                <p14:cNvContentPartPr/>
                <p14:nvPr/>
              </p14:nvContentPartPr>
              <p14:xfrm>
                <a:off x="5525883" y="2363978"/>
                <a:ext cx="33480" cy="5734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7604203-659C-62F3-9B51-7E99834238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16883" y="2354978"/>
                  <a:ext cx="511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6D11939F-2AB5-303B-F534-0A23505BC71F}"/>
                    </a:ext>
                  </a:extLst>
                </p14:cNvPr>
                <p14:cNvContentPartPr/>
                <p14:nvPr/>
              </p14:nvContentPartPr>
              <p14:xfrm>
                <a:off x="5530203" y="2579618"/>
                <a:ext cx="37800" cy="9313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6D11939F-2AB5-303B-F534-0A23505BC7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21563" y="2570618"/>
                  <a:ext cx="5544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DB8F001F-5A46-3AD5-1239-D151C4AAC2C7}"/>
                    </a:ext>
                  </a:extLst>
                </p14:cNvPr>
                <p14:cNvContentPartPr/>
                <p14:nvPr/>
              </p14:nvContentPartPr>
              <p14:xfrm>
                <a:off x="5525163" y="3281978"/>
                <a:ext cx="29160" cy="78264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DB8F001F-5A46-3AD5-1239-D151C4AAC2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6523" y="3273338"/>
                  <a:ext cx="4680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1C040C5C-79EE-AB8B-375C-A78CFA84E90F}"/>
                    </a:ext>
                  </a:extLst>
                </p14:cNvPr>
                <p14:cNvContentPartPr/>
                <p14:nvPr/>
              </p14:nvContentPartPr>
              <p14:xfrm>
                <a:off x="5492043" y="2808218"/>
                <a:ext cx="58320" cy="109512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1C040C5C-79EE-AB8B-375C-A78CFA84E9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83403" y="2799578"/>
                  <a:ext cx="75960" cy="11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BB364767-1240-3FFA-CF4A-A85F6D987824}"/>
                    </a:ext>
                  </a:extLst>
                </p14:cNvPr>
                <p14:cNvContentPartPr/>
                <p14:nvPr/>
              </p14:nvContentPartPr>
              <p14:xfrm>
                <a:off x="5477283" y="3293498"/>
                <a:ext cx="27000" cy="7610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BB364767-1240-3FFA-CF4A-A85F6D9878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68643" y="3284858"/>
                  <a:ext cx="4464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102F886-215F-2397-F6CB-C1EADF0F37E0}"/>
                    </a:ext>
                  </a:extLst>
                </p14:cNvPr>
                <p14:cNvContentPartPr/>
                <p14:nvPr/>
              </p14:nvContentPartPr>
              <p14:xfrm>
                <a:off x="5078403" y="3982178"/>
                <a:ext cx="851040" cy="6804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102F886-215F-2397-F6CB-C1EADF0F37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69403" y="3973178"/>
                  <a:ext cx="868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92C8CD9-FAA4-0DDF-234F-A8B0591D33BC}"/>
                    </a:ext>
                  </a:extLst>
                </p14:cNvPr>
                <p14:cNvContentPartPr/>
                <p14:nvPr/>
              </p14:nvContentPartPr>
              <p14:xfrm>
                <a:off x="5412483" y="3969578"/>
                <a:ext cx="562320" cy="711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992C8CD9-FAA4-0DDF-234F-A8B0591D33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03483" y="3960938"/>
                  <a:ext cx="57996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9CA8CCE-559C-2F96-946C-4EC1D467F38C}"/>
                    </a:ext>
                  </a:extLst>
                </p14:cNvPr>
                <p14:cNvContentPartPr/>
                <p14:nvPr/>
              </p14:nvContentPartPr>
              <p14:xfrm>
                <a:off x="4932963" y="4116098"/>
                <a:ext cx="433440" cy="562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9CA8CCE-559C-2F96-946C-4EC1D467F3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23963" y="4107098"/>
                  <a:ext cx="4510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8648DA60-7D52-0B0F-BC5E-F6F2BA7EFF3F}"/>
                    </a:ext>
                  </a:extLst>
                </p14:cNvPr>
                <p14:cNvContentPartPr/>
                <p14:nvPr/>
              </p14:nvContentPartPr>
              <p14:xfrm>
                <a:off x="5003163" y="3752138"/>
                <a:ext cx="500400" cy="7851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8648DA60-7D52-0B0F-BC5E-F6F2BA7EFF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94163" y="3743138"/>
                  <a:ext cx="51804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F4A70E7A-99DF-7654-8EC9-CBF17C41AD8F}"/>
                    </a:ext>
                  </a:extLst>
                </p14:cNvPr>
                <p14:cNvContentPartPr/>
                <p14:nvPr/>
              </p14:nvContentPartPr>
              <p14:xfrm>
                <a:off x="5502843" y="3875618"/>
                <a:ext cx="449280" cy="5932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F4A70E7A-99DF-7654-8EC9-CBF17C41AD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94203" y="3866978"/>
                  <a:ext cx="4669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83585B47-1360-5520-4100-ECE174B87898}"/>
                    </a:ext>
                  </a:extLst>
                </p14:cNvPr>
                <p14:cNvContentPartPr/>
                <p14:nvPr/>
              </p14:nvContentPartPr>
              <p14:xfrm>
                <a:off x="5235003" y="4488338"/>
                <a:ext cx="787320" cy="489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83585B47-1360-5520-4100-ECE174B878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6363" y="4479698"/>
                  <a:ext cx="804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F508532D-FC87-52F1-2115-DCE31FB457E3}"/>
                    </a:ext>
                  </a:extLst>
                </p14:cNvPr>
                <p14:cNvContentPartPr/>
                <p14:nvPr/>
              </p14:nvContentPartPr>
              <p14:xfrm>
                <a:off x="4999203" y="4513178"/>
                <a:ext cx="256680" cy="532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F508532D-FC87-52F1-2115-DCE31FB457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90203" y="4504538"/>
                  <a:ext cx="274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A337F942-88A3-636D-2B41-49914DED9C2C}"/>
                    </a:ext>
                  </a:extLst>
                </p14:cNvPr>
                <p14:cNvContentPartPr/>
                <p14:nvPr/>
              </p14:nvContentPartPr>
              <p14:xfrm>
                <a:off x="5397723" y="4590578"/>
                <a:ext cx="93960" cy="1616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337F942-88A3-636D-2B41-49914DED9C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88723" y="4581578"/>
                  <a:ext cx="111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5978FEC-AD49-CFB7-B992-DB9DD5F31576}"/>
                    </a:ext>
                  </a:extLst>
                </p14:cNvPr>
                <p14:cNvContentPartPr/>
                <p14:nvPr/>
              </p14:nvContentPartPr>
              <p14:xfrm>
                <a:off x="5357043" y="4689218"/>
                <a:ext cx="53280" cy="630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5978FEC-AD49-CFB7-B992-DB9DD5F315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48043" y="4680578"/>
                  <a:ext cx="70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7A90ECA-E22B-F874-4796-9FDA2E744E03}"/>
                    </a:ext>
                  </a:extLst>
                </p14:cNvPr>
                <p14:cNvContentPartPr/>
                <p14:nvPr/>
              </p14:nvContentPartPr>
              <p14:xfrm>
                <a:off x="5512563" y="2417618"/>
                <a:ext cx="21240" cy="83232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7A90ECA-E22B-F874-4796-9FDA2E744E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3563" y="2408618"/>
                  <a:ext cx="3888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4146BDE1-91FD-2178-FD0E-33A849AC3A40}"/>
                    </a:ext>
                  </a:extLst>
                </p14:cNvPr>
                <p14:cNvContentPartPr/>
                <p14:nvPr/>
              </p14:nvContentPartPr>
              <p14:xfrm>
                <a:off x="5538123" y="2526698"/>
                <a:ext cx="31680" cy="9738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4146BDE1-91FD-2178-FD0E-33A849AC3A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29123" y="2517698"/>
                  <a:ext cx="49320" cy="9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7A465E3A-D6E3-9552-05A4-80D2C40B04B0}"/>
                    </a:ext>
                  </a:extLst>
                </p14:cNvPr>
                <p14:cNvContentPartPr/>
                <p14:nvPr/>
              </p14:nvContentPartPr>
              <p14:xfrm>
                <a:off x="5535963" y="3334898"/>
                <a:ext cx="8640" cy="56520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7A465E3A-D6E3-9552-05A4-80D2C40B04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27323" y="3326258"/>
                  <a:ext cx="262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2D9771AF-1F0B-988A-9920-821629F973BC}"/>
                    </a:ext>
                  </a:extLst>
                </p14:cNvPr>
                <p14:cNvContentPartPr/>
                <p14:nvPr/>
              </p14:nvContentPartPr>
              <p14:xfrm>
                <a:off x="5495283" y="3222938"/>
                <a:ext cx="18360" cy="4244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2D9771AF-1F0B-988A-9920-821629F973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86283" y="3213938"/>
                  <a:ext cx="360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26ECEC-888D-FA1C-5A1F-4D752CDBA45D}"/>
                    </a:ext>
                  </a:extLst>
                </p14:cNvPr>
                <p14:cNvContentPartPr/>
                <p14:nvPr/>
              </p14:nvContentPartPr>
              <p14:xfrm>
                <a:off x="5512563" y="2324378"/>
                <a:ext cx="7920" cy="417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26ECEC-888D-FA1C-5A1F-4D752CDBA4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03563" y="2315738"/>
                  <a:ext cx="255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AB9FB021-59B6-B93B-C530-F8A6E405E066}"/>
                    </a:ext>
                  </a:extLst>
                </p14:cNvPr>
                <p14:cNvContentPartPr/>
                <p14:nvPr/>
              </p14:nvContentPartPr>
              <p14:xfrm>
                <a:off x="5509323" y="2272178"/>
                <a:ext cx="47520" cy="565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AB9FB021-59B6-B93B-C530-F8A6E405E0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00323" y="2263178"/>
                  <a:ext cx="651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72874630-1F1E-5992-D467-311BD6063C89}"/>
                    </a:ext>
                  </a:extLst>
                </p14:cNvPr>
                <p14:cNvContentPartPr/>
                <p14:nvPr/>
              </p14:nvContentPartPr>
              <p14:xfrm>
                <a:off x="5481963" y="2203778"/>
                <a:ext cx="54720" cy="6901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72874630-1F1E-5992-D467-311BD6063C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72963" y="2195138"/>
                  <a:ext cx="723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2DE8678A-307E-CC34-D3E2-912EF3FC5258}"/>
                    </a:ext>
                  </a:extLst>
                </p14:cNvPr>
                <p14:cNvContentPartPr/>
                <p14:nvPr/>
              </p14:nvContentPartPr>
              <p14:xfrm>
                <a:off x="5552163" y="2204498"/>
                <a:ext cx="7920" cy="5666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2DE8678A-307E-CC34-D3E2-912EF3FC52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43163" y="2195858"/>
                  <a:ext cx="255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20CC2830-F48D-6466-CECD-B657AD4D2B38}"/>
                    </a:ext>
                  </a:extLst>
                </p14:cNvPr>
                <p14:cNvContentPartPr/>
                <p14:nvPr/>
              </p14:nvContentPartPr>
              <p14:xfrm>
                <a:off x="5572323" y="2276138"/>
                <a:ext cx="69840" cy="6901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20CC2830-F48D-6466-CECD-B657AD4D2B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63683" y="2267138"/>
                  <a:ext cx="8748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43FCF3EF-B194-C385-878F-C9A1C8CBF9CF}"/>
                    </a:ext>
                  </a:extLst>
                </p14:cNvPr>
                <p14:cNvContentPartPr/>
                <p14:nvPr/>
              </p14:nvContentPartPr>
              <p14:xfrm>
                <a:off x="5548923" y="2426978"/>
                <a:ext cx="56520" cy="417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43FCF3EF-B194-C385-878F-C9A1C8CBF9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39923" y="2418338"/>
                  <a:ext cx="741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F6A4ABB3-DA1A-2498-144B-B3D0C100FD78}"/>
                    </a:ext>
                  </a:extLst>
                </p14:cNvPr>
                <p14:cNvContentPartPr/>
                <p14:nvPr/>
              </p14:nvContentPartPr>
              <p14:xfrm>
                <a:off x="5543163" y="2317898"/>
                <a:ext cx="50040" cy="10191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F6A4ABB3-DA1A-2498-144B-B3D0C100FD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34163" y="2309258"/>
                  <a:ext cx="6768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3B755347-8347-94A2-4DE6-79150E2898FD}"/>
                    </a:ext>
                  </a:extLst>
                </p14:cNvPr>
                <p14:cNvContentPartPr/>
                <p14:nvPr/>
              </p14:nvContentPartPr>
              <p14:xfrm>
                <a:off x="5471523" y="2533538"/>
                <a:ext cx="29160" cy="100584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3B755347-8347-94A2-4DE6-79150E2898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62883" y="2524898"/>
                  <a:ext cx="4680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3615D64-66A2-2AE8-8949-6DDE346F4AE8}"/>
                    </a:ext>
                  </a:extLst>
                </p14:cNvPr>
                <p14:cNvContentPartPr/>
                <p14:nvPr/>
              </p14:nvContentPartPr>
              <p14:xfrm>
                <a:off x="5444163" y="2884178"/>
                <a:ext cx="48960" cy="8330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3615D64-66A2-2AE8-8949-6DDE346F4A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35523" y="2875538"/>
                  <a:ext cx="6660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ABBC5B5-5196-71D7-91DA-3C5BB7D99E7D}"/>
                    </a:ext>
                  </a:extLst>
                </p14:cNvPr>
                <p14:cNvContentPartPr/>
                <p14:nvPr/>
              </p14:nvContentPartPr>
              <p14:xfrm>
                <a:off x="5488803" y="3377018"/>
                <a:ext cx="22680" cy="5889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ABBC5B5-5196-71D7-91DA-3C5BB7D99E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80163" y="3368378"/>
                  <a:ext cx="4032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9C9F0CAC-5764-DBCE-B75A-CE63C51BAB41}"/>
                    </a:ext>
                  </a:extLst>
                </p14:cNvPr>
                <p14:cNvContentPartPr/>
                <p14:nvPr/>
              </p14:nvContentPartPr>
              <p14:xfrm>
                <a:off x="5563323" y="3296738"/>
                <a:ext cx="17640" cy="70308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9C9F0CAC-5764-DBCE-B75A-CE63C51BAB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54683" y="3288098"/>
                  <a:ext cx="352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36B238C0-EDE8-824C-6F65-D38D59EB9F50}"/>
                    </a:ext>
                  </a:extLst>
                </p14:cNvPr>
                <p14:cNvContentPartPr/>
                <p14:nvPr/>
              </p14:nvContentPartPr>
              <p14:xfrm>
                <a:off x="5493843" y="3449738"/>
                <a:ext cx="27720" cy="5313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36B238C0-EDE8-824C-6F65-D38D59EB9F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85203" y="3441098"/>
                  <a:ext cx="45360" cy="54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894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1C67DFF-FCEC-54E7-D619-AB0361C385A0}"/>
              </a:ext>
            </a:extLst>
          </p:cNvPr>
          <p:cNvGrpSpPr/>
          <p:nvPr/>
        </p:nvGrpSpPr>
        <p:grpSpPr>
          <a:xfrm>
            <a:off x="4628043" y="2082818"/>
            <a:ext cx="2209680" cy="2043360"/>
            <a:chOff x="4628043" y="2082818"/>
            <a:chExt cx="2209680" cy="20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057DAB3D-0EFF-FA59-D97C-82857BD7A6BB}"/>
                    </a:ext>
                  </a:extLst>
                </p14:cNvPr>
                <p14:cNvContentPartPr/>
                <p14:nvPr/>
              </p14:nvContentPartPr>
              <p14:xfrm>
                <a:off x="4868523" y="2658458"/>
                <a:ext cx="1720080" cy="810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057DAB3D-0EFF-FA59-D97C-82857BD7A6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9523" y="2649818"/>
                  <a:ext cx="1737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81CC2E44-13E8-7187-DCE5-358708862DCF}"/>
                    </a:ext>
                  </a:extLst>
                </p14:cNvPr>
                <p14:cNvContentPartPr/>
                <p14:nvPr/>
              </p14:nvContentPartPr>
              <p14:xfrm>
                <a:off x="5688603" y="2731178"/>
                <a:ext cx="988560" cy="137628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81CC2E44-13E8-7187-DCE5-358708862D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9603" y="2722538"/>
                  <a:ext cx="1006200" cy="13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9D4A6CFF-1873-106D-5ADC-EC7D6CD33D1F}"/>
                    </a:ext>
                  </a:extLst>
                </p14:cNvPr>
                <p14:cNvContentPartPr/>
                <p14:nvPr/>
              </p14:nvContentPartPr>
              <p14:xfrm>
                <a:off x="4908483" y="2840978"/>
                <a:ext cx="788400" cy="128520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9D4A6CFF-1873-106D-5ADC-EC7D6CD33D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9843" y="2831978"/>
                  <a:ext cx="806040" cy="13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5765CCE2-7B94-77AB-D274-BD05B0618AC6}"/>
                    </a:ext>
                  </a:extLst>
                </p14:cNvPr>
                <p14:cNvContentPartPr/>
                <p14:nvPr/>
              </p14:nvContentPartPr>
              <p14:xfrm>
                <a:off x="4628043" y="3694898"/>
                <a:ext cx="2046600" cy="392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5765CCE2-7B94-77AB-D274-BD05B0618A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9403" y="3685898"/>
                  <a:ext cx="2064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62929AA8-23FA-4010-9DA2-D63BB65A288E}"/>
                    </a:ext>
                  </a:extLst>
                </p14:cNvPr>
                <p14:cNvContentPartPr/>
                <p14:nvPr/>
              </p14:nvContentPartPr>
              <p14:xfrm>
                <a:off x="5812083" y="2082818"/>
                <a:ext cx="1025640" cy="156240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62929AA8-23FA-4010-9DA2-D63BB65A28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03443" y="2073818"/>
                  <a:ext cx="1043280" cy="15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141E885B-E88D-18B5-6580-A85EEDE0A608}"/>
                    </a:ext>
                  </a:extLst>
                </p14:cNvPr>
                <p14:cNvContentPartPr/>
                <p14:nvPr/>
              </p14:nvContentPartPr>
              <p14:xfrm>
                <a:off x="4691763" y="2114138"/>
                <a:ext cx="1080360" cy="157212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141E885B-E88D-18B5-6580-A85EEDE0A6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83123" y="2105138"/>
                  <a:ext cx="1098000" cy="158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AF9E667-D116-2D9D-2198-2C52469B2256}"/>
              </a:ext>
            </a:extLst>
          </p:cNvPr>
          <p:cNvGrpSpPr/>
          <p:nvPr/>
        </p:nvGrpSpPr>
        <p:grpSpPr>
          <a:xfrm>
            <a:off x="1217403" y="1255178"/>
            <a:ext cx="1498680" cy="4287600"/>
            <a:chOff x="1217403" y="1255178"/>
            <a:chExt cx="1498680" cy="42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68B85FBB-99BD-2345-5C2A-8F145ED7B8F1}"/>
                    </a:ext>
                  </a:extLst>
                </p14:cNvPr>
                <p14:cNvContentPartPr/>
                <p14:nvPr/>
              </p14:nvContentPartPr>
              <p14:xfrm>
                <a:off x="1406763" y="1255178"/>
                <a:ext cx="1289520" cy="756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68B85FBB-99BD-2345-5C2A-8F145ED7B8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8123" y="1246178"/>
                  <a:ext cx="1307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DD1694F7-2A9E-0A18-5E55-9FE816F9E43B}"/>
                    </a:ext>
                  </a:extLst>
                </p14:cNvPr>
                <p14:cNvContentPartPr/>
                <p14:nvPr/>
              </p14:nvContentPartPr>
              <p14:xfrm>
                <a:off x="1457883" y="1364258"/>
                <a:ext cx="552600" cy="58428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DD1694F7-2A9E-0A18-5E55-9FE816F9E4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9243" y="1355258"/>
                  <a:ext cx="5702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127BC625-2DEE-AF5A-54FC-4AC186345DF0}"/>
                    </a:ext>
                  </a:extLst>
                </p14:cNvPr>
                <p14:cNvContentPartPr/>
                <p14:nvPr/>
              </p14:nvContentPartPr>
              <p14:xfrm>
                <a:off x="2031003" y="1343738"/>
                <a:ext cx="645480" cy="61236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127BC625-2DEE-AF5A-54FC-4AC186345D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22363" y="1335098"/>
                  <a:ext cx="6631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4DBC7BC5-56A3-A0EB-7FA9-EF7104E5A6B5}"/>
                    </a:ext>
                  </a:extLst>
                </p14:cNvPr>
                <p14:cNvContentPartPr/>
                <p14:nvPr/>
              </p14:nvContentPartPr>
              <p14:xfrm>
                <a:off x="1217403" y="5471858"/>
                <a:ext cx="1498680" cy="5904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4DBC7BC5-56A3-A0EB-7FA9-EF7104E5A6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8763" y="5462858"/>
                  <a:ext cx="1516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D59A125-A630-FECE-1D1C-D6D026656A0D}"/>
                    </a:ext>
                  </a:extLst>
                </p14:cNvPr>
                <p14:cNvContentPartPr/>
                <p14:nvPr/>
              </p14:nvContentPartPr>
              <p14:xfrm>
                <a:off x="2039283" y="4627298"/>
                <a:ext cx="671760" cy="9154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D59A125-A630-FECE-1D1C-D6D026656A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30643" y="4618658"/>
                  <a:ext cx="68940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1A4E1FEE-612A-2D4B-6F8F-0599E18D0628}"/>
                    </a:ext>
                  </a:extLst>
                </p14:cNvPr>
                <p14:cNvContentPartPr/>
                <p14:nvPr/>
              </p14:nvContentPartPr>
              <p14:xfrm>
                <a:off x="1271763" y="4644578"/>
                <a:ext cx="753840" cy="839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1A4E1FEE-612A-2D4B-6F8F-0599E18D06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2763" y="4635938"/>
                  <a:ext cx="7714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E0287B27-A076-D6B7-F5C8-F716B669D462}"/>
                    </a:ext>
                  </a:extLst>
                </p14:cNvPr>
                <p14:cNvContentPartPr/>
                <p14:nvPr/>
              </p14:nvContentPartPr>
              <p14:xfrm>
                <a:off x="1399203" y="1468658"/>
                <a:ext cx="22680" cy="54180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E0287B27-A076-D6B7-F5C8-F716B669D4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90563" y="1460018"/>
                  <a:ext cx="403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FB3E5D13-FC32-5F9E-33D9-E216BEBFA634}"/>
                    </a:ext>
                  </a:extLst>
                </p14:cNvPr>
                <p14:cNvContentPartPr/>
                <p14:nvPr/>
              </p14:nvContentPartPr>
              <p14:xfrm>
                <a:off x="1278243" y="3030338"/>
                <a:ext cx="157680" cy="23486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FB3E5D13-FC32-5F9E-33D9-E216BEBFA6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9243" y="3021338"/>
                  <a:ext cx="175320" cy="23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E353011F-E9B3-318A-A8DF-2B2AA044921E}"/>
                    </a:ext>
                  </a:extLst>
                </p14:cNvPr>
                <p14:cNvContentPartPr/>
                <p14:nvPr/>
              </p14:nvContentPartPr>
              <p14:xfrm>
                <a:off x="1998963" y="2304578"/>
                <a:ext cx="24840" cy="7380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E353011F-E9B3-318A-A8DF-2B2AA04492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90323" y="2295938"/>
                  <a:ext cx="4248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CE6802E1-D6B7-1C0B-741E-D27CFE3C8472}"/>
                    </a:ext>
                  </a:extLst>
                </p14:cNvPr>
                <p14:cNvContentPartPr/>
                <p14:nvPr/>
              </p14:nvContentPartPr>
              <p14:xfrm>
                <a:off x="2019123" y="3206738"/>
                <a:ext cx="30960" cy="119520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CE6802E1-D6B7-1C0B-741E-D27CFE3C84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123" y="3198098"/>
                  <a:ext cx="48600" cy="12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F789388D-1881-0EEA-9872-E5E1433E444E}"/>
                    </a:ext>
                  </a:extLst>
                </p14:cNvPr>
                <p14:cNvContentPartPr/>
                <p14:nvPr/>
              </p14:nvContentPartPr>
              <p14:xfrm>
                <a:off x="2694123" y="1577738"/>
                <a:ext cx="19080" cy="364608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F789388D-1881-0EEA-9872-E5E1433E44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85483" y="1569098"/>
                  <a:ext cx="36720" cy="36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6D395FA-9AEB-D578-188C-240F20BFFB32}"/>
              </a:ext>
            </a:extLst>
          </p:cNvPr>
          <p:cNvGrpSpPr/>
          <p:nvPr/>
        </p:nvGrpSpPr>
        <p:grpSpPr>
          <a:xfrm>
            <a:off x="8450277" y="1140338"/>
            <a:ext cx="2013840" cy="1836234"/>
            <a:chOff x="8450277" y="1140338"/>
            <a:chExt cx="2013840" cy="18362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05285450-2F70-F1D9-9059-47040A4EF17A}"/>
                    </a:ext>
                  </a:extLst>
                </p14:cNvPr>
                <p14:cNvContentPartPr/>
                <p14:nvPr/>
              </p14:nvContentPartPr>
              <p14:xfrm>
                <a:off x="8450277" y="1140338"/>
                <a:ext cx="1047600" cy="145224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05285450-2F70-F1D9-9059-47040A4EF1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41277" y="1131338"/>
                  <a:ext cx="1065240" cy="14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7CF2AA56-3655-6D5C-AE6E-01ED613F0A40}"/>
                    </a:ext>
                  </a:extLst>
                </p14:cNvPr>
                <p14:cNvContentPartPr/>
                <p14:nvPr/>
              </p14:nvContentPartPr>
              <p14:xfrm>
                <a:off x="9631077" y="1323938"/>
                <a:ext cx="833040" cy="12348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7CF2AA56-3655-6D5C-AE6E-01ED613F0A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22077" y="1315298"/>
                  <a:ext cx="850680" cy="12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7D8641C-E2AC-B948-8AC3-D663E6305007}"/>
                    </a:ext>
                  </a:extLst>
                </p14:cNvPr>
                <p14:cNvContentPartPr/>
                <p14:nvPr/>
              </p14:nvContentPartPr>
              <p14:xfrm>
                <a:off x="8501757" y="2546498"/>
                <a:ext cx="1945080" cy="8640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7D8641C-E2AC-B948-8AC3-D663E63050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92757" y="2537498"/>
                  <a:ext cx="1962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3C0EA01C-07AA-5234-8073-346AC7CB76DE}"/>
                    </a:ext>
                  </a:extLst>
                </p14:cNvPr>
                <p14:cNvContentPartPr/>
                <p14:nvPr/>
              </p14:nvContentPartPr>
              <p14:xfrm>
                <a:off x="9390237" y="2734652"/>
                <a:ext cx="5400" cy="8784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3C0EA01C-07AA-5234-8073-346AC7CB76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81237" y="2726012"/>
                  <a:ext cx="23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9212458B-125D-370A-2E66-B66BA953FB8A}"/>
                    </a:ext>
                  </a:extLst>
                </p14:cNvPr>
                <p14:cNvContentPartPr/>
                <p14:nvPr/>
              </p14:nvContentPartPr>
              <p14:xfrm>
                <a:off x="9404637" y="2941292"/>
                <a:ext cx="2160" cy="352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9212458B-125D-370A-2E66-B66BA953FB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95997" y="2932652"/>
                  <a:ext cx="198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6CFFE845-7B96-DA8D-EBED-873B75D38D20}"/>
              </a:ext>
            </a:extLst>
          </p:cNvPr>
          <p:cNvGrpSpPr/>
          <p:nvPr/>
        </p:nvGrpSpPr>
        <p:grpSpPr>
          <a:xfrm>
            <a:off x="8447397" y="3365372"/>
            <a:ext cx="1999440" cy="2580246"/>
            <a:chOff x="8447397" y="3365372"/>
            <a:chExt cx="1999440" cy="25802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086D687E-499D-B780-CF1C-5E691A781195}"/>
                    </a:ext>
                  </a:extLst>
                </p14:cNvPr>
                <p14:cNvContentPartPr/>
                <p14:nvPr/>
              </p14:nvContentPartPr>
              <p14:xfrm>
                <a:off x="8447397" y="4539098"/>
                <a:ext cx="1973160" cy="583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086D687E-499D-B780-CF1C-5E691A7811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38757" y="4530098"/>
                  <a:ext cx="1990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5446E3CC-C52E-0842-F01A-FE94880FA7DC}"/>
                    </a:ext>
                  </a:extLst>
                </p14:cNvPr>
                <p14:cNvContentPartPr/>
                <p14:nvPr/>
              </p14:nvContentPartPr>
              <p14:xfrm>
                <a:off x="9422637" y="4592378"/>
                <a:ext cx="1024200" cy="135324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5446E3CC-C52E-0842-F01A-FE94880FA7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13637" y="4583738"/>
                  <a:ext cx="104184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2595379D-10D7-CE1A-0971-A18C5984B00B}"/>
                    </a:ext>
                  </a:extLst>
                </p14:cNvPr>
                <p14:cNvContentPartPr/>
                <p14:nvPr/>
              </p14:nvContentPartPr>
              <p14:xfrm>
                <a:off x="8515077" y="4603538"/>
                <a:ext cx="875160" cy="131184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2595379D-10D7-CE1A-0971-A18C5984B0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6437" y="4594538"/>
                  <a:ext cx="892800" cy="13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4832C950-971C-BE84-0B8F-08D1DC8518B1}"/>
                    </a:ext>
                  </a:extLst>
                </p14:cNvPr>
                <p14:cNvContentPartPr/>
                <p14:nvPr/>
              </p14:nvContentPartPr>
              <p14:xfrm>
                <a:off x="9346677" y="3365372"/>
                <a:ext cx="56520" cy="2948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4832C950-971C-BE84-0B8F-08D1DC8518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38037" y="3356732"/>
                  <a:ext cx="74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D6073252-42F1-C4BC-C998-77D75325EB71}"/>
                    </a:ext>
                  </a:extLst>
                </p14:cNvPr>
                <p14:cNvContentPartPr/>
                <p14:nvPr/>
              </p14:nvContentPartPr>
              <p14:xfrm>
                <a:off x="9328317" y="3911132"/>
                <a:ext cx="11160" cy="24192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D6073252-42F1-C4BC-C998-77D75325EB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19317" y="3902492"/>
                  <a:ext cx="28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901171B5-798B-6BCF-A2D1-3B8C4676E69B}"/>
                    </a:ext>
                  </a:extLst>
                </p14:cNvPr>
                <p14:cNvContentPartPr/>
                <p14:nvPr/>
              </p14:nvContentPartPr>
              <p14:xfrm>
                <a:off x="9317517" y="4274012"/>
                <a:ext cx="4320" cy="8064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901171B5-798B-6BCF-A2D1-3B8C4676E6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08517" y="4265012"/>
                  <a:ext cx="219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850F274B-3D8B-CE9B-DCAF-7A16E07D2884}"/>
                  </a:ext>
                </a:extLst>
              </p14:cNvPr>
              <p14:cNvContentPartPr/>
              <p14:nvPr/>
            </p14:nvContentPartPr>
            <p14:xfrm>
              <a:off x="9677157" y="2708012"/>
              <a:ext cx="1080" cy="720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850F274B-3D8B-CE9B-DCAF-7A16E07D288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68157" y="2699372"/>
                <a:ext cx="187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9E00F84E-5B76-5374-AA23-F01B8A160D9B}"/>
                  </a:ext>
                </a:extLst>
              </p14:cNvPr>
              <p14:cNvContentPartPr/>
              <p14:nvPr/>
            </p14:nvContentPartPr>
            <p14:xfrm>
              <a:off x="9692997" y="2895572"/>
              <a:ext cx="6120" cy="6156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9E00F84E-5B76-5374-AA23-F01B8A160D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83997" y="2886572"/>
                <a:ext cx="237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B6C2EC45-F2DC-9BE9-B76A-62EA55C2E3A2}"/>
                  </a:ext>
                </a:extLst>
              </p14:cNvPr>
              <p14:cNvContentPartPr/>
              <p14:nvPr/>
            </p14:nvContentPartPr>
            <p14:xfrm>
              <a:off x="9672477" y="3016532"/>
              <a:ext cx="34560" cy="68436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B6C2EC45-F2DC-9BE9-B76A-62EA55C2E3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63837" y="3007892"/>
                <a:ext cx="522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BED95BC2-0212-BC8A-7056-ABE1473A7038}"/>
                  </a:ext>
                </a:extLst>
              </p14:cNvPr>
              <p14:cNvContentPartPr/>
              <p14:nvPr/>
            </p14:nvContentPartPr>
            <p14:xfrm>
              <a:off x="9669237" y="3862172"/>
              <a:ext cx="12600" cy="3027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BED95BC2-0212-BC8A-7056-ABE1473A70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60597" y="3853172"/>
                <a:ext cx="302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A1DD1997-2E9D-D0AC-4470-7C959E00C711}"/>
                  </a:ext>
                </a:extLst>
              </p14:cNvPr>
              <p14:cNvContentPartPr/>
              <p14:nvPr/>
            </p14:nvContentPartPr>
            <p14:xfrm>
              <a:off x="9640797" y="4230452"/>
              <a:ext cx="25200" cy="195840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A1DD1997-2E9D-D0AC-4470-7C959E00C71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31797" y="4221812"/>
                <a:ext cx="428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8AC610B5-651D-7FCF-5CB1-4C830F7F8694}"/>
                  </a:ext>
                </a:extLst>
              </p14:cNvPr>
              <p14:cNvContentPartPr/>
              <p14:nvPr/>
            </p14:nvContentPartPr>
            <p14:xfrm>
              <a:off x="9543597" y="2751932"/>
              <a:ext cx="6840" cy="4068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8AC610B5-651D-7FCF-5CB1-4C830F7F869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34957" y="2743292"/>
                <a:ext cx="24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AEF18FE2-4F0C-CC75-7550-5CE3FEDB85B2}"/>
                  </a:ext>
                </a:extLst>
              </p14:cNvPr>
              <p14:cNvContentPartPr/>
              <p14:nvPr/>
            </p14:nvContentPartPr>
            <p14:xfrm>
              <a:off x="9520197" y="2947052"/>
              <a:ext cx="24480" cy="250920"/>
            </p14:xfrm>
          </p:contentPart>
        </mc:Choice>
        <mc:Fallback xmlns=""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AEF18FE2-4F0C-CC75-7550-5CE3FEDB85B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11197" y="2938412"/>
                <a:ext cx="421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6" name="Freihand 105">
                <a:extLst>
                  <a:ext uri="{FF2B5EF4-FFF2-40B4-BE49-F238E27FC236}">
                    <a16:creationId xmlns:a16="http://schemas.microsoft.com/office/drawing/2014/main" id="{0D0E51AB-9844-2F02-6E26-B3B672D5EC2D}"/>
                  </a:ext>
                </a:extLst>
              </p14:cNvPr>
              <p14:cNvContentPartPr/>
              <p14:nvPr/>
            </p14:nvContentPartPr>
            <p14:xfrm>
              <a:off x="9540717" y="3272492"/>
              <a:ext cx="8640" cy="391320"/>
            </p14:xfrm>
          </p:contentPart>
        </mc:Choice>
        <mc:Fallback xmlns="">
          <p:pic>
            <p:nvPicPr>
              <p:cNvPr id="106" name="Freihand 105">
                <a:extLst>
                  <a:ext uri="{FF2B5EF4-FFF2-40B4-BE49-F238E27FC236}">
                    <a16:creationId xmlns:a16="http://schemas.microsoft.com/office/drawing/2014/main" id="{0D0E51AB-9844-2F02-6E26-B3B672D5EC2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31717" y="3263492"/>
                <a:ext cx="262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A55584BF-50C3-7D77-0E7E-C62C5189F3AE}"/>
                  </a:ext>
                </a:extLst>
              </p14:cNvPr>
              <p14:cNvContentPartPr/>
              <p14:nvPr/>
            </p14:nvContentPartPr>
            <p14:xfrm>
              <a:off x="9516957" y="3717452"/>
              <a:ext cx="30960" cy="456840"/>
            </p14:xfrm>
          </p:contentPart>
        </mc:Choice>
        <mc:Fallback xmlns=""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A55584BF-50C3-7D77-0E7E-C62C5189F3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08317" y="3708452"/>
                <a:ext cx="4860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54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E22F2E-AB9B-89EF-DED4-C96006A6FD80}"/>
              </a:ext>
            </a:extLst>
          </p:cNvPr>
          <p:cNvGrpSpPr/>
          <p:nvPr/>
        </p:nvGrpSpPr>
        <p:grpSpPr>
          <a:xfrm>
            <a:off x="8467443" y="2025218"/>
            <a:ext cx="1622880" cy="1806480"/>
            <a:chOff x="8467443" y="2025218"/>
            <a:chExt cx="1622880" cy="180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8D65A99D-6FDF-9443-B838-47FF48E4B16E}"/>
                    </a:ext>
                  </a:extLst>
                </p14:cNvPr>
                <p14:cNvContentPartPr/>
                <p14:nvPr/>
              </p14:nvContentPartPr>
              <p14:xfrm>
                <a:off x="8467443" y="2210258"/>
                <a:ext cx="1465200" cy="162144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8D65A99D-6FDF-9443-B838-47FF48E4B1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58443" y="2201618"/>
                  <a:ext cx="1482840" cy="16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2702FC1B-33A1-D58F-C2A9-5A163BABD015}"/>
                    </a:ext>
                  </a:extLst>
                </p14:cNvPr>
                <p14:cNvContentPartPr/>
                <p14:nvPr/>
              </p14:nvContentPartPr>
              <p14:xfrm>
                <a:off x="9658323" y="2256698"/>
                <a:ext cx="397080" cy="295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2702FC1B-33A1-D58F-C2A9-5A163BABD0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49323" y="2248058"/>
                  <a:ext cx="414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C79AAB26-3655-3CFB-405D-90AD4C4D3B05}"/>
                    </a:ext>
                  </a:extLst>
                </p14:cNvPr>
                <p14:cNvContentPartPr/>
                <p14:nvPr/>
              </p14:nvContentPartPr>
              <p14:xfrm>
                <a:off x="9632043" y="2025218"/>
                <a:ext cx="320400" cy="251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C79AAB26-3655-3CFB-405D-90AD4C4D3B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23403" y="2016578"/>
                  <a:ext cx="338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86B9DBE-DA36-88F0-83BD-9B9EE12776D7}"/>
                    </a:ext>
                  </a:extLst>
                </p14:cNvPr>
                <p14:cNvContentPartPr/>
                <p14:nvPr/>
              </p14:nvContentPartPr>
              <p14:xfrm>
                <a:off x="9941283" y="2045738"/>
                <a:ext cx="149040" cy="231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86B9DBE-DA36-88F0-83BD-9B9EE12776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32643" y="2037098"/>
                  <a:ext cx="1666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552B171-C401-13C1-2D8E-778EACEDC66C}"/>
              </a:ext>
            </a:extLst>
          </p:cNvPr>
          <p:cNvGrpSpPr/>
          <p:nvPr/>
        </p:nvGrpSpPr>
        <p:grpSpPr>
          <a:xfrm>
            <a:off x="1085708" y="624458"/>
            <a:ext cx="6084655" cy="4681080"/>
            <a:chOff x="1085708" y="624458"/>
            <a:chExt cx="6084655" cy="46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F920C161-35A6-BEBC-1BD0-7FD445B36FA8}"/>
                    </a:ext>
                  </a:extLst>
                </p14:cNvPr>
                <p14:cNvContentPartPr/>
                <p14:nvPr/>
              </p14:nvContentPartPr>
              <p14:xfrm>
                <a:off x="1191908" y="4019121"/>
                <a:ext cx="3476880" cy="17748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F920C161-35A6-BEBC-1BD0-7FD445B36F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3268" y="4010481"/>
                  <a:ext cx="3494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AFE2419-C338-62BD-0E76-19AA40B126A0}"/>
                    </a:ext>
                  </a:extLst>
                </p14:cNvPr>
                <p14:cNvContentPartPr/>
                <p14:nvPr/>
              </p14:nvContentPartPr>
              <p14:xfrm>
                <a:off x="1085708" y="1483641"/>
                <a:ext cx="2055960" cy="268704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FAFE2419-C338-62BD-0E76-19AA40B126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6708" y="1475001"/>
                  <a:ext cx="2073600" cy="27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29D9C049-024D-8584-580D-8B03396A3E01}"/>
                    </a:ext>
                  </a:extLst>
                </p14:cNvPr>
                <p14:cNvContentPartPr/>
                <p14:nvPr/>
              </p14:nvContentPartPr>
              <p14:xfrm>
                <a:off x="3178388" y="1601721"/>
                <a:ext cx="1497960" cy="234540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29D9C049-024D-8584-580D-8B03396A3E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69388" y="1592721"/>
                  <a:ext cx="1515600" cy="23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4CAFE18A-0DF3-C18B-E511-1B6E3B6EDE7D}"/>
                    </a:ext>
                  </a:extLst>
                </p14:cNvPr>
                <p14:cNvContentPartPr/>
                <p14:nvPr/>
              </p14:nvContentPartPr>
              <p14:xfrm>
                <a:off x="2267588" y="2590641"/>
                <a:ext cx="1303560" cy="968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4CAFE18A-0DF3-C18B-E511-1B6E3B6EDE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8948" y="2582001"/>
                  <a:ext cx="1321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19990BD-C234-6BEA-14A3-7590F3E933B1}"/>
                    </a:ext>
                  </a:extLst>
                </p14:cNvPr>
                <p14:cNvContentPartPr/>
                <p14:nvPr/>
              </p14:nvContentPartPr>
              <p14:xfrm>
                <a:off x="1962308" y="3011481"/>
                <a:ext cx="766800" cy="10854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19990BD-C234-6BEA-14A3-7590F3E933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3308" y="3002481"/>
                  <a:ext cx="784440" cy="11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434B7FE2-8012-BF9B-3B29-3976BC8238FE}"/>
                    </a:ext>
                  </a:extLst>
                </p14:cNvPr>
                <p14:cNvContentPartPr/>
                <p14:nvPr/>
              </p14:nvContentPartPr>
              <p14:xfrm>
                <a:off x="3092708" y="2898441"/>
                <a:ext cx="765000" cy="106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434B7FE2-8012-BF9B-3B29-3976BC8238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068" y="2889801"/>
                  <a:ext cx="782640" cy="10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F0C477-BCB7-FE95-DF26-8C85610F78BB}"/>
                    </a:ext>
                  </a:extLst>
                </p14:cNvPr>
                <p14:cNvContentPartPr/>
                <p14:nvPr/>
              </p14:nvContentPartPr>
              <p14:xfrm>
                <a:off x="5531643" y="1660178"/>
                <a:ext cx="147240" cy="28944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F0C477-BCB7-FE95-DF26-8C85610F78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22643" y="1651178"/>
                  <a:ext cx="164880" cy="29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4551997-780D-F7ED-07CC-71297B4A86AC}"/>
                    </a:ext>
                  </a:extLst>
                </p14:cNvPr>
                <p14:cNvContentPartPr/>
                <p14:nvPr/>
              </p14:nvContentPartPr>
              <p14:xfrm>
                <a:off x="6428763" y="1578098"/>
                <a:ext cx="102240" cy="30106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4551997-780D-F7ED-07CC-71297B4A86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19763" y="1569458"/>
                  <a:ext cx="119880" cy="30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0850C4FB-5769-CEBD-3809-2B2BC9BE994A}"/>
                    </a:ext>
                  </a:extLst>
                </p14:cNvPr>
                <p14:cNvContentPartPr/>
                <p14:nvPr/>
              </p14:nvContentPartPr>
              <p14:xfrm>
                <a:off x="5648283" y="3977858"/>
                <a:ext cx="955440" cy="14184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0850C4FB-5769-CEBD-3809-2B2BC9BE99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39283" y="3968858"/>
                  <a:ext cx="973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4FB5CF3D-5E86-2BA9-6808-13E5DED08B89}"/>
                    </a:ext>
                  </a:extLst>
                </p14:cNvPr>
                <p14:cNvContentPartPr/>
                <p14:nvPr/>
              </p14:nvContentPartPr>
              <p14:xfrm>
                <a:off x="5683563" y="3283418"/>
                <a:ext cx="624960" cy="1382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4FB5CF3D-5E86-2BA9-6808-13E5DED08B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74563" y="3274418"/>
                  <a:ext cx="642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7AF6C8C-A04A-69FC-4C09-D0A7905B5C76}"/>
                    </a:ext>
                  </a:extLst>
                </p14:cNvPr>
                <p14:cNvContentPartPr/>
                <p14:nvPr/>
              </p14:nvContentPartPr>
              <p14:xfrm>
                <a:off x="5659803" y="2419418"/>
                <a:ext cx="720720" cy="1508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7AF6C8C-A04A-69FC-4C09-D0A7905B5C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50803" y="2410778"/>
                  <a:ext cx="738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FD16697F-1C50-8EF6-A525-A723214BC6F3}"/>
                    </a:ext>
                  </a:extLst>
                </p14:cNvPr>
                <p14:cNvContentPartPr/>
                <p14:nvPr/>
              </p14:nvContentPartPr>
              <p14:xfrm>
                <a:off x="5661603" y="1784378"/>
                <a:ext cx="683280" cy="723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FD16697F-1C50-8EF6-A525-A723214BC6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2963" y="1775378"/>
                  <a:ext cx="700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D65B9902-FAC1-9C64-7F71-82CA573F1398}"/>
                    </a:ext>
                  </a:extLst>
                </p14:cNvPr>
                <p14:cNvContentPartPr/>
                <p14:nvPr/>
              </p14:nvContentPartPr>
              <p14:xfrm>
                <a:off x="5158683" y="1569818"/>
                <a:ext cx="1653120" cy="6696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D65B9902-FAC1-9C64-7F71-82CA573F13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49683" y="1561178"/>
                  <a:ext cx="1670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34595433-44DF-234D-404A-6F7D906A226D}"/>
                    </a:ext>
                  </a:extLst>
                </p14:cNvPr>
                <p14:cNvContentPartPr/>
                <p14:nvPr/>
              </p14:nvContentPartPr>
              <p14:xfrm>
                <a:off x="5083443" y="713738"/>
                <a:ext cx="1131480" cy="93564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34595433-44DF-234D-404A-6F7D906A22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4443" y="705098"/>
                  <a:ext cx="114912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8734FCC7-497B-5D39-E5C6-A55DB771FD65}"/>
                    </a:ext>
                  </a:extLst>
                </p14:cNvPr>
                <p14:cNvContentPartPr/>
                <p14:nvPr/>
              </p14:nvContentPartPr>
              <p14:xfrm>
                <a:off x="6260283" y="624458"/>
                <a:ext cx="910080" cy="957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8734FCC7-497B-5D39-E5C6-A55DB771FD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1643" y="615818"/>
                  <a:ext cx="927720" cy="9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68882283-6E0C-A7EC-C823-BB8861B6C5B0}"/>
                    </a:ext>
                  </a:extLst>
                </p14:cNvPr>
                <p14:cNvContentPartPr/>
                <p14:nvPr/>
              </p14:nvContentPartPr>
              <p14:xfrm>
                <a:off x="4927923" y="4507058"/>
                <a:ext cx="2011320" cy="1764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68882283-6E0C-A7EC-C823-BB8861B6C5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18923" y="4498058"/>
                  <a:ext cx="2028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88A6F40-6756-BDCC-8C83-AA54519BD5BF}"/>
                    </a:ext>
                  </a:extLst>
                </p14:cNvPr>
                <p14:cNvContentPartPr/>
                <p14:nvPr/>
              </p14:nvContentPartPr>
              <p14:xfrm>
                <a:off x="5154003" y="4798298"/>
                <a:ext cx="245880" cy="50724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88A6F40-6756-BDCC-8C83-AA54519BD5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45363" y="4789298"/>
                  <a:ext cx="2635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1EFDE2A1-5585-BF03-3867-527C923DB141}"/>
                    </a:ext>
                  </a:extLst>
                </p14:cNvPr>
                <p14:cNvContentPartPr/>
                <p14:nvPr/>
              </p14:nvContentPartPr>
              <p14:xfrm>
                <a:off x="5981643" y="4791458"/>
                <a:ext cx="85680" cy="36576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1EFDE2A1-5585-BF03-3867-527C923DB1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73003" y="4782458"/>
                  <a:ext cx="103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F4F172BF-35AD-3A43-4C6E-68A7CF87BDE2}"/>
                    </a:ext>
                  </a:extLst>
                </p14:cNvPr>
                <p14:cNvContentPartPr/>
                <p14:nvPr/>
              </p14:nvContentPartPr>
              <p14:xfrm>
                <a:off x="6732243" y="4839698"/>
                <a:ext cx="83880" cy="2872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F4F172BF-35AD-3A43-4C6E-68A7CF87BD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23243" y="4831058"/>
                  <a:ext cx="101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87E2A94F-93C6-F8C8-2312-2FD37EA366AD}"/>
                    </a:ext>
                  </a:extLst>
                </p14:cNvPr>
                <p14:cNvContentPartPr/>
                <p14:nvPr/>
              </p14:nvContentPartPr>
              <p14:xfrm>
                <a:off x="1624563" y="3451538"/>
                <a:ext cx="365400" cy="56376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87E2A94F-93C6-F8C8-2312-2FD37EA366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15923" y="3442898"/>
                  <a:ext cx="3830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3A40F322-F12F-8937-0C8E-69106B683F96}"/>
                    </a:ext>
                  </a:extLst>
                </p14:cNvPr>
                <p14:cNvContentPartPr/>
                <p14:nvPr/>
              </p14:nvContentPartPr>
              <p14:xfrm>
                <a:off x="3899763" y="3379178"/>
                <a:ext cx="14760" cy="44100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3A40F322-F12F-8937-0C8E-69106B683F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91123" y="3370178"/>
                  <a:ext cx="324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CFE63A8-8864-4544-6A76-3B55CE12211D}"/>
                    </a:ext>
                  </a:extLst>
                </p14:cNvPr>
                <p14:cNvContentPartPr/>
                <p14:nvPr/>
              </p14:nvContentPartPr>
              <p14:xfrm>
                <a:off x="2790603" y="2072018"/>
                <a:ext cx="251640" cy="378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CFE63A8-8864-4544-6A76-3B55CE1221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603" y="2063378"/>
                  <a:ext cx="2692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C084AB68-1440-C9FD-78A8-D6A36291BD04}"/>
                    </a:ext>
                  </a:extLst>
                </p14:cNvPr>
                <p14:cNvContentPartPr/>
                <p14:nvPr/>
              </p14:nvContentPartPr>
              <p14:xfrm>
                <a:off x="3043683" y="2122418"/>
                <a:ext cx="185760" cy="318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C084AB68-1440-C9FD-78A8-D6A36291BD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34683" y="2113418"/>
                  <a:ext cx="2034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603B0380-680F-88CE-D900-B79232F49B61}"/>
                    </a:ext>
                  </a:extLst>
                </p14:cNvPr>
                <p14:cNvContentPartPr/>
                <p14:nvPr/>
              </p14:nvContentPartPr>
              <p14:xfrm>
                <a:off x="2958363" y="2287298"/>
                <a:ext cx="224280" cy="284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603B0380-680F-88CE-D900-B79232F49B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49363" y="2278658"/>
                  <a:ext cx="24192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567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BAB4D2F-2754-59AD-C472-8BAF66D8364B}"/>
              </a:ext>
            </a:extLst>
          </p:cNvPr>
          <p:cNvGrpSpPr/>
          <p:nvPr/>
        </p:nvGrpSpPr>
        <p:grpSpPr>
          <a:xfrm>
            <a:off x="8374347" y="218317"/>
            <a:ext cx="1832323" cy="1939257"/>
            <a:chOff x="6792128" y="197768"/>
            <a:chExt cx="1005480" cy="10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5392EF12-956B-F071-5EFC-ECCF10AB2ED6}"/>
                    </a:ext>
                  </a:extLst>
                </p14:cNvPr>
                <p14:cNvContentPartPr/>
                <p14:nvPr/>
              </p14:nvContentPartPr>
              <p14:xfrm>
                <a:off x="7148528" y="197768"/>
                <a:ext cx="649080" cy="4557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5392EF12-956B-F071-5EFC-ECCF10AB2E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43590" y="193023"/>
                  <a:ext cx="658759" cy="465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8D5B28FB-C693-1127-B986-9FF4A1706BD2}"/>
                    </a:ext>
                  </a:extLst>
                </p14:cNvPr>
                <p14:cNvContentPartPr/>
                <p14:nvPr/>
              </p14:nvContentPartPr>
              <p14:xfrm>
                <a:off x="6792128" y="419168"/>
                <a:ext cx="451080" cy="4881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8D5B28FB-C693-1127-B986-9FF4A1706B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87188" y="414227"/>
                  <a:ext cx="460762" cy="497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024FFFA6-C9B7-2D8C-5086-197020B3A1F8}"/>
                    </a:ext>
                  </a:extLst>
                </p14:cNvPr>
                <p14:cNvContentPartPr/>
                <p14:nvPr/>
              </p14:nvContentPartPr>
              <p14:xfrm>
                <a:off x="7162928" y="720128"/>
                <a:ext cx="311400" cy="5418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24FFFA6-C9B7-2D8C-5086-197020B3A1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58186" y="715384"/>
                  <a:ext cx="321082" cy="551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76028DE6-9CB6-1E32-FBF5-9FE198B30AD8}"/>
                    </a:ext>
                  </a:extLst>
                </p14:cNvPr>
                <p14:cNvContentPartPr/>
                <p14:nvPr/>
              </p14:nvContentPartPr>
              <p14:xfrm>
                <a:off x="7709408" y="986528"/>
                <a:ext cx="2160" cy="2541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76028DE6-9CB6-1E32-FBF5-9FE198B30A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4499" y="981785"/>
                  <a:ext cx="11782" cy="2638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F2E5D09-7F3F-B3B0-8FAF-A36E9E10A68B}"/>
              </a:ext>
            </a:extLst>
          </p:cNvPr>
          <p:cNvGrpSpPr/>
          <p:nvPr/>
        </p:nvGrpSpPr>
        <p:grpSpPr>
          <a:xfrm>
            <a:off x="5182852" y="2339047"/>
            <a:ext cx="3108393" cy="2282696"/>
            <a:chOff x="5182852" y="2339047"/>
            <a:chExt cx="3108393" cy="22826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0C70507-0818-D4C8-B9C2-9BEB9FC8728F}"/>
                    </a:ext>
                  </a:extLst>
                </p14:cNvPr>
                <p14:cNvContentPartPr/>
                <p14:nvPr/>
              </p14:nvContentPartPr>
              <p14:xfrm>
                <a:off x="5612264" y="2682826"/>
                <a:ext cx="1174476" cy="1255109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0C70507-0818-D4C8-B9C2-9BEB9FC872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3263" y="2673825"/>
                  <a:ext cx="1192118" cy="1272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E04A0B16-2CEE-2855-46F8-8A328BCD7CF1}"/>
                    </a:ext>
                  </a:extLst>
                </p14:cNvPr>
                <p14:cNvContentPartPr/>
                <p14:nvPr/>
              </p14:nvContentPartPr>
              <p14:xfrm>
                <a:off x="5420997" y="2824713"/>
                <a:ext cx="985710" cy="1428248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E04A0B16-2CEE-2855-46F8-8A328BCD7C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1993" y="2815710"/>
                  <a:ext cx="1003357" cy="1445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8A8B9DF-3091-B597-7205-6DA548B17B8C}"/>
                    </a:ext>
                  </a:extLst>
                </p14:cNvPr>
                <p14:cNvContentPartPr/>
                <p14:nvPr/>
              </p14:nvContentPartPr>
              <p14:xfrm>
                <a:off x="5182852" y="4246711"/>
                <a:ext cx="558798" cy="375032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8A8B9DF-3091-B597-7205-6DA548B17B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3845" y="4237704"/>
                  <a:ext cx="576452" cy="392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4CEB2A73-45BF-7D39-B8FE-93AA508FEDC4}"/>
                    </a:ext>
                  </a:extLst>
                </p14:cNvPr>
                <p14:cNvContentPartPr/>
                <p14:nvPr/>
              </p14:nvContentPartPr>
              <p14:xfrm>
                <a:off x="6523592" y="2339047"/>
                <a:ext cx="483167" cy="475041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4CEB2A73-45BF-7D39-B8FE-93AA508FED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14591" y="2330403"/>
                  <a:ext cx="500809" cy="492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409519E5-39B9-6EF8-082F-B02394EA2169}"/>
                    </a:ext>
                  </a:extLst>
                </p14:cNvPr>
                <p14:cNvContentPartPr/>
                <p14:nvPr/>
              </p14:nvContentPartPr>
              <p14:xfrm>
                <a:off x="7033011" y="3590405"/>
                <a:ext cx="1258234" cy="62505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409519E5-39B9-6EF8-082F-B02394EA21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4368" y="3581734"/>
                  <a:ext cx="1275880" cy="80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577FD86A-ACBD-C4AE-0DE1-A2362CE04306}"/>
                  </a:ext>
                </a:extLst>
              </p14:cNvPr>
              <p14:cNvContentPartPr/>
              <p14:nvPr/>
            </p14:nvContentPartPr>
            <p14:xfrm>
              <a:off x="4046503" y="3809799"/>
              <a:ext cx="660682" cy="30627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577FD86A-ACBD-C4AE-0DE1-A2362CE043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37497" y="3800684"/>
                <a:ext cx="678334" cy="48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16AB96A5-B865-0F76-7CB1-3303E96CBCEE}"/>
                  </a:ext>
                </a:extLst>
              </p14:cNvPr>
              <p14:cNvContentPartPr/>
              <p14:nvPr/>
            </p14:nvContentPartPr>
            <p14:xfrm>
              <a:off x="4084632" y="4632995"/>
              <a:ext cx="326279" cy="450039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16AB96A5-B865-0F76-7CB1-3303E96CBC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75979" y="4623987"/>
                <a:ext cx="343945" cy="467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FE9BDBD7-D245-E9FF-8FE2-CC3CCAD0A81C}"/>
                  </a:ext>
                </a:extLst>
              </p14:cNvPr>
              <p14:cNvContentPartPr/>
              <p14:nvPr/>
            </p14:nvContentPartPr>
            <p14:xfrm>
              <a:off x="7458048" y="4282340"/>
              <a:ext cx="346280" cy="488792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FE9BDBD7-D245-E9FF-8FE2-CC3CCAD0A8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49030" y="4273335"/>
                <a:ext cx="363955" cy="506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FDA23213-0A83-DCEF-6B80-DB541316F09D}"/>
                  </a:ext>
                </a:extLst>
              </p14:cNvPr>
              <p14:cNvContentPartPr/>
              <p14:nvPr/>
            </p14:nvContentPartPr>
            <p14:xfrm>
              <a:off x="3956496" y="5776843"/>
              <a:ext cx="468791" cy="70256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FDA23213-0A83-DCEF-6B80-DB541316F0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7855" y="5767840"/>
                <a:ext cx="486434" cy="720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29230841-AF21-5764-0FC4-15FE60A0D447}"/>
                  </a:ext>
                </a:extLst>
              </p14:cNvPr>
              <p14:cNvContentPartPr/>
              <p14:nvPr/>
            </p14:nvContentPartPr>
            <p14:xfrm>
              <a:off x="5496628" y="5883103"/>
              <a:ext cx="421286" cy="617553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29230841-AF21-5764-0FC4-15FE60A0D4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87626" y="5874096"/>
                <a:ext cx="438930" cy="635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6C178B0A-CA1B-AFA1-ABCB-EA6228B92890}"/>
                  </a:ext>
                </a:extLst>
              </p14:cNvPr>
              <p14:cNvContentPartPr/>
              <p14:nvPr/>
            </p14:nvContentPartPr>
            <p14:xfrm>
              <a:off x="7680567" y="5778719"/>
              <a:ext cx="264398" cy="456914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6C178B0A-CA1B-AFA1-ABCB-EA6228B928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71549" y="5769710"/>
                <a:ext cx="282073" cy="4745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71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696C4E04-59F9-0AEF-4080-3A503E670D1A}"/>
                  </a:ext>
                </a:extLst>
              </p14:cNvPr>
              <p14:cNvContentPartPr/>
              <p14:nvPr/>
            </p14:nvContentPartPr>
            <p14:xfrm>
              <a:off x="4655043" y="2095418"/>
              <a:ext cx="65520" cy="324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696C4E04-59F9-0AEF-4080-3A503E670D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6043" y="2086778"/>
                <a:ext cx="83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F0C7FD4-FE75-2003-7122-2C47A5BB3764}"/>
                  </a:ext>
                </a:extLst>
              </p14:cNvPr>
              <p14:cNvContentPartPr/>
              <p14:nvPr/>
            </p14:nvContentPartPr>
            <p14:xfrm>
              <a:off x="6253083" y="2064818"/>
              <a:ext cx="56160" cy="342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F0C7FD4-FE75-2003-7122-2C47A5BB37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4443" y="2056178"/>
                <a:ext cx="738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BB2FA4D-14C2-8413-1DA2-5383CBA7E9BD}"/>
                  </a:ext>
                </a:extLst>
              </p14:cNvPr>
              <p14:cNvContentPartPr/>
              <p14:nvPr/>
            </p14:nvContentPartPr>
            <p14:xfrm>
              <a:off x="5300163" y="4199618"/>
              <a:ext cx="203760" cy="1929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BB2FA4D-14C2-8413-1DA2-5383CBA7E9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1163" y="4190618"/>
                <a:ext cx="221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350B202C-7530-12D9-B6D0-1D6FE39805EE}"/>
                  </a:ext>
                </a:extLst>
              </p14:cNvPr>
              <p14:cNvContentPartPr/>
              <p14:nvPr/>
            </p14:nvContentPartPr>
            <p14:xfrm>
              <a:off x="4111083" y="1911818"/>
              <a:ext cx="163080" cy="55440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350B202C-7530-12D9-B6D0-1D6FE39805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2083" y="1903178"/>
                <a:ext cx="18072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78A26BB0-98B4-CBFC-D455-8227F2B671A1}"/>
                  </a:ext>
                </a:extLst>
              </p14:cNvPr>
              <p14:cNvContentPartPr/>
              <p14:nvPr/>
            </p14:nvContentPartPr>
            <p14:xfrm>
              <a:off x="5256603" y="1883738"/>
              <a:ext cx="91440" cy="3358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78A26BB0-98B4-CBFC-D455-8227F2B671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47963" y="1875098"/>
                <a:ext cx="1090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6953B42B-29DA-DEA3-7CDF-7CE27713DCBF}"/>
                  </a:ext>
                </a:extLst>
              </p14:cNvPr>
              <p14:cNvContentPartPr/>
              <p14:nvPr/>
            </p14:nvContentPartPr>
            <p14:xfrm>
              <a:off x="5717763" y="1780058"/>
              <a:ext cx="164160" cy="46584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6953B42B-29DA-DEA3-7CDF-7CE27713DC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9123" y="1771058"/>
                <a:ext cx="1818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6C1DA6F6-AC8F-8B95-51E7-4A6D99CB2D9A}"/>
                  </a:ext>
                </a:extLst>
              </p14:cNvPr>
              <p14:cNvContentPartPr/>
              <p14:nvPr/>
            </p14:nvContentPartPr>
            <p14:xfrm>
              <a:off x="6855363" y="1766378"/>
              <a:ext cx="88920" cy="45504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6C1DA6F6-AC8F-8B95-51E7-4A6D99CB2D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46363" y="1757738"/>
                <a:ext cx="106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1F22D021-7121-B365-F1E3-BD5809F1D48F}"/>
                  </a:ext>
                </a:extLst>
              </p14:cNvPr>
              <p14:cNvContentPartPr/>
              <p14:nvPr/>
            </p14:nvContentPartPr>
            <p14:xfrm>
              <a:off x="4219443" y="3301778"/>
              <a:ext cx="212760" cy="95472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1F22D021-7121-B365-F1E3-BD5809F1D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0443" y="3293138"/>
                <a:ext cx="23040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2FAAAFFF-2728-E89C-46EE-0BC0896228BF}"/>
                  </a:ext>
                </a:extLst>
              </p14:cNvPr>
              <p14:cNvContentPartPr/>
              <p14:nvPr/>
            </p14:nvContentPartPr>
            <p14:xfrm>
              <a:off x="4277403" y="2482418"/>
              <a:ext cx="131760" cy="779040"/>
            </p14:xfrm>
          </p:contentPart>
        </mc:Choice>
        <mc:Fallback xmlns=""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2FAAAFFF-2728-E89C-46EE-0BC0896228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8763" y="2473778"/>
                <a:ext cx="14940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58F2AF5-3C93-EE64-A0CC-2AFEB5776F34}"/>
                  </a:ext>
                </a:extLst>
              </p14:cNvPr>
              <p14:cNvContentPartPr/>
              <p14:nvPr/>
            </p14:nvContentPartPr>
            <p14:xfrm>
              <a:off x="6720723" y="3557378"/>
              <a:ext cx="130320" cy="38160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58F2AF5-3C93-EE64-A0CC-2AFEB5776F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12083" y="3548738"/>
                <a:ext cx="147960" cy="39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EBB7D087-E169-0772-97A9-7623BB176325}"/>
              </a:ext>
            </a:extLst>
          </p:cNvPr>
          <p:cNvGrpSpPr/>
          <p:nvPr/>
        </p:nvGrpSpPr>
        <p:grpSpPr>
          <a:xfrm>
            <a:off x="4047363" y="4214378"/>
            <a:ext cx="199080" cy="1508040"/>
            <a:chOff x="4047363" y="4214378"/>
            <a:chExt cx="199080" cy="15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EF9E6EA3-A1DD-B967-67DD-7B4111259D37}"/>
                    </a:ext>
                  </a:extLst>
                </p14:cNvPr>
                <p14:cNvContentPartPr/>
                <p14:nvPr/>
              </p14:nvContentPartPr>
              <p14:xfrm>
                <a:off x="4153563" y="4214378"/>
                <a:ext cx="92880" cy="37260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EF9E6EA3-A1DD-B967-67DD-7B4111259D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44923" y="4205378"/>
                  <a:ext cx="1105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CF71DEF-5DC5-29B8-6626-361FA4A3E296}"/>
                    </a:ext>
                  </a:extLst>
                </p14:cNvPr>
                <p14:cNvContentPartPr/>
                <p14:nvPr/>
              </p14:nvContentPartPr>
              <p14:xfrm>
                <a:off x="4075803" y="4396538"/>
                <a:ext cx="95400" cy="63612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CF71DEF-5DC5-29B8-6626-361FA4A3E2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7163" y="4387898"/>
                  <a:ext cx="1130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679106B0-31C8-94CC-4BA5-E2A02F00CD06}"/>
                    </a:ext>
                  </a:extLst>
                </p14:cNvPr>
                <p14:cNvContentPartPr/>
                <p14:nvPr/>
              </p14:nvContentPartPr>
              <p14:xfrm>
                <a:off x="4047363" y="4837898"/>
                <a:ext cx="38520" cy="79020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679106B0-31C8-94CC-4BA5-E2A02F00CD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8363" y="4828898"/>
                  <a:ext cx="5616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5DECD452-E052-BB9B-1576-FCDC26E3E7EE}"/>
                    </a:ext>
                  </a:extLst>
                </p14:cNvPr>
                <p14:cNvContentPartPr/>
                <p14:nvPr/>
              </p14:nvContentPartPr>
              <p14:xfrm>
                <a:off x="4083723" y="4814858"/>
                <a:ext cx="25200" cy="90756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5DECD452-E052-BB9B-1576-FCDC26E3E7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4723" y="4806218"/>
                  <a:ext cx="4284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98C558A-F28A-DBD8-59C7-5F1807804752}"/>
                    </a:ext>
                  </a:extLst>
                </p14:cNvPr>
                <p14:cNvContentPartPr/>
                <p14:nvPr/>
              </p14:nvContentPartPr>
              <p14:xfrm>
                <a:off x="4096323" y="4246058"/>
                <a:ext cx="140040" cy="605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98C558A-F28A-DBD8-59C7-5F18078047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7323" y="4237418"/>
                  <a:ext cx="1576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F1E5D24-ADFC-7165-5C8E-9E52EAF64FAA}"/>
                    </a:ext>
                  </a:extLst>
                </p14:cNvPr>
                <p14:cNvContentPartPr/>
                <p14:nvPr/>
              </p14:nvContentPartPr>
              <p14:xfrm>
                <a:off x="4056003" y="4808378"/>
                <a:ext cx="61560" cy="73872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F1E5D24-ADFC-7165-5C8E-9E52EAF64F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7363" y="4799738"/>
                  <a:ext cx="79200" cy="75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62D7CF83-ADC0-C988-76DA-4E62B4608661}"/>
              </a:ext>
            </a:extLst>
          </p:cNvPr>
          <p:cNvGrpSpPr/>
          <p:nvPr/>
        </p:nvGrpSpPr>
        <p:grpSpPr>
          <a:xfrm>
            <a:off x="6653043" y="2368298"/>
            <a:ext cx="257400" cy="3849840"/>
            <a:chOff x="6653043" y="2368298"/>
            <a:chExt cx="257400" cy="38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76D04439-C27F-4222-FFE0-50434AFBE1A3}"/>
                    </a:ext>
                  </a:extLst>
                </p14:cNvPr>
                <p14:cNvContentPartPr/>
                <p14:nvPr/>
              </p14:nvContentPartPr>
              <p14:xfrm>
                <a:off x="6681123" y="2368298"/>
                <a:ext cx="149040" cy="8305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76D04439-C27F-4222-FFE0-50434AFBE1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2483" y="2359658"/>
                  <a:ext cx="16668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2DFD3C6-A39A-46D3-9BE1-4B5537303E6E}"/>
                    </a:ext>
                  </a:extLst>
                </p14:cNvPr>
                <p14:cNvContentPartPr/>
                <p14:nvPr/>
              </p14:nvContentPartPr>
              <p14:xfrm>
                <a:off x="6653043" y="3185138"/>
                <a:ext cx="86400" cy="37260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2DFD3C6-A39A-46D3-9BE1-4B5537303E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4403" y="3176498"/>
                  <a:ext cx="1040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5F9F2F9-B80C-FD7E-B2C2-34A97E624FEA}"/>
                    </a:ext>
                  </a:extLst>
                </p14:cNvPr>
                <p14:cNvContentPartPr/>
                <p14:nvPr/>
              </p14:nvContentPartPr>
              <p14:xfrm>
                <a:off x="6694443" y="3328058"/>
                <a:ext cx="163080" cy="5486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5F9F2F9-B80C-FD7E-B2C2-34A97E624F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5803" y="3319058"/>
                  <a:ext cx="18072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DE4C14C0-BEB7-2859-E635-B1F6665DAD55}"/>
                    </a:ext>
                  </a:extLst>
                </p14:cNvPr>
                <p14:cNvContentPartPr/>
                <p14:nvPr/>
              </p14:nvContentPartPr>
              <p14:xfrm>
                <a:off x="6781923" y="3450458"/>
                <a:ext cx="128520" cy="106956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DE4C14C0-BEB7-2859-E635-B1F6665DAD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72923" y="3441818"/>
                  <a:ext cx="146160" cy="10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6E21825D-DACB-11B5-0DA0-77073CFB81F0}"/>
                    </a:ext>
                  </a:extLst>
                </p14:cNvPr>
                <p14:cNvContentPartPr/>
                <p14:nvPr/>
              </p14:nvContentPartPr>
              <p14:xfrm>
                <a:off x="6797763" y="3653498"/>
                <a:ext cx="89640" cy="90936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6E21825D-DACB-11B5-0DA0-77073CFB81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89123" y="3644858"/>
                  <a:ext cx="10728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76A35F25-DDF8-F1F8-761E-494677836214}"/>
                    </a:ext>
                  </a:extLst>
                </p14:cNvPr>
                <p14:cNvContentPartPr/>
                <p14:nvPr/>
              </p14:nvContentPartPr>
              <p14:xfrm>
                <a:off x="6818283" y="3826658"/>
                <a:ext cx="89640" cy="10396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76A35F25-DDF8-F1F8-761E-4946778362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09283" y="3817658"/>
                  <a:ext cx="10728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AA93C643-5E2D-CC31-9FD3-46E4DE1D5793}"/>
                    </a:ext>
                  </a:extLst>
                </p14:cNvPr>
                <p14:cNvContentPartPr/>
                <p14:nvPr/>
              </p14:nvContentPartPr>
              <p14:xfrm>
                <a:off x="6857883" y="4434338"/>
                <a:ext cx="36000" cy="107208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AA93C643-5E2D-CC31-9FD3-46E4DE1D57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8883" y="4425338"/>
                  <a:ext cx="53640" cy="10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889886CF-EE70-53CF-1539-7A3B3CE9AEDD}"/>
                    </a:ext>
                  </a:extLst>
                </p14:cNvPr>
                <p14:cNvContentPartPr/>
                <p14:nvPr/>
              </p14:nvContentPartPr>
              <p14:xfrm>
                <a:off x="6766083" y="5269538"/>
                <a:ext cx="102960" cy="9486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889886CF-EE70-53CF-1539-7A3B3CE9AE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57083" y="5260538"/>
                  <a:ext cx="12060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1F7A1685-0EB1-5615-E4EE-3B57738B8A1E}"/>
                    </a:ext>
                  </a:extLst>
                </p14:cNvPr>
                <p14:cNvContentPartPr/>
                <p14:nvPr/>
              </p14:nvContentPartPr>
              <p14:xfrm>
                <a:off x="6684363" y="3116378"/>
                <a:ext cx="38520" cy="36576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1F7A1685-0EB1-5615-E4EE-3B57738B8A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75723" y="3107378"/>
                  <a:ext cx="5616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154F333F-AAA2-DC2D-F5AA-24F061B6055B}"/>
              </a:ext>
            </a:extLst>
          </p:cNvPr>
          <p:cNvGrpSpPr/>
          <p:nvPr/>
        </p:nvGrpSpPr>
        <p:grpSpPr>
          <a:xfrm>
            <a:off x="5405283" y="4253618"/>
            <a:ext cx="177120" cy="257400"/>
            <a:chOff x="5405283" y="4253618"/>
            <a:chExt cx="1771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D110B2F-19CA-ED5E-783D-808558AE529A}"/>
                    </a:ext>
                  </a:extLst>
                </p14:cNvPr>
                <p14:cNvContentPartPr/>
                <p14:nvPr/>
              </p14:nvContentPartPr>
              <p14:xfrm>
                <a:off x="5405283" y="4273058"/>
                <a:ext cx="177120" cy="23796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D110B2F-19CA-ED5E-783D-808558AE52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96283" y="4264418"/>
                  <a:ext cx="194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65564E8-D6B8-95F8-A62A-CE63DC4971D0}"/>
                    </a:ext>
                  </a:extLst>
                </p14:cNvPr>
                <p14:cNvContentPartPr/>
                <p14:nvPr/>
              </p14:nvContentPartPr>
              <p14:xfrm>
                <a:off x="5534163" y="4253618"/>
                <a:ext cx="29520" cy="2952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865564E8-D6B8-95F8-A62A-CE63DC4971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25163" y="4244978"/>
                  <a:ext cx="4716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1" name="Freihand 150">
                <a:extLst>
                  <a:ext uri="{FF2B5EF4-FFF2-40B4-BE49-F238E27FC236}">
                    <a16:creationId xmlns:a16="http://schemas.microsoft.com/office/drawing/2014/main" id="{7BF8C071-8B48-3187-AB41-D5EB72031277}"/>
                  </a:ext>
                </a:extLst>
              </p14:cNvPr>
              <p14:cNvContentPartPr/>
              <p14:nvPr/>
            </p14:nvContentPartPr>
            <p14:xfrm>
              <a:off x="3902643" y="1571258"/>
              <a:ext cx="219600" cy="375120"/>
            </p14:xfrm>
          </p:contentPart>
        </mc:Choice>
        <mc:Fallback xmlns="">
          <p:pic>
            <p:nvPicPr>
              <p:cNvPr id="151" name="Freihand 150">
                <a:extLst>
                  <a:ext uri="{FF2B5EF4-FFF2-40B4-BE49-F238E27FC236}">
                    <a16:creationId xmlns:a16="http://schemas.microsoft.com/office/drawing/2014/main" id="{7BF8C071-8B48-3187-AB41-D5EB720312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93643" y="1562618"/>
                <a:ext cx="2372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2" name="Freihand 151">
                <a:extLst>
                  <a:ext uri="{FF2B5EF4-FFF2-40B4-BE49-F238E27FC236}">
                    <a16:creationId xmlns:a16="http://schemas.microsoft.com/office/drawing/2014/main" id="{656DCBC7-B9BF-DD61-516F-F5ED548DF0BB}"/>
                  </a:ext>
                </a:extLst>
              </p14:cNvPr>
              <p14:cNvContentPartPr/>
              <p14:nvPr/>
            </p14:nvContentPartPr>
            <p14:xfrm>
              <a:off x="6924123" y="1473698"/>
              <a:ext cx="325080" cy="433440"/>
            </p14:xfrm>
          </p:contentPart>
        </mc:Choice>
        <mc:Fallback xmlns="">
          <p:pic>
            <p:nvPicPr>
              <p:cNvPr id="152" name="Freihand 151">
                <a:extLst>
                  <a:ext uri="{FF2B5EF4-FFF2-40B4-BE49-F238E27FC236}">
                    <a16:creationId xmlns:a16="http://schemas.microsoft.com/office/drawing/2014/main" id="{656DCBC7-B9BF-DD61-516F-F5ED548DF0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15123" y="1465058"/>
                <a:ext cx="3427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6" name="Freihand 235">
                <a:extLst>
                  <a:ext uri="{FF2B5EF4-FFF2-40B4-BE49-F238E27FC236}">
                    <a16:creationId xmlns:a16="http://schemas.microsoft.com/office/drawing/2014/main" id="{BFAF72AB-75D3-7CDF-196A-673A14B124C5}"/>
                  </a:ext>
                </a:extLst>
              </p14:cNvPr>
              <p14:cNvContentPartPr/>
              <p14:nvPr/>
            </p14:nvContentPartPr>
            <p14:xfrm>
              <a:off x="9839763" y="3238058"/>
              <a:ext cx="613080" cy="452520"/>
            </p14:xfrm>
          </p:contentPart>
        </mc:Choice>
        <mc:Fallback xmlns="">
          <p:pic>
            <p:nvPicPr>
              <p:cNvPr id="236" name="Freihand 235">
                <a:extLst>
                  <a:ext uri="{FF2B5EF4-FFF2-40B4-BE49-F238E27FC236}">
                    <a16:creationId xmlns:a16="http://schemas.microsoft.com/office/drawing/2014/main" id="{BFAF72AB-75D3-7CDF-196A-673A14B124C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31123" y="3229418"/>
                <a:ext cx="63072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66BB50E3-A65C-B86C-D230-78EC1CA78AB0}"/>
              </a:ext>
            </a:extLst>
          </p:cNvPr>
          <p:cNvGrpSpPr/>
          <p:nvPr/>
        </p:nvGrpSpPr>
        <p:grpSpPr>
          <a:xfrm>
            <a:off x="8566803" y="1212338"/>
            <a:ext cx="2664720" cy="2422800"/>
            <a:chOff x="8566803" y="1212338"/>
            <a:chExt cx="2664720" cy="24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1812EF9E-3683-5224-3EEF-D44449D09D1E}"/>
                    </a:ext>
                  </a:extLst>
                </p14:cNvPr>
                <p14:cNvContentPartPr/>
                <p14:nvPr/>
              </p14:nvContentPartPr>
              <p14:xfrm>
                <a:off x="9089883" y="2939258"/>
                <a:ext cx="766440" cy="69588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1812EF9E-3683-5224-3EEF-D44449D09D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81243" y="2930258"/>
                  <a:ext cx="78408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0742BC42-688C-7957-E87D-1268A609A623}"/>
                    </a:ext>
                  </a:extLst>
                </p14:cNvPr>
                <p14:cNvContentPartPr/>
                <p14:nvPr/>
              </p14:nvContentPartPr>
              <p14:xfrm>
                <a:off x="8637363" y="2447498"/>
                <a:ext cx="459360" cy="458280"/>
              </p14:xfrm>
            </p:contentPart>
          </mc:Choice>
          <mc:Fallback xmlns="">
            <p:pic>
              <p:nvPicPr>
                <p:cNvPr id="215" name="Freihand 214">
                  <a:extLst>
                    <a:ext uri="{FF2B5EF4-FFF2-40B4-BE49-F238E27FC236}">
                      <a16:creationId xmlns:a16="http://schemas.microsoft.com/office/drawing/2014/main" id="{0742BC42-688C-7957-E87D-1268A609A6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28723" y="2438498"/>
                  <a:ext cx="4770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33FC4F36-F29F-756A-F93C-68F9461BC7A6}"/>
                    </a:ext>
                  </a:extLst>
                </p14:cNvPr>
                <p14:cNvContentPartPr/>
                <p14:nvPr/>
              </p14:nvContentPartPr>
              <p14:xfrm>
                <a:off x="8566803" y="1546058"/>
                <a:ext cx="92520" cy="86796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33FC4F36-F29F-756A-F93C-68F9461BC7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57803" y="1537058"/>
                  <a:ext cx="11016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11A49785-CADB-EA41-60B3-F3607BE0B079}"/>
                    </a:ext>
                  </a:extLst>
                </p14:cNvPr>
                <p14:cNvContentPartPr/>
                <p14:nvPr/>
              </p14:nvContentPartPr>
              <p14:xfrm>
                <a:off x="8761203" y="1280738"/>
                <a:ext cx="132480" cy="8136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11A49785-CADB-EA41-60B3-F3607BE0B0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52203" y="1271738"/>
                  <a:ext cx="150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1" name="Freihand 220">
                  <a:extLst>
                    <a:ext uri="{FF2B5EF4-FFF2-40B4-BE49-F238E27FC236}">
                      <a16:creationId xmlns:a16="http://schemas.microsoft.com/office/drawing/2014/main" id="{64200412-14F0-9357-6CDF-AFEEB45B9B57}"/>
                    </a:ext>
                  </a:extLst>
                </p14:cNvPr>
                <p14:cNvContentPartPr/>
                <p14:nvPr/>
              </p14:nvContentPartPr>
              <p14:xfrm>
                <a:off x="8909523" y="1251578"/>
                <a:ext cx="531000" cy="159480"/>
              </p14:xfrm>
            </p:contentPart>
          </mc:Choice>
          <mc:Fallback xmlns="">
            <p:pic>
              <p:nvPicPr>
                <p:cNvPr id="221" name="Freihand 220">
                  <a:extLst>
                    <a:ext uri="{FF2B5EF4-FFF2-40B4-BE49-F238E27FC236}">
                      <a16:creationId xmlns:a16="http://schemas.microsoft.com/office/drawing/2014/main" id="{64200412-14F0-9357-6CDF-AFEEB45B9B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00883" y="1242938"/>
                  <a:ext cx="548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BAD23284-C656-196F-CA1A-FF5457EC06E2}"/>
                    </a:ext>
                  </a:extLst>
                </p14:cNvPr>
                <p14:cNvContentPartPr/>
                <p14:nvPr/>
              </p14:nvContentPartPr>
              <p14:xfrm>
                <a:off x="9364923" y="1389818"/>
                <a:ext cx="343440" cy="2426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BAD23284-C656-196F-CA1A-FF5457EC06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55923" y="1380818"/>
                  <a:ext cx="361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7F6DB32C-F449-4F38-961D-A4102E8B0B59}"/>
                    </a:ext>
                  </a:extLst>
                </p14:cNvPr>
                <p14:cNvContentPartPr/>
                <p14:nvPr/>
              </p14:nvContentPartPr>
              <p14:xfrm>
                <a:off x="9718803" y="1629578"/>
                <a:ext cx="181440" cy="18000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7F6DB32C-F449-4F38-961D-A4102E8B0B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09803" y="1620578"/>
                  <a:ext cx="199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2E46E474-844B-BFB5-60D6-6153C8F5D4AC}"/>
                    </a:ext>
                  </a:extLst>
                </p14:cNvPr>
                <p14:cNvContentPartPr/>
                <p14:nvPr/>
              </p14:nvContentPartPr>
              <p14:xfrm>
                <a:off x="10454643" y="2857538"/>
                <a:ext cx="330120" cy="3560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2E46E474-844B-BFB5-60D6-6153C8F5D4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45643" y="2848538"/>
                  <a:ext cx="3477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8" name="Freihand 227">
                  <a:extLst>
                    <a:ext uri="{FF2B5EF4-FFF2-40B4-BE49-F238E27FC236}">
                      <a16:creationId xmlns:a16="http://schemas.microsoft.com/office/drawing/2014/main" id="{3DE166F1-07F4-A19A-47A6-5FDFE9A63BA0}"/>
                    </a:ext>
                  </a:extLst>
                </p14:cNvPr>
                <p14:cNvContentPartPr/>
                <p14:nvPr/>
              </p14:nvContentPartPr>
              <p14:xfrm>
                <a:off x="10730043" y="2568098"/>
                <a:ext cx="356040" cy="406440"/>
              </p14:xfrm>
            </p:contentPart>
          </mc:Choice>
          <mc:Fallback xmlns="">
            <p:pic>
              <p:nvPicPr>
                <p:cNvPr id="228" name="Freihand 227">
                  <a:extLst>
                    <a:ext uri="{FF2B5EF4-FFF2-40B4-BE49-F238E27FC236}">
                      <a16:creationId xmlns:a16="http://schemas.microsoft.com/office/drawing/2014/main" id="{3DE166F1-07F4-A19A-47A6-5FDFE9A63B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21043" y="2559098"/>
                  <a:ext cx="373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9" name="Freihand 228">
                  <a:extLst>
                    <a:ext uri="{FF2B5EF4-FFF2-40B4-BE49-F238E27FC236}">
                      <a16:creationId xmlns:a16="http://schemas.microsoft.com/office/drawing/2014/main" id="{31A38F1B-4571-F77D-DB69-77BA4BD059CC}"/>
                    </a:ext>
                  </a:extLst>
                </p14:cNvPr>
                <p14:cNvContentPartPr/>
                <p14:nvPr/>
              </p14:nvContentPartPr>
              <p14:xfrm>
                <a:off x="11059083" y="1306298"/>
                <a:ext cx="172440" cy="734400"/>
              </p14:xfrm>
            </p:contentPart>
          </mc:Choice>
          <mc:Fallback xmlns="">
            <p:pic>
              <p:nvPicPr>
                <p:cNvPr id="229" name="Freihand 228">
                  <a:extLst>
                    <a:ext uri="{FF2B5EF4-FFF2-40B4-BE49-F238E27FC236}">
                      <a16:creationId xmlns:a16="http://schemas.microsoft.com/office/drawing/2014/main" id="{31A38F1B-4571-F77D-DB69-77BA4BD059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50083" y="1297298"/>
                  <a:ext cx="19008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EE6DEF4B-8931-AE1E-65A3-87E66714B23C}"/>
                    </a:ext>
                  </a:extLst>
                </p14:cNvPr>
                <p14:cNvContentPartPr/>
                <p14:nvPr/>
              </p14:nvContentPartPr>
              <p14:xfrm>
                <a:off x="11134323" y="2024858"/>
                <a:ext cx="94680" cy="50724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EE6DEF4B-8931-AE1E-65A3-87E66714B2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25323" y="2015858"/>
                  <a:ext cx="1123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92ADF5DA-3A3B-586B-0CA6-059DC4C0CA1B}"/>
                    </a:ext>
                  </a:extLst>
                </p14:cNvPr>
                <p14:cNvContentPartPr/>
                <p14:nvPr/>
              </p14:nvContentPartPr>
              <p14:xfrm>
                <a:off x="10814283" y="1212338"/>
                <a:ext cx="217080" cy="885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92ADF5DA-3A3B-586B-0CA6-059DC4C0CA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05283" y="1203338"/>
                  <a:ext cx="234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23EB6E28-AED5-6F72-8E4F-2ACE30108728}"/>
                    </a:ext>
                  </a:extLst>
                </p14:cNvPr>
                <p14:cNvContentPartPr/>
                <p14:nvPr/>
              </p14:nvContentPartPr>
              <p14:xfrm>
                <a:off x="10347363" y="1240418"/>
                <a:ext cx="478080" cy="17748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23EB6E28-AED5-6F72-8E4F-2ACE301087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38723" y="1231778"/>
                  <a:ext cx="495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EC0240DE-0503-E427-6A1B-58283271AB4B}"/>
                    </a:ext>
                  </a:extLst>
                </p14:cNvPr>
                <p14:cNvContentPartPr/>
                <p14:nvPr/>
              </p14:nvContentPartPr>
              <p14:xfrm>
                <a:off x="9933003" y="1306658"/>
                <a:ext cx="606600" cy="47412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EC0240DE-0503-E427-6A1B-58283271AB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4363" y="1298018"/>
                  <a:ext cx="62424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DBB9B050-2DD6-3785-EB52-60B3DE920814}"/>
              </a:ext>
            </a:extLst>
          </p:cNvPr>
          <p:cNvGrpSpPr/>
          <p:nvPr/>
        </p:nvGrpSpPr>
        <p:grpSpPr>
          <a:xfrm>
            <a:off x="987363" y="1543898"/>
            <a:ext cx="1862640" cy="2266560"/>
            <a:chOff x="987363" y="1543898"/>
            <a:chExt cx="1862640" cy="22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D1D10CD9-2DDC-AA33-094F-808ACFA97EDE}"/>
                    </a:ext>
                  </a:extLst>
                </p14:cNvPr>
                <p14:cNvContentPartPr/>
                <p14:nvPr/>
              </p14:nvContentPartPr>
              <p14:xfrm>
                <a:off x="1093203" y="2230058"/>
                <a:ext cx="1730160" cy="3888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D1D10CD9-2DDC-AA33-094F-808ACFA97E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4203" y="2221058"/>
                  <a:ext cx="1747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089CCC24-FB69-E6FB-F303-1DC4BC135BF0}"/>
                    </a:ext>
                  </a:extLst>
                </p14:cNvPr>
                <p14:cNvContentPartPr/>
                <p14:nvPr/>
              </p14:nvContentPartPr>
              <p14:xfrm>
                <a:off x="1925163" y="2362178"/>
                <a:ext cx="924840" cy="14482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089CCC24-FB69-E6FB-F303-1DC4BC135BF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16523" y="2353178"/>
                  <a:ext cx="94248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174F0394-9DA5-1FD7-28F1-4494EF1973CD}"/>
                    </a:ext>
                  </a:extLst>
                </p14:cNvPr>
                <p14:cNvContentPartPr/>
                <p14:nvPr/>
              </p14:nvContentPartPr>
              <p14:xfrm>
                <a:off x="987363" y="2206298"/>
                <a:ext cx="860400" cy="148860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174F0394-9DA5-1FD7-28F1-4494EF1973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8363" y="2197658"/>
                  <a:ext cx="878040" cy="15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DB04C958-CCF0-0A73-1445-4026BDE183D0}"/>
                    </a:ext>
                  </a:extLst>
                </p14:cNvPr>
                <p14:cNvContentPartPr/>
                <p14:nvPr/>
              </p14:nvContentPartPr>
              <p14:xfrm>
                <a:off x="1020843" y="1543898"/>
                <a:ext cx="900360" cy="65124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DB04C958-CCF0-0A73-1445-4026BDE183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1843" y="1535258"/>
                  <a:ext cx="91800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33086328-B6F4-D448-E690-9963E1FEE785}"/>
                    </a:ext>
                  </a:extLst>
                </p14:cNvPr>
                <p14:cNvContentPartPr/>
                <p14:nvPr/>
              </p14:nvContentPartPr>
              <p14:xfrm>
                <a:off x="1942443" y="1563338"/>
                <a:ext cx="860400" cy="577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33086328-B6F4-D448-E690-9963E1FEE7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33443" y="1554338"/>
                  <a:ext cx="878040" cy="59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18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CC869211-8615-C4EA-0FFC-34CC8C5C1F63}"/>
              </a:ext>
            </a:extLst>
          </p:cNvPr>
          <p:cNvGrpSpPr/>
          <p:nvPr/>
        </p:nvGrpSpPr>
        <p:grpSpPr>
          <a:xfrm>
            <a:off x="2064123" y="971858"/>
            <a:ext cx="7215840" cy="5187240"/>
            <a:chOff x="2064123" y="971858"/>
            <a:chExt cx="7215840" cy="518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9B98068B-3593-4EA8-6C1A-FE2F624413D1}"/>
                    </a:ext>
                  </a:extLst>
                </p14:cNvPr>
                <p14:cNvContentPartPr/>
                <p14:nvPr/>
              </p14:nvContentPartPr>
              <p14:xfrm>
                <a:off x="3659643" y="2840258"/>
                <a:ext cx="1779840" cy="178560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9B98068B-3593-4EA8-6C1A-FE2F624413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50643" y="2831258"/>
                  <a:ext cx="1797480" cy="18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8E264AF2-55E5-F8FD-9970-B49F7C881223}"/>
                    </a:ext>
                  </a:extLst>
                </p14:cNvPr>
                <p14:cNvContentPartPr/>
                <p14:nvPr/>
              </p14:nvContentPartPr>
              <p14:xfrm>
                <a:off x="6075963" y="2677178"/>
                <a:ext cx="1988280" cy="186192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8E264AF2-55E5-F8FD-9970-B49F7C8812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67323" y="2668178"/>
                  <a:ext cx="2005920" cy="18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4E9085A-2D5B-07F4-BCD9-E278175DC053}"/>
                    </a:ext>
                  </a:extLst>
                </p14:cNvPr>
                <p14:cNvContentPartPr/>
                <p14:nvPr/>
              </p14:nvContentPartPr>
              <p14:xfrm>
                <a:off x="5704803" y="2995058"/>
                <a:ext cx="497160" cy="18856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84E9085A-2D5B-07F4-BCD9-E278175DC0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6163" y="2986418"/>
                  <a:ext cx="514800" cy="19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E6CB63E3-C294-7AE4-8569-23AEDACF4505}"/>
                    </a:ext>
                  </a:extLst>
                </p14:cNvPr>
                <p14:cNvContentPartPr/>
                <p14:nvPr/>
              </p14:nvContentPartPr>
              <p14:xfrm>
                <a:off x="5422563" y="3022058"/>
                <a:ext cx="354600" cy="202284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E6CB63E3-C294-7AE4-8569-23AEDACF45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13923" y="3013058"/>
                  <a:ext cx="372240" cy="20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FD3C1982-A57E-CCA2-7396-FD783D9D63EA}"/>
                    </a:ext>
                  </a:extLst>
                </p14:cNvPr>
                <p14:cNvContentPartPr/>
                <p14:nvPr/>
              </p14:nvContentPartPr>
              <p14:xfrm>
                <a:off x="5915043" y="2978498"/>
                <a:ext cx="415800" cy="22410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FD3C1982-A57E-CCA2-7396-FD783D9D63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06403" y="2969858"/>
                  <a:ext cx="433440" cy="22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41B4B76-4194-988D-5105-98756989B7D4}"/>
                    </a:ext>
                  </a:extLst>
                </p14:cNvPr>
                <p14:cNvContentPartPr/>
                <p14:nvPr/>
              </p14:nvContentPartPr>
              <p14:xfrm>
                <a:off x="6835563" y="1845218"/>
                <a:ext cx="268560" cy="112608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41B4B76-4194-988D-5105-98756989B7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26563" y="1836578"/>
                  <a:ext cx="286200" cy="11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AAD14AAC-7410-8CD9-44CF-2948656BD56B}"/>
                    </a:ext>
                  </a:extLst>
                </p14:cNvPr>
                <p14:cNvContentPartPr/>
                <p14:nvPr/>
              </p14:nvContentPartPr>
              <p14:xfrm>
                <a:off x="6868683" y="2001098"/>
                <a:ext cx="243360" cy="3546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AAD14AAC-7410-8CD9-44CF-2948656BD5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59683" y="1992458"/>
                  <a:ext cx="261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976A92B2-AFEB-389D-2CED-DE3D691E38AA}"/>
                    </a:ext>
                  </a:extLst>
                </p14:cNvPr>
                <p14:cNvContentPartPr/>
                <p14:nvPr/>
              </p14:nvContentPartPr>
              <p14:xfrm>
                <a:off x="6997563" y="1998578"/>
                <a:ext cx="53280" cy="3664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976A92B2-AFEB-389D-2CED-DE3D691E38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88563" y="1989938"/>
                  <a:ext cx="709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14A2C7C0-F371-B144-D536-899817E533E1}"/>
                    </a:ext>
                  </a:extLst>
                </p14:cNvPr>
                <p14:cNvContentPartPr/>
                <p14:nvPr/>
              </p14:nvContentPartPr>
              <p14:xfrm>
                <a:off x="7072083" y="1942418"/>
                <a:ext cx="71280" cy="5032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14A2C7C0-F371-B144-D536-899817E533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3083" y="1933778"/>
                  <a:ext cx="889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E0B0A7A7-8597-2F73-ECDF-D2FABA631FB5}"/>
                    </a:ext>
                  </a:extLst>
                </p14:cNvPr>
                <p14:cNvContentPartPr/>
                <p14:nvPr/>
              </p14:nvContentPartPr>
              <p14:xfrm>
                <a:off x="6672843" y="1908218"/>
                <a:ext cx="369000" cy="66132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E0B0A7A7-8597-2F73-ECDF-D2FABA631F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63843" y="1899578"/>
                  <a:ext cx="38664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427F951-D991-86AE-4E61-C270DEE7F534}"/>
                    </a:ext>
                  </a:extLst>
                </p14:cNvPr>
                <p14:cNvContentPartPr/>
                <p14:nvPr/>
              </p14:nvContentPartPr>
              <p14:xfrm>
                <a:off x="6889203" y="1607618"/>
                <a:ext cx="212760" cy="3816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427F951-D991-86AE-4E61-C270DEE7F5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80203" y="1598618"/>
                  <a:ext cx="2304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DB81F1EA-B84D-551D-D89C-09DE0AD5A6AF}"/>
                    </a:ext>
                  </a:extLst>
                </p14:cNvPr>
                <p14:cNvContentPartPr/>
                <p14:nvPr/>
              </p14:nvContentPartPr>
              <p14:xfrm>
                <a:off x="7109523" y="1631378"/>
                <a:ext cx="37440" cy="3855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DB81F1EA-B84D-551D-D89C-09DE0AD5A6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00883" y="1622378"/>
                  <a:ext cx="550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841650D-B22C-9818-6870-D8CC83980D49}"/>
                    </a:ext>
                  </a:extLst>
                </p14:cNvPr>
                <p14:cNvContentPartPr/>
                <p14:nvPr/>
              </p14:nvContentPartPr>
              <p14:xfrm>
                <a:off x="7460163" y="1812818"/>
                <a:ext cx="146160" cy="59616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841650D-B22C-9818-6870-D8CC83980D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51523" y="1803818"/>
                  <a:ext cx="163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27856C27-C629-A5F7-BB49-644EB1AD2511}"/>
                    </a:ext>
                  </a:extLst>
                </p14:cNvPr>
                <p14:cNvContentPartPr/>
                <p14:nvPr/>
              </p14:nvContentPartPr>
              <p14:xfrm>
                <a:off x="7348203" y="1227458"/>
                <a:ext cx="288720" cy="82260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7856C27-C629-A5F7-BB49-644EB1AD25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39563" y="1218458"/>
                  <a:ext cx="30636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8CA0F37-83E0-C32C-6E26-8DA992D7DE84}"/>
                    </a:ext>
                  </a:extLst>
                </p14:cNvPr>
                <p14:cNvContentPartPr/>
                <p14:nvPr/>
              </p14:nvContentPartPr>
              <p14:xfrm>
                <a:off x="7649883" y="1170938"/>
                <a:ext cx="221400" cy="516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78CA0F37-83E0-C32C-6E26-8DA992D7DE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40883" y="1161938"/>
                  <a:ext cx="239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210FA551-9240-A3B3-7B17-199B6D03CDB2}"/>
                    </a:ext>
                  </a:extLst>
                </p14:cNvPr>
                <p14:cNvContentPartPr/>
                <p14:nvPr/>
              </p14:nvContentPartPr>
              <p14:xfrm>
                <a:off x="7714683" y="1375058"/>
                <a:ext cx="122040" cy="454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210FA551-9240-A3B3-7B17-199B6D03CD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06043" y="1366058"/>
                  <a:ext cx="1396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E7BAE1F7-415C-5B8C-1DC4-12F78EE3C870}"/>
                    </a:ext>
                  </a:extLst>
                </p14:cNvPr>
                <p14:cNvContentPartPr/>
                <p14:nvPr/>
              </p14:nvContentPartPr>
              <p14:xfrm>
                <a:off x="7560963" y="1519778"/>
                <a:ext cx="200520" cy="5382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E7BAE1F7-415C-5B8C-1DC4-12F78EE3C8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51963" y="1510778"/>
                  <a:ext cx="2181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A831FCC-BACD-87E2-B14F-8CFF9FC14B35}"/>
                    </a:ext>
                  </a:extLst>
                </p14:cNvPr>
                <p14:cNvContentPartPr/>
                <p14:nvPr/>
              </p14:nvContentPartPr>
              <p14:xfrm>
                <a:off x="7602003" y="1293698"/>
                <a:ext cx="141120" cy="7819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A831FCC-BACD-87E2-B14F-8CFF9FC14B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93003" y="1284698"/>
                  <a:ext cx="15876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A04A3A1F-462B-775D-DF3F-0142D7AC9328}"/>
                    </a:ext>
                  </a:extLst>
                </p14:cNvPr>
                <p14:cNvContentPartPr/>
                <p14:nvPr/>
              </p14:nvContentPartPr>
              <p14:xfrm>
                <a:off x="8220123" y="1673858"/>
                <a:ext cx="75960" cy="713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A04A3A1F-462B-775D-DF3F-0142D7AC93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11123" y="1665218"/>
                  <a:ext cx="936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2A9962A-269C-D5AC-F3F4-0DDB35F865FB}"/>
                    </a:ext>
                  </a:extLst>
                </p14:cNvPr>
                <p14:cNvContentPartPr/>
                <p14:nvPr/>
              </p14:nvContentPartPr>
              <p14:xfrm>
                <a:off x="8048043" y="1312058"/>
                <a:ext cx="254160" cy="8362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2A9962A-269C-D5AC-F3F4-0DDB35F865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39403" y="1303418"/>
                  <a:ext cx="27180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7129BCD-F6D5-06A2-7E90-854E4BBC1F2F}"/>
                    </a:ext>
                  </a:extLst>
                </p14:cNvPr>
                <p14:cNvContentPartPr/>
                <p14:nvPr/>
              </p14:nvContentPartPr>
              <p14:xfrm>
                <a:off x="8270523" y="1175258"/>
                <a:ext cx="156240" cy="7664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7129BCD-F6D5-06A2-7E90-854E4BBC1F2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61523" y="1166618"/>
                  <a:ext cx="17388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74893B7-E6EB-85FC-3361-55D697284BC7}"/>
                    </a:ext>
                  </a:extLst>
                </p14:cNvPr>
                <p14:cNvContentPartPr/>
                <p14:nvPr/>
              </p14:nvContentPartPr>
              <p14:xfrm>
                <a:off x="8993403" y="1493138"/>
                <a:ext cx="100440" cy="7164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74893B7-E6EB-85FC-3361-55D697284B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84763" y="1484138"/>
                  <a:ext cx="11808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D25D83A-CA7D-B397-14E7-E44CF3C3F6A8}"/>
                    </a:ext>
                  </a:extLst>
                </p14:cNvPr>
                <p14:cNvContentPartPr/>
                <p14:nvPr/>
              </p14:nvContentPartPr>
              <p14:xfrm>
                <a:off x="8813763" y="1201178"/>
                <a:ext cx="288000" cy="6735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D25D83A-CA7D-B397-14E7-E44CF3C3F6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5123" y="1192178"/>
                  <a:ext cx="30564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9C784663-9320-269E-EBA2-AF544CEAE205}"/>
                    </a:ext>
                  </a:extLst>
                </p14:cNvPr>
                <p14:cNvContentPartPr/>
                <p14:nvPr/>
              </p14:nvContentPartPr>
              <p14:xfrm>
                <a:off x="8939763" y="984818"/>
                <a:ext cx="156600" cy="25992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9C784663-9320-269E-EBA2-AF544CEAE2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0763" y="976178"/>
                  <a:ext cx="174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BE83392B-3076-B023-6B77-C1412FBEA7B7}"/>
                    </a:ext>
                  </a:extLst>
                </p14:cNvPr>
                <p14:cNvContentPartPr/>
                <p14:nvPr/>
              </p14:nvContentPartPr>
              <p14:xfrm>
                <a:off x="9071523" y="981578"/>
                <a:ext cx="208440" cy="75600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BE83392B-3076-B023-6B77-C1412FBEA7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2883" y="972938"/>
                  <a:ext cx="22608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5E0467EE-5D0E-AC0E-CB1F-64E2C5CA1CD3}"/>
                    </a:ext>
                  </a:extLst>
                </p14:cNvPr>
                <p14:cNvContentPartPr/>
                <p14:nvPr/>
              </p14:nvContentPartPr>
              <p14:xfrm>
                <a:off x="5573403" y="1546418"/>
                <a:ext cx="131760" cy="7840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5E0467EE-5D0E-AC0E-CB1F-64E2C5CA1C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64403" y="1537778"/>
                  <a:ext cx="14940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F89119AA-ED3C-D016-0238-01F399DAEE1E}"/>
                    </a:ext>
                  </a:extLst>
                </p14:cNvPr>
                <p14:cNvContentPartPr/>
                <p14:nvPr/>
              </p14:nvContentPartPr>
              <p14:xfrm>
                <a:off x="5402043" y="1306298"/>
                <a:ext cx="256320" cy="7563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F89119AA-ED3C-D016-0238-01F399DAEE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93403" y="1297298"/>
                  <a:ext cx="27396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E632A125-54D4-288B-95A2-7FE473C8E31B}"/>
                    </a:ext>
                  </a:extLst>
                </p14:cNvPr>
                <p14:cNvContentPartPr/>
                <p14:nvPr/>
              </p14:nvContentPartPr>
              <p14:xfrm>
                <a:off x="5579163" y="1117658"/>
                <a:ext cx="180720" cy="26136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E632A125-54D4-288B-95A2-7FE473C8E3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70163" y="1109018"/>
                  <a:ext cx="198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7B30C9E5-CD5D-CB4A-5F58-0E7256737805}"/>
                    </a:ext>
                  </a:extLst>
                </p14:cNvPr>
                <p14:cNvContentPartPr/>
                <p14:nvPr/>
              </p14:nvContentPartPr>
              <p14:xfrm>
                <a:off x="5741883" y="971858"/>
                <a:ext cx="75960" cy="8521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7B30C9E5-CD5D-CB4A-5F58-0E72567378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33243" y="962858"/>
                  <a:ext cx="9360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7080E094-00B3-4037-3EBB-978C6489A342}"/>
                    </a:ext>
                  </a:extLst>
                </p14:cNvPr>
                <p14:cNvContentPartPr/>
                <p14:nvPr/>
              </p14:nvContentPartPr>
              <p14:xfrm>
                <a:off x="5017563" y="2057258"/>
                <a:ext cx="83880" cy="7812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7080E094-00B3-4037-3EBB-978C6489A3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08923" y="2048258"/>
                  <a:ext cx="10152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15B5191-1B9E-A7B1-7020-D856DCEE59CD}"/>
                    </a:ext>
                  </a:extLst>
                </p14:cNvPr>
                <p14:cNvContentPartPr/>
                <p14:nvPr/>
              </p14:nvContentPartPr>
              <p14:xfrm>
                <a:off x="4845123" y="1444538"/>
                <a:ext cx="258840" cy="126144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15B5191-1B9E-A7B1-7020-D856DCEE59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36123" y="1435538"/>
                  <a:ext cx="276480" cy="12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6710ECAA-33A7-2519-BC79-C06E115A7A9A}"/>
                    </a:ext>
                  </a:extLst>
                </p14:cNvPr>
                <p14:cNvContentPartPr/>
                <p14:nvPr/>
              </p14:nvContentPartPr>
              <p14:xfrm>
                <a:off x="5078763" y="1348778"/>
                <a:ext cx="124200" cy="10267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6710ECAA-33A7-2519-BC79-C06E115A7A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70123" y="1339778"/>
                  <a:ext cx="14184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7682ACC3-FEE5-D98C-500A-719060CAC4FB}"/>
                    </a:ext>
                  </a:extLst>
                </p14:cNvPr>
                <p14:cNvContentPartPr/>
                <p14:nvPr/>
              </p14:nvContentPartPr>
              <p14:xfrm>
                <a:off x="5902083" y="1958978"/>
                <a:ext cx="518760" cy="120600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7682ACC3-FEE5-D98C-500A-719060CAC4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93083" y="1950338"/>
                  <a:ext cx="536400" cy="12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C548BECE-3B5F-ADBC-0321-42934B33C074}"/>
                    </a:ext>
                  </a:extLst>
                </p14:cNvPr>
                <p14:cNvContentPartPr/>
                <p14:nvPr/>
              </p14:nvContentPartPr>
              <p14:xfrm>
                <a:off x="6122763" y="2067338"/>
                <a:ext cx="483840" cy="10371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C548BECE-3B5F-ADBC-0321-42934B33C0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13763" y="2058698"/>
                  <a:ext cx="501480" cy="10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0AD1CB3B-0136-1C8F-8CE4-F7E60A26A2DD}"/>
                    </a:ext>
                  </a:extLst>
                </p14:cNvPr>
                <p14:cNvContentPartPr/>
                <p14:nvPr/>
              </p14:nvContentPartPr>
              <p14:xfrm>
                <a:off x="5975523" y="2582138"/>
                <a:ext cx="320400" cy="91980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0AD1CB3B-0136-1C8F-8CE4-F7E60A26A2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66523" y="2573138"/>
                  <a:ext cx="338040" cy="9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75EE8A6E-CD5D-5737-8B66-FBF7EF236FAA}"/>
                    </a:ext>
                  </a:extLst>
                </p14:cNvPr>
                <p14:cNvContentPartPr/>
                <p14:nvPr/>
              </p14:nvContentPartPr>
              <p14:xfrm>
                <a:off x="5471163" y="5047058"/>
                <a:ext cx="211320" cy="9460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75EE8A6E-CD5D-5737-8B66-FBF7EF236F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62163" y="5038058"/>
                  <a:ext cx="22896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A7083BF3-D0E7-49D4-8C2B-D2BF7D71A5FC}"/>
                    </a:ext>
                  </a:extLst>
                </p14:cNvPr>
                <p14:cNvContentPartPr/>
                <p14:nvPr/>
              </p14:nvContentPartPr>
              <p14:xfrm>
                <a:off x="5805603" y="5051378"/>
                <a:ext cx="29520" cy="1093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A7083BF3-D0E7-49D4-8C2B-D2BF7D71A5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96963" y="5042738"/>
                  <a:ext cx="4716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C5F15D24-0A70-0C7B-7DE7-6BC8DCE33619}"/>
                    </a:ext>
                  </a:extLst>
                </p14:cNvPr>
                <p14:cNvContentPartPr/>
                <p14:nvPr/>
              </p14:nvContentPartPr>
              <p14:xfrm>
                <a:off x="6177483" y="4151018"/>
                <a:ext cx="305640" cy="5907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C5F15D24-0A70-0C7B-7DE7-6BC8DCE336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68483" y="4142378"/>
                  <a:ext cx="3232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55DCCB1-7D20-7826-6E7E-F0F94AB69E54}"/>
                    </a:ext>
                  </a:extLst>
                </p14:cNvPr>
                <p14:cNvContentPartPr/>
                <p14:nvPr/>
              </p14:nvContentPartPr>
              <p14:xfrm>
                <a:off x="7637643" y="3752138"/>
                <a:ext cx="78480" cy="10476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55DCCB1-7D20-7826-6E7E-F0F94AB69E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29003" y="3743138"/>
                  <a:ext cx="96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5B4D3072-FFD4-F707-4BD6-CD6E6B47E27B}"/>
                    </a:ext>
                  </a:extLst>
                </p14:cNvPr>
                <p14:cNvContentPartPr/>
                <p14:nvPr/>
              </p14:nvContentPartPr>
              <p14:xfrm>
                <a:off x="7326963" y="4124018"/>
                <a:ext cx="151560" cy="795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5B4D3072-FFD4-F707-4BD6-CD6E6B47E2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18323" y="4115378"/>
                  <a:ext cx="169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73A8BBC9-CEA3-CBC9-C70C-10B492E967B3}"/>
                    </a:ext>
                  </a:extLst>
                </p14:cNvPr>
                <p14:cNvContentPartPr/>
                <p14:nvPr/>
              </p14:nvContentPartPr>
              <p14:xfrm>
                <a:off x="7043283" y="4137338"/>
                <a:ext cx="33840" cy="19008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73A8BBC9-CEA3-CBC9-C70C-10B492E967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34283" y="4128698"/>
                  <a:ext cx="51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FF32E87A-D0B3-5D4A-6798-0A694B230013}"/>
                    </a:ext>
                  </a:extLst>
                </p14:cNvPr>
                <p14:cNvContentPartPr/>
                <p14:nvPr/>
              </p14:nvContentPartPr>
              <p14:xfrm>
                <a:off x="8006283" y="3334898"/>
                <a:ext cx="12600" cy="590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FF32E87A-D0B3-5D4A-6798-0A694B2300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97283" y="3326258"/>
                  <a:ext cx="30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FEB6A8F-BB27-1BCE-3857-1C7D022336CD}"/>
                    </a:ext>
                  </a:extLst>
                </p14:cNvPr>
                <p14:cNvContentPartPr/>
                <p14:nvPr/>
              </p14:nvContentPartPr>
              <p14:xfrm>
                <a:off x="8175123" y="3600938"/>
                <a:ext cx="62280" cy="52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FEB6A8F-BB27-1BCE-3857-1C7D022336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66123" y="3591938"/>
                  <a:ext cx="79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4F012F0C-1217-6D0E-2EBC-0494F7C90372}"/>
                    </a:ext>
                  </a:extLst>
                </p14:cNvPr>
                <p14:cNvContentPartPr/>
                <p14:nvPr/>
              </p14:nvContentPartPr>
              <p14:xfrm>
                <a:off x="7767603" y="3243818"/>
                <a:ext cx="44280" cy="367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4F012F0C-1217-6D0E-2EBC-0494F7C903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58963" y="3235178"/>
                  <a:ext cx="61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34B3C66D-54C1-EA10-9F19-8728825AC270}"/>
                    </a:ext>
                  </a:extLst>
                </p14:cNvPr>
                <p14:cNvContentPartPr/>
                <p14:nvPr/>
              </p14:nvContentPartPr>
              <p14:xfrm>
                <a:off x="7277283" y="3850778"/>
                <a:ext cx="144000" cy="15336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34B3C66D-54C1-EA10-9F19-8728825AC2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68643" y="3842138"/>
                  <a:ext cx="161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6FFE643E-4064-2120-7855-24799663B94C}"/>
                    </a:ext>
                  </a:extLst>
                </p14:cNvPr>
                <p14:cNvContentPartPr/>
                <p14:nvPr/>
              </p14:nvContentPartPr>
              <p14:xfrm>
                <a:off x="7110963" y="4131218"/>
                <a:ext cx="4320" cy="2124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6FFE643E-4064-2120-7855-24799663B9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01963" y="4122578"/>
                  <a:ext cx="21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E7ECB427-4C20-410B-87ED-3DADCC092D95}"/>
                    </a:ext>
                  </a:extLst>
                </p14:cNvPr>
                <p14:cNvContentPartPr/>
                <p14:nvPr/>
              </p14:nvContentPartPr>
              <p14:xfrm>
                <a:off x="7628643" y="3555578"/>
                <a:ext cx="465840" cy="864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E7ECB427-4C20-410B-87ED-3DADCC092D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20003" y="3546938"/>
                  <a:ext cx="483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FA8CAD0E-0B90-D5EC-2BF6-323A3439C19B}"/>
                    </a:ext>
                  </a:extLst>
                </p14:cNvPr>
                <p14:cNvContentPartPr/>
                <p14:nvPr/>
              </p14:nvContentPartPr>
              <p14:xfrm>
                <a:off x="8012403" y="3172898"/>
                <a:ext cx="288000" cy="8650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FA8CAD0E-0B90-D5EC-2BF6-323A3439C1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03763" y="3164258"/>
                  <a:ext cx="30564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9BA3396B-87C2-4B98-412F-55663615D59F}"/>
                    </a:ext>
                  </a:extLst>
                </p14:cNvPr>
                <p14:cNvContentPartPr/>
                <p14:nvPr/>
              </p14:nvContentPartPr>
              <p14:xfrm>
                <a:off x="7198803" y="4421378"/>
                <a:ext cx="532080" cy="9468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9BA3396B-87C2-4B98-412F-55663615D5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90163" y="4412738"/>
                  <a:ext cx="549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881B1738-B121-39C5-D007-4C21CFD908E4}"/>
                    </a:ext>
                  </a:extLst>
                </p14:cNvPr>
                <p14:cNvContentPartPr/>
                <p14:nvPr/>
              </p14:nvContentPartPr>
              <p14:xfrm>
                <a:off x="7090443" y="4485098"/>
                <a:ext cx="644400" cy="20232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881B1738-B121-39C5-D007-4C21CFD908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81803" y="4476458"/>
                  <a:ext cx="662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66B01973-C8C1-0169-4AC8-DAA9F17DF448}"/>
                    </a:ext>
                  </a:extLst>
                </p14:cNvPr>
                <p14:cNvContentPartPr/>
                <p14:nvPr/>
              </p14:nvContentPartPr>
              <p14:xfrm>
                <a:off x="8034363" y="4035818"/>
                <a:ext cx="176400" cy="993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66B01973-C8C1-0169-4AC8-DAA9F17DF4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25363" y="4026818"/>
                  <a:ext cx="194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99F8C43-9269-E88B-7F5E-1DF386332D68}"/>
                    </a:ext>
                  </a:extLst>
                </p14:cNvPr>
                <p14:cNvContentPartPr/>
                <p14:nvPr/>
              </p14:nvContentPartPr>
              <p14:xfrm>
                <a:off x="8413083" y="3762938"/>
                <a:ext cx="113040" cy="17892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99F8C43-9269-E88B-7F5E-1DF386332D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04083" y="3753938"/>
                  <a:ext cx="130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5225464-A695-B6AE-EA78-9B2E41C235FD}"/>
                    </a:ext>
                  </a:extLst>
                </p14:cNvPr>
                <p14:cNvContentPartPr/>
                <p14:nvPr/>
              </p14:nvContentPartPr>
              <p14:xfrm>
                <a:off x="8722683" y="3621458"/>
                <a:ext cx="15120" cy="8784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B5225464-A695-B6AE-EA78-9B2E41C235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14043" y="3612458"/>
                  <a:ext cx="32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832C8463-13A6-81A2-34A2-5814AF3515A1}"/>
                    </a:ext>
                  </a:extLst>
                </p14:cNvPr>
                <p14:cNvContentPartPr/>
                <p14:nvPr/>
              </p14:nvContentPartPr>
              <p14:xfrm>
                <a:off x="8710083" y="3623978"/>
                <a:ext cx="8640" cy="399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832C8463-13A6-81A2-34A2-5814AF3515A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01083" y="3614978"/>
                  <a:ext cx="26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900092D7-2E4A-36F0-6AA4-AE7EAE5D0545}"/>
                    </a:ext>
                  </a:extLst>
                </p14:cNvPr>
                <p14:cNvContentPartPr/>
                <p14:nvPr/>
              </p14:nvContentPartPr>
              <p14:xfrm>
                <a:off x="8380323" y="4136618"/>
                <a:ext cx="65520" cy="14940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900092D7-2E4A-36F0-6AA4-AE7EAE5D05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71683" y="4127618"/>
                  <a:ext cx="83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C958CCC6-A0A4-15AA-F165-22F0757D6AAF}"/>
                    </a:ext>
                  </a:extLst>
                </p14:cNvPr>
                <p14:cNvContentPartPr/>
                <p14:nvPr/>
              </p14:nvContentPartPr>
              <p14:xfrm>
                <a:off x="7946163" y="4589858"/>
                <a:ext cx="116640" cy="1472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C958CCC6-A0A4-15AA-F165-22F0757D6A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37523" y="4580858"/>
                  <a:ext cx="134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D507A560-BE29-EB40-F841-05E54C8DAFE9}"/>
                    </a:ext>
                  </a:extLst>
                </p14:cNvPr>
                <p14:cNvContentPartPr/>
                <p14:nvPr/>
              </p14:nvContentPartPr>
              <p14:xfrm>
                <a:off x="7226883" y="4706498"/>
                <a:ext cx="182160" cy="16560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D507A560-BE29-EB40-F841-05E54C8DAFE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18243" y="4697498"/>
                  <a:ext cx="199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4F4E25F-F94F-AD92-B530-30367FB226A5}"/>
                    </a:ext>
                  </a:extLst>
                </p14:cNvPr>
                <p14:cNvContentPartPr/>
                <p14:nvPr/>
              </p14:nvContentPartPr>
              <p14:xfrm>
                <a:off x="6838083" y="4584818"/>
                <a:ext cx="50760" cy="212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4F4E25F-F94F-AD92-B530-30367FB226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29083" y="4575818"/>
                  <a:ext cx="68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31F0EA36-89C0-6F88-B772-48ED23CD14CE}"/>
                    </a:ext>
                  </a:extLst>
                </p14:cNvPr>
                <p14:cNvContentPartPr/>
                <p14:nvPr/>
              </p14:nvContentPartPr>
              <p14:xfrm>
                <a:off x="6669243" y="4217618"/>
                <a:ext cx="141840" cy="9720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31F0EA36-89C0-6F88-B772-48ED23CD14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60243" y="4208618"/>
                  <a:ext cx="159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6BDF8E9D-4547-AE71-A6A2-997B9A11067F}"/>
                    </a:ext>
                  </a:extLst>
                </p14:cNvPr>
                <p14:cNvContentPartPr/>
                <p14:nvPr/>
              </p14:nvContentPartPr>
              <p14:xfrm>
                <a:off x="6617403" y="4624418"/>
                <a:ext cx="83880" cy="2304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6BDF8E9D-4547-AE71-A6A2-997B9A1106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08763" y="4615778"/>
                  <a:ext cx="101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82C52A1E-F29D-9270-2705-901399AA1A58}"/>
                    </a:ext>
                  </a:extLst>
                </p14:cNvPr>
                <p14:cNvContentPartPr/>
                <p14:nvPr/>
              </p14:nvContentPartPr>
              <p14:xfrm>
                <a:off x="6499323" y="5002418"/>
                <a:ext cx="73080" cy="2412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82C52A1E-F29D-9270-2705-901399AA1A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90683" y="4993418"/>
                  <a:ext cx="90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11956D6D-3178-E1BF-DB92-7B109A2AA3A9}"/>
                    </a:ext>
                  </a:extLst>
                </p14:cNvPr>
                <p14:cNvContentPartPr/>
                <p14:nvPr/>
              </p14:nvContentPartPr>
              <p14:xfrm>
                <a:off x="6579963" y="3974978"/>
                <a:ext cx="1965240" cy="15483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11956D6D-3178-E1BF-DB92-7B109A2AA3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70963" y="3966338"/>
                  <a:ext cx="1982880" cy="15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839DD2B1-FD92-53A2-03EF-7D17F80A20DA}"/>
                    </a:ext>
                  </a:extLst>
                </p14:cNvPr>
                <p14:cNvContentPartPr/>
                <p14:nvPr/>
              </p14:nvContentPartPr>
              <p14:xfrm>
                <a:off x="7816203" y="4821338"/>
                <a:ext cx="111600" cy="11556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839DD2B1-FD92-53A2-03EF-7D17F80A20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07203" y="4812698"/>
                  <a:ext cx="129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D2FE18C3-2BAD-7B2D-4CD2-B79AC2A9A835}"/>
                    </a:ext>
                  </a:extLst>
                </p14:cNvPr>
                <p14:cNvContentPartPr/>
                <p14:nvPr/>
              </p14:nvContentPartPr>
              <p14:xfrm>
                <a:off x="8254683" y="4357658"/>
                <a:ext cx="144360" cy="7488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D2FE18C3-2BAD-7B2D-4CD2-B79AC2A9A8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46043" y="4349018"/>
                  <a:ext cx="16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F9C32FB-4A57-89E8-A36B-52ADD9B0C58F}"/>
                    </a:ext>
                  </a:extLst>
                </p14:cNvPr>
                <p14:cNvContentPartPr/>
                <p14:nvPr/>
              </p14:nvContentPartPr>
              <p14:xfrm>
                <a:off x="8714403" y="4178378"/>
                <a:ext cx="166680" cy="1162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F9C32FB-4A57-89E8-A36B-52ADD9B0C58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05763" y="4169738"/>
                  <a:ext cx="184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70DD239F-26B1-1C83-5D40-497D64496976}"/>
                    </a:ext>
                  </a:extLst>
                </p14:cNvPr>
                <p14:cNvContentPartPr/>
                <p14:nvPr/>
              </p14:nvContentPartPr>
              <p14:xfrm>
                <a:off x="9039843" y="4327058"/>
                <a:ext cx="164160" cy="493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70DD239F-26B1-1C83-5D40-497D644969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30843" y="4318418"/>
                  <a:ext cx="181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6C1A522A-F001-E0BC-3B38-0A70F6F751E9}"/>
                    </a:ext>
                  </a:extLst>
                </p14:cNvPr>
                <p14:cNvContentPartPr/>
                <p14:nvPr/>
              </p14:nvContentPartPr>
              <p14:xfrm>
                <a:off x="8203203" y="4804418"/>
                <a:ext cx="96480" cy="8424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6C1A522A-F001-E0BC-3B38-0A70F6F751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4203" y="4795418"/>
                  <a:ext cx="114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646E4C16-EC07-A211-0700-4A6FD436FAD0}"/>
                    </a:ext>
                  </a:extLst>
                </p14:cNvPr>
                <p14:cNvContentPartPr/>
                <p14:nvPr/>
              </p14:nvContentPartPr>
              <p14:xfrm>
                <a:off x="3224043" y="3771938"/>
                <a:ext cx="1706040" cy="129780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646E4C16-EC07-A211-0700-4A6FD436FA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15403" y="3762938"/>
                  <a:ext cx="1723680" cy="13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B3D0164D-6858-4139-1C4D-626AEB2C1C7F}"/>
                    </a:ext>
                  </a:extLst>
                </p14:cNvPr>
                <p14:cNvContentPartPr/>
                <p14:nvPr/>
              </p14:nvContentPartPr>
              <p14:xfrm>
                <a:off x="3950883" y="3504098"/>
                <a:ext cx="74160" cy="17460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B3D0164D-6858-4139-1C4D-626AEB2C1C7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42243" y="3495458"/>
                  <a:ext cx="91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05FB884-E1BE-BCDF-520D-C2F356873770}"/>
                    </a:ext>
                  </a:extLst>
                </p14:cNvPr>
                <p14:cNvContentPartPr/>
                <p14:nvPr/>
              </p14:nvContentPartPr>
              <p14:xfrm>
                <a:off x="4195323" y="3676898"/>
                <a:ext cx="84240" cy="12780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805FB884-E1BE-BCDF-520D-C2F3568737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86683" y="3668258"/>
                  <a:ext cx="101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7CF2E911-458A-6237-3253-A13F4584F536}"/>
                    </a:ext>
                  </a:extLst>
                </p14:cNvPr>
                <p14:cNvContentPartPr/>
                <p14:nvPr/>
              </p14:nvContentPartPr>
              <p14:xfrm>
                <a:off x="4581603" y="3890018"/>
                <a:ext cx="72720" cy="7812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7CF2E911-458A-6237-3253-A13F4584F53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72603" y="3881018"/>
                  <a:ext cx="90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AC11594C-E06A-BD4E-2C5E-5798DD4C96CF}"/>
                    </a:ext>
                  </a:extLst>
                </p14:cNvPr>
                <p14:cNvContentPartPr/>
                <p14:nvPr/>
              </p14:nvContentPartPr>
              <p14:xfrm>
                <a:off x="4881123" y="4286378"/>
                <a:ext cx="50040" cy="7164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AC11594C-E06A-BD4E-2C5E-5798DD4C96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72483" y="4277378"/>
                  <a:ext cx="67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4C38661E-A622-E0EC-8E14-80FECCF41AF3}"/>
                    </a:ext>
                  </a:extLst>
                </p14:cNvPr>
                <p14:cNvContentPartPr/>
                <p14:nvPr/>
              </p14:nvContentPartPr>
              <p14:xfrm>
                <a:off x="4997403" y="4519658"/>
                <a:ext cx="87840" cy="1069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4C38661E-A622-E0EC-8E14-80FECCF41A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88403" y="4511018"/>
                  <a:ext cx="105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96201115-35E7-2735-C205-DC99BA766DC7}"/>
                    </a:ext>
                  </a:extLst>
                </p14:cNvPr>
                <p14:cNvContentPartPr/>
                <p14:nvPr/>
              </p14:nvContentPartPr>
              <p14:xfrm>
                <a:off x="5057883" y="4261538"/>
                <a:ext cx="39240" cy="4176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96201115-35E7-2735-C205-DC99BA766DC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48883" y="4252538"/>
                  <a:ext cx="56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133D4341-4348-B3C6-2FF3-FF9FD3EC8621}"/>
                    </a:ext>
                  </a:extLst>
                </p14:cNvPr>
                <p14:cNvContentPartPr/>
                <p14:nvPr/>
              </p14:nvContentPartPr>
              <p14:xfrm>
                <a:off x="4922163" y="4176578"/>
                <a:ext cx="28440" cy="48960"/>
              </p14:xfrm>
            </p:contentPart>
          </mc:Choice>
          <mc:Fallback xmlns=""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133D4341-4348-B3C6-2FF3-FF9FD3EC86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13163" y="4167938"/>
                  <a:ext cx="46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2477E13B-454A-5C87-44E8-CEA56952946C}"/>
                    </a:ext>
                  </a:extLst>
                </p14:cNvPr>
                <p14:cNvContentPartPr/>
                <p14:nvPr/>
              </p14:nvContentPartPr>
              <p14:xfrm>
                <a:off x="4733163" y="3939338"/>
                <a:ext cx="34200" cy="705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2477E13B-454A-5C87-44E8-CEA56952946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24523" y="3930698"/>
                  <a:ext cx="51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4A5D846-1690-57DD-4AA2-4A18680A0608}"/>
                    </a:ext>
                  </a:extLst>
                </p14:cNvPr>
                <p14:cNvContentPartPr/>
                <p14:nvPr/>
              </p14:nvContentPartPr>
              <p14:xfrm>
                <a:off x="4672683" y="3767978"/>
                <a:ext cx="53640" cy="493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14A5D846-1690-57DD-4AA2-4A18680A06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64043" y="3758978"/>
                  <a:ext cx="71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4B5A6555-B44B-0E7F-FA46-23278E9CEB4E}"/>
                    </a:ext>
                  </a:extLst>
                </p14:cNvPr>
                <p14:cNvContentPartPr/>
                <p14:nvPr/>
              </p14:nvContentPartPr>
              <p14:xfrm>
                <a:off x="4545963" y="3651338"/>
                <a:ext cx="18360" cy="8136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4B5A6555-B44B-0E7F-FA46-23278E9CEB4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36963" y="3642338"/>
                  <a:ext cx="36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D825917B-20B4-3C1D-737D-94BDD8FFF193}"/>
                    </a:ext>
                  </a:extLst>
                </p14:cNvPr>
                <p14:cNvContentPartPr/>
                <p14:nvPr/>
              </p14:nvContentPartPr>
              <p14:xfrm>
                <a:off x="4362003" y="3524978"/>
                <a:ext cx="36360" cy="824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D825917B-20B4-3C1D-737D-94BDD8FFF19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53363" y="3516338"/>
                  <a:ext cx="54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6CDC8759-DE4F-7DAB-2FA0-15DD19E1B5C6}"/>
                    </a:ext>
                  </a:extLst>
                </p14:cNvPr>
                <p14:cNvContentPartPr/>
                <p14:nvPr/>
              </p14:nvContentPartPr>
              <p14:xfrm>
                <a:off x="4203963" y="3359378"/>
                <a:ext cx="55080" cy="7884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6CDC8759-DE4F-7DAB-2FA0-15DD19E1B5C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95323" y="3350378"/>
                  <a:ext cx="72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5B962B25-F865-4FCB-CCDD-102D5817F37C}"/>
                    </a:ext>
                  </a:extLst>
                </p14:cNvPr>
                <p14:cNvContentPartPr/>
                <p14:nvPr/>
              </p14:nvContentPartPr>
              <p14:xfrm>
                <a:off x="3906963" y="3201338"/>
                <a:ext cx="41760" cy="128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5B962B25-F865-4FCB-CCDD-102D5817F3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97963" y="3192698"/>
                  <a:ext cx="59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FD407EC6-202C-B59B-80F5-539681714E04}"/>
                    </a:ext>
                  </a:extLst>
                </p14:cNvPr>
                <p14:cNvContentPartPr/>
                <p14:nvPr/>
              </p14:nvContentPartPr>
              <p14:xfrm>
                <a:off x="3678003" y="3108098"/>
                <a:ext cx="48240" cy="993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FD407EC6-202C-B59B-80F5-539681714E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69363" y="3099098"/>
                  <a:ext cx="65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31FC6B7E-4BFF-EDAB-D28F-BC724654AC17}"/>
                    </a:ext>
                  </a:extLst>
                </p14:cNvPr>
                <p14:cNvContentPartPr/>
                <p14:nvPr/>
              </p14:nvContentPartPr>
              <p14:xfrm>
                <a:off x="3479283" y="3114938"/>
                <a:ext cx="49320" cy="468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31FC6B7E-4BFF-EDAB-D28F-BC724654AC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70283" y="3106298"/>
                  <a:ext cx="66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5636ED4B-B120-0D77-1463-DD1D7E1B5E2D}"/>
                    </a:ext>
                  </a:extLst>
                </p14:cNvPr>
                <p14:cNvContentPartPr/>
                <p14:nvPr/>
              </p14:nvContentPartPr>
              <p14:xfrm>
                <a:off x="3456243" y="3388538"/>
                <a:ext cx="30240" cy="98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5636ED4B-B120-0D77-1463-DD1D7E1B5E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47243" y="3379898"/>
                  <a:ext cx="47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4285DC7D-8213-93ED-E148-2A789893D429}"/>
                    </a:ext>
                  </a:extLst>
                </p14:cNvPr>
                <p14:cNvContentPartPr/>
                <p14:nvPr/>
              </p14:nvContentPartPr>
              <p14:xfrm>
                <a:off x="3513483" y="3600938"/>
                <a:ext cx="40680" cy="583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4285DC7D-8213-93ED-E148-2A789893D4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4843" y="3591938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609D59BE-4767-F024-E00E-A5607B441AB5}"/>
                    </a:ext>
                  </a:extLst>
                </p14:cNvPr>
                <p14:cNvContentPartPr/>
                <p14:nvPr/>
              </p14:nvContentPartPr>
              <p14:xfrm>
                <a:off x="3653883" y="3293498"/>
                <a:ext cx="90360" cy="7812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609D59BE-4767-F024-E00E-A5607B441A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44883" y="3284858"/>
                  <a:ext cx="108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0035A0AC-8961-8382-1EAF-D851BD2574D9}"/>
                    </a:ext>
                  </a:extLst>
                </p14:cNvPr>
                <p14:cNvContentPartPr/>
                <p14:nvPr/>
              </p14:nvContentPartPr>
              <p14:xfrm>
                <a:off x="3771603" y="3624338"/>
                <a:ext cx="47520" cy="5904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0035A0AC-8961-8382-1EAF-D851BD2574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62963" y="3615698"/>
                  <a:ext cx="65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9927A813-62D6-FEAC-5D50-94BB2F82A197}"/>
                    </a:ext>
                  </a:extLst>
                </p14:cNvPr>
                <p14:cNvContentPartPr/>
                <p14:nvPr/>
              </p14:nvContentPartPr>
              <p14:xfrm>
                <a:off x="3940083" y="3764018"/>
                <a:ext cx="24120" cy="6300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9927A813-62D6-FEAC-5D50-94BB2F82A19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31443" y="3755378"/>
                  <a:ext cx="41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917D7D55-A04B-612A-CA0E-2FCB50A81ABA}"/>
                    </a:ext>
                  </a:extLst>
                </p14:cNvPr>
                <p14:cNvContentPartPr/>
                <p14:nvPr/>
              </p14:nvContentPartPr>
              <p14:xfrm>
                <a:off x="4309443" y="3967418"/>
                <a:ext cx="30240" cy="1296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917D7D55-A04B-612A-CA0E-2FCB50A81A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00443" y="3958778"/>
                  <a:ext cx="47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7281FF44-BF1D-3742-DBCC-A969A3DBC250}"/>
                    </a:ext>
                  </a:extLst>
                </p14:cNvPr>
                <p14:cNvContentPartPr/>
                <p14:nvPr/>
              </p14:nvContentPartPr>
              <p14:xfrm>
                <a:off x="4425723" y="4078658"/>
                <a:ext cx="115920" cy="6300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7281FF44-BF1D-3742-DBCC-A969A3DBC2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16723" y="4070018"/>
                  <a:ext cx="133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3FD7DFFE-62C7-D433-77EB-36C9137D5CBC}"/>
                    </a:ext>
                  </a:extLst>
                </p14:cNvPr>
                <p14:cNvContentPartPr/>
                <p14:nvPr/>
              </p14:nvContentPartPr>
              <p14:xfrm>
                <a:off x="4794363" y="4362698"/>
                <a:ext cx="21240" cy="3420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3FD7DFFE-62C7-D433-77EB-36C9137D5C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85723" y="4354058"/>
                  <a:ext cx="3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46AFF495-2A01-06A6-3F24-5260ED1E0306}"/>
                    </a:ext>
                  </a:extLst>
                </p14:cNvPr>
                <p14:cNvContentPartPr/>
                <p14:nvPr/>
              </p14:nvContentPartPr>
              <p14:xfrm>
                <a:off x="4806603" y="4541978"/>
                <a:ext cx="61560" cy="367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46AFF495-2A01-06A6-3F24-5260ED1E03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97963" y="4533338"/>
                  <a:ext cx="79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056151DE-6855-E3AC-B7D2-6354F462E608}"/>
                    </a:ext>
                  </a:extLst>
                </p14:cNvPr>
                <p14:cNvContentPartPr/>
                <p14:nvPr/>
              </p14:nvContentPartPr>
              <p14:xfrm>
                <a:off x="4987683" y="4737098"/>
                <a:ext cx="184680" cy="698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056151DE-6855-E3AC-B7D2-6354F462E6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79043" y="4728098"/>
                  <a:ext cx="202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E6E35057-43FC-9F63-BB32-B13ABB40059B}"/>
                    </a:ext>
                  </a:extLst>
                </p14:cNvPr>
                <p14:cNvContentPartPr/>
                <p14:nvPr/>
              </p14:nvContentPartPr>
              <p14:xfrm>
                <a:off x="4750443" y="4211858"/>
                <a:ext cx="21960" cy="540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E6E35057-43FC-9F63-BB32-B13ABB40059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41803" y="4202858"/>
                  <a:ext cx="39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3BA2E1F6-155D-EA4F-D8D6-91D3335DA1AE}"/>
                    </a:ext>
                  </a:extLst>
                </p14:cNvPr>
                <p14:cNvContentPartPr/>
                <p14:nvPr/>
              </p14:nvContentPartPr>
              <p14:xfrm>
                <a:off x="5026563" y="3919178"/>
                <a:ext cx="22680" cy="2520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3BA2E1F6-155D-EA4F-D8D6-91D3335DA1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17923" y="3910178"/>
                  <a:ext cx="40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685791A8-10B0-B84D-C214-0F146384A2EE}"/>
                    </a:ext>
                  </a:extLst>
                </p14:cNvPr>
                <p14:cNvContentPartPr/>
                <p14:nvPr/>
              </p14:nvContentPartPr>
              <p14:xfrm>
                <a:off x="4712283" y="3485018"/>
                <a:ext cx="59040" cy="31680"/>
              </p14:xfrm>
            </p:contentPart>
          </mc:Choice>
          <mc:Fallback xmlns=""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685791A8-10B0-B84D-C214-0F146384A2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03283" y="3476018"/>
                  <a:ext cx="76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B95E2BA5-C763-D470-C435-5474AF387D9A}"/>
                    </a:ext>
                  </a:extLst>
                </p14:cNvPr>
                <p14:cNvContentPartPr/>
                <p14:nvPr/>
              </p14:nvContentPartPr>
              <p14:xfrm>
                <a:off x="4460283" y="3308258"/>
                <a:ext cx="42480" cy="3672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B95E2BA5-C763-D470-C435-5474AF387D9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51643" y="3299258"/>
                  <a:ext cx="60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F6BFE460-891A-FFC5-0462-AF95DB2587E7}"/>
                    </a:ext>
                  </a:extLst>
                </p14:cNvPr>
                <p14:cNvContentPartPr/>
                <p14:nvPr/>
              </p14:nvContentPartPr>
              <p14:xfrm>
                <a:off x="4082283" y="3242738"/>
                <a:ext cx="159840" cy="2541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F6BFE460-891A-FFC5-0462-AF95DB2587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73643" y="3233738"/>
                  <a:ext cx="177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26CC4187-CB0A-EE1B-C0D5-802AB2C443B8}"/>
                    </a:ext>
                  </a:extLst>
                </p14:cNvPr>
                <p14:cNvContentPartPr/>
                <p14:nvPr/>
              </p14:nvContentPartPr>
              <p14:xfrm>
                <a:off x="5072643" y="4664378"/>
                <a:ext cx="19440" cy="1764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26CC4187-CB0A-EE1B-C0D5-802AB2C443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63643" y="4655738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887DBC67-5397-7ED2-C45D-2DEEE1E9A878}"/>
                    </a:ext>
                  </a:extLst>
                </p14:cNvPr>
                <p14:cNvContentPartPr/>
                <p14:nvPr/>
              </p14:nvContentPartPr>
              <p14:xfrm>
                <a:off x="5015043" y="4896578"/>
                <a:ext cx="52560" cy="5400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887DBC67-5397-7ED2-C45D-2DEEE1E9A8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06403" y="4887578"/>
                  <a:ext cx="70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72C11908-E9BE-F3D8-D21F-F4F815C2003C}"/>
                    </a:ext>
                  </a:extLst>
                </p14:cNvPr>
                <p14:cNvContentPartPr/>
                <p14:nvPr/>
              </p14:nvContentPartPr>
              <p14:xfrm>
                <a:off x="5147883" y="4654298"/>
                <a:ext cx="44280" cy="2196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72C11908-E9BE-F3D8-D21F-F4F815C2003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8883" y="4645298"/>
                  <a:ext cx="61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4880BBB2-D192-9568-6B6C-9DBC1863466F}"/>
                    </a:ext>
                  </a:extLst>
                </p14:cNvPr>
                <p14:cNvContentPartPr/>
                <p14:nvPr/>
              </p14:nvContentPartPr>
              <p14:xfrm>
                <a:off x="4369923" y="2417258"/>
                <a:ext cx="77400" cy="45720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4880BBB2-D192-9568-6B6C-9DBC186346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60923" y="2408618"/>
                  <a:ext cx="95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686E1682-EA33-27A2-B7FD-AA1F0C432157}"/>
                    </a:ext>
                  </a:extLst>
                </p14:cNvPr>
                <p14:cNvContentPartPr/>
                <p14:nvPr/>
              </p14:nvContentPartPr>
              <p14:xfrm>
                <a:off x="4148883" y="2156258"/>
                <a:ext cx="198000" cy="62712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686E1682-EA33-27A2-B7FD-AA1F0C4321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39883" y="2147258"/>
                  <a:ext cx="2156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408A8551-E3D9-6105-273A-8516979E4EA7}"/>
                    </a:ext>
                  </a:extLst>
                </p14:cNvPr>
                <p14:cNvContentPartPr/>
                <p14:nvPr/>
              </p14:nvContentPartPr>
              <p14:xfrm>
                <a:off x="4325283" y="2059778"/>
                <a:ext cx="175680" cy="39456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408A8551-E3D9-6105-273A-8516979E4EA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16283" y="2051138"/>
                  <a:ext cx="19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78E660BB-BD76-CF08-3019-42F7DE25DBF6}"/>
                    </a:ext>
                  </a:extLst>
                </p14:cNvPr>
                <p14:cNvContentPartPr/>
                <p14:nvPr/>
              </p14:nvContentPartPr>
              <p14:xfrm>
                <a:off x="4341483" y="1757018"/>
                <a:ext cx="175320" cy="77940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78E660BB-BD76-CF08-3019-42F7DE25DBF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32483" y="1748018"/>
                  <a:ext cx="19296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6412173D-BEC0-2BF2-B455-3DAB9E81DB0B}"/>
                    </a:ext>
                  </a:extLst>
                </p14:cNvPr>
                <p14:cNvContentPartPr/>
                <p14:nvPr/>
              </p14:nvContentPartPr>
              <p14:xfrm>
                <a:off x="4346523" y="1977698"/>
                <a:ext cx="111240" cy="434160"/>
              </p14:xfrm>
            </p:contentPart>
          </mc:Choice>
          <mc:Fallback xmlns=""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6412173D-BEC0-2BF2-B455-3DAB9E81DB0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37883" y="1968698"/>
                  <a:ext cx="1288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041A7357-C659-178C-A073-09D7D7D04C4C}"/>
                    </a:ext>
                  </a:extLst>
                </p14:cNvPr>
                <p14:cNvContentPartPr/>
                <p14:nvPr/>
              </p14:nvContentPartPr>
              <p14:xfrm>
                <a:off x="4725603" y="2567018"/>
                <a:ext cx="69120" cy="4896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041A7357-C659-178C-A073-09D7D7D04C4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716963" y="2558378"/>
                  <a:ext cx="86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5A3F148A-8965-1D66-D433-5593E6E5B1CA}"/>
                    </a:ext>
                  </a:extLst>
                </p14:cNvPr>
                <p14:cNvContentPartPr/>
                <p14:nvPr/>
              </p14:nvContentPartPr>
              <p14:xfrm>
                <a:off x="4572243" y="1916138"/>
                <a:ext cx="159480" cy="87912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5A3F148A-8965-1D66-D433-5593E6E5B1C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63243" y="1907498"/>
                  <a:ext cx="17712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687C334-0B85-2A32-E60F-6A5B828DD9A2}"/>
                    </a:ext>
                  </a:extLst>
                </p14:cNvPr>
                <p14:cNvContentPartPr/>
                <p14:nvPr/>
              </p14:nvContentPartPr>
              <p14:xfrm>
                <a:off x="4649283" y="1955378"/>
                <a:ext cx="223200" cy="80748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687C334-0B85-2A32-E60F-6A5B828DD9A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40643" y="1946738"/>
                  <a:ext cx="24084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3ACBAB01-220B-D68B-F3C7-3AD306D7EA1B}"/>
                    </a:ext>
                  </a:extLst>
                </p14:cNvPr>
                <p14:cNvContentPartPr/>
                <p14:nvPr/>
              </p14:nvContentPartPr>
              <p14:xfrm>
                <a:off x="4750443" y="2381258"/>
                <a:ext cx="56520" cy="32292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3ACBAB01-220B-D68B-F3C7-3AD306D7EA1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41803" y="2372258"/>
                  <a:ext cx="74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4A583C78-6DFE-084E-A84E-5C874D3524B8}"/>
                    </a:ext>
                  </a:extLst>
                </p14:cNvPr>
                <p14:cNvContentPartPr/>
                <p14:nvPr/>
              </p14:nvContentPartPr>
              <p14:xfrm>
                <a:off x="5162643" y="2791298"/>
                <a:ext cx="43560" cy="42552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4A583C78-6DFE-084E-A84E-5C874D3524B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53643" y="2782298"/>
                  <a:ext cx="612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4D7ECA57-3E8D-B402-18B9-D9E05E91477D}"/>
                    </a:ext>
                  </a:extLst>
                </p14:cNvPr>
                <p14:cNvContentPartPr/>
                <p14:nvPr/>
              </p14:nvContentPartPr>
              <p14:xfrm>
                <a:off x="5072643" y="2103698"/>
                <a:ext cx="214560" cy="84456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4D7ECA57-3E8D-B402-18B9-D9E05E91477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64003" y="2095058"/>
                  <a:ext cx="23220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96E0F567-8BE4-03BE-FB09-DB297A046CF3}"/>
                    </a:ext>
                  </a:extLst>
                </p14:cNvPr>
                <p14:cNvContentPartPr/>
                <p14:nvPr/>
              </p14:nvContentPartPr>
              <p14:xfrm>
                <a:off x="5247603" y="2031698"/>
                <a:ext cx="82080" cy="83016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96E0F567-8BE4-03BE-FB09-DB297A046CF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38603" y="2023058"/>
                  <a:ext cx="9972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0F3500A4-5959-AD6E-564E-3D70B6E19269}"/>
                    </a:ext>
                  </a:extLst>
                </p14:cNvPr>
                <p14:cNvContentPartPr/>
                <p14:nvPr/>
              </p14:nvContentPartPr>
              <p14:xfrm>
                <a:off x="5390163" y="2892458"/>
                <a:ext cx="44280" cy="49644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0F3500A4-5959-AD6E-564E-3D70B6E1926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81163" y="2883818"/>
                  <a:ext cx="619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A93FB329-BD60-2190-7329-D3C2A2838DD4}"/>
                    </a:ext>
                  </a:extLst>
                </p14:cNvPr>
                <p14:cNvContentPartPr/>
                <p14:nvPr/>
              </p14:nvContentPartPr>
              <p14:xfrm>
                <a:off x="5284323" y="2290538"/>
                <a:ext cx="149760" cy="74700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A93FB329-BD60-2190-7329-D3C2A2838DD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75323" y="2281898"/>
                  <a:ext cx="16740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5047131F-14C7-72FE-30FB-DC207639CD0C}"/>
                    </a:ext>
                  </a:extLst>
                </p14:cNvPr>
                <p14:cNvContentPartPr/>
                <p14:nvPr/>
              </p14:nvContentPartPr>
              <p14:xfrm>
                <a:off x="5418603" y="2164538"/>
                <a:ext cx="113400" cy="84492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5047131F-14C7-72FE-30FB-DC207639CD0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09603" y="2155538"/>
                  <a:ext cx="13104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0580571B-18D2-0113-D7AC-482CC9CDA8AA}"/>
                    </a:ext>
                  </a:extLst>
                </p14:cNvPr>
                <p14:cNvContentPartPr/>
                <p14:nvPr/>
              </p14:nvContentPartPr>
              <p14:xfrm>
                <a:off x="2115243" y="3503738"/>
                <a:ext cx="1080000" cy="23760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0580571B-18D2-0113-D7AC-482CC9CDA8A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06603" y="3494738"/>
                  <a:ext cx="1097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9CDF761-29CF-86D7-416E-9E7B75AD3B93}"/>
                    </a:ext>
                  </a:extLst>
                </p14:cNvPr>
                <p14:cNvContentPartPr/>
                <p14:nvPr/>
              </p14:nvContentPartPr>
              <p14:xfrm>
                <a:off x="2651643" y="2598698"/>
                <a:ext cx="778320" cy="9864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9CDF761-29CF-86D7-416E-9E7B75AD3B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42643" y="2589698"/>
                  <a:ext cx="795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48A0C6E5-03A5-35FA-C036-DFBFE1C11D39}"/>
                    </a:ext>
                  </a:extLst>
                </p14:cNvPr>
                <p14:cNvContentPartPr/>
                <p14:nvPr/>
              </p14:nvContentPartPr>
              <p14:xfrm>
                <a:off x="3179403" y="2698058"/>
                <a:ext cx="86400" cy="38232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48A0C6E5-03A5-35FA-C036-DFBFE1C11D3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70763" y="2689418"/>
                  <a:ext cx="104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8BA85AD6-EFD7-DD7D-9A8D-CB40D4578B2D}"/>
                    </a:ext>
                  </a:extLst>
                </p14:cNvPr>
                <p14:cNvContentPartPr/>
                <p14:nvPr/>
              </p14:nvContentPartPr>
              <p14:xfrm>
                <a:off x="3095883" y="2711378"/>
                <a:ext cx="71280" cy="4186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8BA85AD6-EFD7-DD7D-9A8D-CB40D4578B2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87243" y="2702738"/>
                  <a:ext cx="889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D67679F5-386E-D7FF-6C13-9722534D01D3}"/>
                    </a:ext>
                  </a:extLst>
                </p14:cNvPr>
                <p14:cNvContentPartPr/>
                <p14:nvPr/>
              </p14:nvContentPartPr>
              <p14:xfrm>
                <a:off x="2746323" y="2702018"/>
                <a:ext cx="326160" cy="42444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D67679F5-386E-D7FF-6C13-9722534D01D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37683" y="2693018"/>
                  <a:ext cx="3438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974B2F1E-9B39-4D17-99FF-BAB3B70C97A4}"/>
                    </a:ext>
                  </a:extLst>
                </p14:cNvPr>
                <p14:cNvContentPartPr/>
                <p14:nvPr/>
              </p14:nvContentPartPr>
              <p14:xfrm>
                <a:off x="2568483" y="2810738"/>
                <a:ext cx="141840" cy="38484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974B2F1E-9B39-4D17-99FF-BAB3B70C97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59843" y="2802098"/>
                  <a:ext cx="1594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1FFC51CF-EF4A-92B2-C4FB-69F56FE9D329}"/>
                    </a:ext>
                  </a:extLst>
                </p14:cNvPr>
                <p14:cNvContentPartPr/>
                <p14:nvPr/>
              </p14:nvContentPartPr>
              <p14:xfrm>
                <a:off x="2214243" y="2666738"/>
                <a:ext cx="387360" cy="59076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1FFC51CF-EF4A-92B2-C4FB-69F56FE9D32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05243" y="2658098"/>
                  <a:ext cx="4050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76A25C0A-3479-A3D2-722E-39B567A619D5}"/>
                    </a:ext>
                  </a:extLst>
                </p14:cNvPr>
                <p14:cNvContentPartPr/>
                <p14:nvPr/>
              </p14:nvContentPartPr>
              <p14:xfrm>
                <a:off x="2374803" y="3165698"/>
                <a:ext cx="168840" cy="3726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76A25C0A-3479-A3D2-722E-39B567A619D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65803" y="3156698"/>
                  <a:ext cx="1864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29B3E889-E9FC-624F-BB06-DE29913C7423}"/>
                    </a:ext>
                  </a:extLst>
                </p14:cNvPr>
                <p14:cNvContentPartPr/>
                <p14:nvPr/>
              </p14:nvContentPartPr>
              <p14:xfrm>
                <a:off x="2820483" y="3209258"/>
                <a:ext cx="81360" cy="24768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29B3E889-E9FC-624F-BB06-DE29913C742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11483" y="3200618"/>
                  <a:ext cx="99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BA25B264-90A4-365F-379D-49A63975DD45}"/>
                    </a:ext>
                  </a:extLst>
                </p14:cNvPr>
                <p14:cNvContentPartPr/>
                <p14:nvPr/>
              </p14:nvContentPartPr>
              <p14:xfrm>
                <a:off x="3091203" y="2907938"/>
                <a:ext cx="205560" cy="6008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BA25B264-90A4-365F-379D-49A63975DD4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82203" y="2898938"/>
                  <a:ext cx="2232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36FE227A-3F89-BA93-3E72-6258A36E6BED}"/>
                    </a:ext>
                  </a:extLst>
                </p14:cNvPr>
                <p14:cNvContentPartPr/>
                <p14:nvPr/>
              </p14:nvContentPartPr>
              <p14:xfrm>
                <a:off x="3234123" y="2987498"/>
                <a:ext cx="63000" cy="41688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36FE227A-3F89-BA93-3E72-6258A36E6BE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25483" y="2978858"/>
                  <a:ext cx="806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A3000644-89D6-0508-53C8-52C3F55E5035}"/>
                    </a:ext>
                  </a:extLst>
                </p14:cNvPr>
                <p14:cNvContentPartPr/>
                <p14:nvPr/>
              </p14:nvContentPartPr>
              <p14:xfrm>
                <a:off x="3781323" y="4878578"/>
                <a:ext cx="12960" cy="34992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A3000644-89D6-0508-53C8-52C3F55E50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72683" y="4869938"/>
                  <a:ext cx="306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1BE5E31C-F9AF-DBFB-6628-07DDB20C4D5C}"/>
                    </a:ext>
                  </a:extLst>
                </p14:cNvPr>
                <p14:cNvContentPartPr/>
                <p14:nvPr/>
              </p14:nvContentPartPr>
              <p14:xfrm>
                <a:off x="3623283" y="4966058"/>
                <a:ext cx="4320" cy="36396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1BE5E31C-F9AF-DBFB-6628-07DDB20C4D5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14283" y="4957058"/>
                  <a:ext cx="21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EBB818CD-420D-F143-3E8E-DD99149A2CA8}"/>
                    </a:ext>
                  </a:extLst>
                </p14:cNvPr>
                <p14:cNvContentPartPr/>
                <p14:nvPr/>
              </p14:nvContentPartPr>
              <p14:xfrm>
                <a:off x="3247803" y="4724498"/>
                <a:ext cx="250920" cy="52452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EBB818CD-420D-F143-3E8E-DD99149A2CA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38803" y="4715498"/>
                  <a:ext cx="2685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BB926D4B-1C50-4E6F-7E10-53B63307ACBC}"/>
                    </a:ext>
                  </a:extLst>
                </p14:cNvPr>
                <p14:cNvContentPartPr/>
                <p14:nvPr/>
              </p14:nvContentPartPr>
              <p14:xfrm>
                <a:off x="2952963" y="4800818"/>
                <a:ext cx="10440" cy="32292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BB926D4B-1C50-4E6F-7E10-53B63307ACB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944323" y="4792178"/>
                  <a:ext cx="28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5C9C04A0-CDC8-C1A2-774D-D2F0753FBD19}"/>
                    </a:ext>
                  </a:extLst>
                </p14:cNvPr>
                <p14:cNvContentPartPr/>
                <p14:nvPr/>
              </p14:nvContentPartPr>
              <p14:xfrm>
                <a:off x="2632203" y="4355858"/>
                <a:ext cx="193680" cy="44028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5C9C04A0-CDC8-C1A2-774D-D2F0753FBD1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23563" y="4346858"/>
                  <a:ext cx="2113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B2A6DB64-7C93-8669-0DC6-9CF9D4950FEA}"/>
                    </a:ext>
                  </a:extLst>
                </p14:cNvPr>
                <p14:cNvContentPartPr/>
                <p14:nvPr/>
              </p14:nvContentPartPr>
              <p14:xfrm>
                <a:off x="2281203" y="3924938"/>
                <a:ext cx="159840" cy="67356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B2A6DB64-7C93-8669-0DC6-9CF9D4950FE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72203" y="3915938"/>
                  <a:ext cx="17748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A0DE16F2-DECC-BEDF-512D-46FACD9BE63B}"/>
                    </a:ext>
                  </a:extLst>
                </p14:cNvPr>
                <p14:cNvContentPartPr/>
                <p14:nvPr/>
              </p14:nvContentPartPr>
              <p14:xfrm>
                <a:off x="2119203" y="3724058"/>
                <a:ext cx="46440" cy="5533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A0DE16F2-DECC-BEDF-512D-46FACD9BE63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10203" y="3715058"/>
                  <a:ext cx="640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F5FA7A48-22D0-DA10-CCB0-212350A39920}"/>
                    </a:ext>
                  </a:extLst>
                </p14:cNvPr>
                <p14:cNvContentPartPr/>
                <p14:nvPr/>
              </p14:nvContentPartPr>
              <p14:xfrm>
                <a:off x="2186163" y="3658178"/>
                <a:ext cx="465840" cy="46080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F5FA7A48-22D0-DA10-CCB0-212350A3992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177163" y="3649538"/>
                  <a:ext cx="4834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BEFA7C8-2ABF-A746-93C7-4FC0CF49346D}"/>
                    </a:ext>
                  </a:extLst>
                </p14:cNvPr>
                <p14:cNvContentPartPr/>
                <p14:nvPr/>
              </p14:nvContentPartPr>
              <p14:xfrm>
                <a:off x="2722923" y="3799298"/>
                <a:ext cx="308880" cy="44532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8BEFA7C8-2ABF-A746-93C7-4FC0CF49346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13923" y="3790298"/>
                  <a:ext cx="3265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86B98FC0-9588-516B-7CD2-1A6044487F93}"/>
                    </a:ext>
                  </a:extLst>
                </p14:cNvPr>
                <p14:cNvContentPartPr/>
                <p14:nvPr/>
              </p14:nvContentPartPr>
              <p14:xfrm>
                <a:off x="3087603" y="3956618"/>
                <a:ext cx="223560" cy="71064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86B98FC0-9588-516B-7CD2-1A6044487F9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78963" y="3947978"/>
                  <a:ext cx="24120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3621F9E7-597D-65E4-AD97-A5A7DC44652B}"/>
                    </a:ext>
                  </a:extLst>
                </p14:cNvPr>
                <p14:cNvContentPartPr/>
                <p14:nvPr/>
              </p14:nvContentPartPr>
              <p14:xfrm>
                <a:off x="3365523" y="4366658"/>
                <a:ext cx="217800" cy="43632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3621F9E7-597D-65E4-AD97-A5A7DC4465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56883" y="4357658"/>
                  <a:ext cx="2354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B583CEE2-C8B8-556B-2101-8ADE46C682F4}"/>
                    </a:ext>
                  </a:extLst>
                </p14:cNvPr>
                <p14:cNvContentPartPr/>
                <p14:nvPr/>
              </p14:nvContentPartPr>
              <p14:xfrm>
                <a:off x="3526443" y="4856978"/>
                <a:ext cx="26640" cy="1764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B583CEE2-C8B8-556B-2101-8ADE46C682F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17443" y="4847978"/>
                  <a:ext cx="44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E4AFC65D-FFB2-739D-99E3-F5FC0AA21240}"/>
                    </a:ext>
                  </a:extLst>
                </p14:cNvPr>
                <p14:cNvContentPartPr/>
                <p14:nvPr/>
              </p14:nvContentPartPr>
              <p14:xfrm>
                <a:off x="2310363" y="4511378"/>
                <a:ext cx="34200" cy="47484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E4AFC65D-FFB2-739D-99E3-F5FC0AA2124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01723" y="4502378"/>
                  <a:ext cx="518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E3447DB8-E31F-8C7D-097F-A8118F4F7B71}"/>
                    </a:ext>
                  </a:extLst>
                </p14:cNvPr>
                <p14:cNvContentPartPr/>
                <p14:nvPr/>
              </p14:nvContentPartPr>
              <p14:xfrm>
                <a:off x="2064123" y="4409858"/>
                <a:ext cx="304560" cy="7736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E3447DB8-E31F-8C7D-097F-A8118F4F7B7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055483" y="4401218"/>
                  <a:ext cx="32220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8AE523B8-4DCF-6622-7F91-0ABFBBF6D1E0}"/>
                    </a:ext>
                  </a:extLst>
                </p14:cNvPr>
                <p14:cNvContentPartPr/>
                <p14:nvPr/>
              </p14:nvContentPartPr>
              <p14:xfrm>
                <a:off x="2464803" y="4565738"/>
                <a:ext cx="340200" cy="65088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8AE523B8-4DCF-6622-7F91-0ABFBBF6D1E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55803" y="4556738"/>
                  <a:ext cx="3578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05F11F5E-C950-0C88-52BA-A5219C3B8BD0}"/>
                    </a:ext>
                  </a:extLst>
                </p14:cNvPr>
                <p14:cNvContentPartPr/>
                <p14:nvPr/>
              </p14:nvContentPartPr>
              <p14:xfrm>
                <a:off x="3098403" y="4974338"/>
                <a:ext cx="391320" cy="42624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05F11F5E-C950-0C88-52BA-A5219C3B8BD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89763" y="4965338"/>
                  <a:ext cx="408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F5E1BB02-3660-175F-7B2F-732463F9C045}"/>
                    </a:ext>
                  </a:extLst>
                </p14:cNvPr>
                <p14:cNvContentPartPr/>
                <p14:nvPr/>
              </p14:nvContentPartPr>
              <p14:xfrm>
                <a:off x="3751443" y="5283578"/>
                <a:ext cx="39960" cy="263520"/>
              </p14:xfrm>
            </p:contentPart>
          </mc:Choice>
          <mc:Fallback xmlns="">
            <p:pic>
              <p:nvPicPr>
                <p:cNvPr id="157" name="Freihand 156">
                  <a:extLst>
                    <a:ext uri="{FF2B5EF4-FFF2-40B4-BE49-F238E27FC236}">
                      <a16:creationId xmlns:a16="http://schemas.microsoft.com/office/drawing/2014/main" id="{F5E1BB02-3660-175F-7B2F-732463F9C04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42443" y="5274578"/>
                  <a:ext cx="57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A88A8A13-F994-C2FF-409C-ABF8240884F9}"/>
                    </a:ext>
                  </a:extLst>
                </p14:cNvPr>
                <p14:cNvContentPartPr/>
                <p14:nvPr/>
              </p14:nvContentPartPr>
              <p14:xfrm>
                <a:off x="3976443" y="5257298"/>
                <a:ext cx="126720" cy="605520"/>
              </p14:xfrm>
            </p:contentPart>
          </mc:Choice>
          <mc:Fallback xmlns=""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A88A8A13-F994-C2FF-409C-ABF8240884F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67803" y="5248658"/>
                  <a:ext cx="1443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2CDED219-1F50-9F60-D207-77A0EC9E28C2}"/>
                    </a:ext>
                  </a:extLst>
                </p14:cNvPr>
                <p14:cNvContentPartPr/>
                <p14:nvPr/>
              </p14:nvContentPartPr>
              <p14:xfrm>
                <a:off x="3818403" y="5634938"/>
                <a:ext cx="2880" cy="23112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2CDED219-1F50-9F60-D207-77A0EC9E28C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09403" y="5625938"/>
                  <a:ext cx="20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CE3975E1-222A-7720-C2CB-1B95BB857B9C}"/>
                    </a:ext>
                  </a:extLst>
                </p14:cNvPr>
                <p14:cNvContentPartPr/>
                <p14:nvPr/>
              </p14:nvContentPartPr>
              <p14:xfrm>
                <a:off x="3395043" y="5444138"/>
                <a:ext cx="227880" cy="61380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CE3975E1-222A-7720-C2CB-1B95BB857B9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86043" y="5435498"/>
                  <a:ext cx="2455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7C5308AE-FDC4-6CDC-3440-DBD93407E2F0}"/>
                    </a:ext>
                  </a:extLst>
                </p14:cNvPr>
                <p14:cNvContentPartPr/>
                <p14:nvPr/>
              </p14:nvContentPartPr>
              <p14:xfrm>
                <a:off x="3032883" y="5367818"/>
                <a:ext cx="212040" cy="35028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7C5308AE-FDC4-6CDC-3440-DBD93407E2F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23883" y="5358818"/>
                  <a:ext cx="229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81B63144-BAF5-CBA9-0752-AE08F4201517}"/>
                    </a:ext>
                  </a:extLst>
                </p14:cNvPr>
                <p14:cNvContentPartPr/>
                <p14:nvPr/>
              </p14:nvContentPartPr>
              <p14:xfrm>
                <a:off x="2592243" y="5170178"/>
                <a:ext cx="217080" cy="217080"/>
              </p14:xfrm>
            </p:contentPart>
          </mc:Choice>
          <mc:Fallback xmlns=""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81B63144-BAF5-CBA9-0752-AE08F420151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83243" y="5161178"/>
                  <a:ext cx="234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F890707E-44AD-DE99-A187-6ED8386A5068}"/>
                    </a:ext>
                  </a:extLst>
                </p14:cNvPr>
                <p14:cNvContentPartPr/>
                <p14:nvPr/>
              </p14:nvContentPartPr>
              <p14:xfrm>
                <a:off x="2289483" y="5074418"/>
                <a:ext cx="14400" cy="62460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F890707E-44AD-DE99-A187-6ED8386A506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80483" y="5065418"/>
                  <a:ext cx="320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B8C2654A-B5A5-CC62-D519-532E73817EF6}"/>
                    </a:ext>
                  </a:extLst>
                </p14:cNvPr>
                <p14:cNvContentPartPr/>
                <p14:nvPr/>
              </p14:nvContentPartPr>
              <p14:xfrm>
                <a:off x="2072403" y="5182778"/>
                <a:ext cx="64080" cy="82224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B8C2654A-B5A5-CC62-D519-532E73817EF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63763" y="5173778"/>
                  <a:ext cx="8172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0EA56A64-82B1-940E-D925-51F99DBEA3EB}"/>
                    </a:ext>
                  </a:extLst>
                </p14:cNvPr>
                <p14:cNvContentPartPr/>
                <p14:nvPr/>
              </p14:nvContentPartPr>
              <p14:xfrm>
                <a:off x="2590443" y="5373938"/>
                <a:ext cx="158400" cy="71244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0EA56A64-82B1-940E-D925-51F99DBEA3E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581443" y="5365298"/>
                  <a:ext cx="1760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E23DAF38-8C26-1F10-42EC-D2415BD12A69}"/>
                    </a:ext>
                  </a:extLst>
                </p14:cNvPr>
                <p14:cNvContentPartPr/>
                <p14:nvPr/>
              </p14:nvContentPartPr>
              <p14:xfrm>
                <a:off x="3011643" y="5746898"/>
                <a:ext cx="282960" cy="41220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E23DAF38-8C26-1F10-42EC-D2415BD12A6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03003" y="5738258"/>
                  <a:ext cx="3006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6B205B78-6066-B0A9-7759-4666B4BD44C8}"/>
                    </a:ext>
                  </a:extLst>
                </p14:cNvPr>
                <p14:cNvContentPartPr/>
                <p14:nvPr/>
              </p14:nvContentPartPr>
              <p14:xfrm>
                <a:off x="3674763" y="5761658"/>
                <a:ext cx="302040" cy="36324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6B205B78-6066-B0A9-7759-4666B4BD44C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666123" y="5753018"/>
                  <a:ext cx="3196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420E5077-CE9A-F24D-9048-02FDADB0A56A}"/>
                    </a:ext>
                  </a:extLst>
                </p14:cNvPr>
                <p14:cNvContentPartPr/>
                <p14:nvPr/>
              </p14:nvContentPartPr>
              <p14:xfrm>
                <a:off x="3405843" y="3985418"/>
                <a:ext cx="36000" cy="9288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420E5077-CE9A-F24D-9048-02FDADB0A56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396843" y="3976418"/>
                  <a:ext cx="53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328FE0DA-C7EB-A688-E790-A9D3D97C7130}"/>
                    </a:ext>
                  </a:extLst>
                </p14:cNvPr>
                <p14:cNvContentPartPr/>
                <p14:nvPr/>
              </p14:nvContentPartPr>
              <p14:xfrm>
                <a:off x="3782043" y="3966698"/>
                <a:ext cx="54720" cy="14076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328FE0DA-C7EB-A688-E790-A9D3D97C713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73043" y="3958058"/>
                  <a:ext cx="72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897AD946-852D-648C-380B-B333D43B3269}"/>
                    </a:ext>
                  </a:extLst>
                </p14:cNvPr>
                <p14:cNvContentPartPr/>
                <p14:nvPr/>
              </p14:nvContentPartPr>
              <p14:xfrm>
                <a:off x="4216203" y="4347218"/>
                <a:ext cx="99720" cy="13860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897AD946-852D-648C-380B-B333D43B326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07203" y="4338218"/>
                  <a:ext cx="117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90B60D0A-AFFB-D5E1-6918-58870ABA8E0F}"/>
                    </a:ext>
                  </a:extLst>
                </p14:cNvPr>
                <p14:cNvContentPartPr/>
                <p14:nvPr/>
              </p14:nvContentPartPr>
              <p14:xfrm>
                <a:off x="4527963" y="4659338"/>
                <a:ext cx="25920" cy="5400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90B60D0A-AFFB-D5E1-6918-58870ABA8E0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19323" y="4650338"/>
                  <a:ext cx="43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C52E75E0-3ACF-521A-5D57-A6F279B4C42E}"/>
                    </a:ext>
                  </a:extLst>
                </p14:cNvPr>
                <p14:cNvContentPartPr/>
                <p14:nvPr/>
              </p14:nvContentPartPr>
              <p14:xfrm>
                <a:off x="4686003" y="4926098"/>
                <a:ext cx="53640" cy="17460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C52E75E0-3ACF-521A-5D57-A6F279B4C42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677003" y="4917458"/>
                  <a:ext cx="71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23FBBEB9-31E7-9BC5-E521-0E75AB9E1536}"/>
                    </a:ext>
                  </a:extLst>
                </p14:cNvPr>
                <p14:cNvContentPartPr/>
                <p14:nvPr/>
              </p14:nvContentPartPr>
              <p14:xfrm>
                <a:off x="4878603" y="5331818"/>
                <a:ext cx="66600" cy="1335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23FBBEB9-31E7-9BC5-E521-0E75AB9E153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869963" y="5323178"/>
                  <a:ext cx="84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E01D5A7-D906-DA36-05B8-1D172719A5B4}"/>
                    </a:ext>
                  </a:extLst>
                </p14:cNvPr>
                <p14:cNvContentPartPr/>
                <p14:nvPr/>
              </p14:nvContentPartPr>
              <p14:xfrm>
                <a:off x="4501323" y="5278538"/>
                <a:ext cx="29160" cy="1692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E01D5A7-D906-DA36-05B8-1D172719A5B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492323" y="5269538"/>
                  <a:ext cx="46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8B6D49FF-3127-2156-0D0C-A26D01597F3C}"/>
                    </a:ext>
                  </a:extLst>
                </p14:cNvPr>
                <p14:cNvContentPartPr/>
                <p14:nvPr/>
              </p14:nvContentPartPr>
              <p14:xfrm>
                <a:off x="4356963" y="4934738"/>
                <a:ext cx="12600" cy="3668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8B6D49FF-3127-2156-0D0C-A26D01597F3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48323" y="4926098"/>
                  <a:ext cx="302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777D8DF-C6D6-B66B-8EC4-A0E3519986D7}"/>
                    </a:ext>
                  </a:extLst>
                </p14:cNvPr>
                <p14:cNvContentPartPr/>
                <p14:nvPr/>
              </p14:nvContentPartPr>
              <p14:xfrm>
                <a:off x="4132683" y="4701458"/>
                <a:ext cx="12600" cy="26064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777D8DF-C6D6-B66B-8EC4-A0E3519986D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123683" y="4692458"/>
                  <a:ext cx="30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C21856FE-8B76-BBF2-A016-E2C3B8120934}"/>
                    </a:ext>
                  </a:extLst>
                </p14:cNvPr>
                <p14:cNvContentPartPr/>
                <p14:nvPr/>
              </p14:nvContentPartPr>
              <p14:xfrm>
                <a:off x="3888963" y="4312298"/>
                <a:ext cx="41040" cy="14508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C21856FE-8B76-BBF2-A016-E2C3B812093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80323" y="4303658"/>
                  <a:ext cx="58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7EE6DA39-C62B-EEE4-2BF4-ECFA1D2C3210}"/>
                    </a:ext>
                  </a:extLst>
                </p14:cNvPr>
                <p14:cNvContentPartPr/>
                <p14:nvPr/>
              </p14:nvContentPartPr>
              <p14:xfrm>
                <a:off x="3663243" y="4098098"/>
                <a:ext cx="71640" cy="4428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7EE6DA39-C62B-EEE4-2BF4-ECFA1D2C321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4603" y="4089458"/>
                  <a:ext cx="89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B1026D94-5BE0-F557-B862-C339B7CD0E2C}"/>
                    </a:ext>
                  </a:extLst>
                </p14:cNvPr>
                <p14:cNvContentPartPr/>
                <p14:nvPr/>
              </p14:nvContentPartPr>
              <p14:xfrm>
                <a:off x="3587643" y="4191338"/>
                <a:ext cx="12960" cy="9468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B1026D94-5BE0-F557-B862-C339B7CD0E2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578643" y="4182338"/>
                  <a:ext cx="30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CBB89855-EC2B-7069-0FCA-571F51172B20}"/>
                    </a:ext>
                  </a:extLst>
                </p14:cNvPr>
                <p14:cNvContentPartPr/>
                <p14:nvPr/>
              </p14:nvContentPartPr>
              <p14:xfrm>
                <a:off x="4260483" y="4636658"/>
                <a:ext cx="53640" cy="9252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CBB89855-EC2B-7069-0FCA-571F51172B2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51483" y="4627658"/>
                  <a:ext cx="71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242F816A-B682-3237-E057-5530BC32A10E}"/>
                    </a:ext>
                  </a:extLst>
                </p14:cNvPr>
                <p14:cNvContentPartPr/>
                <p14:nvPr/>
              </p14:nvContentPartPr>
              <p14:xfrm>
                <a:off x="4440483" y="4893338"/>
                <a:ext cx="11160" cy="3996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242F816A-B682-3237-E057-5530BC32A10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431843" y="4884338"/>
                  <a:ext cx="28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EB02F281-F63E-799A-BA56-16A33364B78D}"/>
                    </a:ext>
                  </a:extLst>
                </p14:cNvPr>
                <p14:cNvContentPartPr/>
                <p14:nvPr/>
              </p14:nvContentPartPr>
              <p14:xfrm>
                <a:off x="4548483" y="5150738"/>
                <a:ext cx="51840" cy="14652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EB02F281-F63E-799A-BA56-16A33364B78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539483" y="5142098"/>
                  <a:ext cx="69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C15954B0-736B-44CC-167F-A0D26C4588B8}"/>
                    </a:ext>
                  </a:extLst>
                </p14:cNvPr>
                <p14:cNvContentPartPr/>
                <p14:nvPr/>
              </p14:nvContentPartPr>
              <p14:xfrm>
                <a:off x="4679523" y="5627378"/>
                <a:ext cx="123480" cy="14220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C15954B0-736B-44CC-167F-A0D26C4588B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670523" y="5618738"/>
                  <a:ext cx="141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3F136CD4-186B-9DD1-F087-C865255B657D}"/>
                    </a:ext>
                  </a:extLst>
                </p14:cNvPr>
                <p14:cNvContentPartPr/>
                <p14:nvPr/>
              </p14:nvContentPartPr>
              <p14:xfrm>
                <a:off x="4545963" y="5618738"/>
                <a:ext cx="34920" cy="9720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3F136CD4-186B-9DD1-F087-C865255B657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536963" y="5610098"/>
                  <a:ext cx="52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BB750EAE-AF00-BEF7-60FD-D765D9A26C90}"/>
                    </a:ext>
                  </a:extLst>
                </p14:cNvPr>
                <p14:cNvContentPartPr/>
                <p14:nvPr/>
              </p14:nvContentPartPr>
              <p14:xfrm>
                <a:off x="4304763" y="5189618"/>
                <a:ext cx="43560" cy="15732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BB750EAE-AF00-BEF7-60FD-D765D9A26C9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296123" y="5180978"/>
                  <a:ext cx="612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FD7008B3-E2FB-7F7C-F344-92C67A7BA8E9}"/>
                    </a:ext>
                  </a:extLst>
                </p14:cNvPr>
                <p14:cNvContentPartPr/>
                <p14:nvPr/>
              </p14:nvContentPartPr>
              <p14:xfrm>
                <a:off x="4095603" y="4840418"/>
                <a:ext cx="77400" cy="14904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FD7008B3-E2FB-7F7C-F344-92C67A7BA8E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086963" y="4831418"/>
                  <a:ext cx="95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965847C5-CED3-352B-C186-0835C0E1F5A4}"/>
                    </a:ext>
                  </a:extLst>
                </p14:cNvPr>
                <p14:cNvContentPartPr/>
                <p14:nvPr/>
              </p14:nvContentPartPr>
              <p14:xfrm>
                <a:off x="3890403" y="4633058"/>
                <a:ext cx="34920" cy="6876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965847C5-CED3-352B-C186-0835C0E1F5A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81403" y="4624418"/>
                  <a:ext cx="52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D6A60590-E732-8B12-3F2B-2DC615D74F5D}"/>
                    </a:ext>
                  </a:extLst>
                </p14:cNvPr>
                <p14:cNvContentPartPr/>
                <p14:nvPr/>
              </p14:nvContentPartPr>
              <p14:xfrm>
                <a:off x="3732363" y="4532258"/>
                <a:ext cx="21960" cy="11304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D6A60590-E732-8B12-3F2B-2DC615D74F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723363" y="4523618"/>
                  <a:ext cx="39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A14217B6-6B9E-9D17-6C85-7D7AC76D4336}"/>
                    </a:ext>
                  </a:extLst>
                </p14:cNvPr>
                <p14:cNvContentPartPr/>
                <p14:nvPr/>
              </p14:nvContentPartPr>
              <p14:xfrm>
                <a:off x="3836763" y="4799018"/>
                <a:ext cx="50760" cy="16308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A14217B6-6B9E-9D17-6C85-7D7AC76D433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828123" y="4790018"/>
                  <a:ext cx="68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5CF14C0F-12F1-BD06-A192-74EFE87B2F7D}"/>
                    </a:ext>
                  </a:extLst>
                </p14:cNvPr>
                <p14:cNvContentPartPr/>
                <p14:nvPr/>
              </p14:nvContentPartPr>
              <p14:xfrm>
                <a:off x="4072563" y="5075138"/>
                <a:ext cx="124200" cy="38736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5CF14C0F-12F1-BD06-A192-74EFE87B2F7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063923" y="5066138"/>
                  <a:ext cx="1418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9557F8AC-268C-BB22-7832-489E752BC071}"/>
                    </a:ext>
                  </a:extLst>
                </p14:cNvPr>
                <p14:cNvContentPartPr/>
                <p14:nvPr/>
              </p14:nvContentPartPr>
              <p14:xfrm>
                <a:off x="4264083" y="5583098"/>
                <a:ext cx="21240" cy="21636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9557F8AC-268C-BB22-7832-489E752BC07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255083" y="5574458"/>
                  <a:ext cx="38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2660C5DA-558E-282A-4523-579268A58272}"/>
                    </a:ext>
                  </a:extLst>
                </p14:cNvPr>
                <p14:cNvContentPartPr/>
                <p14:nvPr/>
              </p14:nvContentPartPr>
              <p14:xfrm>
                <a:off x="4427163" y="5777498"/>
                <a:ext cx="30240" cy="9648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2660C5DA-558E-282A-4523-579268A5827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418523" y="5768858"/>
                  <a:ext cx="478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28A6FA0B-5CE2-9451-0C9D-E4563A5A3E89}"/>
              </a:ext>
            </a:extLst>
          </p:cNvPr>
          <p:cNvGrpSpPr/>
          <p:nvPr/>
        </p:nvGrpSpPr>
        <p:grpSpPr>
          <a:xfrm>
            <a:off x="2827323" y="703658"/>
            <a:ext cx="1269360" cy="1581840"/>
            <a:chOff x="2827323" y="703658"/>
            <a:chExt cx="12693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B62EEDE6-700E-0B11-3C94-EC9BFBBB69C0}"/>
                    </a:ext>
                  </a:extLst>
                </p14:cNvPr>
                <p14:cNvContentPartPr/>
                <p14:nvPr/>
              </p14:nvContentPartPr>
              <p14:xfrm>
                <a:off x="2827323" y="1767818"/>
                <a:ext cx="975240" cy="23940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B62EEDE6-700E-0B11-3C94-EC9BFBBB69C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18683" y="1759178"/>
                  <a:ext cx="992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5A281791-C625-34DA-A0DA-9F58B2999793}"/>
                    </a:ext>
                  </a:extLst>
                </p14:cNvPr>
                <p14:cNvContentPartPr/>
                <p14:nvPr/>
              </p14:nvContentPartPr>
              <p14:xfrm>
                <a:off x="3372723" y="1171298"/>
                <a:ext cx="88920" cy="44964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5A281791-C625-34DA-A0DA-9F58B299979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363723" y="1162658"/>
                  <a:ext cx="106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AF7B4731-2255-97A2-B658-19528C65D597}"/>
                    </a:ext>
                  </a:extLst>
                </p14:cNvPr>
                <p14:cNvContentPartPr/>
                <p14:nvPr/>
              </p14:nvContentPartPr>
              <p14:xfrm>
                <a:off x="3130083" y="875018"/>
                <a:ext cx="266040" cy="64656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AF7B4731-2255-97A2-B658-19528C65D59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121443" y="866018"/>
                  <a:ext cx="28368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FDBA67AF-52C0-FE99-9A69-8B4F4F9E42FD}"/>
                    </a:ext>
                  </a:extLst>
                </p14:cNvPr>
                <p14:cNvContentPartPr/>
                <p14:nvPr/>
              </p14:nvContentPartPr>
              <p14:xfrm>
                <a:off x="3382083" y="751538"/>
                <a:ext cx="34200" cy="2340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FDBA67AF-52C0-FE99-9A69-8B4F4F9E42F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373443" y="742538"/>
                  <a:ext cx="51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6647672A-1F38-6E10-371E-D87B1A915597}"/>
                    </a:ext>
                  </a:extLst>
                </p14:cNvPr>
                <p14:cNvContentPartPr/>
                <p14:nvPr/>
              </p14:nvContentPartPr>
              <p14:xfrm>
                <a:off x="3431403" y="703658"/>
                <a:ext cx="176040" cy="62784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6647672A-1F38-6E10-371E-D87B1A91559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422403" y="695018"/>
                  <a:ext cx="19368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C5ECE7F3-7CF6-8B03-D42D-6CB848B6B730}"/>
                    </a:ext>
                  </a:extLst>
                </p14:cNvPr>
                <p14:cNvContentPartPr/>
                <p14:nvPr/>
              </p14:nvContentPartPr>
              <p14:xfrm>
                <a:off x="3260043" y="1840538"/>
                <a:ext cx="56520" cy="33732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C5ECE7F3-7CF6-8B03-D42D-6CB848B6B73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51403" y="1831898"/>
                  <a:ext cx="741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28071C87-4772-771F-AAA2-370FE374C7F5}"/>
                    </a:ext>
                  </a:extLst>
                </p14:cNvPr>
                <p14:cNvContentPartPr/>
                <p14:nvPr/>
              </p14:nvContentPartPr>
              <p14:xfrm>
                <a:off x="3085083" y="1322858"/>
                <a:ext cx="229320" cy="706680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28071C87-4772-771F-AAA2-370FE374C7F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076443" y="1313858"/>
                  <a:ext cx="24696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AB2C38F2-8E8E-05F4-8909-E154A6F9B264}"/>
                    </a:ext>
                  </a:extLst>
                </p14:cNvPr>
                <p14:cNvContentPartPr/>
                <p14:nvPr/>
              </p14:nvContentPartPr>
              <p14:xfrm>
                <a:off x="3295323" y="1487738"/>
                <a:ext cx="69120" cy="43776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AB2C38F2-8E8E-05F4-8909-E154A6F9B26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286683" y="1479098"/>
                  <a:ext cx="867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ADB10047-CA7C-D1D4-025E-84F5B3BB1B7C}"/>
                    </a:ext>
                  </a:extLst>
                </p14:cNvPr>
                <p14:cNvContentPartPr/>
                <p14:nvPr/>
              </p14:nvContentPartPr>
              <p14:xfrm>
                <a:off x="3242043" y="1168418"/>
                <a:ext cx="68040" cy="35604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ADB10047-CA7C-D1D4-025E-84F5B3BB1B7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33043" y="1159778"/>
                  <a:ext cx="856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7D428EEE-D9E3-1D19-42C2-2F0D661E5CAF}"/>
                    </a:ext>
                  </a:extLst>
                </p14:cNvPr>
                <p14:cNvContentPartPr/>
                <p14:nvPr/>
              </p14:nvContentPartPr>
              <p14:xfrm>
                <a:off x="3266883" y="1125938"/>
                <a:ext cx="240480" cy="71820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7D428EEE-D9E3-1D19-42C2-2F0D661E5CA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257883" y="1117298"/>
                  <a:ext cx="2581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9B738B6A-0F9E-44A1-C81B-9C6DBD19148A}"/>
                    </a:ext>
                  </a:extLst>
                </p14:cNvPr>
                <p14:cNvContentPartPr/>
                <p14:nvPr/>
              </p14:nvContentPartPr>
              <p14:xfrm>
                <a:off x="3791043" y="1879058"/>
                <a:ext cx="38520" cy="40644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9B738B6A-0F9E-44A1-C81B-9C6DBD19148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82043" y="1870058"/>
                  <a:ext cx="56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07" name="Freihand 206">
                  <a:extLst>
                    <a:ext uri="{FF2B5EF4-FFF2-40B4-BE49-F238E27FC236}">
                      <a16:creationId xmlns:a16="http://schemas.microsoft.com/office/drawing/2014/main" id="{C6BE3962-EBE0-212D-7A14-3CE7C8D7FF19}"/>
                    </a:ext>
                  </a:extLst>
                </p14:cNvPr>
                <p14:cNvContentPartPr/>
                <p14:nvPr/>
              </p14:nvContentPartPr>
              <p14:xfrm>
                <a:off x="3638043" y="1654418"/>
                <a:ext cx="174240" cy="433800"/>
              </p14:xfrm>
            </p:contentPart>
          </mc:Choice>
          <mc:Fallback xmlns="">
            <p:pic>
              <p:nvPicPr>
                <p:cNvPr id="207" name="Freihand 206">
                  <a:extLst>
                    <a:ext uri="{FF2B5EF4-FFF2-40B4-BE49-F238E27FC236}">
                      <a16:creationId xmlns:a16="http://schemas.microsoft.com/office/drawing/2014/main" id="{C6BE3962-EBE0-212D-7A14-3CE7C8D7FF1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629403" y="1645418"/>
                  <a:ext cx="1918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DC90D3D2-875A-73F6-1581-B4643D6997E1}"/>
                    </a:ext>
                  </a:extLst>
                </p14:cNvPr>
                <p14:cNvContentPartPr/>
                <p14:nvPr/>
              </p14:nvContentPartPr>
              <p14:xfrm>
                <a:off x="3606363" y="1284338"/>
                <a:ext cx="202320" cy="546840"/>
              </p14:xfrm>
            </p:contentPart>
          </mc:Choice>
          <mc:Fallback xmlns=""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DC90D3D2-875A-73F6-1581-B4643D6997E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597723" y="1275698"/>
                  <a:ext cx="2199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7C017CEE-0CFC-F41E-0DC2-EDAD80B33D3A}"/>
                    </a:ext>
                  </a:extLst>
                </p14:cNvPr>
                <p14:cNvContentPartPr/>
                <p14:nvPr/>
              </p14:nvContentPartPr>
              <p14:xfrm>
                <a:off x="3811923" y="1151858"/>
                <a:ext cx="166320" cy="860400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7C017CEE-0CFC-F41E-0DC2-EDAD80B33D3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803283" y="1143218"/>
                  <a:ext cx="18396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B91AC7E3-2A25-5161-9181-6B0B8DECC1CA}"/>
                    </a:ext>
                  </a:extLst>
                </p14:cNvPr>
                <p14:cNvContentPartPr/>
                <p14:nvPr/>
              </p14:nvContentPartPr>
              <p14:xfrm>
                <a:off x="3873123" y="1165898"/>
                <a:ext cx="45360" cy="430920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B91AC7E3-2A25-5161-9181-6B0B8DECC1C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64483" y="1156898"/>
                  <a:ext cx="630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5FE2F235-25FE-C701-F89F-D6F3CF7AE81F}"/>
                    </a:ext>
                  </a:extLst>
                </p14:cNvPr>
                <p14:cNvContentPartPr/>
                <p14:nvPr/>
              </p14:nvContentPartPr>
              <p14:xfrm>
                <a:off x="3755763" y="1013618"/>
                <a:ext cx="135360" cy="540000"/>
              </p14:xfrm>
            </p:contentPart>
          </mc:Choice>
          <mc:Fallback xmlns=""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5FE2F235-25FE-C701-F89F-D6F3CF7AE81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746763" y="1004618"/>
                  <a:ext cx="1530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12" name="Freihand 211">
                  <a:extLst>
                    <a:ext uri="{FF2B5EF4-FFF2-40B4-BE49-F238E27FC236}">
                      <a16:creationId xmlns:a16="http://schemas.microsoft.com/office/drawing/2014/main" id="{44AAC937-1A95-87E0-6DB0-0A09F11D1392}"/>
                    </a:ext>
                  </a:extLst>
                </p14:cNvPr>
                <p14:cNvContentPartPr/>
                <p14:nvPr/>
              </p14:nvContentPartPr>
              <p14:xfrm>
                <a:off x="3893283" y="1016498"/>
                <a:ext cx="203400" cy="452160"/>
              </p14:xfrm>
            </p:contentPart>
          </mc:Choice>
          <mc:Fallback xmlns="">
            <p:pic>
              <p:nvPicPr>
                <p:cNvPr id="212" name="Freihand 211">
                  <a:extLst>
                    <a:ext uri="{FF2B5EF4-FFF2-40B4-BE49-F238E27FC236}">
                      <a16:creationId xmlns:a16="http://schemas.microsoft.com/office/drawing/2014/main" id="{44AAC937-1A95-87E0-6DB0-0A09F11D139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884643" y="1007498"/>
                  <a:ext cx="2210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25A2424D-8C8A-AEAD-FB4C-75B15FBF2179}"/>
                    </a:ext>
                  </a:extLst>
                </p14:cNvPr>
                <p14:cNvContentPartPr/>
                <p14:nvPr/>
              </p14:nvContentPartPr>
              <p14:xfrm>
                <a:off x="3847563" y="853418"/>
                <a:ext cx="168480" cy="51696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25A2424D-8C8A-AEAD-FB4C-75B15FBF217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838563" y="844418"/>
                  <a:ext cx="1861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A4EA4637-1E90-6250-1874-8404560B1FBC}"/>
                    </a:ext>
                  </a:extLst>
                </p14:cNvPr>
                <p14:cNvContentPartPr/>
                <p14:nvPr/>
              </p14:nvContentPartPr>
              <p14:xfrm>
                <a:off x="3894723" y="753338"/>
                <a:ext cx="41400" cy="21276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A4EA4637-1E90-6250-1874-8404560B1FB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86083" y="744338"/>
                  <a:ext cx="5904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687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D7DEBE6C-70B2-52BC-FE36-1C69D9B2C9C6}"/>
                  </a:ext>
                </a:extLst>
              </p14:cNvPr>
              <p14:cNvContentPartPr/>
              <p14:nvPr/>
            </p14:nvContentPartPr>
            <p14:xfrm>
              <a:off x="324243" y="347978"/>
              <a:ext cx="2351160" cy="12222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D7DEBE6C-70B2-52BC-FE36-1C69D9B2C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603" y="338978"/>
                <a:ext cx="2368800" cy="12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8" name="Freihand 147">
                <a:extLst>
                  <a:ext uri="{FF2B5EF4-FFF2-40B4-BE49-F238E27FC236}">
                    <a16:creationId xmlns:a16="http://schemas.microsoft.com/office/drawing/2014/main" id="{8639E6EE-586D-9C00-F9FC-383959B42C47}"/>
                  </a:ext>
                </a:extLst>
              </p14:cNvPr>
              <p14:cNvContentPartPr/>
              <p14:nvPr/>
            </p14:nvContentPartPr>
            <p14:xfrm>
              <a:off x="3955563" y="2766818"/>
              <a:ext cx="32760" cy="891000"/>
            </p14:xfrm>
          </p:contentPart>
        </mc:Choice>
        <mc:Fallback xmlns="">
          <p:pic>
            <p:nvPicPr>
              <p:cNvPr id="148" name="Freihand 147">
                <a:extLst>
                  <a:ext uri="{FF2B5EF4-FFF2-40B4-BE49-F238E27FC236}">
                    <a16:creationId xmlns:a16="http://schemas.microsoft.com/office/drawing/2014/main" id="{8639E6EE-586D-9C00-F9FC-383959B42C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6563" y="2758178"/>
                <a:ext cx="5040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55F6C63-3102-08D5-E494-6A7ED559AEE5}"/>
                  </a:ext>
                </a:extLst>
              </p14:cNvPr>
              <p14:cNvContentPartPr/>
              <p14:nvPr/>
            </p14:nvContentPartPr>
            <p14:xfrm>
              <a:off x="4077603" y="810326"/>
              <a:ext cx="12848" cy="100152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55F6C63-3102-08D5-E494-6A7ED559AE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8426" y="801320"/>
                <a:ext cx="30835" cy="117805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uppieren 282">
            <a:extLst>
              <a:ext uri="{FF2B5EF4-FFF2-40B4-BE49-F238E27FC236}">
                <a16:creationId xmlns:a16="http://schemas.microsoft.com/office/drawing/2014/main" id="{EAECF381-6B45-C55A-81A5-8FEFF2994B24}"/>
              </a:ext>
            </a:extLst>
          </p:cNvPr>
          <p:cNvGrpSpPr/>
          <p:nvPr/>
        </p:nvGrpSpPr>
        <p:grpSpPr>
          <a:xfrm>
            <a:off x="120483" y="238178"/>
            <a:ext cx="4898160" cy="5784840"/>
            <a:chOff x="120483" y="238178"/>
            <a:chExt cx="4898160" cy="57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6EEBB52A-9820-B2E4-1D53-4D4B8F42A4CD}"/>
                    </a:ext>
                  </a:extLst>
                </p14:cNvPr>
                <p14:cNvContentPartPr/>
                <p14:nvPr/>
              </p14:nvContentPartPr>
              <p14:xfrm>
                <a:off x="1350243" y="2073818"/>
                <a:ext cx="180720" cy="232308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6EEBB52A-9820-B2E4-1D53-4D4B8F42A4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1243" y="2065178"/>
                  <a:ext cx="198360" cy="23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429DE090-6D08-7FBF-FABD-FF8493CEBAB5}"/>
                    </a:ext>
                  </a:extLst>
                </p14:cNvPr>
                <p14:cNvContentPartPr/>
                <p14:nvPr/>
              </p14:nvContentPartPr>
              <p14:xfrm>
                <a:off x="1071963" y="2022698"/>
                <a:ext cx="184680" cy="221292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429DE090-6D08-7FBF-FABD-FF8493CEBA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3323" y="2014058"/>
                  <a:ext cx="202320" cy="22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77E42AEC-8149-A59D-8684-C69C39B928CB}"/>
                    </a:ext>
                  </a:extLst>
                </p14:cNvPr>
                <p14:cNvContentPartPr/>
                <p14:nvPr/>
              </p14:nvContentPartPr>
              <p14:xfrm>
                <a:off x="804843" y="1876898"/>
                <a:ext cx="154800" cy="22798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77E42AEC-8149-A59D-8684-C69C39B928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203" y="1867898"/>
                  <a:ext cx="172440" cy="22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D1EDABDD-5300-B45D-F6B9-406EA7131159}"/>
                    </a:ext>
                  </a:extLst>
                </p14:cNvPr>
                <p14:cNvContentPartPr/>
                <p14:nvPr/>
              </p14:nvContentPartPr>
              <p14:xfrm>
                <a:off x="344763" y="4463498"/>
                <a:ext cx="425160" cy="107712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D1EDABDD-5300-B45D-F6B9-406EA71311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5763" y="4454858"/>
                  <a:ext cx="44280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57139287-81FC-A126-D4EC-39BD058662E0}"/>
                    </a:ext>
                  </a:extLst>
                </p14:cNvPr>
                <p14:cNvContentPartPr/>
                <p14:nvPr/>
              </p14:nvContentPartPr>
              <p14:xfrm>
                <a:off x="1016523" y="4364138"/>
                <a:ext cx="55800" cy="10051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57139287-81FC-A126-D4EC-39BD058662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7883" y="4355138"/>
                  <a:ext cx="7344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B6DD7425-6A65-02CF-A1E1-1D3F22D6DA79}"/>
                    </a:ext>
                  </a:extLst>
                </p14:cNvPr>
                <p14:cNvContentPartPr/>
                <p14:nvPr/>
              </p14:nvContentPartPr>
              <p14:xfrm>
                <a:off x="1327203" y="4406258"/>
                <a:ext cx="264240" cy="90252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B6DD7425-6A65-02CF-A1E1-1D3F22D6DA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8203" y="4397258"/>
                  <a:ext cx="28188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4384506-EE69-1B3F-F069-DF58FBFC3ECD}"/>
                    </a:ext>
                  </a:extLst>
                </p14:cNvPr>
                <p14:cNvContentPartPr/>
                <p14:nvPr/>
              </p14:nvContentPartPr>
              <p14:xfrm>
                <a:off x="1599363" y="1173098"/>
                <a:ext cx="311400" cy="71460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24384506-EE69-1B3F-F069-DF58FBFC3E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0723" y="1164098"/>
                  <a:ext cx="32904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8B989C3C-4ABF-1485-03E7-DAADDCB93F37}"/>
                    </a:ext>
                  </a:extLst>
                </p14:cNvPr>
                <p14:cNvContentPartPr/>
                <p14:nvPr/>
              </p14:nvContentPartPr>
              <p14:xfrm>
                <a:off x="1262763" y="1161938"/>
                <a:ext cx="39960" cy="93060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8B989C3C-4ABF-1485-03E7-DAADDCB93F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54123" y="1153298"/>
                  <a:ext cx="57600" cy="9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766B6C49-C4FA-ECA7-5E9E-A402B72EE69D}"/>
                    </a:ext>
                  </a:extLst>
                </p14:cNvPr>
                <p14:cNvContentPartPr/>
                <p14:nvPr/>
              </p14:nvContentPartPr>
              <p14:xfrm>
                <a:off x="638523" y="1174898"/>
                <a:ext cx="277560" cy="7228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766B6C49-C4FA-ECA7-5E9E-A402B72EE6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9883" y="1165898"/>
                  <a:ext cx="295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51046F8F-D8D3-75CC-C454-5E2502C8C0F1}"/>
                    </a:ext>
                  </a:extLst>
                </p14:cNvPr>
                <p14:cNvContentPartPr/>
                <p14:nvPr/>
              </p14:nvContentPartPr>
              <p14:xfrm>
                <a:off x="361323" y="956018"/>
                <a:ext cx="365400" cy="5061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51046F8F-D8D3-75CC-C454-5E2502C8C0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683" y="947018"/>
                  <a:ext cx="3830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0EEAF33D-891F-C08D-969D-2218A11830C7}"/>
                    </a:ext>
                  </a:extLst>
                </p14:cNvPr>
                <p14:cNvContentPartPr/>
                <p14:nvPr/>
              </p14:nvContentPartPr>
              <p14:xfrm>
                <a:off x="120483" y="238178"/>
                <a:ext cx="2384640" cy="13305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0EEAF33D-891F-C08D-969D-2218A11830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843" y="229538"/>
                  <a:ext cx="2402280" cy="13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7267451-7289-4391-E41A-CA8F27CC6311}"/>
                    </a:ext>
                  </a:extLst>
                </p14:cNvPr>
                <p14:cNvContentPartPr/>
                <p14:nvPr/>
              </p14:nvContentPartPr>
              <p14:xfrm>
                <a:off x="168723" y="4369898"/>
                <a:ext cx="587880" cy="6487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7267451-7289-4391-E41A-CA8F27CC63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9723" y="4361258"/>
                  <a:ext cx="60552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A8BF3FE-F775-996A-3E12-27EC1338B90C}"/>
                    </a:ext>
                  </a:extLst>
                </p14:cNvPr>
                <p14:cNvContentPartPr/>
                <p14:nvPr/>
              </p14:nvContentPartPr>
              <p14:xfrm>
                <a:off x="744363" y="4506338"/>
                <a:ext cx="177480" cy="79920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A8BF3FE-F775-996A-3E12-27EC1338B9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5723" y="4497338"/>
                  <a:ext cx="19512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400E57F8-7C54-DA01-088B-1FB2090256A5}"/>
                    </a:ext>
                  </a:extLst>
                </p14:cNvPr>
                <p14:cNvContentPartPr/>
                <p14:nvPr/>
              </p14:nvContentPartPr>
              <p14:xfrm>
                <a:off x="1028043" y="4494818"/>
                <a:ext cx="189000" cy="7578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400E57F8-7C54-DA01-088B-1FB2090256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9403" y="4485818"/>
                  <a:ext cx="20664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02DE9B77-C4BC-3B1D-6329-6935519CE8E9}"/>
                    </a:ext>
                  </a:extLst>
                </p14:cNvPr>
                <p14:cNvContentPartPr/>
                <p14:nvPr/>
              </p14:nvContentPartPr>
              <p14:xfrm>
                <a:off x="1272843" y="4522898"/>
                <a:ext cx="595080" cy="850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02DE9B77-C4BC-3B1D-6329-6935519CE8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64203" y="4513898"/>
                  <a:ext cx="61272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0D1B7A41-2A4D-4981-DB05-D27A9DB4D1EC}"/>
                    </a:ext>
                  </a:extLst>
                </p14:cNvPr>
                <p14:cNvContentPartPr/>
                <p14:nvPr/>
              </p14:nvContentPartPr>
              <p14:xfrm>
                <a:off x="2734443" y="1901018"/>
                <a:ext cx="157320" cy="5864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D1B7A41-2A4D-4981-DB05-D27A9DB4D1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25443" y="1892378"/>
                  <a:ext cx="1749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DD58B935-A022-DAB7-DECC-B039BF0F2CC3}"/>
                    </a:ext>
                  </a:extLst>
                </p14:cNvPr>
                <p14:cNvContentPartPr/>
                <p14:nvPr/>
              </p14:nvContentPartPr>
              <p14:xfrm>
                <a:off x="2858643" y="2312858"/>
                <a:ext cx="134280" cy="8892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DD58B935-A022-DAB7-DECC-B039BF0F2C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0003" y="2304218"/>
                  <a:ext cx="15192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88C05A00-542B-000A-25CC-8B7F72E11FBA}"/>
                    </a:ext>
                  </a:extLst>
                </p14:cNvPr>
                <p14:cNvContentPartPr/>
                <p14:nvPr/>
              </p14:nvContentPartPr>
              <p14:xfrm>
                <a:off x="2813283" y="3259658"/>
                <a:ext cx="154800" cy="7574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88C05A00-542B-000A-25CC-8B7F72E11F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04643" y="3250658"/>
                  <a:ext cx="17244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45AC7FD1-1DEC-E3AB-B803-DF5572CF714A}"/>
                    </a:ext>
                  </a:extLst>
                </p14:cNvPr>
                <p14:cNvContentPartPr/>
                <p14:nvPr/>
              </p14:nvContentPartPr>
              <p14:xfrm>
                <a:off x="2658483" y="3856538"/>
                <a:ext cx="259920" cy="43200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45AC7FD1-1DEC-E3AB-B803-DF5572CF71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9843" y="3847898"/>
                  <a:ext cx="2775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5D03D74F-43DC-83B9-D7C2-3C2179BE7963}"/>
                    </a:ext>
                  </a:extLst>
                </p14:cNvPr>
                <p14:cNvContentPartPr/>
                <p14:nvPr/>
              </p14:nvContentPartPr>
              <p14:xfrm>
                <a:off x="2590803" y="4371698"/>
                <a:ext cx="40680" cy="5338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5D03D74F-43DC-83B9-D7C2-3C2179BE79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82163" y="4363058"/>
                  <a:ext cx="583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BF57F365-226A-1386-8630-CE2965A6AB2B}"/>
                    </a:ext>
                  </a:extLst>
                </p14:cNvPr>
                <p14:cNvContentPartPr/>
                <p14:nvPr/>
              </p14:nvContentPartPr>
              <p14:xfrm>
                <a:off x="2626083" y="4742858"/>
                <a:ext cx="24480" cy="690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BF57F365-226A-1386-8630-CE2965A6AB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17083" y="4733858"/>
                  <a:ext cx="4212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63AF4DBA-B104-1290-54C1-0BEC5DD66813}"/>
                    </a:ext>
                  </a:extLst>
                </p14:cNvPr>
                <p14:cNvContentPartPr/>
                <p14:nvPr/>
              </p14:nvContentPartPr>
              <p14:xfrm>
                <a:off x="2667483" y="5229218"/>
                <a:ext cx="32760" cy="6876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63AF4DBA-B104-1290-54C1-0BEC5DD668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58483" y="5220578"/>
                  <a:ext cx="5040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F074B0A6-1CF0-2C52-3FB6-42336D6109BA}"/>
                    </a:ext>
                  </a:extLst>
                </p14:cNvPr>
                <p14:cNvContentPartPr/>
                <p14:nvPr/>
              </p14:nvContentPartPr>
              <p14:xfrm>
                <a:off x="3945843" y="2393138"/>
                <a:ext cx="118440" cy="4550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F074B0A6-1CF0-2C52-3FB6-42336D6109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37203" y="2384498"/>
                  <a:ext cx="1360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E6F1AA9A-F6F5-46C4-30A8-AC1C3E2B02F1}"/>
                    </a:ext>
                  </a:extLst>
                </p14:cNvPr>
                <p14:cNvContentPartPr/>
                <p14:nvPr/>
              </p14:nvContentPartPr>
              <p14:xfrm>
                <a:off x="4067523" y="1983818"/>
                <a:ext cx="197280" cy="34596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E6F1AA9A-F6F5-46C4-30A8-AC1C3E2B02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58883" y="1975178"/>
                  <a:ext cx="214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93BFAF9-D0D1-0A53-BBC7-EB594FF80900}"/>
                    </a:ext>
                  </a:extLst>
                </p14:cNvPr>
                <p14:cNvContentPartPr/>
                <p14:nvPr/>
              </p14:nvContentPartPr>
              <p14:xfrm>
                <a:off x="4253283" y="1903538"/>
                <a:ext cx="361800" cy="1101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93BFAF9-D0D1-0A53-BBC7-EB594FF809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4283" y="1894898"/>
                  <a:ext cx="379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3FE008E-A28C-3A59-F959-E590E638AF52}"/>
                    </a:ext>
                  </a:extLst>
                </p14:cNvPr>
                <p14:cNvContentPartPr/>
                <p14:nvPr/>
              </p14:nvContentPartPr>
              <p14:xfrm>
                <a:off x="4558563" y="1933418"/>
                <a:ext cx="326880" cy="489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A3FE008E-A28C-3A59-F959-E590E638AF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49923" y="1924778"/>
                  <a:ext cx="344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E3851603-2188-B0B5-7764-1107D8138E81}"/>
                    </a:ext>
                  </a:extLst>
                </p14:cNvPr>
                <p14:cNvContentPartPr/>
                <p14:nvPr/>
              </p14:nvContentPartPr>
              <p14:xfrm>
                <a:off x="4589883" y="1591058"/>
                <a:ext cx="428760" cy="853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E3851603-2188-B0B5-7764-1107D8138E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80883" y="1582418"/>
                  <a:ext cx="446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AE7820A-A2FC-D2CE-3303-535F6A959F7D}"/>
                    </a:ext>
                  </a:extLst>
                </p14:cNvPr>
                <p14:cNvContentPartPr/>
                <p14:nvPr/>
              </p14:nvContentPartPr>
              <p14:xfrm>
                <a:off x="3294480" y="487431"/>
                <a:ext cx="548946" cy="210702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AE7820A-A2FC-D2CE-3303-535F6A95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85835" y="478787"/>
                  <a:ext cx="566596" cy="228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E90D5E1E-2A53-ABC3-805F-ED5279F3DACC}"/>
                    </a:ext>
                  </a:extLst>
                </p14:cNvPr>
                <p14:cNvContentPartPr/>
                <p14:nvPr/>
              </p14:nvContentPartPr>
              <p14:xfrm>
                <a:off x="3219146" y="650520"/>
                <a:ext cx="152420" cy="421952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E90D5E1E-2A53-ABC3-805F-ED5279F3DA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10138" y="641519"/>
                  <a:ext cx="170076" cy="439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55E3722C-1CF7-6F6A-4799-F3E3EEE5B721}"/>
                    </a:ext>
                  </a:extLst>
                </p14:cNvPr>
                <p14:cNvContentPartPr/>
                <p14:nvPr/>
              </p14:nvContentPartPr>
              <p14:xfrm>
                <a:off x="3120452" y="752314"/>
                <a:ext cx="124973" cy="612405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55E3722C-1CF7-6F6A-4799-F3E3EEE5B7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11422" y="743308"/>
                  <a:ext cx="142671" cy="630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7599A64-8017-0A87-9BA9-CA6034015A41}"/>
                    </a:ext>
                  </a:extLst>
                </p14:cNvPr>
                <p14:cNvContentPartPr/>
                <p14:nvPr/>
              </p14:nvContentPartPr>
              <p14:xfrm>
                <a:off x="3093589" y="962469"/>
                <a:ext cx="40879" cy="621162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A7599A64-8017-0A87-9BA9-CA6034015A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84545" y="953822"/>
                  <a:ext cx="58605" cy="638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A98239BF-7F39-9696-1187-E29EEEFDC313}"/>
                    </a:ext>
                  </a:extLst>
                </p14:cNvPr>
                <p14:cNvContentPartPr/>
                <p14:nvPr/>
              </p14:nvContentPartPr>
              <p14:xfrm>
                <a:off x="3154907" y="790624"/>
                <a:ext cx="92854" cy="447127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A98239BF-7F39-9696-1187-E29EEEFDC3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6236" y="781624"/>
                  <a:ext cx="110558" cy="464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F5CCDAB-1A0A-A133-DFAD-F2897B2C8D9C}"/>
                    </a:ext>
                  </a:extLst>
                </p14:cNvPr>
                <p14:cNvContentPartPr/>
                <p14:nvPr/>
              </p14:nvContentPartPr>
              <p14:xfrm>
                <a:off x="3105269" y="683357"/>
                <a:ext cx="150668" cy="8165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5F5CCDAB-1A0A-A133-DFAD-F2897B2C8D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96618" y="674356"/>
                  <a:ext cx="168330" cy="834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D8F185E9-6994-C5BE-537F-E88D501EEE0A}"/>
                    </a:ext>
                  </a:extLst>
                </p14:cNvPr>
                <p14:cNvContentPartPr/>
                <p14:nvPr/>
              </p14:nvContentPartPr>
              <p14:xfrm>
                <a:off x="3051542" y="688282"/>
                <a:ext cx="185707" cy="528672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D8F185E9-6994-C5BE-537F-E88D501EEE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42527" y="679279"/>
                  <a:ext cx="203376" cy="546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D73AFE6F-2F53-DA14-1A9F-B50EA8D6FC63}"/>
                    </a:ext>
                  </a:extLst>
                </p14:cNvPr>
                <p14:cNvContentPartPr/>
                <p14:nvPr/>
              </p14:nvContentPartPr>
              <p14:xfrm>
                <a:off x="2939643" y="1530578"/>
                <a:ext cx="175680" cy="17892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D73AFE6F-2F53-DA14-1A9F-B50EA8D6FC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31003" y="1521938"/>
                  <a:ext cx="193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6219862B-4114-5BAC-10AC-914F14FD5681}"/>
                    </a:ext>
                  </a:extLst>
                </p14:cNvPr>
                <p14:cNvContentPartPr/>
                <p14:nvPr/>
              </p14:nvContentPartPr>
              <p14:xfrm>
                <a:off x="2712123" y="1639658"/>
                <a:ext cx="251640" cy="658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6219862B-4114-5BAC-10AC-914F14FD56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03123" y="1630658"/>
                  <a:ext cx="269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441FA4F0-1BBC-CB03-982E-3F34FDB95963}"/>
                    </a:ext>
                  </a:extLst>
                </p14:cNvPr>
                <p14:cNvContentPartPr/>
                <p14:nvPr/>
              </p14:nvContentPartPr>
              <p14:xfrm>
                <a:off x="2680083" y="1673498"/>
                <a:ext cx="155880" cy="144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441FA4F0-1BBC-CB03-982E-3F34FDB959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71443" y="1664498"/>
                  <a:ext cx="173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CD98AA4F-CC8D-3702-D689-2AC89B8BE84B}"/>
                    </a:ext>
                  </a:extLst>
                </p14:cNvPr>
                <p14:cNvContentPartPr/>
                <p14:nvPr/>
              </p14:nvContentPartPr>
              <p14:xfrm>
                <a:off x="2297043" y="1582778"/>
                <a:ext cx="426960" cy="9936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CD98AA4F-CC8D-3702-D689-2AC89B8BE8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8043" y="1574138"/>
                  <a:ext cx="444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5EA2B13C-1067-7B17-9D94-61B8D4E83DBB}"/>
                    </a:ext>
                  </a:extLst>
                </p14:cNvPr>
                <p14:cNvContentPartPr/>
                <p14:nvPr/>
              </p14:nvContentPartPr>
              <p14:xfrm>
                <a:off x="2478123" y="1883378"/>
                <a:ext cx="162360" cy="3276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5EA2B13C-1067-7B17-9D94-61B8D4E83D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69123" y="1874378"/>
                  <a:ext cx="180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62A3D61D-31A0-71A9-53F9-041DE9B1498E}"/>
                    </a:ext>
                  </a:extLst>
                </p14:cNvPr>
                <p14:cNvContentPartPr/>
                <p14:nvPr/>
              </p14:nvContentPartPr>
              <p14:xfrm>
                <a:off x="4345083" y="1967978"/>
                <a:ext cx="431280" cy="3600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62A3D61D-31A0-71A9-53F9-041DE9B149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36083" y="1959338"/>
                  <a:ext cx="448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B17D3293-E65B-E7F4-04F4-2210ACF67377}"/>
                    </a:ext>
                  </a:extLst>
                </p14:cNvPr>
                <p14:cNvContentPartPr/>
                <p14:nvPr/>
              </p14:nvContentPartPr>
              <p14:xfrm>
                <a:off x="3813723" y="1681058"/>
                <a:ext cx="289080" cy="6660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B17D3293-E65B-E7F4-04F4-2210ACF673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05083" y="1672418"/>
                  <a:ext cx="306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8CB83D91-A80D-4B0A-4997-50037F4EA481}"/>
                    </a:ext>
                  </a:extLst>
                </p14:cNvPr>
                <p14:cNvContentPartPr/>
                <p14:nvPr/>
              </p14:nvContentPartPr>
              <p14:xfrm>
                <a:off x="3812643" y="1674218"/>
                <a:ext cx="356760" cy="540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8CB83D91-A80D-4B0A-4997-50037F4EA4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03643" y="1665218"/>
                  <a:ext cx="374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0E50CDB1-E055-9224-5E39-564165990692}"/>
                    </a:ext>
                  </a:extLst>
                </p14:cNvPr>
                <p14:cNvContentPartPr/>
                <p14:nvPr/>
              </p14:nvContentPartPr>
              <p14:xfrm>
                <a:off x="3917763" y="1604738"/>
                <a:ext cx="368280" cy="8784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0E50CDB1-E055-9224-5E39-56416599069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09123" y="1595738"/>
                  <a:ext cx="385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BA27F693-1ACF-9BF7-B443-EF2B11BED635}"/>
                    </a:ext>
                  </a:extLst>
                </p14:cNvPr>
                <p14:cNvContentPartPr/>
                <p14:nvPr/>
              </p14:nvContentPartPr>
              <p14:xfrm>
                <a:off x="4153203" y="1596818"/>
                <a:ext cx="379080" cy="15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BA27F693-1ACF-9BF7-B443-EF2B11BED6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44203" y="1588178"/>
                  <a:ext cx="396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37ECEC56-8CBD-6D36-7899-D3866FCF1DD5}"/>
                    </a:ext>
                  </a:extLst>
                </p14:cNvPr>
                <p14:cNvContentPartPr/>
                <p14:nvPr/>
              </p14:nvContentPartPr>
              <p14:xfrm>
                <a:off x="4261563" y="1558658"/>
                <a:ext cx="268200" cy="4644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37ECEC56-8CBD-6D36-7899-D3866FCF1D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52563" y="1550018"/>
                  <a:ext cx="285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1D935A3E-93C0-351B-8BA1-ACF66A661CF0}"/>
                    </a:ext>
                  </a:extLst>
                </p14:cNvPr>
                <p14:cNvContentPartPr/>
                <p14:nvPr/>
              </p14:nvContentPartPr>
              <p14:xfrm>
                <a:off x="3109203" y="794018"/>
                <a:ext cx="84600" cy="4701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1D935A3E-93C0-351B-8BA1-ACF66A661C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00563" y="785378"/>
                  <a:ext cx="1022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64EE90-E872-7012-EF8B-5997A6756742}"/>
                    </a:ext>
                  </a:extLst>
                </p14:cNvPr>
                <p14:cNvContentPartPr/>
                <p14:nvPr/>
              </p14:nvContentPartPr>
              <p14:xfrm>
                <a:off x="3037203" y="1007858"/>
                <a:ext cx="44280" cy="37152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64EE90-E872-7012-EF8B-5997A6756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28563" y="998858"/>
                  <a:ext cx="619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60CBA0AF-5955-28BC-2436-7AEDFF9E08EC}"/>
                    </a:ext>
                  </a:extLst>
                </p14:cNvPr>
                <p14:cNvContentPartPr/>
                <p14:nvPr/>
              </p14:nvContentPartPr>
              <p14:xfrm>
                <a:off x="3027123" y="714458"/>
                <a:ext cx="149040" cy="782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60CBA0AF-5955-28BC-2436-7AEDFF9E08E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18123" y="705818"/>
                  <a:ext cx="16668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96F51F33-F6F7-6900-8376-170AE880AF27}"/>
                    </a:ext>
                  </a:extLst>
                </p14:cNvPr>
                <p14:cNvContentPartPr/>
                <p14:nvPr/>
              </p14:nvContentPartPr>
              <p14:xfrm>
                <a:off x="3022443" y="699698"/>
                <a:ext cx="65520" cy="57420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96F51F33-F6F7-6900-8376-170AE880AF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13803" y="691058"/>
                  <a:ext cx="831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138A412B-9FAC-58AD-606A-330B3B6AEAE2}"/>
                    </a:ext>
                  </a:extLst>
                </p14:cNvPr>
                <p14:cNvContentPartPr/>
                <p14:nvPr/>
              </p14:nvContentPartPr>
              <p14:xfrm>
                <a:off x="3069243" y="671258"/>
                <a:ext cx="354960" cy="40896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138A412B-9FAC-58AD-606A-330B3B6AEA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60243" y="662258"/>
                  <a:ext cx="3726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B0360EFF-258C-DBBC-6BF4-6221F243606F}"/>
                    </a:ext>
                  </a:extLst>
                </p14:cNvPr>
                <p14:cNvContentPartPr/>
                <p14:nvPr/>
              </p14:nvContentPartPr>
              <p14:xfrm>
                <a:off x="3305763" y="555698"/>
                <a:ext cx="345240" cy="1076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B0360EFF-258C-DBBC-6BF4-6221F24360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96763" y="547058"/>
                  <a:ext cx="362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022CFA46-5AF6-848E-8D20-6900976F0377}"/>
                    </a:ext>
                  </a:extLst>
                </p14:cNvPr>
                <p14:cNvContentPartPr/>
                <p14:nvPr/>
              </p14:nvContentPartPr>
              <p14:xfrm>
                <a:off x="3780243" y="474698"/>
                <a:ext cx="214560" cy="1342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022CFA46-5AF6-848E-8D20-6900976F03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71243" y="466058"/>
                  <a:ext cx="232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DB06D54E-7B79-D590-28B4-A0B27C20E228}"/>
                    </a:ext>
                  </a:extLst>
                </p14:cNvPr>
                <p14:cNvContentPartPr/>
                <p14:nvPr/>
              </p14:nvContentPartPr>
              <p14:xfrm>
                <a:off x="3546243" y="458138"/>
                <a:ext cx="333720" cy="4068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DB06D54E-7B79-D590-28B4-A0B27C20E2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37243" y="449498"/>
                  <a:ext cx="351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372B81A0-E792-6D7F-6C9B-7DFB90949C4D}"/>
                    </a:ext>
                  </a:extLst>
                </p14:cNvPr>
                <p14:cNvContentPartPr/>
                <p14:nvPr/>
              </p14:nvContentPartPr>
              <p14:xfrm>
                <a:off x="3347883" y="474698"/>
                <a:ext cx="432000" cy="7560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372B81A0-E792-6D7F-6C9B-7DFB90949C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38883" y="466058"/>
                  <a:ext cx="449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E4D7BB80-7BFD-EBF8-67E1-C2EC302D12E5}"/>
                    </a:ext>
                  </a:extLst>
                </p14:cNvPr>
                <p14:cNvContentPartPr/>
                <p14:nvPr/>
              </p14:nvContentPartPr>
              <p14:xfrm>
                <a:off x="3149523" y="491258"/>
                <a:ext cx="395640" cy="2419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E4D7BB80-7BFD-EBF8-67E1-C2EC302D12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40523" y="482618"/>
                  <a:ext cx="413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CB759E24-9154-F37D-413C-AAFCFFF63E6B}"/>
                    </a:ext>
                  </a:extLst>
                </p14:cNvPr>
                <p14:cNvContentPartPr/>
                <p14:nvPr/>
              </p14:nvContentPartPr>
              <p14:xfrm>
                <a:off x="3273003" y="512498"/>
                <a:ext cx="287280" cy="26100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CB759E24-9154-F37D-413C-AAFCFFF63E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64363" y="503498"/>
                  <a:ext cx="304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3EB5EB8C-BA32-42D8-48E3-523D9FD4A4D5}"/>
                    </a:ext>
                  </a:extLst>
                </p14:cNvPr>
                <p14:cNvContentPartPr/>
                <p14:nvPr/>
              </p14:nvContentPartPr>
              <p14:xfrm>
                <a:off x="3147723" y="1342658"/>
                <a:ext cx="12960" cy="3103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3EB5EB8C-BA32-42D8-48E3-523D9FD4A4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38723" y="1333658"/>
                  <a:ext cx="306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BA72C71D-1B7D-F5D3-9479-7C49B7B69BF4}"/>
                    </a:ext>
                  </a:extLst>
                </p14:cNvPr>
                <p14:cNvContentPartPr/>
                <p14:nvPr/>
              </p14:nvContentPartPr>
              <p14:xfrm>
                <a:off x="3039003" y="1389818"/>
                <a:ext cx="8640" cy="265680"/>
              </p14:xfrm>
            </p:contentPart>
          </mc:Choice>
          <mc:Fallback xmlns=""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BA72C71D-1B7D-F5D3-9479-7C49B7B69B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30363" y="1380818"/>
                  <a:ext cx="26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F7F345EA-57E5-6A7D-1073-F8996B549C76}"/>
                    </a:ext>
                  </a:extLst>
                </p14:cNvPr>
                <p14:cNvContentPartPr/>
                <p14:nvPr/>
              </p14:nvContentPartPr>
              <p14:xfrm>
                <a:off x="3067083" y="1178498"/>
                <a:ext cx="30240" cy="16740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F7F345EA-57E5-6A7D-1073-F8996B549C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58443" y="1169858"/>
                  <a:ext cx="47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BAEA1E5A-A45B-C353-B217-D148AE829207}"/>
                    </a:ext>
                  </a:extLst>
                </p14:cNvPr>
                <p14:cNvContentPartPr/>
                <p14:nvPr/>
              </p14:nvContentPartPr>
              <p14:xfrm>
                <a:off x="2597283" y="1904978"/>
                <a:ext cx="210240" cy="15228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BAEA1E5A-A45B-C353-B217-D148AE8292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88643" y="1895978"/>
                  <a:ext cx="22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8E5F3680-CF62-18A7-D280-2F7F55653632}"/>
                    </a:ext>
                  </a:extLst>
                </p14:cNvPr>
                <p14:cNvContentPartPr/>
                <p14:nvPr/>
              </p14:nvContentPartPr>
              <p14:xfrm>
                <a:off x="2622843" y="1941338"/>
                <a:ext cx="198360" cy="13032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8E5F3680-CF62-18A7-D280-2F7F556536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13843" y="1932338"/>
                  <a:ext cx="216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715F876A-49AA-90BA-BF35-A4A138AFA15E}"/>
                    </a:ext>
                  </a:extLst>
                </p14:cNvPr>
                <p14:cNvContentPartPr/>
                <p14:nvPr/>
              </p14:nvContentPartPr>
              <p14:xfrm>
                <a:off x="2816523" y="1600058"/>
                <a:ext cx="264960" cy="5760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715F876A-49AA-90BA-BF35-A4A138AFA1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07883" y="1591418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1CCEBE9F-136D-6DF1-0BF7-9EF1282A8BFA}"/>
                    </a:ext>
                  </a:extLst>
                </p14:cNvPr>
                <p14:cNvContentPartPr/>
                <p14:nvPr/>
              </p14:nvContentPartPr>
              <p14:xfrm>
                <a:off x="2654523" y="1643618"/>
                <a:ext cx="282240" cy="2016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1CCEBE9F-136D-6DF1-0BF7-9EF1282A8BF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45883" y="1634618"/>
                  <a:ext cx="29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4CBDEFDB-97D7-4363-6D7E-BB4A014D1BF0}"/>
                    </a:ext>
                  </a:extLst>
                </p14:cNvPr>
                <p14:cNvContentPartPr/>
                <p14:nvPr/>
              </p14:nvContentPartPr>
              <p14:xfrm>
                <a:off x="2805003" y="1571978"/>
                <a:ext cx="176400" cy="2412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4CBDEFDB-97D7-4363-6D7E-BB4A014D1B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96363" y="1563338"/>
                  <a:ext cx="194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EF9AB4C7-E6DE-81EF-3BDC-ADF60F6F1C9F}"/>
                    </a:ext>
                  </a:extLst>
                </p14:cNvPr>
                <p14:cNvContentPartPr/>
                <p14:nvPr/>
              </p14:nvContentPartPr>
              <p14:xfrm>
                <a:off x="3188403" y="2423738"/>
                <a:ext cx="291600" cy="9216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EF9AB4C7-E6DE-81EF-3BDC-ADF60F6F1C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79403" y="2415098"/>
                  <a:ext cx="309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5D02B00D-2893-A380-6ADA-F0BE0840C262}"/>
                    </a:ext>
                  </a:extLst>
                </p14:cNvPr>
                <p14:cNvContentPartPr/>
                <p14:nvPr/>
              </p14:nvContentPartPr>
              <p14:xfrm>
                <a:off x="3878883" y="2437778"/>
                <a:ext cx="182880" cy="18360"/>
              </p14:xfrm>
            </p:contentPart>
          </mc:Choice>
          <mc:Fallback xmlns=""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5D02B00D-2893-A380-6ADA-F0BE0840C26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70243" y="2429138"/>
                  <a:ext cx="200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2D41F7A-1A1F-02D1-E9D2-11911548F98E}"/>
                    </a:ext>
                  </a:extLst>
                </p14:cNvPr>
                <p14:cNvContentPartPr/>
                <p14:nvPr/>
              </p14:nvContentPartPr>
              <p14:xfrm>
                <a:off x="3298563" y="4843658"/>
                <a:ext cx="154800" cy="9018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2D41F7A-1A1F-02D1-E9D2-11911548F9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89923" y="4834658"/>
                  <a:ext cx="17244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B65103E-E4EE-9E42-F0F4-CDA8088E20EF}"/>
                    </a:ext>
                  </a:extLst>
                </p14:cNvPr>
                <p14:cNvContentPartPr/>
                <p14:nvPr/>
              </p14:nvContentPartPr>
              <p14:xfrm>
                <a:off x="3492603" y="4885778"/>
                <a:ext cx="162360" cy="82620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AB65103E-E4EE-9E42-F0F4-CDA8088E20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83603" y="4876778"/>
                  <a:ext cx="18000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D0C82836-4C30-D1B6-7113-509139885666}"/>
                    </a:ext>
                  </a:extLst>
                </p14:cNvPr>
                <p14:cNvContentPartPr/>
                <p14:nvPr/>
              </p14:nvContentPartPr>
              <p14:xfrm>
                <a:off x="3477843" y="4846178"/>
                <a:ext cx="15120" cy="5904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D0C82836-4C30-D1B6-7113-50913988566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68843" y="4837178"/>
                  <a:ext cx="32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BCF366BC-7246-4FB3-8601-883B32393FB0}"/>
                    </a:ext>
                  </a:extLst>
                </p14:cNvPr>
                <p14:cNvContentPartPr/>
                <p14:nvPr/>
              </p14:nvContentPartPr>
              <p14:xfrm>
                <a:off x="3926043" y="2524178"/>
                <a:ext cx="125280" cy="51336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BCF366BC-7246-4FB3-8601-883B32393FB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17403" y="2515178"/>
                  <a:ext cx="1429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6A7B0F28-8C98-0159-0CF3-40D12430CBED}"/>
                    </a:ext>
                  </a:extLst>
                </p14:cNvPr>
                <p14:cNvContentPartPr/>
                <p14:nvPr/>
              </p14:nvContentPartPr>
              <p14:xfrm>
                <a:off x="4117923" y="2120258"/>
                <a:ext cx="7200" cy="20772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6A7B0F28-8C98-0159-0CF3-40D12430CBE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09283" y="2111618"/>
                  <a:ext cx="24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6212C930-AC9D-D4A1-8CC9-C9DBDF27FD83}"/>
                    </a:ext>
                  </a:extLst>
                </p14:cNvPr>
                <p14:cNvContentPartPr/>
                <p14:nvPr/>
              </p14:nvContentPartPr>
              <p14:xfrm>
                <a:off x="4056723" y="2483138"/>
                <a:ext cx="60840" cy="10800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6212C930-AC9D-D4A1-8CC9-C9DBDF27FD8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48083" y="2474498"/>
                  <a:ext cx="78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D5D5444-D6B7-6004-B54F-FF6CA2DF2064}"/>
                    </a:ext>
                  </a:extLst>
                </p14:cNvPr>
                <p14:cNvContentPartPr/>
                <p14:nvPr/>
              </p14:nvContentPartPr>
              <p14:xfrm>
                <a:off x="4098123" y="2386298"/>
                <a:ext cx="48960" cy="24588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D5D5444-D6B7-6004-B54F-FF6CA2DF20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89483" y="2377298"/>
                  <a:ext cx="66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61AC3591-204E-C3A6-AA7F-8DB0C5A7F8C5}"/>
                    </a:ext>
                  </a:extLst>
                </p14:cNvPr>
                <p14:cNvContentPartPr/>
                <p14:nvPr/>
              </p14:nvContentPartPr>
              <p14:xfrm>
                <a:off x="3999483" y="2527778"/>
                <a:ext cx="106200" cy="1375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61AC3591-204E-C3A6-AA7F-8DB0C5A7F8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0483" y="2519138"/>
                  <a:ext cx="123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410E067-61CC-CBF1-B53D-0DBBF33E5123}"/>
                    </a:ext>
                  </a:extLst>
                </p14:cNvPr>
                <p14:cNvContentPartPr/>
                <p14:nvPr/>
              </p14:nvContentPartPr>
              <p14:xfrm>
                <a:off x="4002723" y="2488898"/>
                <a:ext cx="82440" cy="34416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410E067-61CC-CBF1-B53D-0DBBF33E512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93723" y="2480258"/>
                  <a:ext cx="100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9CD2489E-F715-7E58-3A5C-0C0F60BFFB2A}"/>
                    </a:ext>
                  </a:extLst>
                </p14:cNvPr>
                <p14:cNvContentPartPr/>
                <p14:nvPr/>
              </p14:nvContentPartPr>
              <p14:xfrm>
                <a:off x="3905163" y="2687978"/>
                <a:ext cx="71280" cy="3535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9CD2489E-F715-7E58-3A5C-0C0F60BFFB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96163" y="2678978"/>
                  <a:ext cx="88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50B46651-4620-97E1-B141-F270DB2065D1}"/>
                    </a:ext>
                  </a:extLst>
                </p14:cNvPr>
                <p14:cNvContentPartPr/>
                <p14:nvPr/>
              </p14:nvContentPartPr>
              <p14:xfrm>
                <a:off x="2888163" y="3626498"/>
                <a:ext cx="29520" cy="10800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50B46651-4620-97E1-B141-F270DB2065D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79163" y="3617498"/>
                  <a:ext cx="47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A02C7299-34F2-7C45-442E-19E0A7889B82}"/>
                    </a:ext>
                  </a:extLst>
                </p14:cNvPr>
                <p14:cNvContentPartPr/>
                <p14:nvPr/>
              </p14:nvContentPartPr>
              <p14:xfrm>
                <a:off x="2869083" y="3059858"/>
                <a:ext cx="154080" cy="78948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A02C7299-34F2-7C45-442E-19E0A7889B8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60083" y="3050858"/>
                  <a:ext cx="17172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7049187E-A04B-8DEB-AFA8-FB0C7BD3C76D}"/>
                    </a:ext>
                  </a:extLst>
                </p14:cNvPr>
                <p14:cNvContentPartPr/>
                <p14:nvPr/>
              </p14:nvContentPartPr>
              <p14:xfrm>
                <a:off x="2743443" y="3572858"/>
                <a:ext cx="158400" cy="57096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7049187E-A04B-8DEB-AFA8-FB0C7BD3C76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34443" y="3563858"/>
                  <a:ext cx="1760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6E2AEEE4-73A2-F028-BC13-EF4CEF1E75B4}"/>
                    </a:ext>
                  </a:extLst>
                </p14:cNvPr>
                <p14:cNvContentPartPr/>
                <p14:nvPr/>
              </p14:nvContentPartPr>
              <p14:xfrm>
                <a:off x="2837043" y="3554498"/>
                <a:ext cx="97920" cy="2509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6E2AEEE4-73A2-F028-BC13-EF4CEF1E75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28043" y="3545498"/>
                  <a:ext cx="1155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DFBAB801-9132-381C-6663-CAD3086C1202}"/>
                    </a:ext>
                  </a:extLst>
                </p14:cNvPr>
                <p14:cNvContentPartPr/>
                <p14:nvPr/>
              </p14:nvContentPartPr>
              <p14:xfrm>
                <a:off x="2718603" y="2099378"/>
                <a:ext cx="212040" cy="4528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DFBAB801-9132-381C-6663-CAD3086C12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09603" y="2090378"/>
                  <a:ext cx="2296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6D9A2719-2CA7-8283-C4B6-14F0717B06EF}"/>
                    </a:ext>
                  </a:extLst>
                </p14:cNvPr>
                <p14:cNvContentPartPr/>
                <p14:nvPr/>
              </p14:nvContentPartPr>
              <p14:xfrm>
                <a:off x="2978523" y="2766098"/>
                <a:ext cx="7920" cy="37152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6D9A2719-2CA7-8283-C4B6-14F0717B06E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69883" y="2757458"/>
                  <a:ext cx="25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02A2CBF0-BCFD-DF2E-FEDD-A358365ADD19}"/>
                    </a:ext>
                  </a:extLst>
                </p14:cNvPr>
                <p14:cNvContentPartPr/>
                <p14:nvPr/>
              </p14:nvContentPartPr>
              <p14:xfrm>
                <a:off x="2905803" y="2346698"/>
                <a:ext cx="71640" cy="68256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02A2CBF0-BCFD-DF2E-FEDD-A358365ADD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97163" y="2338058"/>
                  <a:ext cx="8928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FE7E743E-E2D0-5FFA-B74A-A83DEC98E70F}"/>
                    </a:ext>
                  </a:extLst>
                </p14:cNvPr>
                <p14:cNvContentPartPr/>
                <p14:nvPr/>
              </p14:nvContentPartPr>
              <p14:xfrm>
                <a:off x="2869443" y="2341658"/>
                <a:ext cx="139320" cy="82404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FE7E743E-E2D0-5FFA-B74A-A83DEC98E7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60803" y="2332658"/>
                  <a:ext cx="15696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CE051BFA-8CB6-FD48-CCE6-7A58B84F3EA8}"/>
                    </a:ext>
                  </a:extLst>
                </p14:cNvPr>
                <p14:cNvContentPartPr/>
                <p14:nvPr/>
              </p14:nvContentPartPr>
              <p14:xfrm>
                <a:off x="2373363" y="1961138"/>
                <a:ext cx="211320" cy="11880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CE051BFA-8CB6-FD48-CCE6-7A58B84F3EA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64723" y="1952138"/>
                  <a:ext cx="228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E3638C5E-0CC1-F092-635F-56E967371EB0}"/>
                    </a:ext>
                  </a:extLst>
                </p14:cNvPr>
                <p14:cNvContentPartPr/>
                <p14:nvPr/>
              </p14:nvContentPartPr>
              <p14:xfrm>
                <a:off x="2531043" y="2006138"/>
                <a:ext cx="264240" cy="4752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E3638C5E-0CC1-F092-635F-56E967371EB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22043" y="1997498"/>
                  <a:ext cx="281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AB2367B6-41DB-0E5E-045B-1564494D1812}"/>
                    </a:ext>
                  </a:extLst>
                </p14:cNvPr>
                <p14:cNvContentPartPr/>
                <p14:nvPr/>
              </p14:nvContentPartPr>
              <p14:xfrm>
                <a:off x="2715723" y="2001818"/>
                <a:ext cx="30240" cy="1764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AB2367B6-41DB-0E5E-045B-1564494D18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07083" y="1992818"/>
                  <a:ext cx="4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AB534A40-1986-6DFD-207A-9114DBF0767B}"/>
                    </a:ext>
                  </a:extLst>
                </p14:cNvPr>
                <p14:cNvContentPartPr/>
                <p14:nvPr/>
              </p14:nvContentPartPr>
              <p14:xfrm>
                <a:off x="2774043" y="2077058"/>
                <a:ext cx="58320" cy="5076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AB534A40-1986-6DFD-207A-9114DBF0767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65043" y="2068058"/>
                  <a:ext cx="75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894EE933-0FC3-F6ED-C556-B016C070C72A}"/>
                    </a:ext>
                  </a:extLst>
                </p14:cNvPr>
                <p14:cNvContentPartPr/>
                <p14:nvPr/>
              </p14:nvContentPartPr>
              <p14:xfrm>
                <a:off x="2760363" y="1988498"/>
                <a:ext cx="154800" cy="4446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894EE933-0FC3-F6ED-C556-B016C070C7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51723" y="1979498"/>
                  <a:ext cx="1724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449C8BC1-2624-7D62-0F06-384C67237EB5}"/>
                    </a:ext>
                  </a:extLst>
                </p14:cNvPr>
                <p14:cNvContentPartPr/>
                <p14:nvPr/>
              </p14:nvContentPartPr>
              <p14:xfrm>
                <a:off x="2873403" y="2338418"/>
                <a:ext cx="27000" cy="38232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449C8BC1-2624-7D62-0F06-384C67237EB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64403" y="2329778"/>
                  <a:ext cx="446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8278C252-E141-3198-11FE-A59CDBC76826}"/>
                    </a:ext>
                  </a:extLst>
                </p14:cNvPr>
                <p14:cNvContentPartPr/>
                <p14:nvPr/>
              </p14:nvContentPartPr>
              <p14:xfrm>
                <a:off x="3945843" y="2875178"/>
                <a:ext cx="59760" cy="82224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8278C252-E141-3198-11FE-A59CDBC7682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37203" y="2866538"/>
                  <a:ext cx="7740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CA8EF7E6-544D-151F-0CD8-95BB936E6B03}"/>
                    </a:ext>
                  </a:extLst>
                </p14:cNvPr>
                <p14:cNvContentPartPr/>
                <p14:nvPr/>
              </p14:nvContentPartPr>
              <p14:xfrm>
                <a:off x="3941883" y="3063458"/>
                <a:ext cx="77040" cy="8420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CA8EF7E6-544D-151F-0CD8-95BB936E6B0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33243" y="3054458"/>
                  <a:ext cx="9468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D176D34E-FD60-AE80-EB49-7F74AB0D46F0}"/>
                    </a:ext>
                  </a:extLst>
                </p14:cNvPr>
                <p14:cNvContentPartPr/>
                <p14:nvPr/>
              </p14:nvContentPartPr>
              <p14:xfrm>
                <a:off x="4059243" y="3970658"/>
                <a:ext cx="80640" cy="59076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D176D34E-FD60-AE80-EB49-7F74AB0D46F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050603" y="3962018"/>
                  <a:ext cx="982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938C3329-848A-3C9F-11D9-10E2E125A223}"/>
                    </a:ext>
                  </a:extLst>
                </p14:cNvPr>
                <p14:cNvContentPartPr/>
                <p14:nvPr/>
              </p14:nvContentPartPr>
              <p14:xfrm>
                <a:off x="4123683" y="4346858"/>
                <a:ext cx="39240" cy="89676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938C3329-848A-3C9F-11D9-10E2E125A22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15043" y="4338218"/>
                  <a:ext cx="5688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AE8C2C05-948C-F527-1A7A-027E79319FE6}"/>
                    </a:ext>
                  </a:extLst>
                </p14:cNvPr>
                <p14:cNvContentPartPr/>
                <p14:nvPr/>
              </p14:nvContentPartPr>
              <p14:xfrm>
                <a:off x="4125123" y="5069738"/>
                <a:ext cx="34200" cy="68400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AE8C2C05-948C-F527-1A7A-027E79319F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16123" y="5061098"/>
                  <a:ext cx="5184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4E864DF5-62BE-7867-C123-3375AC93385B}"/>
                    </a:ext>
                  </a:extLst>
                </p14:cNvPr>
                <p14:cNvContentPartPr/>
                <p14:nvPr/>
              </p14:nvContentPartPr>
              <p14:xfrm>
                <a:off x="4146723" y="5203298"/>
                <a:ext cx="20880" cy="8197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4E864DF5-62BE-7867-C123-3375AC93385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37723" y="5194298"/>
                  <a:ext cx="3852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5FD47569-E127-29E4-EB05-66D5B1C9210E}"/>
                    </a:ext>
                  </a:extLst>
                </p14:cNvPr>
                <p14:cNvContentPartPr/>
                <p14:nvPr/>
              </p14:nvContentPartPr>
              <p14:xfrm>
                <a:off x="4093803" y="2038178"/>
                <a:ext cx="50040" cy="3520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5FD47569-E127-29E4-EB05-66D5B1C9210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84803" y="2029538"/>
                  <a:ext cx="67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84C7FF46-BF42-5331-65FF-DE3783285824}"/>
                    </a:ext>
                  </a:extLst>
                </p14:cNvPr>
                <p14:cNvContentPartPr/>
                <p14:nvPr/>
              </p14:nvContentPartPr>
              <p14:xfrm>
                <a:off x="4048443" y="2291978"/>
                <a:ext cx="61200" cy="18900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84C7FF46-BF42-5331-65FF-DE378328582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39803" y="2282978"/>
                  <a:ext cx="78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662EC585-7A82-D7C0-E1DE-B509103359B5}"/>
                    </a:ext>
                  </a:extLst>
                </p14:cNvPr>
                <p14:cNvContentPartPr/>
                <p14:nvPr/>
              </p14:nvContentPartPr>
              <p14:xfrm>
                <a:off x="3948363" y="2457578"/>
                <a:ext cx="152280" cy="10188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662EC585-7A82-D7C0-E1DE-B509103359B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39723" y="2448938"/>
                  <a:ext cx="169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5298AC33-AE9C-3593-8249-1995B44ED30B}"/>
                    </a:ext>
                  </a:extLst>
                </p14:cNvPr>
                <p14:cNvContentPartPr/>
                <p14:nvPr/>
              </p14:nvContentPartPr>
              <p14:xfrm>
                <a:off x="3855843" y="2541098"/>
                <a:ext cx="149040" cy="3672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5298AC33-AE9C-3593-8249-1995B44ED3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47203" y="2532458"/>
                  <a:ext cx="166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85CBA35E-AB82-0A45-55EA-702E140884F4}"/>
                    </a:ext>
                  </a:extLst>
                </p14:cNvPr>
                <p14:cNvContentPartPr/>
                <p14:nvPr/>
              </p14:nvContentPartPr>
              <p14:xfrm>
                <a:off x="3781323" y="2534258"/>
                <a:ext cx="66600" cy="540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85CBA35E-AB82-0A45-55EA-702E140884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72683" y="2525258"/>
                  <a:ext cx="84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DE363E31-72C9-2A42-AD47-AA2BFAFD8A8F}"/>
                    </a:ext>
                  </a:extLst>
                </p14:cNvPr>
                <p14:cNvContentPartPr/>
                <p14:nvPr/>
              </p14:nvContentPartPr>
              <p14:xfrm>
                <a:off x="3713283" y="2465498"/>
                <a:ext cx="56520" cy="907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DE363E31-72C9-2A42-AD47-AA2BFAFD8A8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04283" y="2456498"/>
                  <a:ext cx="74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4A62D68F-A11D-89AE-E9A7-0D74DEE7D96C}"/>
                    </a:ext>
                  </a:extLst>
                </p14:cNvPr>
                <p14:cNvContentPartPr/>
                <p14:nvPr/>
              </p14:nvContentPartPr>
              <p14:xfrm>
                <a:off x="3400083" y="2379818"/>
                <a:ext cx="143280" cy="16596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4A62D68F-A11D-89AE-E9A7-0D74DEE7D9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91083" y="2371178"/>
                  <a:ext cx="160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03E10F21-0D93-5C7A-3F9C-17917F5BFFBB}"/>
                    </a:ext>
                  </a:extLst>
                </p14:cNvPr>
                <p14:cNvContentPartPr/>
                <p14:nvPr/>
              </p14:nvContentPartPr>
              <p14:xfrm>
                <a:off x="3233763" y="2531018"/>
                <a:ext cx="190440" cy="6876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03E10F21-0D93-5C7A-3F9C-17917F5BFFB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24763" y="2522018"/>
                  <a:ext cx="208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3F04235C-5FD6-C2D5-D3D4-16957FD69CA5}"/>
                    </a:ext>
                  </a:extLst>
                </p14:cNvPr>
                <p14:cNvContentPartPr/>
                <p14:nvPr/>
              </p14:nvContentPartPr>
              <p14:xfrm>
                <a:off x="3044763" y="2432018"/>
                <a:ext cx="152640" cy="16488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3F04235C-5FD6-C2D5-D3D4-16957FD69CA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36123" y="2423378"/>
                  <a:ext cx="170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C808E1B2-1BDD-F7E7-FBFE-70F9297C7234}"/>
                    </a:ext>
                  </a:extLst>
                </p14:cNvPr>
                <p14:cNvContentPartPr/>
                <p14:nvPr/>
              </p14:nvContentPartPr>
              <p14:xfrm>
                <a:off x="3532563" y="2282258"/>
                <a:ext cx="54720" cy="12420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C808E1B2-1BDD-F7E7-FBFE-70F9297C723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23923" y="2273618"/>
                  <a:ext cx="72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A549196C-DBA6-C70B-7BDD-5D3F8AD4577F}"/>
                    </a:ext>
                  </a:extLst>
                </p14:cNvPr>
                <p14:cNvContentPartPr/>
                <p14:nvPr/>
              </p14:nvContentPartPr>
              <p14:xfrm>
                <a:off x="3644163" y="2303858"/>
                <a:ext cx="24120" cy="853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A549196C-DBA6-C70B-7BDD-5D3F8AD457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35523" y="2295218"/>
                  <a:ext cx="41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23807EFB-3074-60BF-BB57-D7F1394BF0A1}"/>
                    </a:ext>
                  </a:extLst>
                </p14:cNvPr>
                <p14:cNvContentPartPr/>
                <p14:nvPr/>
              </p14:nvContentPartPr>
              <p14:xfrm>
                <a:off x="3692763" y="2415458"/>
                <a:ext cx="68040" cy="9720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23807EFB-3074-60BF-BB57-D7F1394BF0A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83763" y="2406818"/>
                  <a:ext cx="85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C48B8937-DC1B-D4B0-20CB-CB1B398D6D35}"/>
                    </a:ext>
                  </a:extLst>
                </p14:cNvPr>
                <p14:cNvContentPartPr/>
                <p14:nvPr/>
              </p14:nvContentPartPr>
              <p14:xfrm>
                <a:off x="4021083" y="1546418"/>
                <a:ext cx="408600" cy="7416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C48B8937-DC1B-D4B0-20CB-CB1B398D6D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12443" y="1537418"/>
                  <a:ext cx="426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23FBBE92-9647-4A1B-66C3-63CF5447D280}"/>
                    </a:ext>
                  </a:extLst>
                </p14:cNvPr>
                <p14:cNvContentPartPr/>
                <p14:nvPr/>
              </p14:nvContentPartPr>
              <p14:xfrm>
                <a:off x="3815163" y="1591778"/>
                <a:ext cx="326880" cy="4104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23FBBE92-9647-4A1B-66C3-63CF5447D2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06163" y="1583138"/>
                  <a:ext cx="344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0BE1F1C4-9A10-5C3B-94D1-2E0555281435}"/>
                    </a:ext>
                  </a:extLst>
                </p14:cNvPr>
                <p14:cNvContentPartPr/>
                <p14:nvPr/>
              </p14:nvContentPartPr>
              <p14:xfrm>
                <a:off x="3720843" y="1617338"/>
                <a:ext cx="189720" cy="1656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0BE1F1C4-9A10-5C3B-94D1-2E05552814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11843" y="1608698"/>
                  <a:ext cx="207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02460D81-C74F-8215-0BDB-3E74B3D8CC0F}"/>
                    </a:ext>
                  </a:extLst>
                </p14:cNvPr>
                <p14:cNvContentPartPr/>
                <p14:nvPr/>
              </p14:nvContentPartPr>
              <p14:xfrm>
                <a:off x="3903723" y="1061498"/>
                <a:ext cx="189720" cy="19368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02460D81-C74F-8215-0BDB-3E74B3D8CC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95083" y="1052498"/>
                  <a:ext cx="207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9BF79319-6D53-7B73-0B14-701E6098B146}"/>
                    </a:ext>
                  </a:extLst>
                </p14:cNvPr>
                <p14:cNvContentPartPr/>
                <p14:nvPr/>
              </p14:nvContentPartPr>
              <p14:xfrm>
                <a:off x="3903723" y="1223138"/>
                <a:ext cx="10440" cy="792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9BF79319-6D53-7B73-0B14-701E6098B1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95083" y="1214498"/>
                  <a:ext cx="28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F067FA21-3110-BA81-A6D2-94FEE0A8D230}"/>
                    </a:ext>
                  </a:extLst>
                </p14:cNvPr>
                <p14:cNvContentPartPr/>
                <p14:nvPr/>
              </p14:nvContentPartPr>
              <p14:xfrm>
                <a:off x="3796083" y="1234658"/>
                <a:ext cx="40680" cy="658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F067FA21-3110-BA81-A6D2-94FEE0A8D23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87083" y="1226018"/>
                  <a:ext cx="58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735C652-B84F-C8F2-C2CB-509E7E07A6A0}"/>
                    </a:ext>
                  </a:extLst>
                </p14:cNvPr>
                <p14:cNvContentPartPr/>
                <p14:nvPr/>
              </p14:nvContentPartPr>
              <p14:xfrm>
                <a:off x="3753243" y="1245458"/>
                <a:ext cx="45720" cy="2916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735C652-B84F-C8F2-C2CB-509E7E07A6A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44603" y="1236818"/>
                  <a:ext cx="63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00F166EC-56ED-7515-D951-B66B325EBA83}"/>
                    </a:ext>
                  </a:extLst>
                </p14:cNvPr>
                <p14:cNvContentPartPr/>
                <p14:nvPr/>
              </p14:nvContentPartPr>
              <p14:xfrm>
                <a:off x="4107123" y="1012178"/>
                <a:ext cx="27720" cy="16236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00F166EC-56ED-7515-D951-B66B325EBA8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98483" y="1003538"/>
                  <a:ext cx="45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FF48C151-D279-820E-2BEC-30CEBB2F5643}"/>
                    </a:ext>
                  </a:extLst>
                </p14:cNvPr>
                <p14:cNvContentPartPr/>
                <p14:nvPr/>
              </p14:nvContentPartPr>
              <p14:xfrm>
                <a:off x="4012083" y="659738"/>
                <a:ext cx="49320" cy="17316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FF48C151-D279-820E-2BEC-30CEBB2F564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03443" y="650738"/>
                  <a:ext cx="66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CFD8797D-F0B6-170D-0D4A-8505A3D8FBD9}"/>
                    </a:ext>
                  </a:extLst>
                </p14:cNvPr>
                <p14:cNvContentPartPr/>
                <p14:nvPr/>
              </p14:nvContentPartPr>
              <p14:xfrm>
                <a:off x="4069683" y="779618"/>
                <a:ext cx="32760" cy="166680"/>
              </p14:xfrm>
            </p:contentPart>
          </mc:Choice>
          <mc:Fallback xmlns=""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CFD8797D-F0B6-170D-0D4A-8505A3D8FB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60683" y="770618"/>
                  <a:ext cx="50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E0A9E259-0710-6D01-BE4B-7B78B94B304D}"/>
                    </a:ext>
                  </a:extLst>
                </p14:cNvPr>
                <p14:cNvContentPartPr/>
                <p14:nvPr/>
              </p14:nvContentPartPr>
              <p14:xfrm>
                <a:off x="4099563" y="970058"/>
                <a:ext cx="46080" cy="109440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E0A9E259-0710-6D01-BE4B-7B78B94B304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90563" y="961418"/>
                  <a:ext cx="63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5AA48D22-DEFC-2E2D-C185-C737DA71FEC9}"/>
                    </a:ext>
                  </a:extLst>
                </p14:cNvPr>
                <p14:cNvContentPartPr/>
                <p14:nvPr/>
              </p14:nvContentPartPr>
              <p14:xfrm>
                <a:off x="4092363" y="1015418"/>
                <a:ext cx="69480" cy="76680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5AA48D22-DEFC-2E2D-C185-C737DA71FEC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83723" y="1006778"/>
                  <a:ext cx="87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CC128021-90FA-6720-756A-F373FC556703}"/>
                    </a:ext>
                  </a:extLst>
                </p14:cNvPr>
                <p14:cNvContentPartPr/>
                <p14:nvPr/>
              </p14:nvContentPartPr>
              <p14:xfrm>
                <a:off x="3808683" y="824618"/>
                <a:ext cx="119520" cy="8964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CC128021-90FA-6720-756A-F373FC5567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00043" y="815978"/>
                  <a:ext cx="137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4" name="Freihand 223">
                  <a:extLst>
                    <a:ext uri="{FF2B5EF4-FFF2-40B4-BE49-F238E27FC236}">
                      <a16:creationId xmlns:a16="http://schemas.microsoft.com/office/drawing/2014/main" id="{49D11DC3-9ADF-2ED4-8809-449D7CA20BF1}"/>
                    </a:ext>
                  </a:extLst>
                </p14:cNvPr>
                <p14:cNvContentPartPr/>
                <p14:nvPr/>
              </p14:nvContentPartPr>
              <p14:xfrm>
                <a:off x="3885363" y="870698"/>
                <a:ext cx="84600" cy="11880"/>
              </p14:xfrm>
            </p:contentPart>
          </mc:Choice>
          <mc:Fallback xmlns="">
            <p:pic>
              <p:nvPicPr>
                <p:cNvPr id="224" name="Freihand 223">
                  <a:extLst>
                    <a:ext uri="{FF2B5EF4-FFF2-40B4-BE49-F238E27FC236}">
                      <a16:creationId xmlns:a16="http://schemas.microsoft.com/office/drawing/2014/main" id="{49D11DC3-9ADF-2ED4-8809-449D7CA20B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76363" y="862058"/>
                  <a:ext cx="102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2CDEB0E-1F10-1623-38D1-34AB1887E401}"/>
                    </a:ext>
                  </a:extLst>
                </p14:cNvPr>
                <p14:cNvContentPartPr/>
                <p14:nvPr/>
              </p14:nvContentPartPr>
              <p14:xfrm>
                <a:off x="3846483" y="849818"/>
                <a:ext cx="215280" cy="4608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E2CDEB0E-1F10-1623-38D1-34AB1887E40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37483" y="840818"/>
                  <a:ext cx="232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A46371F4-7698-C622-1CA8-614B58C0034F}"/>
                    </a:ext>
                  </a:extLst>
                </p14:cNvPr>
                <p14:cNvContentPartPr/>
                <p14:nvPr/>
              </p14:nvContentPartPr>
              <p14:xfrm>
                <a:off x="3874923" y="917138"/>
                <a:ext cx="127800" cy="212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A46371F4-7698-C622-1CA8-614B58C0034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66283" y="908498"/>
                  <a:ext cx="145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8" name="Freihand 227">
                  <a:extLst>
                    <a:ext uri="{FF2B5EF4-FFF2-40B4-BE49-F238E27FC236}">
                      <a16:creationId xmlns:a16="http://schemas.microsoft.com/office/drawing/2014/main" id="{97F503F4-A1B6-2BE5-4174-8E714B294E40}"/>
                    </a:ext>
                  </a:extLst>
                </p14:cNvPr>
                <p14:cNvContentPartPr/>
                <p14:nvPr/>
              </p14:nvContentPartPr>
              <p14:xfrm>
                <a:off x="3833523" y="806978"/>
                <a:ext cx="137520" cy="33480"/>
              </p14:xfrm>
            </p:contentPart>
          </mc:Choice>
          <mc:Fallback xmlns="">
            <p:pic>
              <p:nvPicPr>
                <p:cNvPr id="228" name="Freihand 227">
                  <a:extLst>
                    <a:ext uri="{FF2B5EF4-FFF2-40B4-BE49-F238E27FC236}">
                      <a16:creationId xmlns:a16="http://schemas.microsoft.com/office/drawing/2014/main" id="{97F503F4-A1B6-2BE5-4174-8E714B294E4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24883" y="797978"/>
                  <a:ext cx="155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29" name="Freihand 228">
                  <a:extLst>
                    <a:ext uri="{FF2B5EF4-FFF2-40B4-BE49-F238E27FC236}">
                      <a16:creationId xmlns:a16="http://schemas.microsoft.com/office/drawing/2014/main" id="{F120CA31-F85E-1DFB-8D8F-844AAC3BB44B}"/>
                    </a:ext>
                  </a:extLst>
                </p14:cNvPr>
                <p14:cNvContentPartPr/>
                <p14:nvPr/>
              </p14:nvContentPartPr>
              <p14:xfrm>
                <a:off x="3993003" y="808778"/>
                <a:ext cx="88920" cy="42480"/>
              </p14:xfrm>
            </p:contentPart>
          </mc:Choice>
          <mc:Fallback xmlns="">
            <p:pic>
              <p:nvPicPr>
                <p:cNvPr id="229" name="Freihand 228">
                  <a:extLst>
                    <a:ext uri="{FF2B5EF4-FFF2-40B4-BE49-F238E27FC236}">
                      <a16:creationId xmlns:a16="http://schemas.microsoft.com/office/drawing/2014/main" id="{F120CA31-F85E-1DFB-8D8F-844AAC3BB44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84363" y="800138"/>
                  <a:ext cx="106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ECA4A26C-4B0A-9884-22B2-0F14E0DE510B}"/>
                    </a:ext>
                  </a:extLst>
                </p14:cNvPr>
                <p14:cNvContentPartPr/>
                <p14:nvPr/>
              </p14:nvContentPartPr>
              <p14:xfrm>
                <a:off x="3992283" y="877178"/>
                <a:ext cx="76320" cy="60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ECA4A26C-4B0A-9884-22B2-0F14E0DE510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83643" y="868178"/>
                  <a:ext cx="93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87A52B9A-DDAA-2BEE-DFB3-D888CB068A58}"/>
                    </a:ext>
                  </a:extLst>
                </p14:cNvPr>
                <p14:cNvContentPartPr/>
                <p14:nvPr/>
              </p14:nvContentPartPr>
              <p14:xfrm>
                <a:off x="3822723" y="882938"/>
                <a:ext cx="44280" cy="342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87A52B9A-DDAA-2BEE-DFB3-D888CB068A5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814083" y="873938"/>
                  <a:ext cx="61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1B479D3E-058D-3E62-E651-0A55BAE013FC}"/>
                    </a:ext>
                  </a:extLst>
                </p14:cNvPr>
                <p14:cNvContentPartPr/>
                <p14:nvPr/>
              </p14:nvContentPartPr>
              <p14:xfrm>
                <a:off x="3892203" y="896978"/>
                <a:ext cx="75600" cy="26280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1B479D3E-058D-3E62-E651-0A55BAE013F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83203" y="887978"/>
                  <a:ext cx="93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30A83627-18B6-39C7-FB9F-D510F9D21D87}"/>
                    </a:ext>
                  </a:extLst>
                </p14:cNvPr>
                <p14:cNvContentPartPr/>
                <p14:nvPr/>
              </p14:nvContentPartPr>
              <p14:xfrm>
                <a:off x="4061403" y="782858"/>
                <a:ext cx="26640" cy="16344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30A83627-18B6-39C7-FB9F-D510F9D21D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52403" y="773858"/>
                  <a:ext cx="44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8" name="Freihand 237">
                  <a:extLst>
                    <a:ext uri="{FF2B5EF4-FFF2-40B4-BE49-F238E27FC236}">
                      <a16:creationId xmlns:a16="http://schemas.microsoft.com/office/drawing/2014/main" id="{258949D5-8064-A914-06E6-E8AB20DF4CE1}"/>
                    </a:ext>
                  </a:extLst>
                </p14:cNvPr>
                <p14:cNvContentPartPr/>
                <p14:nvPr/>
              </p14:nvContentPartPr>
              <p14:xfrm>
                <a:off x="4072563" y="947738"/>
                <a:ext cx="21240" cy="70560"/>
              </p14:xfrm>
            </p:contentPart>
          </mc:Choice>
          <mc:Fallback xmlns="">
            <p:pic>
              <p:nvPicPr>
                <p:cNvPr id="238" name="Freihand 237">
                  <a:extLst>
                    <a:ext uri="{FF2B5EF4-FFF2-40B4-BE49-F238E27FC236}">
                      <a16:creationId xmlns:a16="http://schemas.microsoft.com/office/drawing/2014/main" id="{258949D5-8064-A914-06E6-E8AB20DF4CE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63923" y="939098"/>
                  <a:ext cx="38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3ED14C46-3D66-A501-C22B-880C0862315D}"/>
                    </a:ext>
                  </a:extLst>
                </p14:cNvPr>
                <p14:cNvContentPartPr/>
                <p14:nvPr/>
              </p14:nvContentPartPr>
              <p14:xfrm>
                <a:off x="4096323" y="1056818"/>
                <a:ext cx="4680" cy="212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3ED14C46-3D66-A501-C22B-880C0862315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87323" y="1048178"/>
                  <a:ext cx="22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D85EA9D-A610-4E7F-E7D6-A098DEBC1FB1}"/>
                    </a:ext>
                  </a:extLst>
                </p14:cNvPr>
                <p14:cNvContentPartPr/>
                <p14:nvPr/>
              </p14:nvContentPartPr>
              <p14:xfrm>
                <a:off x="3954123" y="1091378"/>
                <a:ext cx="127800" cy="4068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D85EA9D-A610-4E7F-E7D6-A098DEBC1FB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45483" y="1082378"/>
                  <a:ext cx="145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194A0FC4-3CDB-3A13-B083-8D461A610C61}"/>
                    </a:ext>
                  </a:extLst>
                </p14:cNvPr>
                <p14:cNvContentPartPr/>
                <p14:nvPr/>
              </p14:nvContentPartPr>
              <p14:xfrm>
                <a:off x="3941523" y="1123058"/>
                <a:ext cx="83880" cy="2412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194A0FC4-3CDB-3A13-B083-8D461A610C6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932523" y="1114418"/>
                  <a:ext cx="101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7AB5E105-738C-7E0B-18B8-155313E1FB86}"/>
                    </a:ext>
                  </a:extLst>
                </p14:cNvPr>
                <p14:cNvContentPartPr/>
                <p14:nvPr/>
              </p14:nvContentPartPr>
              <p14:xfrm>
                <a:off x="3950883" y="1118738"/>
                <a:ext cx="77400" cy="864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7AB5E105-738C-7E0B-18B8-155313E1FB8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42243" y="1109738"/>
                  <a:ext cx="95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5B891854-6E15-229C-A504-2BE9EB7D9F55}"/>
                    </a:ext>
                  </a:extLst>
                </p14:cNvPr>
                <p14:cNvContentPartPr/>
                <p14:nvPr/>
              </p14:nvContentPartPr>
              <p14:xfrm>
                <a:off x="3854043" y="1116218"/>
                <a:ext cx="133560" cy="1296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5B891854-6E15-229C-A504-2BE9EB7D9F5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845043" y="1107218"/>
                  <a:ext cx="151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BE89EA03-BEF5-F915-10F0-7946C88CA99A}"/>
                    </a:ext>
                  </a:extLst>
                </p14:cNvPr>
                <p14:cNvContentPartPr/>
                <p14:nvPr/>
              </p14:nvContentPartPr>
              <p14:xfrm>
                <a:off x="3811923" y="1253378"/>
                <a:ext cx="29520" cy="5400"/>
              </p14:xfrm>
            </p:contentPart>
          </mc:Choice>
          <mc:Fallback xmlns=""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BE89EA03-BEF5-F915-10F0-7946C88CA99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03283" y="1244378"/>
                  <a:ext cx="47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E91DE6C6-C289-09EC-F2CD-2644586F7F13}"/>
                    </a:ext>
                  </a:extLst>
                </p14:cNvPr>
                <p14:cNvContentPartPr/>
                <p14:nvPr/>
              </p14:nvContentPartPr>
              <p14:xfrm>
                <a:off x="3630843" y="1280738"/>
                <a:ext cx="152640" cy="266040"/>
              </p14:xfrm>
            </p:contentPart>
          </mc:Choice>
          <mc:Fallback xmlns=""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E91DE6C6-C289-09EC-F2CD-2644586F7F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22203" y="1272098"/>
                  <a:ext cx="170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4196270C-156C-F126-A53A-27E95C6365E9}"/>
                    </a:ext>
                  </a:extLst>
                </p14:cNvPr>
                <p14:cNvContentPartPr/>
                <p14:nvPr/>
              </p14:nvContentPartPr>
              <p14:xfrm>
                <a:off x="3684843" y="1292978"/>
                <a:ext cx="151560" cy="25848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4196270C-156C-F126-A53A-27E95C6365E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76203" y="1284338"/>
                  <a:ext cx="169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9D8C234C-B431-BEF6-FF3B-0D061FED8F3C}"/>
                    </a:ext>
                  </a:extLst>
                </p14:cNvPr>
                <p14:cNvContentPartPr/>
                <p14:nvPr/>
              </p14:nvContentPartPr>
              <p14:xfrm>
                <a:off x="3653523" y="1389818"/>
                <a:ext cx="79560" cy="232560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9D8C234C-B431-BEF6-FF3B-0D061FED8F3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644883" y="1380818"/>
                  <a:ext cx="97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68229FE8-08D3-C9D0-4A95-942025B8E5F2}"/>
                    </a:ext>
                  </a:extLst>
                </p14:cNvPr>
                <p14:cNvContentPartPr/>
                <p14:nvPr/>
              </p14:nvContentPartPr>
              <p14:xfrm>
                <a:off x="3641643" y="1539578"/>
                <a:ext cx="78120" cy="6732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68229FE8-08D3-C9D0-4A95-942025B8E5F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633003" y="1530578"/>
                  <a:ext cx="95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5" name="Freihand 254">
                  <a:extLst>
                    <a:ext uri="{FF2B5EF4-FFF2-40B4-BE49-F238E27FC236}">
                      <a16:creationId xmlns:a16="http://schemas.microsoft.com/office/drawing/2014/main" id="{0494DBAC-6EA3-21DE-2DFE-677C747D21BA}"/>
                    </a:ext>
                  </a:extLst>
                </p14:cNvPr>
                <p14:cNvContentPartPr/>
                <p14:nvPr/>
              </p14:nvContentPartPr>
              <p14:xfrm>
                <a:off x="3601683" y="1489178"/>
                <a:ext cx="52920" cy="116280"/>
              </p14:xfrm>
            </p:contentPart>
          </mc:Choice>
          <mc:Fallback xmlns="">
            <p:pic>
              <p:nvPicPr>
                <p:cNvPr id="255" name="Freihand 254">
                  <a:extLst>
                    <a:ext uri="{FF2B5EF4-FFF2-40B4-BE49-F238E27FC236}">
                      <a16:creationId xmlns:a16="http://schemas.microsoft.com/office/drawing/2014/main" id="{0494DBAC-6EA3-21DE-2DFE-677C747D21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593043" y="1480178"/>
                  <a:ext cx="70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99D1714F-6896-9778-C7A7-3B4FAA222B96}"/>
                    </a:ext>
                  </a:extLst>
                </p14:cNvPr>
                <p14:cNvContentPartPr/>
                <p14:nvPr/>
              </p14:nvContentPartPr>
              <p14:xfrm>
                <a:off x="3625083" y="1594298"/>
                <a:ext cx="97920" cy="7200"/>
              </p14:xfrm>
            </p:contentPart>
          </mc:Choice>
          <mc:Fallback xmlns=""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99D1714F-6896-9778-C7A7-3B4FAA222B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16443" y="1585658"/>
                  <a:ext cx="11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7" name="Freihand 256">
                  <a:extLst>
                    <a:ext uri="{FF2B5EF4-FFF2-40B4-BE49-F238E27FC236}">
                      <a16:creationId xmlns:a16="http://schemas.microsoft.com/office/drawing/2014/main" id="{AAB88153-B860-59DA-6085-EC61B764F096}"/>
                    </a:ext>
                  </a:extLst>
                </p14:cNvPr>
                <p14:cNvContentPartPr/>
                <p14:nvPr/>
              </p14:nvContentPartPr>
              <p14:xfrm>
                <a:off x="3228003" y="1408178"/>
                <a:ext cx="66600" cy="154800"/>
              </p14:xfrm>
            </p:contentPart>
          </mc:Choice>
          <mc:Fallback xmlns="">
            <p:pic>
              <p:nvPicPr>
                <p:cNvPr id="257" name="Freihand 256">
                  <a:extLst>
                    <a:ext uri="{FF2B5EF4-FFF2-40B4-BE49-F238E27FC236}">
                      <a16:creationId xmlns:a16="http://schemas.microsoft.com/office/drawing/2014/main" id="{AAB88153-B860-59DA-6085-EC61B764F09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19003" y="1399538"/>
                  <a:ext cx="84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E4C04CCD-A99C-22F2-22D3-CAEF637E5529}"/>
                    </a:ext>
                  </a:extLst>
                </p14:cNvPr>
                <p14:cNvContentPartPr/>
                <p14:nvPr/>
              </p14:nvContentPartPr>
              <p14:xfrm>
                <a:off x="3310083" y="1266698"/>
                <a:ext cx="19440" cy="13536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E4C04CCD-A99C-22F2-22D3-CAEF637E552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01443" y="1257698"/>
                  <a:ext cx="37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9" name="Freihand 258">
                  <a:extLst>
                    <a:ext uri="{FF2B5EF4-FFF2-40B4-BE49-F238E27FC236}">
                      <a16:creationId xmlns:a16="http://schemas.microsoft.com/office/drawing/2014/main" id="{D9F952FC-4132-3494-F9C8-FA7FE0BF1F45}"/>
                    </a:ext>
                  </a:extLst>
                </p14:cNvPr>
                <p14:cNvContentPartPr/>
                <p14:nvPr/>
              </p14:nvContentPartPr>
              <p14:xfrm>
                <a:off x="3239883" y="1181738"/>
                <a:ext cx="53280" cy="100440"/>
              </p14:xfrm>
            </p:contentPart>
          </mc:Choice>
          <mc:Fallback xmlns="">
            <p:pic>
              <p:nvPicPr>
                <p:cNvPr id="259" name="Freihand 258">
                  <a:extLst>
                    <a:ext uri="{FF2B5EF4-FFF2-40B4-BE49-F238E27FC236}">
                      <a16:creationId xmlns:a16="http://schemas.microsoft.com/office/drawing/2014/main" id="{D9F952FC-4132-3494-F9C8-FA7FE0BF1F4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231243" y="1173098"/>
                  <a:ext cx="70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3F3B219-CDA7-16A6-5E9F-CB1E26253D61}"/>
                    </a:ext>
                  </a:extLst>
                </p14:cNvPr>
                <p14:cNvContentPartPr/>
                <p14:nvPr/>
              </p14:nvContentPartPr>
              <p14:xfrm>
                <a:off x="3205683" y="1076618"/>
                <a:ext cx="45000" cy="9072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3F3B219-CDA7-16A6-5E9F-CB1E26253D6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96683" y="1067978"/>
                  <a:ext cx="62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2" name="Freihand 261">
                  <a:extLst>
                    <a:ext uri="{FF2B5EF4-FFF2-40B4-BE49-F238E27FC236}">
                      <a16:creationId xmlns:a16="http://schemas.microsoft.com/office/drawing/2014/main" id="{5DABF572-9204-A9D0-DF1F-4571AC0C579E}"/>
                    </a:ext>
                  </a:extLst>
                </p14:cNvPr>
                <p14:cNvContentPartPr/>
                <p14:nvPr/>
              </p14:nvContentPartPr>
              <p14:xfrm>
                <a:off x="3171843" y="1556858"/>
                <a:ext cx="76320" cy="12600"/>
              </p14:xfrm>
            </p:contentPart>
          </mc:Choice>
          <mc:Fallback xmlns="">
            <p:pic>
              <p:nvPicPr>
                <p:cNvPr id="262" name="Freihand 261">
                  <a:extLst>
                    <a:ext uri="{FF2B5EF4-FFF2-40B4-BE49-F238E27FC236}">
                      <a16:creationId xmlns:a16="http://schemas.microsoft.com/office/drawing/2014/main" id="{5DABF572-9204-A9D0-DF1F-4571AC0C579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62843" y="1547858"/>
                  <a:ext cx="93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4" name="Freihand 263">
                  <a:extLst>
                    <a:ext uri="{FF2B5EF4-FFF2-40B4-BE49-F238E27FC236}">
                      <a16:creationId xmlns:a16="http://schemas.microsoft.com/office/drawing/2014/main" id="{480E5D8E-FC87-B8D3-6C54-809CDED94DEA}"/>
                    </a:ext>
                  </a:extLst>
                </p14:cNvPr>
                <p14:cNvContentPartPr/>
                <p14:nvPr/>
              </p14:nvContentPartPr>
              <p14:xfrm>
                <a:off x="3197043" y="676298"/>
                <a:ext cx="74160" cy="678240"/>
              </p14:xfrm>
            </p:contentPart>
          </mc:Choice>
          <mc:Fallback xmlns="">
            <p:pic>
              <p:nvPicPr>
                <p:cNvPr id="264" name="Freihand 263">
                  <a:extLst>
                    <a:ext uri="{FF2B5EF4-FFF2-40B4-BE49-F238E27FC236}">
                      <a16:creationId xmlns:a16="http://schemas.microsoft.com/office/drawing/2014/main" id="{480E5D8E-FC87-B8D3-6C54-809CDED94DE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88403" y="667298"/>
                  <a:ext cx="9180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5" name="Freihand 264">
                  <a:extLst>
                    <a:ext uri="{FF2B5EF4-FFF2-40B4-BE49-F238E27FC236}">
                      <a16:creationId xmlns:a16="http://schemas.microsoft.com/office/drawing/2014/main" id="{2EAEAB4B-35A1-8881-E75F-93A5A29A4446}"/>
                    </a:ext>
                  </a:extLst>
                </p14:cNvPr>
                <p14:cNvContentPartPr/>
                <p14:nvPr/>
              </p14:nvContentPartPr>
              <p14:xfrm>
                <a:off x="3221523" y="1208738"/>
                <a:ext cx="38520" cy="295560"/>
              </p14:xfrm>
            </p:contentPart>
          </mc:Choice>
          <mc:Fallback xmlns="">
            <p:pic>
              <p:nvPicPr>
                <p:cNvPr id="265" name="Freihand 264">
                  <a:extLst>
                    <a:ext uri="{FF2B5EF4-FFF2-40B4-BE49-F238E27FC236}">
                      <a16:creationId xmlns:a16="http://schemas.microsoft.com/office/drawing/2014/main" id="{2EAEAB4B-35A1-8881-E75F-93A5A29A444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12523" y="1199738"/>
                  <a:ext cx="56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2305E3F-B98A-14BA-9C24-4ECCCA1EAF51}"/>
                    </a:ext>
                  </a:extLst>
                </p14:cNvPr>
                <p14:cNvContentPartPr/>
                <p14:nvPr/>
              </p14:nvContentPartPr>
              <p14:xfrm>
                <a:off x="3222963" y="1489178"/>
                <a:ext cx="8640" cy="5184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2305E3F-B98A-14BA-9C24-4ECCCA1EAF5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13963" y="1480178"/>
                  <a:ext cx="26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301C934F-3AD5-2EC1-DB49-E253A3509BA1}"/>
                    </a:ext>
                  </a:extLst>
                </p14:cNvPr>
                <p14:cNvContentPartPr/>
                <p14:nvPr/>
              </p14:nvContentPartPr>
              <p14:xfrm>
                <a:off x="3248883" y="1346258"/>
                <a:ext cx="6840" cy="14652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301C934F-3AD5-2EC1-DB49-E253A3509BA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40243" y="1337618"/>
                  <a:ext cx="24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EE1AB397-1678-D745-6A82-D7E198C045AA}"/>
                    </a:ext>
                  </a:extLst>
                </p14:cNvPr>
                <p14:cNvContentPartPr/>
                <p14:nvPr/>
              </p14:nvContentPartPr>
              <p14:xfrm>
                <a:off x="1832643" y="2376578"/>
                <a:ext cx="575640" cy="4644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EE1AB397-1678-D745-6A82-D7E198C045A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824003" y="2367938"/>
                  <a:ext cx="593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1" name="Freihand 270">
                  <a:extLst>
                    <a:ext uri="{FF2B5EF4-FFF2-40B4-BE49-F238E27FC236}">
                      <a16:creationId xmlns:a16="http://schemas.microsoft.com/office/drawing/2014/main" id="{FF8C231D-684F-A75F-6DF8-09786C31C491}"/>
                    </a:ext>
                  </a:extLst>
                </p14:cNvPr>
                <p14:cNvContentPartPr/>
                <p14:nvPr/>
              </p14:nvContentPartPr>
              <p14:xfrm>
                <a:off x="2128563" y="2478098"/>
                <a:ext cx="291240" cy="356760"/>
              </p14:xfrm>
            </p:contentPart>
          </mc:Choice>
          <mc:Fallback xmlns="">
            <p:pic>
              <p:nvPicPr>
                <p:cNvPr id="271" name="Freihand 270">
                  <a:extLst>
                    <a:ext uri="{FF2B5EF4-FFF2-40B4-BE49-F238E27FC236}">
                      <a16:creationId xmlns:a16="http://schemas.microsoft.com/office/drawing/2014/main" id="{FF8C231D-684F-A75F-6DF8-09786C31C49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119923" y="2469098"/>
                  <a:ext cx="308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5BDDF8F1-3BC3-0F52-FD77-ED55C1C719AF}"/>
                    </a:ext>
                  </a:extLst>
                </p14:cNvPr>
                <p14:cNvContentPartPr/>
                <p14:nvPr/>
              </p14:nvContentPartPr>
              <p14:xfrm>
                <a:off x="1753803" y="2443178"/>
                <a:ext cx="348480" cy="38412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5BDDF8F1-3BC3-0F52-FD77-ED55C1C719A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44803" y="2434178"/>
                  <a:ext cx="366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C2CB9E65-C3B6-929E-E600-940CDFB1DAC6}"/>
                    </a:ext>
                  </a:extLst>
                </p14:cNvPr>
                <p14:cNvContentPartPr/>
                <p14:nvPr/>
              </p14:nvContentPartPr>
              <p14:xfrm>
                <a:off x="1710243" y="3575738"/>
                <a:ext cx="429480" cy="63396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C2CB9E65-C3B6-929E-E600-940CDFB1D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01603" y="3566738"/>
                  <a:ext cx="44712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3CA32E73-477E-19D1-F4A3-E0921F78B437}"/>
                    </a:ext>
                  </a:extLst>
                </p14:cNvPr>
                <p14:cNvContentPartPr/>
                <p14:nvPr/>
              </p14:nvContentPartPr>
              <p14:xfrm>
                <a:off x="2158083" y="3675458"/>
                <a:ext cx="294840" cy="50904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3CA32E73-477E-19D1-F4A3-E0921F78B43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149083" y="3666818"/>
                  <a:ext cx="312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D45623A9-0F72-756B-30A6-057A92510FED}"/>
                    </a:ext>
                  </a:extLst>
                </p14:cNvPr>
                <p14:cNvContentPartPr/>
                <p14:nvPr/>
              </p14:nvContentPartPr>
              <p14:xfrm>
                <a:off x="1806723" y="4207898"/>
                <a:ext cx="709560" cy="2124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D45623A9-0F72-756B-30A6-057A92510FE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797723" y="4198898"/>
                  <a:ext cx="727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2" name="Freihand 281">
                  <a:extLst>
                    <a:ext uri="{FF2B5EF4-FFF2-40B4-BE49-F238E27FC236}">
                      <a16:creationId xmlns:a16="http://schemas.microsoft.com/office/drawing/2014/main" id="{2C988C19-59E1-13E9-8427-9782E42DD168}"/>
                    </a:ext>
                  </a:extLst>
                </p14:cNvPr>
                <p14:cNvContentPartPr/>
                <p14:nvPr/>
              </p14:nvContentPartPr>
              <p14:xfrm>
                <a:off x="2127483" y="2875898"/>
                <a:ext cx="14400" cy="636120"/>
              </p14:xfrm>
            </p:contentPart>
          </mc:Choice>
          <mc:Fallback xmlns="">
            <p:pic>
              <p:nvPicPr>
                <p:cNvPr id="282" name="Freihand 281">
                  <a:extLst>
                    <a:ext uri="{FF2B5EF4-FFF2-40B4-BE49-F238E27FC236}">
                      <a16:creationId xmlns:a16="http://schemas.microsoft.com/office/drawing/2014/main" id="{2C988C19-59E1-13E9-8427-9782E42DD16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118483" y="2867258"/>
                  <a:ext cx="32040" cy="65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uppieren 340">
            <a:extLst>
              <a:ext uri="{FF2B5EF4-FFF2-40B4-BE49-F238E27FC236}">
                <a16:creationId xmlns:a16="http://schemas.microsoft.com/office/drawing/2014/main" id="{718BF703-7341-C324-8413-3CD2ACFD81D6}"/>
              </a:ext>
            </a:extLst>
          </p:cNvPr>
          <p:cNvGrpSpPr/>
          <p:nvPr/>
        </p:nvGrpSpPr>
        <p:grpSpPr>
          <a:xfrm>
            <a:off x="4641627" y="2598073"/>
            <a:ext cx="879576" cy="1313089"/>
            <a:chOff x="4777443" y="3402578"/>
            <a:chExt cx="605520" cy="90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34" name="Freihand 333">
                  <a:extLst>
                    <a:ext uri="{FF2B5EF4-FFF2-40B4-BE49-F238E27FC236}">
                      <a16:creationId xmlns:a16="http://schemas.microsoft.com/office/drawing/2014/main" id="{5EAA8FF5-6ECE-143F-6850-5104CC496867}"/>
                    </a:ext>
                  </a:extLst>
                </p14:cNvPr>
                <p14:cNvContentPartPr/>
                <p14:nvPr/>
              </p14:nvContentPartPr>
              <p14:xfrm>
                <a:off x="4826403" y="3815138"/>
                <a:ext cx="465120" cy="51840"/>
              </p14:xfrm>
            </p:contentPart>
          </mc:Choice>
          <mc:Fallback xmlns="">
            <p:pic>
              <p:nvPicPr>
                <p:cNvPr id="334" name="Freihand 333">
                  <a:extLst>
                    <a:ext uri="{FF2B5EF4-FFF2-40B4-BE49-F238E27FC236}">
                      <a16:creationId xmlns:a16="http://schemas.microsoft.com/office/drawing/2014/main" id="{5EAA8FF5-6ECE-143F-6850-5104CC49686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20456" y="3809156"/>
                  <a:ext cx="477262" cy="64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35" name="Freihand 334">
                  <a:extLst>
                    <a:ext uri="{FF2B5EF4-FFF2-40B4-BE49-F238E27FC236}">
                      <a16:creationId xmlns:a16="http://schemas.microsoft.com/office/drawing/2014/main" id="{B5D2D534-33AA-ABDC-B956-A75F73B90107}"/>
                    </a:ext>
                  </a:extLst>
                </p14:cNvPr>
                <p14:cNvContentPartPr/>
                <p14:nvPr/>
              </p14:nvContentPartPr>
              <p14:xfrm>
                <a:off x="5136363" y="3402578"/>
                <a:ext cx="246600" cy="421920"/>
              </p14:xfrm>
            </p:contentPart>
          </mc:Choice>
          <mc:Fallback xmlns="">
            <p:pic>
              <p:nvPicPr>
                <p:cNvPr id="335" name="Freihand 334">
                  <a:extLst>
                    <a:ext uri="{FF2B5EF4-FFF2-40B4-BE49-F238E27FC236}">
                      <a16:creationId xmlns:a16="http://schemas.microsoft.com/office/drawing/2014/main" id="{B5D2D534-33AA-ABDC-B956-A75F73B9010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130161" y="3396628"/>
                  <a:ext cx="258756" cy="434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36" name="Freihand 335">
                  <a:extLst>
                    <a:ext uri="{FF2B5EF4-FFF2-40B4-BE49-F238E27FC236}">
                      <a16:creationId xmlns:a16="http://schemas.microsoft.com/office/drawing/2014/main" id="{27BCB961-E62D-18B6-4B90-1B6737CB7235}"/>
                    </a:ext>
                  </a:extLst>
                </p14:cNvPr>
                <p14:cNvContentPartPr/>
                <p14:nvPr/>
              </p14:nvContentPartPr>
              <p14:xfrm>
                <a:off x="4841523" y="3419138"/>
                <a:ext cx="289800" cy="372240"/>
              </p14:xfrm>
            </p:contentPart>
          </mc:Choice>
          <mc:Fallback xmlns="">
            <p:pic>
              <p:nvPicPr>
                <p:cNvPr id="336" name="Freihand 335">
                  <a:extLst>
                    <a:ext uri="{FF2B5EF4-FFF2-40B4-BE49-F238E27FC236}">
                      <a16:creationId xmlns:a16="http://schemas.microsoft.com/office/drawing/2014/main" id="{27BCB961-E62D-18B6-4B90-1B6737CB723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835325" y="3413186"/>
                  <a:ext cx="301947" cy="384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38" name="Freihand 337">
                  <a:extLst>
                    <a:ext uri="{FF2B5EF4-FFF2-40B4-BE49-F238E27FC236}">
                      <a16:creationId xmlns:a16="http://schemas.microsoft.com/office/drawing/2014/main" id="{9179D0BD-4962-A732-D13F-31C6C11F31A3}"/>
                    </a:ext>
                  </a:extLst>
                </p14:cNvPr>
                <p14:cNvContentPartPr/>
                <p14:nvPr/>
              </p14:nvContentPartPr>
              <p14:xfrm>
                <a:off x="4777443" y="3886058"/>
                <a:ext cx="250200" cy="420480"/>
              </p14:xfrm>
            </p:contentPart>
          </mc:Choice>
          <mc:Fallback xmlns="">
            <p:pic>
              <p:nvPicPr>
                <p:cNvPr id="338" name="Freihand 337">
                  <a:extLst>
                    <a:ext uri="{FF2B5EF4-FFF2-40B4-BE49-F238E27FC236}">
                      <a16:creationId xmlns:a16="http://schemas.microsoft.com/office/drawing/2014/main" id="{9179D0BD-4962-A732-D13F-31C6C11F31A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771250" y="3879860"/>
                  <a:ext cx="262338" cy="432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7C7623E6-DA8A-61B0-C3A9-E22A554B2343}"/>
                    </a:ext>
                  </a:extLst>
                </p14:cNvPr>
                <p14:cNvContentPartPr/>
                <p14:nvPr/>
              </p14:nvContentPartPr>
              <p14:xfrm>
                <a:off x="5065443" y="3879578"/>
                <a:ext cx="292320" cy="38160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7C7623E6-DA8A-61B0-C3A9-E22A554B23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059492" y="3873379"/>
                  <a:ext cx="304469" cy="3937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uppieren 393">
            <a:extLst>
              <a:ext uri="{FF2B5EF4-FFF2-40B4-BE49-F238E27FC236}">
                <a16:creationId xmlns:a16="http://schemas.microsoft.com/office/drawing/2014/main" id="{85EE40DB-B352-3ED8-1A84-8923773ED527}"/>
              </a:ext>
            </a:extLst>
          </p:cNvPr>
          <p:cNvGrpSpPr/>
          <p:nvPr/>
        </p:nvGrpSpPr>
        <p:grpSpPr>
          <a:xfrm>
            <a:off x="6001803" y="939458"/>
            <a:ext cx="5160240" cy="4814280"/>
            <a:chOff x="6001803" y="939458"/>
            <a:chExt cx="5160240" cy="48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CB357D88-8C79-55BB-9C36-139CAB17ACAF}"/>
                    </a:ext>
                  </a:extLst>
                </p14:cNvPr>
                <p14:cNvContentPartPr/>
                <p14:nvPr/>
              </p14:nvContentPartPr>
              <p14:xfrm>
                <a:off x="6001803" y="2721098"/>
                <a:ext cx="63720" cy="9414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CB357D88-8C79-55BB-9C36-139CAB17ACA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93163" y="2712458"/>
                  <a:ext cx="8136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EBF79240-66FB-4F4F-E5CE-64DE7F7AFBFE}"/>
                    </a:ext>
                  </a:extLst>
                </p14:cNvPr>
                <p14:cNvContentPartPr/>
                <p14:nvPr/>
              </p14:nvContentPartPr>
              <p14:xfrm>
                <a:off x="6016203" y="3595898"/>
                <a:ext cx="89640" cy="66168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EBF79240-66FB-4F4F-E5CE-64DE7F7AFBF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007203" y="3586898"/>
                  <a:ext cx="10728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6757EAC7-2847-2965-9D05-9FAFD4B6B1A4}"/>
                    </a:ext>
                  </a:extLst>
                </p14:cNvPr>
                <p14:cNvContentPartPr/>
                <p14:nvPr/>
              </p14:nvContentPartPr>
              <p14:xfrm>
                <a:off x="6065883" y="4260818"/>
                <a:ext cx="90360" cy="116280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6757EAC7-2847-2965-9D05-9FAFD4B6B1A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057243" y="4251818"/>
                  <a:ext cx="108000" cy="11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87" name="Freihand 286">
                  <a:extLst>
                    <a:ext uri="{FF2B5EF4-FFF2-40B4-BE49-F238E27FC236}">
                      <a16:creationId xmlns:a16="http://schemas.microsoft.com/office/drawing/2014/main" id="{03865CA9-CAB4-F1DF-8708-79409DFEF2E5}"/>
                    </a:ext>
                  </a:extLst>
                </p14:cNvPr>
                <p14:cNvContentPartPr/>
                <p14:nvPr/>
              </p14:nvContentPartPr>
              <p14:xfrm>
                <a:off x="6104043" y="5212658"/>
                <a:ext cx="29160" cy="491400"/>
              </p14:xfrm>
            </p:contentPart>
          </mc:Choice>
          <mc:Fallback xmlns="">
            <p:pic>
              <p:nvPicPr>
                <p:cNvPr id="287" name="Freihand 286">
                  <a:extLst>
                    <a:ext uri="{FF2B5EF4-FFF2-40B4-BE49-F238E27FC236}">
                      <a16:creationId xmlns:a16="http://schemas.microsoft.com/office/drawing/2014/main" id="{03865CA9-CAB4-F1DF-8708-79409DFEF2E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095403" y="5204018"/>
                  <a:ext cx="468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BA2969E6-0AB9-8311-0CA4-BDBB1B1A769B}"/>
                    </a:ext>
                  </a:extLst>
                </p14:cNvPr>
                <p14:cNvContentPartPr/>
                <p14:nvPr/>
              </p14:nvContentPartPr>
              <p14:xfrm>
                <a:off x="6590763" y="4303658"/>
                <a:ext cx="130320" cy="1220400"/>
              </p14:xfrm>
            </p:contentPart>
          </mc:Choice>
          <mc:Fallback xmlns=""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BA2969E6-0AB9-8311-0CA4-BDBB1B1A769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81763" y="4295018"/>
                  <a:ext cx="14796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89" name="Freihand 288">
                  <a:extLst>
                    <a:ext uri="{FF2B5EF4-FFF2-40B4-BE49-F238E27FC236}">
                      <a16:creationId xmlns:a16="http://schemas.microsoft.com/office/drawing/2014/main" id="{5E3756A4-DC4B-38A6-015A-745D3B52478A}"/>
                    </a:ext>
                  </a:extLst>
                </p14:cNvPr>
                <p14:cNvContentPartPr/>
                <p14:nvPr/>
              </p14:nvContentPartPr>
              <p14:xfrm>
                <a:off x="6779403" y="4460258"/>
                <a:ext cx="400680" cy="1293480"/>
              </p14:xfrm>
            </p:contentPart>
          </mc:Choice>
          <mc:Fallback xmlns="">
            <p:pic>
              <p:nvPicPr>
                <p:cNvPr id="289" name="Freihand 288">
                  <a:extLst>
                    <a:ext uri="{FF2B5EF4-FFF2-40B4-BE49-F238E27FC236}">
                      <a16:creationId xmlns:a16="http://schemas.microsoft.com/office/drawing/2014/main" id="{5E3756A4-DC4B-38A6-015A-745D3B52478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770403" y="4451618"/>
                  <a:ext cx="41832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2" name="Freihand 291">
                  <a:extLst>
                    <a:ext uri="{FF2B5EF4-FFF2-40B4-BE49-F238E27FC236}">
                      <a16:creationId xmlns:a16="http://schemas.microsoft.com/office/drawing/2014/main" id="{80462CDE-DC5C-D1E7-E464-D0CB976E9412}"/>
                    </a:ext>
                  </a:extLst>
                </p14:cNvPr>
                <p14:cNvContentPartPr/>
                <p14:nvPr/>
              </p14:nvContentPartPr>
              <p14:xfrm>
                <a:off x="7145883" y="4275938"/>
                <a:ext cx="426960" cy="1452960"/>
              </p14:xfrm>
            </p:contentPart>
          </mc:Choice>
          <mc:Fallback xmlns="">
            <p:pic>
              <p:nvPicPr>
                <p:cNvPr id="292" name="Freihand 291">
                  <a:extLst>
                    <a:ext uri="{FF2B5EF4-FFF2-40B4-BE49-F238E27FC236}">
                      <a16:creationId xmlns:a16="http://schemas.microsoft.com/office/drawing/2014/main" id="{80462CDE-DC5C-D1E7-E464-D0CB976E941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137243" y="4267298"/>
                  <a:ext cx="44460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7E32B53A-1A39-6889-B47E-57EA9F4935F2}"/>
                    </a:ext>
                  </a:extLst>
                </p14:cNvPr>
                <p14:cNvContentPartPr/>
                <p14:nvPr/>
              </p14:nvContentPartPr>
              <p14:xfrm>
                <a:off x="7155603" y="4091258"/>
                <a:ext cx="41040" cy="196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7E32B53A-1A39-6889-B47E-57EA9F4935F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146603" y="4082258"/>
                  <a:ext cx="58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4" name="Freihand 293">
                  <a:extLst>
                    <a:ext uri="{FF2B5EF4-FFF2-40B4-BE49-F238E27FC236}">
                      <a16:creationId xmlns:a16="http://schemas.microsoft.com/office/drawing/2014/main" id="{AE89585E-932B-6D02-3E01-B43499F8E4A3}"/>
                    </a:ext>
                  </a:extLst>
                </p14:cNvPr>
                <p14:cNvContentPartPr/>
                <p14:nvPr/>
              </p14:nvContentPartPr>
              <p14:xfrm>
                <a:off x="7212843" y="3677258"/>
                <a:ext cx="121680" cy="507240"/>
              </p14:xfrm>
            </p:contentPart>
          </mc:Choice>
          <mc:Fallback xmlns="">
            <p:pic>
              <p:nvPicPr>
                <p:cNvPr id="294" name="Freihand 293">
                  <a:extLst>
                    <a:ext uri="{FF2B5EF4-FFF2-40B4-BE49-F238E27FC236}">
                      <a16:creationId xmlns:a16="http://schemas.microsoft.com/office/drawing/2014/main" id="{AE89585E-932B-6D02-3E01-B43499F8E4A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204203" y="3668618"/>
                  <a:ext cx="1393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533E1F2B-22C3-06E2-AD78-1A089D769712}"/>
                    </a:ext>
                  </a:extLst>
                </p14:cNvPr>
                <p14:cNvContentPartPr/>
                <p14:nvPr/>
              </p14:nvContentPartPr>
              <p14:xfrm>
                <a:off x="6866883" y="1038098"/>
                <a:ext cx="68760" cy="4629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533E1F2B-22C3-06E2-AD78-1A089D76971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857883" y="1029098"/>
                  <a:ext cx="864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A6961F09-DF79-0A39-5192-BF65A6A3D4CE}"/>
                    </a:ext>
                  </a:extLst>
                </p14:cNvPr>
                <p14:cNvContentPartPr/>
                <p14:nvPr/>
              </p14:nvContentPartPr>
              <p14:xfrm>
                <a:off x="6763923" y="1501778"/>
                <a:ext cx="118440" cy="18396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A6961F09-DF79-0A39-5192-BF65A6A3D4C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55283" y="1493138"/>
                  <a:ext cx="136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6C656651-C7A8-CA16-D068-E4293275D659}"/>
                    </a:ext>
                  </a:extLst>
                </p14:cNvPr>
                <p14:cNvContentPartPr/>
                <p14:nvPr/>
              </p14:nvContentPartPr>
              <p14:xfrm>
                <a:off x="6790563" y="1240778"/>
                <a:ext cx="89280" cy="3672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6C656651-C7A8-CA16-D068-E4293275D65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781563" y="1231778"/>
                  <a:ext cx="106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268FE797-9604-66A1-C317-9A5EFCC05F27}"/>
                    </a:ext>
                  </a:extLst>
                </p14:cNvPr>
                <p14:cNvContentPartPr/>
                <p14:nvPr/>
              </p14:nvContentPartPr>
              <p14:xfrm>
                <a:off x="6591123" y="1008578"/>
                <a:ext cx="223560" cy="118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268FE797-9604-66A1-C317-9A5EFCC05F2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582483" y="999578"/>
                  <a:ext cx="241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07" name="Freihand 306">
                  <a:extLst>
                    <a:ext uri="{FF2B5EF4-FFF2-40B4-BE49-F238E27FC236}">
                      <a16:creationId xmlns:a16="http://schemas.microsoft.com/office/drawing/2014/main" id="{8F216681-3E80-309E-F714-5FADDDDC0D7A}"/>
                    </a:ext>
                  </a:extLst>
                </p14:cNvPr>
                <p14:cNvContentPartPr/>
                <p14:nvPr/>
              </p14:nvContentPartPr>
              <p14:xfrm>
                <a:off x="6398163" y="992018"/>
                <a:ext cx="181440" cy="78840"/>
              </p14:xfrm>
            </p:contentPart>
          </mc:Choice>
          <mc:Fallback xmlns="">
            <p:pic>
              <p:nvPicPr>
                <p:cNvPr id="307" name="Freihand 306">
                  <a:extLst>
                    <a:ext uri="{FF2B5EF4-FFF2-40B4-BE49-F238E27FC236}">
                      <a16:creationId xmlns:a16="http://schemas.microsoft.com/office/drawing/2014/main" id="{8F216681-3E80-309E-F714-5FADDDDC0D7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89163" y="983018"/>
                  <a:ext cx="199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8" name="Freihand 307">
                  <a:extLst>
                    <a:ext uri="{FF2B5EF4-FFF2-40B4-BE49-F238E27FC236}">
                      <a16:creationId xmlns:a16="http://schemas.microsoft.com/office/drawing/2014/main" id="{16496269-D804-9822-E727-F23D31542070}"/>
                    </a:ext>
                  </a:extLst>
                </p14:cNvPr>
                <p14:cNvContentPartPr/>
                <p14:nvPr/>
              </p14:nvContentPartPr>
              <p14:xfrm>
                <a:off x="6310683" y="1002818"/>
                <a:ext cx="171360" cy="101880"/>
              </p14:xfrm>
            </p:contentPart>
          </mc:Choice>
          <mc:Fallback xmlns="">
            <p:pic>
              <p:nvPicPr>
                <p:cNvPr id="308" name="Freihand 307">
                  <a:extLst>
                    <a:ext uri="{FF2B5EF4-FFF2-40B4-BE49-F238E27FC236}">
                      <a16:creationId xmlns:a16="http://schemas.microsoft.com/office/drawing/2014/main" id="{16496269-D804-9822-E727-F23D3154207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02043" y="993818"/>
                  <a:ext cx="189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9" name="Freihand 308">
                  <a:extLst>
                    <a:ext uri="{FF2B5EF4-FFF2-40B4-BE49-F238E27FC236}">
                      <a16:creationId xmlns:a16="http://schemas.microsoft.com/office/drawing/2014/main" id="{530BDD9C-F1DA-F455-6D2D-8A0DC7A9CD55}"/>
                    </a:ext>
                  </a:extLst>
                </p14:cNvPr>
                <p14:cNvContentPartPr/>
                <p14:nvPr/>
              </p14:nvContentPartPr>
              <p14:xfrm>
                <a:off x="6104763" y="1176698"/>
                <a:ext cx="150840" cy="214560"/>
              </p14:xfrm>
            </p:contentPart>
          </mc:Choice>
          <mc:Fallback xmlns="">
            <p:pic>
              <p:nvPicPr>
                <p:cNvPr id="309" name="Freihand 308">
                  <a:extLst>
                    <a:ext uri="{FF2B5EF4-FFF2-40B4-BE49-F238E27FC236}">
                      <a16:creationId xmlns:a16="http://schemas.microsoft.com/office/drawing/2014/main" id="{530BDD9C-F1DA-F455-6D2D-8A0DC7A9CD5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096123" y="1168058"/>
                  <a:ext cx="168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10" name="Freihand 309">
                  <a:extLst>
                    <a:ext uri="{FF2B5EF4-FFF2-40B4-BE49-F238E27FC236}">
                      <a16:creationId xmlns:a16="http://schemas.microsoft.com/office/drawing/2014/main" id="{32C67E1D-51F6-EBB4-4968-C051AE8EB843}"/>
                    </a:ext>
                  </a:extLst>
                </p14:cNvPr>
                <p14:cNvContentPartPr/>
                <p14:nvPr/>
              </p14:nvContentPartPr>
              <p14:xfrm>
                <a:off x="6360003" y="939458"/>
                <a:ext cx="170280" cy="83160"/>
              </p14:xfrm>
            </p:contentPart>
          </mc:Choice>
          <mc:Fallback xmlns="">
            <p:pic>
              <p:nvPicPr>
                <p:cNvPr id="310" name="Freihand 309">
                  <a:extLst>
                    <a:ext uri="{FF2B5EF4-FFF2-40B4-BE49-F238E27FC236}">
                      <a16:creationId xmlns:a16="http://schemas.microsoft.com/office/drawing/2014/main" id="{32C67E1D-51F6-EBB4-4968-C051AE8EB84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351003" y="930818"/>
                  <a:ext cx="187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11" name="Freihand 310">
                  <a:extLst>
                    <a:ext uri="{FF2B5EF4-FFF2-40B4-BE49-F238E27FC236}">
                      <a16:creationId xmlns:a16="http://schemas.microsoft.com/office/drawing/2014/main" id="{8DF78353-EFC9-F73E-EEE0-A0DA1268F04E}"/>
                    </a:ext>
                  </a:extLst>
                </p14:cNvPr>
                <p14:cNvContentPartPr/>
                <p14:nvPr/>
              </p14:nvContentPartPr>
              <p14:xfrm>
                <a:off x="6220323" y="991298"/>
                <a:ext cx="120240" cy="214560"/>
              </p14:xfrm>
            </p:contentPart>
          </mc:Choice>
          <mc:Fallback xmlns="">
            <p:pic>
              <p:nvPicPr>
                <p:cNvPr id="311" name="Freihand 310">
                  <a:extLst>
                    <a:ext uri="{FF2B5EF4-FFF2-40B4-BE49-F238E27FC236}">
                      <a16:creationId xmlns:a16="http://schemas.microsoft.com/office/drawing/2014/main" id="{8DF78353-EFC9-F73E-EEE0-A0DA1268F04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211323" y="982658"/>
                  <a:ext cx="137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12" name="Freihand 311">
                  <a:extLst>
                    <a:ext uri="{FF2B5EF4-FFF2-40B4-BE49-F238E27FC236}">
                      <a16:creationId xmlns:a16="http://schemas.microsoft.com/office/drawing/2014/main" id="{7D0E58C7-8C73-89B0-C846-B2C6985B6102}"/>
                    </a:ext>
                  </a:extLst>
                </p14:cNvPr>
                <p14:cNvContentPartPr/>
                <p14:nvPr/>
              </p14:nvContentPartPr>
              <p14:xfrm>
                <a:off x="6093963" y="1130978"/>
                <a:ext cx="108720" cy="163440"/>
              </p14:xfrm>
            </p:contentPart>
          </mc:Choice>
          <mc:Fallback xmlns="">
            <p:pic>
              <p:nvPicPr>
                <p:cNvPr id="312" name="Freihand 311">
                  <a:extLst>
                    <a:ext uri="{FF2B5EF4-FFF2-40B4-BE49-F238E27FC236}">
                      <a16:creationId xmlns:a16="http://schemas.microsoft.com/office/drawing/2014/main" id="{7D0E58C7-8C73-89B0-C846-B2C6985B610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084963" y="1121978"/>
                  <a:ext cx="126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3" name="Freihand 312">
                  <a:extLst>
                    <a:ext uri="{FF2B5EF4-FFF2-40B4-BE49-F238E27FC236}">
                      <a16:creationId xmlns:a16="http://schemas.microsoft.com/office/drawing/2014/main" id="{BFFD16AE-3FA4-2452-B2E0-744C6B6ACB39}"/>
                    </a:ext>
                  </a:extLst>
                </p14:cNvPr>
                <p14:cNvContentPartPr/>
                <p14:nvPr/>
              </p14:nvContentPartPr>
              <p14:xfrm>
                <a:off x="6158403" y="1139258"/>
                <a:ext cx="95400" cy="388800"/>
              </p14:xfrm>
            </p:contentPart>
          </mc:Choice>
          <mc:Fallback xmlns="">
            <p:pic>
              <p:nvPicPr>
                <p:cNvPr id="313" name="Freihand 312">
                  <a:extLst>
                    <a:ext uri="{FF2B5EF4-FFF2-40B4-BE49-F238E27FC236}">
                      <a16:creationId xmlns:a16="http://schemas.microsoft.com/office/drawing/2014/main" id="{BFFD16AE-3FA4-2452-B2E0-744C6B6ACB3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149403" y="1130258"/>
                  <a:ext cx="113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4" name="Freihand 313">
                  <a:extLst>
                    <a:ext uri="{FF2B5EF4-FFF2-40B4-BE49-F238E27FC236}">
                      <a16:creationId xmlns:a16="http://schemas.microsoft.com/office/drawing/2014/main" id="{10C8A313-3FD3-A7BD-3D40-DF922D2F5058}"/>
                    </a:ext>
                  </a:extLst>
                </p14:cNvPr>
                <p14:cNvContentPartPr/>
                <p14:nvPr/>
              </p14:nvContentPartPr>
              <p14:xfrm>
                <a:off x="6106563" y="1485218"/>
                <a:ext cx="4320" cy="120240"/>
              </p14:xfrm>
            </p:contentPart>
          </mc:Choice>
          <mc:Fallback xmlns="">
            <p:pic>
              <p:nvPicPr>
                <p:cNvPr id="314" name="Freihand 313">
                  <a:extLst>
                    <a:ext uri="{FF2B5EF4-FFF2-40B4-BE49-F238E27FC236}">
                      <a16:creationId xmlns:a16="http://schemas.microsoft.com/office/drawing/2014/main" id="{10C8A313-3FD3-A7BD-3D40-DF922D2F505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097923" y="1476578"/>
                  <a:ext cx="21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6" name="Freihand 315">
                  <a:extLst>
                    <a:ext uri="{FF2B5EF4-FFF2-40B4-BE49-F238E27FC236}">
                      <a16:creationId xmlns:a16="http://schemas.microsoft.com/office/drawing/2014/main" id="{8E5A511A-6117-1390-A4D1-090D47BBBD29}"/>
                    </a:ext>
                  </a:extLst>
                </p14:cNvPr>
                <p14:cNvContentPartPr/>
                <p14:nvPr/>
              </p14:nvContentPartPr>
              <p14:xfrm>
                <a:off x="6060123" y="1531298"/>
                <a:ext cx="41040" cy="231840"/>
              </p14:xfrm>
            </p:contentPart>
          </mc:Choice>
          <mc:Fallback xmlns="">
            <p:pic>
              <p:nvPicPr>
                <p:cNvPr id="316" name="Freihand 315">
                  <a:extLst>
                    <a:ext uri="{FF2B5EF4-FFF2-40B4-BE49-F238E27FC236}">
                      <a16:creationId xmlns:a16="http://schemas.microsoft.com/office/drawing/2014/main" id="{8E5A511A-6117-1390-A4D1-090D47BBBD2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51483" y="1522298"/>
                  <a:ext cx="58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7" name="Freihand 316">
                  <a:extLst>
                    <a:ext uri="{FF2B5EF4-FFF2-40B4-BE49-F238E27FC236}">
                      <a16:creationId xmlns:a16="http://schemas.microsoft.com/office/drawing/2014/main" id="{FB6BC958-0018-07E6-404D-38A521A5B4D0}"/>
                    </a:ext>
                  </a:extLst>
                </p14:cNvPr>
                <p14:cNvContentPartPr/>
                <p14:nvPr/>
              </p14:nvContentPartPr>
              <p14:xfrm>
                <a:off x="6070923" y="1649378"/>
                <a:ext cx="7200" cy="4320"/>
              </p14:xfrm>
            </p:contentPart>
          </mc:Choice>
          <mc:Fallback xmlns="">
            <p:pic>
              <p:nvPicPr>
                <p:cNvPr id="317" name="Freihand 316">
                  <a:extLst>
                    <a:ext uri="{FF2B5EF4-FFF2-40B4-BE49-F238E27FC236}">
                      <a16:creationId xmlns:a16="http://schemas.microsoft.com/office/drawing/2014/main" id="{FB6BC958-0018-07E6-404D-38A521A5B4D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062283" y="1640378"/>
                  <a:ext cx="24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8" name="Freihand 317">
                  <a:extLst>
                    <a:ext uri="{FF2B5EF4-FFF2-40B4-BE49-F238E27FC236}">
                      <a16:creationId xmlns:a16="http://schemas.microsoft.com/office/drawing/2014/main" id="{DD185B3D-24F2-758A-8437-EE2715264F09}"/>
                    </a:ext>
                  </a:extLst>
                </p14:cNvPr>
                <p14:cNvContentPartPr/>
                <p14:nvPr/>
              </p14:nvContentPartPr>
              <p14:xfrm>
                <a:off x="6014763" y="1623098"/>
                <a:ext cx="52560" cy="223560"/>
              </p14:xfrm>
            </p:contentPart>
          </mc:Choice>
          <mc:Fallback xmlns="">
            <p:pic>
              <p:nvPicPr>
                <p:cNvPr id="318" name="Freihand 317">
                  <a:extLst>
                    <a:ext uri="{FF2B5EF4-FFF2-40B4-BE49-F238E27FC236}">
                      <a16:creationId xmlns:a16="http://schemas.microsoft.com/office/drawing/2014/main" id="{DD185B3D-24F2-758A-8437-EE2715264F0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006123" y="1614098"/>
                  <a:ext cx="70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9" name="Freihand 318">
                  <a:extLst>
                    <a:ext uri="{FF2B5EF4-FFF2-40B4-BE49-F238E27FC236}">
                      <a16:creationId xmlns:a16="http://schemas.microsoft.com/office/drawing/2014/main" id="{F85475D1-141D-35E6-3F90-4C80397A53E9}"/>
                    </a:ext>
                  </a:extLst>
                </p14:cNvPr>
                <p14:cNvContentPartPr/>
                <p14:nvPr/>
              </p14:nvContentPartPr>
              <p14:xfrm>
                <a:off x="6024483" y="1869338"/>
                <a:ext cx="360" cy="46800"/>
              </p14:xfrm>
            </p:contentPart>
          </mc:Choice>
          <mc:Fallback xmlns="">
            <p:pic>
              <p:nvPicPr>
                <p:cNvPr id="319" name="Freihand 318">
                  <a:extLst>
                    <a:ext uri="{FF2B5EF4-FFF2-40B4-BE49-F238E27FC236}">
                      <a16:creationId xmlns:a16="http://schemas.microsoft.com/office/drawing/2014/main" id="{F85475D1-141D-35E6-3F90-4C80397A53E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015483" y="1860338"/>
                  <a:ext cx="18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20" name="Freihand 319">
                  <a:extLst>
                    <a:ext uri="{FF2B5EF4-FFF2-40B4-BE49-F238E27FC236}">
                      <a16:creationId xmlns:a16="http://schemas.microsoft.com/office/drawing/2014/main" id="{290BAF51-82F5-CDD4-3E5A-8837A04885FB}"/>
                    </a:ext>
                  </a:extLst>
                </p14:cNvPr>
                <p14:cNvContentPartPr/>
                <p14:nvPr/>
              </p14:nvContentPartPr>
              <p14:xfrm>
                <a:off x="6032763" y="1943858"/>
                <a:ext cx="22680" cy="714960"/>
              </p14:xfrm>
            </p:contentPart>
          </mc:Choice>
          <mc:Fallback xmlns="">
            <p:pic>
              <p:nvPicPr>
                <p:cNvPr id="320" name="Freihand 319">
                  <a:extLst>
                    <a:ext uri="{FF2B5EF4-FFF2-40B4-BE49-F238E27FC236}">
                      <a16:creationId xmlns:a16="http://schemas.microsoft.com/office/drawing/2014/main" id="{290BAF51-82F5-CDD4-3E5A-8837A04885F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023763" y="1934858"/>
                  <a:ext cx="4032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1" name="Freihand 320">
                  <a:extLst>
                    <a:ext uri="{FF2B5EF4-FFF2-40B4-BE49-F238E27FC236}">
                      <a16:creationId xmlns:a16="http://schemas.microsoft.com/office/drawing/2014/main" id="{CB6F162F-7184-B8A4-56E6-4CEBB1BD72FD}"/>
                    </a:ext>
                  </a:extLst>
                </p14:cNvPr>
                <p14:cNvContentPartPr/>
                <p14:nvPr/>
              </p14:nvContentPartPr>
              <p14:xfrm>
                <a:off x="6035283" y="2028098"/>
                <a:ext cx="6840" cy="396360"/>
              </p14:xfrm>
            </p:contentPart>
          </mc:Choice>
          <mc:Fallback xmlns="">
            <p:pic>
              <p:nvPicPr>
                <p:cNvPr id="321" name="Freihand 320">
                  <a:extLst>
                    <a:ext uri="{FF2B5EF4-FFF2-40B4-BE49-F238E27FC236}">
                      <a16:creationId xmlns:a16="http://schemas.microsoft.com/office/drawing/2014/main" id="{CB6F162F-7184-B8A4-56E6-4CEBB1BD72F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026643" y="2019098"/>
                  <a:ext cx="244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53" name="Freihand 352">
                  <a:extLst>
                    <a:ext uri="{FF2B5EF4-FFF2-40B4-BE49-F238E27FC236}">
                      <a16:creationId xmlns:a16="http://schemas.microsoft.com/office/drawing/2014/main" id="{845D5984-6620-E754-63C9-CBA02D688FD3}"/>
                    </a:ext>
                  </a:extLst>
                </p14:cNvPr>
                <p14:cNvContentPartPr/>
                <p14:nvPr/>
              </p14:nvContentPartPr>
              <p14:xfrm>
                <a:off x="6052563" y="2284418"/>
                <a:ext cx="16920" cy="761040"/>
              </p14:xfrm>
            </p:contentPart>
          </mc:Choice>
          <mc:Fallback xmlns="">
            <p:pic>
              <p:nvPicPr>
                <p:cNvPr id="353" name="Freihand 352">
                  <a:extLst>
                    <a:ext uri="{FF2B5EF4-FFF2-40B4-BE49-F238E27FC236}">
                      <a16:creationId xmlns:a16="http://schemas.microsoft.com/office/drawing/2014/main" id="{845D5984-6620-E754-63C9-CBA02D688FD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043923" y="2275418"/>
                  <a:ext cx="3456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23" name="Freihand 322">
                  <a:extLst>
                    <a:ext uri="{FF2B5EF4-FFF2-40B4-BE49-F238E27FC236}">
                      <a16:creationId xmlns:a16="http://schemas.microsoft.com/office/drawing/2014/main" id="{AA76C626-23AE-7260-D05D-BCFFB352CAEA}"/>
                    </a:ext>
                  </a:extLst>
                </p14:cNvPr>
                <p14:cNvContentPartPr/>
                <p14:nvPr/>
              </p14:nvContentPartPr>
              <p14:xfrm>
                <a:off x="6930603" y="1660538"/>
                <a:ext cx="87120" cy="37440"/>
              </p14:xfrm>
            </p:contentPart>
          </mc:Choice>
          <mc:Fallback xmlns="">
            <p:pic>
              <p:nvPicPr>
                <p:cNvPr id="323" name="Freihand 322">
                  <a:extLst>
                    <a:ext uri="{FF2B5EF4-FFF2-40B4-BE49-F238E27FC236}">
                      <a16:creationId xmlns:a16="http://schemas.microsoft.com/office/drawing/2014/main" id="{AA76C626-23AE-7260-D05D-BCFFB352CA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921603" y="1651898"/>
                  <a:ext cx="104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4" name="Freihand 323">
                  <a:extLst>
                    <a:ext uri="{FF2B5EF4-FFF2-40B4-BE49-F238E27FC236}">
                      <a16:creationId xmlns:a16="http://schemas.microsoft.com/office/drawing/2014/main" id="{11230435-E398-089E-4632-78F105D40433}"/>
                    </a:ext>
                  </a:extLst>
                </p14:cNvPr>
                <p14:cNvContentPartPr/>
                <p14:nvPr/>
              </p14:nvContentPartPr>
              <p14:xfrm>
                <a:off x="7113483" y="1723898"/>
                <a:ext cx="92160" cy="25200"/>
              </p14:xfrm>
            </p:contentPart>
          </mc:Choice>
          <mc:Fallback xmlns="">
            <p:pic>
              <p:nvPicPr>
                <p:cNvPr id="324" name="Freihand 323">
                  <a:extLst>
                    <a:ext uri="{FF2B5EF4-FFF2-40B4-BE49-F238E27FC236}">
                      <a16:creationId xmlns:a16="http://schemas.microsoft.com/office/drawing/2014/main" id="{11230435-E398-089E-4632-78F105D4043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104843" y="1714898"/>
                  <a:ext cx="109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7" name="Freihand 346">
                  <a:extLst>
                    <a:ext uri="{FF2B5EF4-FFF2-40B4-BE49-F238E27FC236}">
                      <a16:creationId xmlns:a16="http://schemas.microsoft.com/office/drawing/2014/main" id="{12DC0293-83AC-DF04-9521-FD0A51D6173A}"/>
                    </a:ext>
                  </a:extLst>
                </p14:cNvPr>
                <p14:cNvContentPartPr/>
                <p14:nvPr/>
              </p14:nvContentPartPr>
              <p14:xfrm>
                <a:off x="7092603" y="2159858"/>
                <a:ext cx="117720" cy="612360"/>
              </p14:xfrm>
            </p:contentPart>
          </mc:Choice>
          <mc:Fallback xmlns="">
            <p:pic>
              <p:nvPicPr>
                <p:cNvPr id="347" name="Freihand 346">
                  <a:extLst>
                    <a:ext uri="{FF2B5EF4-FFF2-40B4-BE49-F238E27FC236}">
                      <a16:creationId xmlns:a16="http://schemas.microsoft.com/office/drawing/2014/main" id="{12DC0293-83AC-DF04-9521-FD0A51D6173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083603" y="2151218"/>
                  <a:ext cx="1353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E4F52DEB-1700-8AB0-35DD-2AC6AA746AB9}"/>
                    </a:ext>
                  </a:extLst>
                </p14:cNvPr>
                <p14:cNvContentPartPr/>
                <p14:nvPr/>
              </p14:nvContentPartPr>
              <p14:xfrm>
                <a:off x="7100163" y="2170658"/>
                <a:ext cx="174960" cy="85968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E4F52DEB-1700-8AB0-35DD-2AC6AA746AB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091163" y="2162018"/>
                  <a:ext cx="192600" cy="87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D3383468-D827-3D88-BF2A-82638E43D8CF}"/>
                    </a:ext>
                  </a:extLst>
                </p14:cNvPr>
                <p14:cNvContentPartPr/>
                <p14:nvPr/>
              </p14:nvContentPartPr>
              <p14:xfrm>
                <a:off x="7207803" y="2659178"/>
                <a:ext cx="145080" cy="71064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D3383468-D827-3D88-BF2A-82638E43D8C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199163" y="2650178"/>
                  <a:ext cx="16272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51" name="Freihand 350">
                  <a:extLst>
                    <a:ext uri="{FF2B5EF4-FFF2-40B4-BE49-F238E27FC236}">
                      <a16:creationId xmlns:a16="http://schemas.microsoft.com/office/drawing/2014/main" id="{B66DEF01-7B1E-F342-0AB3-236C3786186E}"/>
                    </a:ext>
                  </a:extLst>
                </p14:cNvPr>
                <p14:cNvContentPartPr/>
                <p14:nvPr/>
              </p14:nvContentPartPr>
              <p14:xfrm>
                <a:off x="7288083" y="2835218"/>
                <a:ext cx="78840" cy="838800"/>
              </p14:xfrm>
            </p:contentPart>
          </mc:Choice>
          <mc:Fallback xmlns="">
            <p:pic>
              <p:nvPicPr>
                <p:cNvPr id="351" name="Freihand 350">
                  <a:extLst>
                    <a:ext uri="{FF2B5EF4-FFF2-40B4-BE49-F238E27FC236}">
                      <a16:creationId xmlns:a16="http://schemas.microsoft.com/office/drawing/2014/main" id="{B66DEF01-7B1E-F342-0AB3-236C3786186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279443" y="2826218"/>
                  <a:ext cx="9648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E90AD0B0-BF22-B2F4-85E5-58F999F7A255}"/>
                    </a:ext>
                  </a:extLst>
                </p14:cNvPr>
                <p14:cNvContentPartPr/>
                <p14:nvPr/>
              </p14:nvContentPartPr>
              <p14:xfrm>
                <a:off x="6618843" y="2154098"/>
                <a:ext cx="305280" cy="9648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E90AD0B0-BF22-B2F4-85E5-58F999F7A25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609843" y="2145458"/>
                  <a:ext cx="322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86AC6BA4-D68D-290F-0070-6EC8613D63F6}"/>
                    </a:ext>
                  </a:extLst>
                </p14:cNvPr>
                <p14:cNvContentPartPr/>
                <p14:nvPr/>
              </p14:nvContentPartPr>
              <p14:xfrm>
                <a:off x="6691563" y="2225018"/>
                <a:ext cx="407160" cy="2196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86AC6BA4-D68D-290F-0070-6EC8613D63F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682563" y="2216018"/>
                  <a:ext cx="424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12CC5387-6925-264B-40F1-8BFFC44C0DB1}"/>
                    </a:ext>
                  </a:extLst>
                </p14:cNvPr>
                <p14:cNvContentPartPr/>
                <p14:nvPr/>
              </p14:nvContentPartPr>
              <p14:xfrm>
                <a:off x="6953283" y="2176418"/>
                <a:ext cx="273960" cy="3024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12CC5387-6925-264B-40F1-8BFFC44C0DB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944643" y="2167778"/>
                  <a:ext cx="291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FDF19409-EA35-C2F8-A8F5-DE4B899D6EC6}"/>
                    </a:ext>
                  </a:extLst>
                </p14:cNvPr>
                <p14:cNvContentPartPr/>
                <p14:nvPr/>
              </p14:nvContentPartPr>
              <p14:xfrm>
                <a:off x="6911883" y="1746218"/>
                <a:ext cx="335880" cy="6984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FDF19409-EA35-C2F8-A8F5-DE4B899D6EC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903243" y="1737218"/>
                  <a:ext cx="353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BD88EB12-F07A-8112-E0E0-9147AA5857C9}"/>
                    </a:ext>
                  </a:extLst>
                </p14:cNvPr>
                <p14:cNvContentPartPr/>
                <p14:nvPr/>
              </p14:nvContentPartPr>
              <p14:xfrm>
                <a:off x="6989283" y="1773578"/>
                <a:ext cx="347760" cy="2088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BD88EB12-F07A-8112-E0E0-9147AA5857C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980283" y="1764578"/>
                  <a:ext cx="365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7DBB2A75-47DB-B2E8-A6A9-3806E3C13CEA}"/>
                    </a:ext>
                  </a:extLst>
                </p14:cNvPr>
                <p14:cNvContentPartPr/>
                <p14:nvPr/>
              </p14:nvContentPartPr>
              <p14:xfrm>
                <a:off x="7193763" y="2111978"/>
                <a:ext cx="159840" cy="392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7DBB2A75-47DB-B2E8-A6A9-3806E3C13CE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185123" y="2103338"/>
                  <a:ext cx="177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62" name="Freihand 361">
                  <a:extLst>
                    <a:ext uri="{FF2B5EF4-FFF2-40B4-BE49-F238E27FC236}">
                      <a16:creationId xmlns:a16="http://schemas.microsoft.com/office/drawing/2014/main" id="{D68A7A3F-9380-3C5E-4822-042DBC680A08}"/>
                    </a:ext>
                  </a:extLst>
                </p14:cNvPr>
                <p14:cNvContentPartPr/>
                <p14:nvPr/>
              </p14:nvContentPartPr>
              <p14:xfrm>
                <a:off x="7483923" y="1985258"/>
                <a:ext cx="47520" cy="46440"/>
              </p14:xfrm>
            </p:contentPart>
          </mc:Choice>
          <mc:Fallback xmlns="">
            <p:pic>
              <p:nvPicPr>
                <p:cNvPr id="362" name="Freihand 361">
                  <a:extLst>
                    <a:ext uri="{FF2B5EF4-FFF2-40B4-BE49-F238E27FC236}">
                      <a16:creationId xmlns:a16="http://schemas.microsoft.com/office/drawing/2014/main" id="{D68A7A3F-9380-3C5E-4822-042DBC680A0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475283" y="1976258"/>
                  <a:ext cx="65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2CE8A350-B894-6D56-ADEB-3BFB47A79F66}"/>
                    </a:ext>
                  </a:extLst>
                </p14:cNvPr>
                <p14:cNvContentPartPr/>
                <p14:nvPr/>
              </p14:nvContentPartPr>
              <p14:xfrm>
                <a:off x="7622883" y="1867178"/>
                <a:ext cx="59760" cy="7380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2CE8A350-B894-6D56-ADEB-3BFB47A79F6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614243" y="1858538"/>
                  <a:ext cx="77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E706BC1D-1099-D403-483D-AC8FE069F1BA}"/>
                    </a:ext>
                  </a:extLst>
                </p14:cNvPr>
                <p14:cNvContentPartPr/>
                <p14:nvPr/>
              </p14:nvContentPartPr>
              <p14:xfrm>
                <a:off x="7751763" y="1719218"/>
                <a:ext cx="21960" cy="3996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E706BC1D-1099-D403-483D-AC8FE069F1B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742763" y="1710578"/>
                  <a:ext cx="39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2DDD588A-2C2F-AB88-1124-D754B799FFBB}"/>
                    </a:ext>
                  </a:extLst>
                </p14:cNvPr>
                <p14:cNvContentPartPr/>
                <p14:nvPr/>
              </p14:nvContentPartPr>
              <p14:xfrm>
                <a:off x="7388883" y="1710578"/>
                <a:ext cx="48240" cy="6156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2DDD588A-2C2F-AB88-1124-D754B799FFB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380243" y="1701578"/>
                  <a:ext cx="65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66" name="Freihand 365">
                  <a:extLst>
                    <a:ext uri="{FF2B5EF4-FFF2-40B4-BE49-F238E27FC236}">
                      <a16:creationId xmlns:a16="http://schemas.microsoft.com/office/drawing/2014/main" id="{3F4DC448-5BA8-04EA-B8CA-75839899A51E}"/>
                    </a:ext>
                  </a:extLst>
                </p14:cNvPr>
                <p14:cNvContentPartPr/>
                <p14:nvPr/>
              </p14:nvContentPartPr>
              <p14:xfrm>
                <a:off x="7390683" y="1692578"/>
                <a:ext cx="6120" cy="16200"/>
              </p14:xfrm>
            </p:contentPart>
          </mc:Choice>
          <mc:Fallback xmlns="">
            <p:pic>
              <p:nvPicPr>
                <p:cNvPr id="366" name="Freihand 365">
                  <a:extLst>
                    <a:ext uri="{FF2B5EF4-FFF2-40B4-BE49-F238E27FC236}">
                      <a16:creationId xmlns:a16="http://schemas.microsoft.com/office/drawing/2014/main" id="{3F4DC448-5BA8-04EA-B8CA-75839899A51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382043" y="1683578"/>
                  <a:ext cx="2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68" name="Freihand 367">
                  <a:extLst>
                    <a:ext uri="{FF2B5EF4-FFF2-40B4-BE49-F238E27FC236}">
                      <a16:creationId xmlns:a16="http://schemas.microsoft.com/office/drawing/2014/main" id="{E42777FE-0A9F-4383-B544-B4144F75283F}"/>
                    </a:ext>
                  </a:extLst>
                </p14:cNvPr>
                <p14:cNvContentPartPr/>
                <p14:nvPr/>
              </p14:nvContentPartPr>
              <p14:xfrm>
                <a:off x="6637203" y="1715978"/>
                <a:ext cx="85320" cy="84600"/>
              </p14:xfrm>
            </p:contentPart>
          </mc:Choice>
          <mc:Fallback xmlns="">
            <p:pic>
              <p:nvPicPr>
                <p:cNvPr id="368" name="Freihand 367">
                  <a:extLst>
                    <a:ext uri="{FF2B5EF4-FFF2-40B4-BE49-F238E27FC236}">
                      <a16:creationId xmlns:a16="http://schemas.microsoft.com/office/drawing/2014/main" id="{E42777FE-0A9F-4383-B544-B4144F75283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628203" y="1707338"/>
                  <a:ext cx="102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69" name="Freihand 368">
                  <a:extLst>
                    <a:ext uri="{FF2B5EF4-FFF2-40B4-BE49-F238E27FC236}">
                      <a16:creationId xmlns:a16="http://schemas.microsoft.com/office/drawing/2014/main" id="{3938C4FC-62E4-51A1-0A55-ECD0A0557232}"/>
                    </a:ext>
                  </a:extLst>
                </p14:cNvPr>
                <p14:cNvContentPartPr/>
                <p14:nvPr/>
              </p14:nvContentPartPr>
              <p14:xfrm>
                <a:off x="6532083" y="1785458"/>
                <a:ext cx="93600" cy="48600"/>
              </p14:xfrm>
            </p:contentPart>
          </mc:Choice>
          <mc:Fallback xmlns="">
            <p:pic>
              <p:nvPicPr>
                <p:cNvPr id="369" name="Freihand 368">
                  <a:extLst>
                    <a:ext uri="{FF2B5EF4-FFF2-40B4-BE49-F238E27FC236}">
                      <a16:creationId xmlns:a16="http://schemas.microsoft.com/office/drawing/2014/main" id="{3938C4FC-62E4-51A1-0A55-ECD0A055723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23083" y="1776458"/>
                  <a:ext cx="111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71" name="Freihand 370">
                  <a:extLst>
                    <a:ext uri="{FF2B5EF4-FFF2-40B4-BE49-F238E27FC236}">
                      <a16:creationId xmlns:a16="http://schemas.microsoft.com/office/drawing/2014/main" id="{9B5C3D58-9876-91F7-37DD-70D53F1876DF}"/>
                    </a:ext>
                  </a:extLst>
                </p14:cNvPr>
                <p14:cNvContentPartPr/>
                <p14:nvPr/>
              </p14:nvContentPartPr>
              <p14:xfrm>
                <a:off x="6617043" y="1801658"/>
                <a:ext cx="123120" cy="36000"/>
              </p14:xfrm>
            </p:contentPart>
          </mc:Choice>
          <mc:Fallback xmlns="">
            <p:pic>
              <p:nvPicPr>
                <p:cNvPr id="371" name="Freihand 370">
                  <a:extLst>
                    <a:ext uri="{FF2B5EF4-FFF2-40B4-BE49-F238E27FC236}">
                      <a16:creationId xmlns:a16="http://schemas.microsoft.com/office/drawing/2014/main" id="{9B5C3D58-9876-91F7-37DD-70D53F1876D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608403" y="1792658"/>
                  <a:ext cx="140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72" name="Freihand 371">
                  <a:extLst>
                    <a:ext uri="{FF2B5EF4-FFF2-40B4-BE49-F238E27FC236}">
                      <a16:creationId xmlns:a16="http://schemas.microsoft.com/office/drawing/2014/main" id="{877BCE86-C1D0-3087-3530-F793F6FFA2D1}"/>
                    </a:ext>
                  </a:extLst>
                </p14:cNvPr>
                <p14:cNvContentPartPr/>
                <p14:nvPr/>
              </p14:nvContentPartPr>
              <p14:xfrm>
                <a:off x="6726483" y="1862138"/>
                <a:ext cx="117000" cy="19440"/>
              </p14:xfrm>
            </p:contentPart>
          </mc:Choice>
          <mc:Fallback xmlns="">
            <p:pic>
              <p:nvPicPr>
                <p:cNvPr id="372" name="Freihand 371">
                  <a:extLst>
                    <a:ext uri="{FF2B5EF4-FFF2-40B4-BE49-F238E27FC236}">
                      <a16:creationId xmlns:a16="http://schemas.microsoft.com/office/drawing/2014/main" id="{877BCE86-C1D0-3087-3530-F793F6FFA2D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717483" y="1853498"/>
                  <a:ext cx="134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82" name="Freihand 381">
                  <a:extLst>
                    <a:ext uri="{FF2B5EF4-FFF2-40B4-BE49-F238E27FC236}">
                      <a16:creationId xmlns:a16="http://schemas.microsoft.com/office/drawing/2014/main" id="{C836C25C-E0CB-E6BC-CD65-D435F05CE2C6}"/>
                    </a:ext>
                  </a:extLst>
                </p14:cNvPr>
                <p14:cNvContentPartPr/>
                <p14:nvPr/>
              </p14:nvContentPartPr>
              <p14:xfrm>
                <a:off x="9559323" y="953498"/>
                <a:ext cx="269280" cy="1218240"/>
              </p14:xfrm>
            </p:contentPart>
          </mc:Choice>
          <mc:Fallback xmlns="">
            <p:pic>
              <p:nvPicPr>
                <p:cNvPr id="382" name="Freihand 381">
                  <a:extLst>
                    <a:ext uri="{FF2B5EF4-FFF2-40B4-BE49-F238E27FC236}">
                      <a16:creationId xmlns:a16="http://schemas.microsoft.com/office/drawing/2014/main" id="{C836C25C-E0CB-E6BC-CD65-D435F05CE2C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50683" y="944858"/>
                  <a:ext cx="28692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83" name="Freihand 382">
                  <a:extLst>
                    <a:ext uri="{FF2B5EF4-FFF2-40B4-BE49-F238E27FC236}">
                      <a16:creationId xmlns:a16="http://schemas.microsoft.com/office/drawing/2014/main" id="{E15CD526-CFA3-CD32-2565-B11BCD7302D7}"/>
                    </a:ext>
                  </a:extLst>
                </p14:cNvPr>
                <p14:cNvContentPartPr/>
                <p14:nvPr/>
              </p14:nvContentPartPr>
              <p14:xfrm>
                <a:off x="10162683" y="1999298"/>
                <a:ext cx="999360" cy="835200"/>
              </p14:xfrm>
            </p:contentPart>
          </mc:Choice>
          <mc:Fallback xmlns="">
            <p:pic>
              <p:nvPicPr>
                <p:cNvPr id="383" name="Freihand 382">
                  <a:extLst>
                    <a:ext uri="{FF2B5EF4-FFF2-40B4-BE49-F238E27FC236}">
                      <a16:creationId xmlns:a16="http://schemas.microsoft.com/office/drawing/2014/main" id="{E15CD526-CFA3-CD32-2565-B11BCD7302D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153683" y="1990298"/>
                  <a:ext cx="101700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74" name="Freihand 373">
                  <a:extLst>
                    <a:ext uri="{FF2B5EF4-FFF2-40B4-BE49-F238E27FC236}">
                      <a16:creationId xmlns:a16="http://schemas.microsoft.com/office/drawing/2014/main" id="{19B2C0BA-2394-CC59-6CC4-5524DC512403}"/>
                    </a:ext>
                  </a:extLst>
                </p14:cNvPr>
                <p14:cNvContentPartPr/>
                <p14:nvPr/>
              </p14:nvContentPartPr>
              <p14:xfrm>
                <a:off x="9096363" y="2788778"/>
                <a:ext cx="820800" cy="83520"/>
              </p14:xfrm>
            </p:contentPart>
          </mc:Choice>
          <mc:Fallback xmlns="">
            <p:pic>
              <p:nvPicPr>
                <p:cNvPr id="374" name="Freihand 373">
                  <a:extLst>
                    <a:ext uri="{FF2B5EF4-FFF2-40B4-BE49-F238E27FC236}">
                      <a16:creationId xmlns:a16="http://schemas.microsoft.com/office/drawing/2014/main" id="{19B2C0BA-2394-CC59-6CC4-5524DC51240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087723" y="2780138"/>
                  <a:ext cx="838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75" name="Freihand 374">
                  <a:extLst>
                    <a:ext uri="{FF2B5EF4-FFF2-40B4-BE49-F238E27FC236}">
                      <a16:creationId xmlns:a16="http://schemas.microsoft.com/office/drawing/2014/main" id="{D11CA079-B0F2-0C83-D1BB-79D89F911359}"/>
                    </a:ext>
                  </a:extLst>
                </p14:cNvPr>
                <p14:cNvContentPartPr/>
                <p14:nvPr/>
              </p14:nvContentPartPr>
              <p14:xfrm>
                <a:off x="9277083" y="2885978"/>
                <a:ext cx="700560" cy="720720"/>
              </p14:xfrm>
            </p:contentPart>
          </mc:Choice>
          <mc:Fallback xmlns="">
            <p:pic>
              <p:nvPicPr>
                <p:cNvPr id="375" name="Freihand 374">
                  <a:extLst>
                    <a:ext uri="{FF2B5EF4-FFF2-40B4-BE49-F238E27FC236}">
                      <a16:creationId xmlns:a16="http://schemas.microsoft.com/office/drawing/2014/main" id="{D11CA079-B0F2-0C83-D1BB-79D89F91135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268083" y="2877338"/>
                  <a:ext cx="71820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77" name="Freihand 376">
                  <a:extLst>
                    <a:ext uri="{FF2B5EF4-FFF2-40B4-BE49-F238E27FC236}">
                      <a16:creationId xmlns:a16="http://schemas.microsoft.com/office/drawing/2014/main" id="{F59C38F5-E92C-8C77-6820-5F236B880078}"/>
                    </a:ext>
                  </a:extLst>
                </p14:cNvPr>
                <p14:cNvContentPartPr/>
                <p14:nvPr/>
              </p14:nvContentPartPr>
              <p14:xfrm>
                <a:off x="8847963" y="2832698"/>
                <a:ext cx="419760" cy="709200"/>
              </p14:xfrm>
            </p:contentPart>
          </mc:Choice>
          <mc:Fallback xmlns="">
            <p:pic>
              <p:nvPicPr>
                <p:cNvPr id="377" name="Freihand 376">
                  <a:extLst>
                    <a:ext uri="{FF2B5EF4-FFF2-40B4-BE49-F238E27FC236}">
                      <a16:creationId xmlns:a16="http://schemas.microsoft.com/office/drawing/2014/main" id="{F59C38F5-E92C-8C77-6820-5F236B88007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838963" y="2823698"/>
                  <a:ext cx="43740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8" name="Freihand 377">
                  <a:extLst>
                    <a:ext uri="{FF2B5EF4-FFF2-40B4-BE49-F238E27FC236}">
                      <a16:creationId xmlns:a16="http://schemas.microsoft.com/office/drawing/2014/main" id="{B42C9507-671D-2E3E-95AC-7D5DA9AD8D87}"/>
                    </a:ext>
                  </a:extLst>
                </p14:cNvPr>
                <p14:cNvContentPartPr/>
                <p14:nvPr/>
              </p14:nvContentPartPr>
              <p14:xfrm>
                <a:off x="8876403" y="2531738"/>
                <a:ext cx="800640" cy="864360"/>
              </p14:xfrm>
            </p:contentPart>
          </mc:Choice>
          <mc:Fallback xmlns="">
            <p:pic>
              <p:nvPicPr>
                <p:cNvPr id="378" name="Freihand 377">
                  <a:extLst>
                    <a:ext uri="{FF2B5EF4-FFF2-40B4-BE49-F238E27FC236}">
                      <a16:creationId xmlns:a16="http://schemas.microsoft.com/office/drawing/2014/main" id="{B42C9507-671D-2E3E-95AC-7D5DA9AD8D8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867763" y="2522738"/>
                  <a:ext cx="81828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9" name="Freihand 378">
                  <a:extLst>
                    <a:ext uri="{FF2B5EF4-FFF2-40B4-BE49-F238E27FC236}">
                      <a16:creationId xmlns:a16="http://schemas.microsoft.com/office/drawing/2014/main" id="{82001132-CF56-6DC3-8A0A-3A53C0E71A36}"/>
                    </a:ext>
                  </a:extLst>
                </p14:cNvPr>
                <p14:cNvContentPartPr/>
                <p14:nvPr/>
              </p14:nvContentPartPr>
              <p14:xfrm>
                <a:off x="9691443" y="2511218"/>
                <a:ext cx="237960" cy="922320"/>
              </p14:xfrm>
            </p:contentPart>
          </mc:Choice>
          <mc:Fallback xmlns="">
            <p:pic>
              <p:nvPicPr>
                <p:cNvPr id="379" name="Freihand 378">
                  <a:extLst>
                    <a:ext uri="{FF2B5EF4-FFF2-40B4-BE49-F238E27FC236}">
                      <a16:creationId xmlns:a16="http://schemas.microsoft.com/office/drawing/2014/main" id="{82001132-CF56-6DC3-8A0A-3A53C0E71A3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682443" y="2502578"/>
                  <a:ext cx="25560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80" name="Freihand 379">
                  <a:extLst>
                    <a:ext uri="{FF2B5EF4-FFF2-40B4-BE49-F238E27FC236}">
                      <a16:creationId xmlns:a16="http://schemas.microsoft.com/office/drawing/2014/main" id="{100578F0-D7E0-7B84-E383-362AA1897AF6}"/>
                    </a:ext>
                  </a:extLst>
                </p14:cNvPr>
                <p14:cNvContentPartPr/>
                <p14:nvPr/>
              </p14:nvContentPartPr>
              <p14:xfrm>
                <a:off x="8824923" y="3424178"/>
                <a:ext cx="1158840" cy="54720"/>
              </p14:xfrm>
            </p:contentPart>
          </mc:Choice>
          <mc:Fallback xmlns="">
            <p:pic>
              <p:nvPicPr>
                <p:cNvPr id="380" name="Freihand 379">
                  <a:extLst>
                    <a:ext uri="{FF2B5EF4-FFF2-40B4-BE49-F238E27FC236}">
                      <a16:creationId xmlns:a16="http://schemas.microsoft.com/office/drawing/2014/main" id="{100578F0-D7E0-7B84-E383-362AA1897AF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815923" y="3415538"/>
                  <a:ext cx="1176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89" name="Freihand 388">
                  <a:extLst>
                    <a:ext uri="{FF2B5EF4-FFF2-40B4-BE49-F238E27FC236}">
                      <a16:creationId xmlns:a16="http://schemas.microsoft.com/office/drawing/2014/main" id="{F1075100-1472-63B5-0AE6-F7BC2A961C55}"/>
                    </a:ext>
                  </a:extLst>
                </p14:cNvPr>
                <p14:cNvContentPartPr/>
                <p14:nvPr/>
              </p14:nvContentPartPr>
              <p14:xfrm>
                <a:off x="10243323" y="3663938"/>
                <a:ext cx="594720" cy="1058040"/>
              </p14:xfrm>
            </p:contentPart>
          </mc:Choice>
          <mc:Fallback xmlns="">
            <p:pic>
              <p:nvPicPr>
                <p:cNvPr id="389" name="Freihand 388">
                  <a:extLst>
                    <a:ext uri="{FF2B5EF4-FFF2-40B4-BE49-F238E27FC236}">
                      <a16:creationId xmlns:a16="http://schemas.microsoft.com/office/drawing/2014/main" id="{F1075100-1472-63B5-0AE6-F7BC2A961C5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234683" y="3655298"/>
                  <a:ext cx="612360" cy="10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91" name="Freihand 390">
                  <a:extLst>
                    <a:ext uri="{FF2B5EF4-FFF2-40B4-BE49-F238E27FC236}">
                      <a16:creationId xmlns:a16="http://schemas.microsoft.com/office/drawing/2014/main" id="{CED347BB-6765-5692-B7D0-FDFE492F97D1}"/>
                    </a:ext>
                  </a:extLst>
                </p14:cNvPr>
                <p14:cNvContentPartPr/>
                <p14:nvPr/>
              </p14:nvContentPartPr>
              <p14:xfrm>
                <a:off x="9333243" y="4058858"/>
                <a:ext cx="178200" cy="1301040"/>
              </p14:xfrm>
            </p:contentPart>
          </mc:Choice>
          <mc:Fallback xmlns="">
            <p:pic>
              <p:nvPicPr>
                <p:cNvPr id="391" name="Freihand 390">
                  <a:extLst>
                    <a:ext uri="{FF2B5EF4-FFF2-40B4-BE49-F238E27FC236}">
                      <a16:creationId xmlns:a16="http://schemas.microsoft.com/office/drawing/2014/main" id="{CED347BB-6765-5692-B7D0-FDFE492F97D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324243" y="4049858"/>
                  <a:ext cx="195840" cy="13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6EFB0301-77AB-1B7C-28BE-80CB1596BAD2}"/>
                    </a:ext>
                  </a:extLst>
                </p14:cNvPr>
                <p14:cNvContentPartPr/>
                <p14:nvPr/>
              </p14:nvContentPartPr>
              <p14:xfrm>
                <a:off x="7960203" y="3694538"/>
                <a:ext cx="622800" cy="61380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6EFB0301-77AB-1B7C-28BE-80CB1596BAD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951563" y="3685898"/>
                  <a:ext cx="64044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9228570C-5214-C1CB-C5CB-10DDB4E03DC3}"/>
                    </a:ext>
                  </a:extLst>
                </p14:cNvPr>
                <p14:cNvContentPartPr/>
                <p14:nvPr/>
              </p14:nvContentPartPr>
              <p14:xfrm>
                <a:off x="8158563" y="2240858"/>
                <a:ext cx="445320" cy="40392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9228570C-5214-C1CB-C5CB-10DDB4E03DC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149563" y="2232218"/>
                  <a:ext cx="46296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1226DD5F-EEC1-875F-9D51-268F028D0CD2}"/>
              </a:ext>
            </a:extLst>
          </p:cNvPr>
          <p:cNvGrpSpPr/>
          <p:nvPr/>
        </p:nvGrpSpPr>
        <p:grpSpPr>
          <a:xfrm>
            <a:off x="10872963" y="2531738"/>
            <a:ext cx="1067040" cy="1756440"/>
            <a:chOff x="10872963" y="2531738"/>
            <a:chExt cx="1067040" cy="17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57361CD0-2DD5-590C-F148-01D855416049}"/>
                    </a:ext>
                  </a:extLst>
                </p14:cNvPr>
                <p14:cNvContentPartPr/>
                <p14:nvPr/>
              </p14:nvContentPartPr>
              <p14:xfrm>
                <a:off x="11424843" y="2531738"/>
                <a:ext cx="50400" cy="175644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57361CD0-2DD5-590C-F148-01D85541604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415843" y="2522738"/>
                  <a:ext cx="68040" cy="17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1B598C17-DB9E-AAF0-7702-80AB4C026A73}"/>
                    </a:ext>
                  </a:extLst>
                </p14:cNvPr>
                <p14:cNvContentPartPr/>
                <p14:nvPr/>
              </p14:nvContentPartPr>
              <p14:xfrm>
                <a:off x="10872963" y="3086498"/>
                <a:ext cx="1067040" cy="9000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1B598C17-DB9E-AAF0-7702-80AB4C026A7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863963" y="3077498"/>
                  <a:ext cx="1084680" cy="10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435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A15E-7960-BBC4-25BB-71FC18DD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Bemerkungen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0EBC7-DFEE-5AB1-01D0-12259E3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Das Nari nach links drehen</a:t>
            </a:r>
          </a:p>
          <a:p>
            <a:r>
              <a:rPr lang="de-DE"/>
              <a:t>Es ist kein Vogel und keine Schlange vorgekommen</a:t>
            </a:r>
          </a:p>
          <a:p>
            <a:r>
              <a:rPr lang="de-DE"/>
              <a:t>Die Sprache hast du auch nicht erwähnt</a:t>
            </a:r>
          </a:p>
          <a:p>
            <a:r>
              <a:rPr lang="de-DE"/>
              <a:t>Drehimpulserhaltung, Wirbel, Chakra, Charakter (Wirbelsäule).</a:t>
            </a:r>
          </a:p>
          <a:p>
            <a:r>
              <a:rPr lang="de-DE"/>
              <a:t>Gleichgewicht und Strömungsmechanik.</a:t>
            </a:r>
          </a:p>
        </p:txBody>
      </p:sp>
    </p:spTree>
    <p:extLst>
      <p:ext uri="{BB962C8B-B14F-4D97-AF65-F5344CB8AC3E}">
        <p14:creationId xmlns:p14="http://schemas.microsoft.com/office/powerpoint/2010/main" val="416102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9" name="Freihand 198">
                <a:extLst>
                  <a:ext uri="{FF2B5EF4-FFF2-40B4-BE49-F238E27FC236}">
                    <a16:creationId xmlns:a16="http://schemas.microsoft.com/office/drawing/2014/main" id="{28DA2B21-4F31-066B-A40D-ADF7D3D1A8F0}"/>
                  </a:ext>
                </a:extLst>
              </p14:cNvPr>
              <p14:cNvContentPartPr/>
              <p14:nvPr/>
            </p14:nvContentPartPr>
            <p14:xfrm>
              <a:off x="-110997" y="752618"/>
              <a:ext cx="1939680" cy="1311120"/>
            </p14:xfrm>
          </p:contentPart>
        </mc:Choice>
        <mc:Fallback xmlns="">
          <p:pic>
            <p:nvPicPr>
              <p:cNvPr id="199" name="Freihand 198">
                <a:extLst>
                  <a:ext uri="{FF2B5EF4-FFF2-40B4-BE49-F238E27FC236}">
                    <a16:creationId xmlns:a16="http://schemas.microsoft.com/office/drawing/2014/main" id="{28DA2B21-4F31-066B-A40D-ADF7D3D1A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9637" y="743618"/>
                <a:ext cx="1957320" cy="13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Freihand 197">
                <a:extLst>
                  <a:ext uri="{FF2B5EF4-FFF2-40B4-BE49-F238E27FC236}">
                    <a16:creationId xmlns:a16="http://schemas.microsoft.com/office/drawing/2014/main" id="{E4597878-0BB2-63DA-33F6-A5468918899D}"/>
                  </a:ext>
                </a:extLst>
              </p14:cNvPr>
              <p14:cNvContentPartPr/>
              <p14:nvPr/>
            </p14:nvContentPartPr>
            <p14:xfrm>
              <a:off x="-22797" y="1336178"/>
              <a:ext cx="3216600" cy="1713600"/>
            </p14:xfrm>
          </p:contentPart>
        </mc:Choice>
        <mc:Fallback xmlns="">
          <p:pic>
            <p:nvPicPr>
              <p:cNvPr id="198" name="Freihand 197">
                <a:extLst>
                  <a:ext uri="{FF2B5EF4-FFF2-40B4-BE49-F238E27FC236}">
                    <a16:creationId xmlns:a16="http://schemas.microsoft.com/office/drawing/2014/main" id="{E4597878-0BB2-63DA-33F6-A546891889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797" y="1327538"/>
                <a:ext cx="3234240" cy="17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2" name="Freihand 231">
                <a:extLst>
                  <a:ext uri="{FF2B5EF4-FFF2-40B4-BE49-F238E27FC236}">
                    <a16:creationId xmlns:a16="http://schemas.microsoft.com/office/drawing/2014/main" id="{6BEEAB3B-BB7B-567D-5849-E0C7DC8B1398}"/>
                  </a:ext>
                </a:extLst>
              </p14:cNvPr>
              <p14:cNvContentPartPr/>
              <p14:nvPr/>
            </p14:nvContentPartPr>
            <p14:xfrm>
              <a:off x="8077203" y="1573058"/>
              <a:ext cx="4249440" cy="1316880"/>
            </p14:xfrm>
          </p:contentPart>
        </mc:Choice>
        <mc:Fallback xmlns="">
          <p:pic>
            <p:nvPicPr>
              <p:cNvPr id="232" name="Freihand 231">
                <a:extLst>
                  <a:ext uri="{FF2B5EF4-FFF2-40B4-BE49-F238E27FC236}">
                    <a16:creationId xmlns:a16="http://schemas.microsoft.com/office/drawing/2014/main" id="{6BEEAB3B-BB7B-567D-5849-E0C7DC8B13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8203" y="1564418"/>
                <a:ext cx="4267080" cy="13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3CB2F641-C919-5027-44D9-AA217469BBB3}"/>
              </a:ext>
            </a:extLst>
          </p:cNvPr>
          <p:cNvGrpSpPr/>
          <p:nvPr/>
        </p:nvGrpSpPr>
        <p:grpSpPr>
          <a:xfrm>
            <a:off x="-29637" y="-11662"/>
            <a:ext cx="12429000" cy="6837120"/>
            <a:chOff x="-29637" y="-11662"/>
            <a:chExt cx="12429000" cy="68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B9DAF73D-523C-05D8-2C35-E3F18E4DA05B}"/>
                    </a:ext>
                  </a:extLst>
                </p14:cNvPr>
                <p14:cNvContentPartPr/>
                <p14:nvPr/>
              </p14:nvContentPartPr>
              <p14:xfrm>
                <a:off x="9588123" y="2835218"/>
                <a:ext cx="266400" cy="27082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B9DAF73D-523C-05D8-2C35-E3F18E4DA0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79123" y="2826218"/>
                  <a:ext cx="284040" cy="27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EA85C64-3284-5FD1-FAB8-BB62C0A69D35}"/>
                    </a:ext>
                  </a:extLst>
                </p14:cNvPr>
                <p14:cNvContentPartPr/>
                <p14:nvPr/>
              </p14:nvContentPartPr>
              <p14:xfrm>
                <a:off x="8759043" y="2741258"/>
                <a:ext cx="1004040" cy="14864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EA85C64-3284-5FD1-FAB8-BB62C0A69D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0403" y="2732618"/>
                  <a:ext cx="1021680" cy="15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B792AF97-7952-46AA-26BC-1F60F9FD1D49}"/>
                    </a:ext>
                  </a:extLst>
                </p14:cNvPr>
                <p14:cNvContentPartPr/>
                <p14:nvPr/>
              </p14:nvContentPartPr>
              <p14:xfrm>
                <a:off x="8289243" y="2421578"/>
                <a:ext cx="1225080" cy="116424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792AF97-7952-46AA-26BC-1F60F9FD1D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80603" y="2412938"/>
                  <a:ext cx="1242720" cy="11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6D70ED97-F8D7-0F6C-E949-2BF24247A5BE}"/>
                    </a:ext>
                  </a:extLst>
                </p14:cNvPr>
                <p14:cNvContentPartPr/>
                <p14:nvPr/>
              </p14:nvContentPartPr>
              <p14:xfrm>
                <a:off x="8569683" y="1890218"/>
                <a:ext cx="987480" cy="13705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6D70ED97-F8D7-0F6C-E949-2BF24247A5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61043" y="1881218"/>
                  <a:ext cx="1005120" cy="13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3114705-359A-9316-D6A4-E1643910AB20}"/>
                    </a:ext>
                  </a:extLst>
                </p14:cNvPr>
                <p14:cNvContentPartPr/>
                <p14:nvPr/>
              </p14:nvContentPartPr>
              <p14:xfrm>
                <a:off x="9072963" y="1701578"/>
                <a:ext cx="543600" cy="14158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3114705-359A-9316-D6A4-E1643910AB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63963" y="1692578"/>
                  <a:ext cx="561240" cy="14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F5BBAF53-BCB3-2828-3F68-C5891C946BA8}"/>
                    </a:ext>
                  </a:extLst>
                </p14:cNvPr>
                <p14:cNvContentPartPr/>
                <p14:nvPr/>
              </p14:nvContentPartPr>
              <p14:xfrm>
                <a:off x="9838683" y="2154098"/>
                <a:ext cx="167400" cy="15714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F5BBAF53-BCB3-2828-3F68-C5891C946B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29683" y="2145458"/>
                  <a:ext cx="185040" cy="15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0A48BE6-FA37-FE5F-BC28-7552ABFA52FF}"/>
                    </a:ext>
                  </a:extLst>
                </p14:cNvPr>
                <p14:cNvContentPartPr/>
                <p14:nvPr/>
              </p14:nvContentPartPr>
              <p14:xfrm>
                <a:off x="9833643" y="1866098"/>
                <a:ext cx="789840" cy="17344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80A48BE6-FA37-FE5F-BC28-7552ABFA52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24643" y="1857098"/>
                  <a:ext cx="807480" cy="17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F612CC9-EBAE-A297-384F-4509A1D6850B}"/>
                    </a:ext>
                  </a:extLst>
                </p14:cNvPr>
                <p14:cNvContentPartPr/>
                <p14:nvPr/>
              </p14:nvContentPartPr>
              <p14:xfrm>
                <a:off x="10160163" y="2508698"/>
                <a:ext cx="848520" cy="16142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F612CC9-EBAE-A297-384F-4509A1D685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51163" y="2499698"/>
                  <a:ext cx="866160" cy="16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27CBAC5-3438-CFE0-B4E5-FE014B1D9EEC}"/>
                    </a:ext>
                  </a:extLst>
                </p14:cNvPr>
                <p14:cNvContentPartPr/>
                <p14:nvPr/>
              </p14:nvContentPartPr>
              <p14:xfrm>
                <a:off x="9923283" y="2796338"/>
                <a:ext cx="1315800" cy="1294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27CBAC5-3438-CFE0-B4E5-FE014B1D9E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14643" y="2787338"/>
                  <a:ext cx="1333440" cy="13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DC89691-8BB8-D502-70BE-308DDB57A2E2}"/>
                    </a:ext>
                  </a:extLst>
                </p14:cNvPr>
                <p14:cNvContentPartPr/>
                <p14:nvPr/>
              </p14:nvContentPartPr>
              <p14:xfrm>
                <a:off x="10300203" y="2694818"/>
                <a:ext cx="1105200" cy="12272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7DC89691-8BB8-D502-70BE-308DDB57A2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91563" y="2686178"/>
                  <a:ext cx="112284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D58D4D3-F783-E52C-C560-AB8295FB1331}"/>
                    </a:ext>
                  </a:extLst>
                </p14:cNvPr>
                <p14:cNvContentPartPr/>
                <p14:nvPr/>
              </p14:nvContentPartPr>
              <p14:xfrm>
                <a:off x="9579843" y="2115218"/>
                <a:ext cx="1784520" cy="1750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AD58D4D3-F783-E52C-C560-AB8295FB13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70843" y="2106218"/>
                  <a:ext cx="1802160" cy="17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21A28948-9A80-0BBE-6345-78E0CF0D9743}"/>
                    </a:ext>
                  </a:extLst>
                </p14:cNvPr>
                <p14:cNvContentPartPr/>
                <p14:nvPr/>
              </p14:nvContentPartPr>
              <p14:xfrm>
                <a:off x="9714843" y="1872218"/>
                <a:ext cx="1598760" cy="15152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21A28948-9A80-0BBE-6345-78E0CF0D97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06203" y="1863578"/>
                  <a:ext cx="16164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7C174234-10B0-A369-892A-09C809EB5EF0}"/>
                    </a:ext>
                  </a:extLst>
                </p14:cNvPr>
                <p14:cNvContentPartPr/>
                <p14:nvPr/>
              </p14:nvContentPartPr>
              <p14:xfrm>
                <a:off x="9483363" y="1516538"/>
                <a:ext cx="877680" cy="149292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7C174234-10B0-A369-892A-09C809EB5E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74723" y="1507898"/>
                  <a:ext cx="895320" cy="15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E0A1E740-F9C3-1156-7AB4-D933EF9277AC}"/>
                    </a:ext>
                  </a:extLst>
                </p14:cNvPr>
                <p14:cNvContentPartPr/>
                <p14:nvPr/>
              </p14:nvContentPartPr>
              <p14:xfrm>
                <a:off x="9449523" y="2029898"/>
                <a:ext cx="187920" cy="103140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E0A1E740-F9C3-1156-7AB4-D933EF9277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40883" y="2020898"/>
                  <a:ext cx="205560" cy="10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435A2592-6446-ABC5-37C6-E1B9FCE6A7A7}"/>
                    </a:ext>
                  </a:extLst>
                </p14:cNvPr>
                <p14:cNvContentPartPr/>
                <p14:nvPr/>
              </p14:nvContentPartPr>
              <p14:xfrm>
                <a:off x="9296523" y="1624178"/>
                <a:ext cx="363960" cy="13640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435A2592-6446-ABC5-37C6-E1B9FCE6A7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87883" y="1615538"/>
                  <a:ext cx="381600" cy="13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E9CEF9D1-FABC-06CC-5ABB-1BD9259ABDEE}"/>
                    </a:ext>
                  </a:extLst>
                </p14:cNvPr>
                <p14:cNvContentPartPr/>
                <p14:nvPr/>
              </p14:nvContentPartPr>
              <p14:xfrm>
                <a:off x="8767323" y="1931618"/>
                <a:ext cx="1114200" cy="954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E9CEF9D1-FABC-06CC-5ABB-1BD9259ABD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58683" y="1922978"/>
                  <a:ext cx="113184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BD8C3FD6-0C73-BD3A-28D6-8BB5E29ECB14}"/>
                    </a:ext>
                  </a:extLst>
                </p14:cNvPr>
                <p14:cNvContentPartPr/>
                <p14:nvPr/>
              </p14:nvContentPartPr>
              <p14:xfrm>
                <a:off x="8356203" y="2442458"/>
                <a:ext cx="244440" cy="3938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BD8C3FD6-0C73-BD3A-28D6-8BB5E29ECB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47203" y="2433458"/>
                  <a:ext cx="2620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8A85495-9250-FBFC-5FA4-EA93E7BC9CEC}"/>
                    </a:ext>
                  </a:extLst>
                </p14:cNvPr>
                <p14:cNvContentPartPr/>
                <p14:nvPr/>
              </p14:nvContentPartPr>
              <p14:xfrm>
                <a:off x="8251803" y="2590418"/>
                <a:ext cx="258480" cy="3088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8A85495-9250-FBFC-5FA4-EA93E7BC9C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42803" y="2581418"/>
                  <a:ext cx="276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87480CB2-DA73-A757-41FD-65A5449D773D}"/>
                    </a:ext>
                  </a:extLst>
                </p14:cNvPr>
                <p14:cNvContentPartPr/>
                <p14:nvPr/>
              </p14:nvContentPartPr>
              <p14:xfrm>
                <a:off x="7914483" y="2457218"/>
                <a:ext cx="686520" cy="4518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87480CB2-DA73-A757-41FD-65A5449D77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5483" y="2448218"/>
                  <a:ext cx="7041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1A21EC9E-92C5-901B-4733-1081E673288B}"/>
                    </a:ext>
                  </a:extLst>
                </p14:cNvPr>
                <p14:cNvContentPartPr/>
                <p14:nvPr/>
              </p14:nvContentPartPr>
              <p14:xfrm>
                <a:off x="8119683" y="2297738"/>
                <a:ext cx="382320" cy="35424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1A21EC9E-92C5-901B-4733-1081E67328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10683" y="2288738"/>
                  <a:ext cx="3999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A1AA036F-4ED7-A49F-7B14-953694B350F3}"/>
                    </a:ext>
                  </a:extLst>
                </p14:cNvPr>
                <p14:cNvContentPartPr/>
                <p14:nvPr/>
              </p14:nvContentPartPr>
              <p14:xfrm>
                <a:off x="8310123" y="2025938"/>
                <a:ext cx="236880" cy="47412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A1AA036F-4ED7-A49F-7B14-953694B350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01483" y="2017298"/>
                  <a:ext cx="2545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1C91753B-A3F3-9273-A987-79F05D2CBE64}"/>
                    </a:ext>
                  </a:extLst>
                </p14:cNvPr>
                <p14:cNvContentPartPr/>
                <p14:nvPr/>
              </p14:nvContentPartPr>
              <p14:xfrm>
                <a:off x="8504883" y="1813178"/>
                <a:ext cx="321120" cy="37728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1C91753B-A3F3-9273-A987-79F05D2CBE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5883" y="1804178"/>
                  <a:ext cx="338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6A5718B4-EDBA-6DB6-9B5F-FE32349DF659}"/>
                    </a:ext>
                  </a:extLst>
                </p14:cNvPr>
                <p14:cNvContentPartPr/>
                <p14:nvPr/>
              </p14:nvContentPartPr>
              <p14:xfrm>
                <a:off x="8613963" y="1855658"/>
                <a:ext cx="145080" cy="24588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A5718B4-EDBA-6DB6-9B5F-FE32349DF6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4963" y="1847018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6697BB93-E119-55DE-CFF1-3A13A71A45C4}"/>
                    </a:ext>
                  </a:extLst>
                </p14:cNvPr>
                <p14:cNvContentPartPr/>
                <p14:nvPr/>
              </p14:nvContentPartPr>
              <p14:xfrm>
                <a:off x="8838243" y="1643978"/>
                <a:ext cx="152640" cy="35856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6697BB93-E119-55DE-CFF1-3A13A71A45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29243" y="1635338"/>
                  <a:ext cx="170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5D7F2E19-F9CB-B235-3DED-212A83F8D03B}"/>
                    </a:ext>
                  </a:extLst>
                </p14:cNvPr>
                <p14:cNvContentPartPr/>
                <p14:nvPr/>
              </p14:nvContentPartPr>
              <p14:xfrm>
                <a:off x="9016803" y="1398098"/>
                <a:ext cx="114480" cy="5461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5D7F2E19-F9CB-B235-3DED-212A83F8D0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07803" y="1389098"/>
                  <a:ext cx="1321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5857DCE2-3BB5-DDDA-A222-18B370C1A0A1}"/>
                    </a:ext>
                  </a:extLst>
                </p14:cNvPr>
                <p14:cNvContentPartPr/>
                <p14:nvPr/>
              </p14:nvContentPartPr>
              <p14:xfrm>
                <a:off x="9229563" y="1627418"/>
                <a:ext cx="37440" cy="2764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5857DCE2-3BB5-DDDA-A222-18B370C1A0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20923" y="1618778"/>
                  <a:ext cx="55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A35D102-CD01-5569-E298-5F37893B53C4}"/>
                    </a:ext>
                  </a:extLst>
                </p14:cNvPr>
                <p14:cNvContentPartPr/>
                <p14:nvPr/>
              </p14:nvContentPartPr>
              <p14:xfrm>
                <a:off x="9344403" y="1351298"/>
                <a:ext cx="155880" cy="55692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5A35D102-CD01-5569-E298-5F37893B53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35763" y="1342658"/>
                  <a:ext cx="1735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7D27937A-BD18-EECB-0155-9C018169C2B8}"/>
                    </a:ext>
                  </a:extLst>
                </p14:cNvPr>
                <p14:cNvContentPartPr/>
                <p14:nvPr/>
              </p14:nvContentPartPr>
              <p14:xfrm>
                <a:off x="9588843" y="1370018"/>
                <a:ext cx="270000" cy="52956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7D27937A-BD18-EECB-0155-9C018169C2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79843" y="1361018"/>
                  <a:ext cx="2876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F96BE954-243F-6217-8ACD-8583DE995F2B}"/>
                    </a:ext>
                  </a:extLst>
                </p14:cNvPr>
                <p14:cNvContentPartPr/>
                <p14:nvPr/>
              </p14:nvContentPartPr>
              <p14:xfrm>
                <a:off x="9850203" y="1344458"/>
                <a:ext cx="458280" cy="6552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F96BE954-243F-6217-8ACD-8583DE995F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41203" y="1335458"/>
                  <a:ext cx="47592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8CE531D1-53CA-4556-602C-35CFFCD72EB7}"/>
                    </a:ext>
                  </a:extLst>
                </p14:cNvPr>
                <p14:cNvContentPartPr/>
                <p14:nvPr/>
              </p14:nvContentPartPr>
              <p14:xfrm>
                <a:off x="10129923" y="1375058"/>
                <a:ext cx="222840" cy="52884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8CE531D1-53CA-4556-602C-35CFFCD72EB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21283" y="1366058"/>
                  <a:ext cx="2404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F819AD56-B374-E2E8-7746-BC4978C3E0A3}"/>
                    </a:ext>
                  </a:extLst>
                </p14:cNvPr>
                <p14:cNvContentPartPr/>
                <p14:nvPr/>
              </p14:nvContentPartPr>
              <p14:xfrm>
                <a:off x="10300923" y="1440578"/>
                <a:ext cx="245160" cy="49716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F819AD56-B374-E2E8-7746-BC4978C3E0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91923" y="1431938"/>
                  <a:ext cx="2628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3B1EB5E3-23C0-B659-4956-7E81F78349A6}"/>
                    </a:ext>
                  </a:extLst>
                </p14:cNvPr>
                <p14:cNvContentPartPr/>
                <p14:nvPr/>
              </p14:nvContentPartPr>
              <p14:xfrm>
                <a:off x="10352043" y="1414658"/>
                <a:ext cx="361080" cy="58392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3B1EB5E3-23C0-B659-4956-7E81F78349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43043" y="1405658"/>
                  <a:ext cx="37872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171FF5B6-BE85-494D-D0E8-4A9713669EEB}"/>
                    </a:ext>
                  </a:extLst>
                </p14:cNvPr>
                <p14:cNvContentPartPr/>
                <p14:nvPr/>
              </p14:nvContentPartPr>
              <p14:xfrm>
                <a:off x="10443123" y="1298018"/>
                <a:ext cx="528840" cy="78840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171FF5B6-BE85-494D-D0E8-4A9713669E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34123" y="1289018"/>
                  <a:ext cx="54648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DE859EF1-CC51-E4B2-90DB-62D4EBC1D6BF}"/>
                    </a:ext>
                  </a:extLst>
                </p14:cNvPr>
                <p14:cNvContentPartPr/>
                <p14:nvPr/>
              </p14:nvContentPartPr>
              <p14:xfrm>
                <a:off x="10558323" y="1389098"/>
                <a:ext cx="590040" cy="6404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DE859EF1-CC51-E4B2-90DB-62D4EBC1D6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49683" y="1380098"/>
                  <a:ext cx="6076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A8A4484A-3BD7-9C7D-19B5-50DCC8AAEAF4}"/>
                    </a:ext>
                  </a:extLst>
                </p14:cNvPr>
                <p14:cNvContentPartPr/>
                <p14:nvPr/>
              </p14:nvContentPartPr>
              <p14:xfrm>
                <a:off x="10878003" y="1576658"/>
                <a:ext cx="230040" cy="4305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A8A4484A-3BD7-9C7D-19B5-50DCC8AAEA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69003" y="1567658"/>
                  <a:ext cx="2476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F2A6FB7B-0A60-F455-4D4B-9D516B58733C}"/>
                    </a:ext>
                  </a:extLst>
                </p14:cNvPr>
                <p14:cNvContentPartPr/>
                <p14:nvPr/>
              </p14:nvContentPartPr>
              <p14:xfrm>
                <a:off x="10903563" y="1776098"/>
                <a:ext cx="326880" cy="52308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F2A6FB7B-0A60-F455-4D4B-9D516B5873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94563" y="1767098"/>
                  <a:ext cx="3445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9DC7E036-DA2E-B6FE-6908-EE367459114F}"/>
                    </a:ext>
                  </a:extLst>
                </p14:cNvPr>
                <p14:cNvContentPartPr/>
                <p14:nvPr/>
              </p14:nvContentPartPr>
              <p14:xfrm>
                <a:off x="10971603" y="1855298"/>
                <a:ext cx="498960" cy="55692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9DC7E036-DA2E-B6FE-6908-EE367459114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62963" y="1846298"/>
                  <a:ext cx="51660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00D0E712-78EE-70C6-1101-FC1B1F657532}"/>
                    </a:ext>
                  </a:extLst>
                </p14:cNvPr>
                <p14:cNvContentPartPr/>
                <p14:nvPr/>
              </p14:nvContentPartPr>
              <p14:xfrm>
                <a:off x="11031723" y="1970498"/>
                <a:ext cx="455040" cy="4370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00D0E712-78EE-70C6-1101-FC1B1F6575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022723" y="1961858"/>
                  <a:ext cx="4726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47866B2A-120B-43F1-7E6B-B6D7846A11AB}"/>
                    </a:ext>
                  </a:extLst>
                </p14:cNvPr>
                <p14:cNvContentPartPr/>
                <p14:nvPr/>
              </p14:nvContentPartPr>
              <p14:xfrm>
                <a:off x="11083203" y="2161298"/>
                <a:ext cx="439200" cy="46836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47866B2A-120B-43F1-7E6B-B6D7846A11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74563" y="2152298"/>
                  <a:ext cx="4568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AEE13E4-0FCF-6056-7180-42EA7194EC47}"/>
                    </a:ext>
                  </a:extLst>
                </p14:cNvPr>
                <p14:cNvContentPartPr/>
                <p14:nvPr/>
              </p14:nvContentPartPr>
              <p14:xfrm>
                <a:off x="11059803" y="2186858"/>
                <a:ext cx="369000" cy="3938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AEE13E4-0FCF-6056-7180-42EA7194EC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50803" y="2177858"/>
                  <a:ext cx="386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6616532-0357-763E-7BCB-447BE6C7CD66}"/>
                    </a:ext>
                  </a:extLst>
                </p14:cNvPr>
                <p14:cNvContentPartPr/>
                <p14:nvPr/>
              </p14:nvContentPartPr>
              <p14:xfrm>
                <a:off x="11073123" y="2272178"/>
                <a:ext cx="442080" cy="341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6616532-0357-763E-7BCB-447BE6C7CD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64123" y="2263178"/>
                  <a:ext cx="4597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CAFCD515-1F02-AC83-26E8-1B96ABD2405D}"/>
                    </a:ext>
                  </a:extLst>
                </p14:cNvPr>
                <p14:cNvContentPartPr/>
                <p14:nvPr/>
              </p14:nvContentPartPr>
              <p14:xfrm>
                <a:off x="11146203" y="2554058"/>
                <a:ext cx="120240" cy="10224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CAFCD515-1F02-AC83-26E8-1B96ABD240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37563" y="2545058"/>
                  <a:ext cx="137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8E96BF6-DF18-3D11-2FD5-78D9A3DD85A9}"/>
                    </a:ext>
                  </a:extLst>
                </p14:cNvPr>
                <p14:cNvContentPartPr/>
                <p14:nvPr/>
              </p14:nvContentPartPr>
              <p14:xfrm>
                <a:off x="11150163" y="2314298"/>
                <a:ext cx="516960" cy="3114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8E96BF6-DF18-3D11-2FD5-78D9A3DD85A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41523" y="2305298"/>
                  <a:ext cx="534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7ABC5025-867E-3EB0-63B8-3D12C1F64C76}"/>
                    </a:ext>
                  </a:extLst>
                </p14:cNvPr>
                <p14:cNvContentPartPr/>
                <p14:nvPr/>
              </p14:nvContentPartPr>
              <p14:xfrm>
                <a:off x="11275803" y="2546138"/>
                <a:ext cx="333360" cy="2210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7ABC5025-867E-3EB0-63B8-3D12C1F64C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67163" y="2537498"/>
                  <a:ext cx="351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973D01D-E79F-E654-D5E7-B30228E6CE65}"/>
                    </a:ext>
                  </a:extLst>
                </p14:cNvPr>
                <p14:cNvContentPartPr/>
                <p14:nvPr/>
              </p14:nvContentPartPr>
              <p14:xfrm>
                <a:off x="11322963" y="2676458"/>
                <a:ext cx="374760" cy="36396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973D01D-E79F-E654-D5E7-B30228E6CE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14323" y="2667458"/>
                  <a:ext cx="392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D11BF40-23E8-D72B-352C-97A90AA0BB93}"/>
                    </a:ext>
                  </a:extLst>
                </p14:cNvPr>
                <p14:cNvContentPartPr/>
                <p14:nvPr/>
              </p14:nvContentPartPr>
              <p14:xfrm>
                <a:off x="11118843" y="2602298"/>
                <a:ext cx="354960" cy="55332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0D11BF40-23E8-D72B-352C-97A90AA0BB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10203" y="2593658"/>
                  <a:ext cx="3726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7133C859-1FBB-D5F6-FD33-F5866567B55A}"/>
                    </a:ext>
                  </a:extLst>
                </p14:cNvPr>
                <p14:cNvContentPartPr/>
                <p14:nvPr/>
              </p14:nvContentPartPr>
              <p14:xfrm>
                <a:off x="11004723" y="2575658"/>
                <a:ext cx="270360" cy="5014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7133C859-1FBB-D5F6-FD33-F5866567B55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95723" y="2566658"/>
                  <a:ext cx="2880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E6F15E98-4E14-AB5F-AD60-0E3E659071BC}"/>
                    </a:ext>
                  </a:extLst>
                </p14:cNvPr>
                <p14:cNvContentPartPr/>
                <p14:nvPr/>
              </p14:nvContentPartPr>
              <p14:xfrm>
                <a:off x="10841643" y="2589338"/>
                <a:ext cx="257040" cy="33120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E6F15E98-4E14-AB5F-AD60-0E3E659071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32643" y="2580698"/>
                  <a:ext cx="274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D10E65C0-A9DF-8444-3854-09CB35B6FDEF}"/>
                    </a:ext>
                  </a:extLst>
                </p14:cNvPr>
                <p14:cNvContentPartPr/>
                <p14:nvPr/>
              </p14:nvContentPartPr>
              <p14:xfrm>
                <a:off x="10783683" y="2344898"/>
                <a:ext cx="187200" cy="38160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D10E65C0-A9DF-8444-3854-09CB35B6FD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74683" y="2335898"/>
                  <a:ext cx="204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26C5DD5-714F-42E1-9717-2C581CA58C1C}"/>
                    </a:ext>
                  </a:extLst>
                </p14:cNvPr>
                <p14:cNvContentPartPr/>
                <p14:nvPr/>
              </p14:nvContentPartPr>
              <p14:xfrm>
                <a:off x="10683243" y="2216378"/>
                <a:ext cx="274320" cy="47700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26C5DD5-714F-42E1-9717-2C581CA58C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74603" y="2207378"/>
                  <a:ext cx="2919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3172FF61-1BAB-FC1A-37AD-C6A62DB73B08}"/>
                    </a:ext>
                  </a:extLst>
                </p14:cNvPr>
                <p14:cNvContentPartPr/>
                <p14:nvPr/>
              </p14:nvContentPartPr>
              <p14:xfrm>
                <a:off x="10433403" y="1907498"/>
                <a:ext cx="383040" cy="53280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3172FF61-1BAB-FC1A-37AD-C6A62DB73B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24763" y="1898498"/>
                  <a:ext cx="4006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AC9AD76E-459B-CAAC-C0BC-E06F67590E98}"/>
                    </a:ext>
                  </a:extLst>
                </p14:cNvPr>
                <p14:cNvContentPartPr/>
                <p14:nvPr/>
              </p14:nvContentPartPr>
              <p14:xfrm>
                <a:off x="10309923" y="1888778"/>
                <a:ext cx="207720" cy="4600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AC9AD76E-459B-CAAC-C0BC-E06F67590E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00923" y="1880138"/>
                  <a:ext cx="2253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6CCB8DFB-D466-DD57-6625-D30F4EE9A0B8}"/>
                    </a:ext>
                  </a:extLst>
                </p14:cNvPr>
                <p14:cNvContentPartPr/>
                <p14:nvPr/>
              </p14:nvContentPartPr>
              <p14:xfrm>
                <a:off x="10024803" y="2097938"/>
                <a:ext cx="206280" cy="33948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6CCB8DFB-D466-DD57-6625-D30F4EE9A0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16163" y="2089298"/>
                  <a:ext cx="2239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481EF86A-B2ED-15FC-598F-A6628C406C15}"/>
                    </a:ext>
                  </a:extLst>
                </p14:cNvPr>
                <p14:cNvContentPartPr/>
                <p14:nvPr/>
              </p14:nvContentPartPr>
              <p14:xfrm>
                <a:off x="9776043" y="1924058"/>
                <a:ext cx="210240" cy="4831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481EF86A-B2ED-15FC-598F-A6628C406C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67043" y="1915418"/>
                  <a:ext cx="227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1E053024-ACC0-594C-44F6-665470FD2C7E}"/>
                    </a:ext>
                  </a:extLst>
                </p14:cNvPr>
                <p14:cNvContentPartPr/>
                <p14:nvPr/>
              </p14:nvContentPartPr>
              <p14:xfrm>
                <a:off x="9590643" y="1832258"/>
                <a:ext cx="243360" cy="5371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1E053024-ACC0-594C-44F6-665470FD2C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81643" y="1823258"/>
                  <a:ext cx="2610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E2336E64-7161-07C9-3DF2-77D7BFD2279C}"/>
                    </a:ext>
                  </a:extLst>
                </p14:cNvPr>
                <p14:cNvContentPartPr/>
                <p14:nvPr/>
              </p14:nvContentPartPr>
              <p14:xfrm>
                <a:off x="9081963" y="1803458"/>
                <a:ext cx="614880" cy="79632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E2336E64-7161-07C9-3DF2-77D7BFD227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73323" y="1794458"/>
                  <a:ext cx="63252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E9E09FA7-759C-278F-8F21-7B67DD075E8E}"/>
                    </a:ext>
                  </a:extLst>
                </p14:cNvPr>
                <p14:cNvContentPartPr/>
                <p14:nvPr/>
              </p14:nvContentPartPr>
              <p14:xfrm>
                <a:off x="8763003" y="2298818"/>
                <a:ext cx="171720" cy="301320"/>
              </p14:xfrm>
            </p:contentPart>
          </mc:Choice>
          <mc:Fallback xmlns=""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E9E09FA7-759C-278F-8F21-7B67DD075E8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54003" y="2290178"/>
                  <a:ext cx="189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A350AE4-1273-9085-C99B-84F41DD7D30A}"/>
                    </a:ext>
                  </a:extLst>
                </p14:cNvPr>
                <p14:cNvContentPartPr/>
                <p14:nvPr/>
              </p14:nvContentPartPr>
              <p14:xfrm>
                <a:off x="8700363" y="2341658"/>
                <a:ext cx="150480" cy="3531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A350AE4-1273-9085-C99B-84F41DD7D3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91363" y="2332658"/>
                  <a:ext cx="168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87E42DE5-AFE7-0B6C-7198-DACEBFFB33AC}"/>
                    </a:ext>
                  </a:extLst>
                </p14:cNvPr>
                <p14:cNvContentPartPr/>
                <p14:nvPr/>
              </p14:nvContentPartPr>
              <p14:xfrm>
                <a:off x="9241083" y="2484578"/>
                <a:ext cx="411120" cy="4975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87E42DE5-AFE7-0B6C-7198-DACEBFFB33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32443" y="2475578"/>
                  <a:ext cx="4287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626B7332-C8FA-8057-FC0B-B16EDCB96219}"/>
                    </a:ext>
                  </a:extLst>
                </p14:cNvPr>
                <p14:cNvContentPartPr/>
                <p14:nvPr/>
              </p14:nvContentPartPr>
              <p14:xfrm>
                <a:off x="9703323" y="2862578"/>
                <a:ext cx="514080" cy="5443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626B7332-C8FA-8057-FC0B-B16EDCB962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94323" y="2853578"/>
                  <a:ext cx="5317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B53B408C-BD94-AD13-A073-8A11B9C01A72}"/>
                    </a:ext>
                  </a:extLst>
                </p14:cNvPr>
                <p14:cNvContentPartPr/>
                <p14:nvPr/>
              </p14:nvContentPartPr>
              <p14:xfrm>
                <a:off x="10335483" y="2589698"/>
                <a:ext cx="431280" cy="82080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B53B408C-BD94-AD13-A073-8A11B9C01A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26483" y="2580698"/>
                  <a:ext cx="44892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A8874901-5B25-2905-3DB4-7F38AF31D66D}"/>
                    </a:ext>
                  </a:extLst>
                </p14:cNvPr>
                <p14:cNvContentPartPr/>
                <p14:nvPr/>
              </p14:nvContentPartPr>
              <p14:xfrm>
                <a:off x="9975123" y="2119178"/>
                <a:ext cx="497520" cy="74880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A8874901-5B25-2905-3DB4-7F38AF31D66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66123" y="2110178"/>
                  <a:ext cx="51516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968045A4-AB59-D662-0D6A-8BC1C6217038}"/>
                    </a:ext>
                  </a:extLst>
                </p14:cNvPr>
                <p14:cNvContentPartPr/>
                <p14:nvPr/>
              </p14:nvContentPartPr>
              <p14:xfrm>
                <a:off x="9815643" y="1498178"/>
                <a:ext cx="245880" cy="37512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968045A4-AB59-D662-0D6A-8BC1C62170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07003" y="1489178"/>
                  <a:ext cx="2635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CF577DCC-A09E-9C30-D0B0-FB81B94AE66C}"/>
                    </a:ext>
                  </a:extLst>
                </p14:cNvPr>
                <p14:cNvContentPartPr/>
                <p14:nvPr/>
              </p14:nvContentPartPr>
              <p14:xfrm>
                <a:off x="9829683" y="1420778"/>
                <a:ext cx="165600" cy="24192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CF577DCC-A09E-9C30-D0B0-FB81B94AE6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21043" y="1412138"/>
                  <a:ext cx="183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166DB7F8-5119-2A21-EFB3-56FDBD133FD7}"/>
                    </a:ext>
                  </a:extLst>
                </p14:cNvPr>
                <p14:cNvContentPartPr/>
                <p14:nvPr/>
              </p14:nvContentPartPr>
              <p14:xfrm>
                <a:off x="9813843" y="1370018"/>
                <a:ext cx="304560" cy="4492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166DB7F8-5119-2A21-EFB3-56FDBD133F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04843" y="1361018"/>
                  <a:ext cx="3222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7AECAAA-0C14-620E-930C-18E0C12F8B02}"/>
                    </a:ext>
                  </a:extLst>
                </p14:cNvPr>
                <p14:cNvContentPartPr/>
                <p14:nvPr/>
              </p14:nvContentPartPr>
              <p14:xfrm>
                <a:off x="8446563" y="1413938"/>
                <a:ext cx="1335600" cy="104472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7AECAAA-0C14-620E-930C-18E0C12F8B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37923" y="1404938"/>
                  <a:ext cx="1353240" cy="10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C34CE031-B09C-A05E-23B3-5544F9ADDAF3}"/>
                    </a:ext>
                  </a:extLst>
                </p14:cNvPr>
                <p14:cNvContentPartPr/>
                <p14:nvPr/>
              </p14:nvContentPartPr>
              <p14:xfrm>
                <a:off x="8386803" y="2146538"/>
                <a:ext cx="34200" cy="50328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C34CE031-B09C-A05E-23B3-5544F9ADDA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77803" y="2137538"/>
                  <a:ext cx="518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9E0FAABC-546B-3773-77F6-B031ECAA15D2}"/>
                    </a:ext>
                  </a:extLst>
                </p14:cNvPr>
                <p14:cNvContentPartPr/>
                <p14:nvPr/>
              </p14:nvContentPartPr>
              <p14:xfrm>
                <a:off x="8111403" y="2119178"/>
                <a:ext cx="320040" cy="55296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9E0FAABC-546B-3773-77F6-B031ECAA15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02763" y="2110178"/>
                  <a:ext cx="3376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0B1032E4-E561-CAA4-CC76-4B27AC086CB7}"/>
                    </a:ext>
                  </a:extLst>
                </p14:cNvPr>
                <p14:cNvContentPartPr/>
                <p14:nvPr/>
              </p14:nvContentPartPr>
              <p14:xfrm>
                <a:off x="8155323" y="1608338"/>
                <a:ext cx="671760" cy="5875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0B1032E4-E561-CAA4-CC76-4B27AC086CB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46683" y="1599698"/>
                  <a:ext cx="6894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B5E1EE16-491A-7C2F-880F-DA61C7F12281}"/>
                    </a:ext>
                  </a:extLst>
                </p14:cNvPr>
                <p14:cNvContentPartPr/>
                <p14:nvPr/>
              </p14:nvContentPartPr>
              <p14:xfrm>
                <a:off x="8615763" y="1568378"/>
                <a:ext cx="101160" cy="569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B5E1EE16-491A-7C2F-880F-DA61C7F122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06763" y="1559738"/>
                  <a:ext cx="1188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6A0F3068-3854-35C8-D4EC-FAD45484433F}"/>
                    </a:ext>
                  </a:extLst>
                </p14:cNvPr>
                <p14:cNvContentPartPr/>
                <p14:nvPr/>
              </p14:nvContentPartPr>
              <p14:xfrm>
                <a:off x="8714043" y="1492058"/>
                <a:ext cx="216360" cy="4888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6A0F3068-3854-35C8-D4EC-FAD45484433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05043" y="1483058"/>
                  <a:ext cx="2340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92BA9B1A-6752-F7B7-9CCE-34478201D16B}"/>
                    </a:ext>
                  </a:extLst>
                </p14:cNvPr>
                <p14:cNvContentPartPr/>
                <p14:nvPr/>
              </p14:nvContentPartPr>
              <p14:xfrm>
                <a:off x="8877843" y="1192898"/>
                <a:ext cx="1726920" cy="73152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92BA9B1A-6752-F7B7-9CCE-34478201D1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69203" y="1183898"/>
                  <a:ext cx="174456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3024EBBA-7E5C-2A0E-8198-3482250D13F7}"/>
                    </a:ext>
                  </a:extLst>
                </p14:cNvPr>
                <p14:cNvContentPartPr/>
                <p14:nvPr/>
              </p14:nvContentPartPr>
              <p14:xfrm>
                <a:off x="10600083" y="1541378"/>
                <a:ext cx="138600" cy="23940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3024EBBA-7E5C-2A0E-8198-3482250D13F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91083" y="1532738"/>
                  <a:ext cx="156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431FF906-BE5C-3FA0-4DDD-36219A85AC07}"/>
                    </a:ext>
                  </a:extLst>
                </p14:cNvPr>
                <p14:cNvContentPartPr/>
                <p14:nvPr/>
              </p14:nvContentPartPr>
              <p14:xfrm>
                <a:off x="10775403" y="1510058"/>
                <a:ext cx="386640" cy="79560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431FF906-BE5C-3FA0-4DDD-36219A85AC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66763" y="1501418"/>
                  <a:ext cx="40428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0D5AE7C6-13FB-9A38-9A40-82618E16602E}"/>
                    </a:ext>
                  </a:extLst>
                </p14:cNvPr>
                <p14:cNvContentPartPr/>
                <p14:nvPr/>
              </p14:nvContentPartPr>
              <p14:xfrm>
                <a:off x="11167083" y="1975178"/>
                <a:ext cx="605160" cy="107028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0D5AE7C6-13FB-9A38-9A40-82618E1660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58443" y="1966538"/>
                  <a:ext cx="622800" cy="10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74254BDE-3A4E-737E-6B6C-7FAEF9A129B0}"/>
                    </a:ext>
                  </a:extLst>
                </p14:cNvPr>
                <p14:cNvContentPartPr/>
                <p14:nvPr/>
              </p14:nvContentPartPr>
              <p14:xfrm>
                <a:off x="10750563" y="2879138"/>
                <a:ext cx="504720" cy="65016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74254BDE-3A4E-737E-6B6C-7FAEF9A129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41563" y="2870138"/>
                  <a:ext cx="52236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D83FF2C3-369D-A6D6-332B-1E05F0AEFBE6}"/>
                    </a:ext>
                  </a:extLst>
                </p14:cNvPr>
                <p14:cNvContentPartPr/>
                <p14:nvPr/>
              </p14:nvContentPartPr>
              <p14:xfrm>
                <a:off x="10220643" y="3366218"/>
                <a:ext cx="556920" cy="1003320"/>
              </p14:xfrm>
            </p:contentPart>
          </mc:Choice>
          <mc:Fallback xmlns=""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D83FF2C3-369D-A6D6-332B-1E05F0AEFB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11643" y="3357578"/>
                  <a:ext cx="574560" cy="10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2FB1864A-719A-A5BE-E038-012F118787E8}"/>
                    </a:ext>
                  </a:extLst>
                </p14:cNvPr>
                <p14:cNvContentPartPr/>
                <p14:nvPr/>
              </p14:nvContentPartPr>
              <p14:xfrm>
                <a:off x="10104363" y="3704258"/>
                <a:ext cx="309600" cy="128700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2FB1864A-719A-A5BE-E038-012F118787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95723" y="3695258"/>
                  <a:ext cx="327240" cy="13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7AEB49F0-AFFA-274B-418D-26146A6D44C3}"/>
                    </a:ext>
                  </a:extLst>
                </p14:cNvPr>
                <p14:cNvContentPartPr/>
                <p14:nvPr/>
              </p14:nvContentPartPr>
              <p14:xfrm>
                <a:off x="9565803" y="3949778"/>
                <a:ext cx="669240" cy="150120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7AEB49F0-AFFA-274B-418D-26146A6D44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56803" y="3940778"/>
                  <a:ext cx="686880" cy="15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48D0B54F-0666-5FE4-3C7F-FF66AB656B0B}"/>
                    </a:ext>
                  </a:extLst>
                </p14:cNvPr>
                <p14:cNvContentPartPr/>
                <p14:nvPr/>
              </p14:nvContentPartPr>
              <p14:xfrm>
                <a:off x="9268443" y="3902618"/>
                <a:ext cx="355680" cy="150588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48D0B54F-0666-5FE4-3C7F-FF66AB656B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59803" y="3893618"/>
                  <a:ext cx="373320" cy="15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A9426F41-7B20-AC36-229A-5F8A1114809B}"/>
                    </a:ext>
                  </a:extLst>
                </p14:cNvPr>
                <p14:cNvContentPartPr/>
                <p14:nvPr/>
              </p14:nvContentPartPr>
              <p14:xfrm>
                <a:off x="9230283" y="3977858"/>
                <a:ext cx="278280" cy="151092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A9426F41-7B20-AC36-229A-5F8A111480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21643" y="3968858"/>
                  <a:ext cx="295920" cy="15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9DBFC063-F1AF-023D-74AA-FD0CB4A351A8}"/>
                    </a:ext>
                  </a:extLst>
                </p14:cNvPr>
                <p14:cNvContentPartPr/>
                <p14:nvPr/>
              </p14:nvContentPartPr>
              <p14:xfrm>
                <a:off x="9963603" y="4637018"/>
                <a:ext cx="25200" cy="86796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9DBFC063-F1AF-023D-74AA-FD0CB4A351A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54963" y="4628018"/>
                  <a:ext cx="4284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79DA617D-1511-9D10-1507-93DA12731D7B}"/>
                    </a:ext>
                  </a:extLst>
                </p14:cNvPr>
                <p14:cNvContentPartPr/>
                <p14:nvPr/>
              </p14:nvContentPartPr>
              <p14:xfrm>
                <a:off x="10083483" y="4657898"/>
                <a:ext cx="360000" cy="128952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79DA617D-1511-9D10-1507-93DA12731D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74483" y="4649258"/>
                  <a:ext cx="37764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08CBAFEF-2B27-E6C9-8B92-2C13A078132F}"/>
                    </a:ext>
                  </a:extLst>
                </p14:cNvPr>
                <p14:cNvContentPartPr/>
                <p14:nvPr/>
              </p14:nvContentPartPr>
              <p14:xfrm>
                <a:off x="10329723" y="5405258"/>
                <a:ext cx="292320" cy="63216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08CBAFEF-2B27-E6C9-8B92-2C13A078132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20723" y="5396618"/>
                  <a:ext cx="30996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85E4D335-C00B-3499-C5F1-6F2A50F74A87}"/>
                    </a:ext>
                  </a:extLst>
                </p14:cNvPr>
                <p14:cNvContentPartPr/>
                <p14:nvPr/>
              </p14:nvContentPartPr>
              <p14:xfrm>
                <a:off x="10336563" y="5500298"/>
                <a:ext cx="379800" cy="62280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85E4D335-C00B-3499-C5F1-6F2A50F74A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27923" y="5491298"/>
                  <a:ext cx="39744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2DD3890D-798C-65E8-9EB1-702F6BE569FA}"/>
                    </a:ext>
                  </a:extLst>
                </p14:cNvPr>
                <p14:cNvContentPartPr/>
                <p14:nvPr/>
              </p14:nvContentPartPr>
              <p14:xfrm>
                <a:off x="10347363" y="5420018"/>
                <a:ext cx="556200" cy="73224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2DD3890D-798C-65E8-9EB1-702F6BE569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38723" y="5411018"/>
                  <a:ext cx="57384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396B7328-B2B8-C48C-567F-E6DEDA296D84}"/>
                    </a:ext>
                  </a:extLst>
                </p14:cNvPr>
                <p14:cNvContentPartPr/>
                <p14:nvPr/>
              </p14:nvContentPartPr>
              <p14:xfrm>
                <a:off x="10257003" y="5298338"/>
                <a:ext cx="690840" cy="63540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396B7328-B2B8-C48C-567F-E6DEDA296D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48003" y="5289338"/>
                  <a:ext cx="70848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59475464-15DC-14FE-20C4-C6F9B43DF5C6}"/>
                    </a:ext>
                  </a:extLst>
                </p14:cNvPr>
                <p14:cNvContentPartPr/>
                <p14:nvPr/>
              </p14:nvContentPartPr>
              <p14:xfrm>
                <a:off x="10330803" y="5463218"/>
                <a:ext cx="748440" cy="71892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59475464-15DC-14FE-20C4-C6F9B43DF5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22163" y="5454578"/>
                  <a:ext cx="76608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EB844EFC-9D2B-C9E7-8F63-7015A2CB919F}"/>
                    </a:ext>
                  </a:extLst>
                </p14:cNvPr>
                <p14:cNvContentPartPr/>
                <p14:nvPr/>
              </p14:nvContentPartPr>
              <p14:xfrm>
                <a:off x="10352043" y="5497778"/>
                <a:ext cx="614880" cy="745200"/>
              </p14:xfrm>
            </p:contentPart>
          </mc:Choice>
          <mc:Fallback xmlns=""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EB844EFC-9D2B-C9E7-8F63-7015A2CB919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43043" y="5488778"/>
                  <a:ext cx="63252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ED45276B-2775-0AB2-BC7D-BED27CFB5078}"/>
                    </a:ext>
                  </a:extLst>
                </p14:cNvPr>
                <p14:cNvContentPartPr/>
                <p14:nvPr/>
              </p14:nvContentPartPr>
              <p14:xfrm>
                <a:off x="10153683" y="5454218"/>
                <a:ext cx="731160" cy="78768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ED45276B-2775-0AB2-BC7D-BED27CFB50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44683" y="5445578"/>
                  <a:ext cx="7488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E9E363D0-5167-B36B-2500-D711CF21066B}"/>
                    </a:ext>
                  </a:extLst>
                </p14:cNvPr>
                <p14:cNvContentPartPr/>
                <p14:nvPr/>
              </p14:nvContentPartPr>
              <p14:xfrm>
                <a:off x="10040643" y="5461418"/>
                <a:ext cx="531000" cy="76608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E9E363D0-5167-B36B-2500-D711CF21066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32003" y="5452418"/>
                  <a:ext cx="54864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7DC7705-E118-FD01-16C0-6BCD4D7030D4}"/>
                    </a:ext>
                  </a:extLst>
                </p14:cNvPr>
                <p14:cNvContentPartPr/>
                <p14:nvPr/>
              </p14:nvContentPartPr>
              <p14:xfrm>
                <a:off x="9926523" y="5274578"/>
                <a:ext cx="298080" cy="85356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7DC7705-E118-FD01-16C0-6BCD4D7030D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17883" y="5265938"/>
                  <a:ext cx="31572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F8ED2203-E075-DCFE-2C28-9F99B9239805}"/>
                    </a:ext>
                  </a:extLst>
                </p14:cNvPr>
                <p14:cNvContentPartPr/>
                <p14:nvPr/>
              </p14:nvContentPartPr>
              <p14:xfrm>
                <a:off x="9834723" y="5121578"/>
                <a:ext cx="72360" cy="9770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F8ED2203-E075-DCFE-2C28-9F99B923980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26083" y="5112578"/>
                  <a:ext cx="9000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EC379422-C468-4581-1BA0-D290ED8AD82F}"/>
                    </a:ext>
                  </a:extLst>
                </p14:cNvPr>
                <p14:cNvContentPartPr/>
                <p14:nvPr/>
              </p14:nvContentPartPr>
              <p14:xfrm>
                <a:off x="9209403" y="5105018"/>
                <a:ext cx="540360" cy="99072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EC379422-C468-4581-1BA0-D290ED8AD8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00403" y="5096018"/>
                  <a:ext cx="55800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312BEEDC-B76D-929C-6668-3E72F16D3724}"/>
                    </a:ext>
                  </a:extLst>
                </p14:cNvPr>
                <p14:cNvContentPartPr/>
                <p14:nvPr/>
              </p14:nvContentPartPr>
              <p14:xfrm>
                <a:off x="8810883" y="5157938"/>
                <a:ext cx="526320" cy="78588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312BEEDC-B76D-929C-6668-3E72F16D37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01883" y="5148938"/>
                  <a:ext cx="54396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15713BC0-C44E-6DF4-FA47-D446EA040B2D}"/>
                    </a:ext>
                  </a:extLst>
                </p14:cNvPr>
                <p14:cNvContentPartPr/>
                <p14:nvPr/>
              </p14:nvContentPartPr>
              <p14:xfrm>
                <a:off x="8686323" y="5336498"/>
                <a:ext cx="506160" cy="55872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15713BC0-C44E-6DF4-FA47-D446EA040B2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77683" y="5327498"/>
                  <a:ext cx="5238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725ACB48-970B-7DE1-0D4C-61104F6BDF1A}"/>
                    </a:ext>
                  </a:extLst>
                </p14:cNvPr>
                <p14:cNvContentPartPr/>
                <p14:nvPr/>
              </p14:nvContentPartPr>
              <p14:xfrm>
                <a:off x="8569683" y="5215178"/>
                <a:ext cx="655920" cy="68580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725ACB48-970B-7DE1-0D4C-61104F6BD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61043" y="5206538"/>
                  <a:ext cx="67356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DF4EEAED-BC6D-FFFC-0260-A1DC1BB4FED7}"/>
                    </a:ext>
                  </a:extLst>
                </p14:cNvPr>
                <p14:cNvContentPartPr/>
                <p14:nvPr/>
              </p14:nvContentPartPr>
              <p14:xfrm>
                <a:off x="9013563" y="5035538"/>
                <a:ext cx="242640" cy="4435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DF4EEAED-BC6D-FFFC-0260-A1DC1BB4FED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04923" y="5026538"/>
                  <a:ext cx="2602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C9C77C99-4200-6594-DCF1-F667DC02B484}"/>
                    </a:ext>
                  </a:extLst>
                </p14:cNvPr>
                <p14:cNvContentPartPr/>
                <p14:nvPr/>
              </p14:nvContentPartPr>
              <p14:xfrm>
                <a:off x="9167283" y="4452698"/>
                <a:ext cx="290520" cy="9216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C9C77C99-4200-6594-DCF1-F667DC02B48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58283" y="4444058"/>
                  <a:ext cx="30816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A9F24E1E-CBD9-0B26-AAF1-5CDDBE99472F}"/>
                    </a:ext>
                  </a:extLst>
                </p14:cNvPr>
                <p14:cNvContentPartPr/>
                <p14:nvPr/>
              </p14:nvContentPartPr>
              <p14:xfrm>
                <a:off x="9410643" y="4000178"/>
                <a:ext cx="177480" cy="10015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A9F24E1E-CBD9-0B26-AAF1-5CDDBE99472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02003" y="3991178"/>
                  <a:ext cx="19512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15F19A8E-31F4-CD06-0C6E-1439091C6184}"/>
                    </a:ext>
                  </a:extLst>
                </p14:cNvPr>
                <p14:cNvContentPartPr/>
                <p14:nvPr/>
              </p14:nvContentPartPr>
              <p14:xfrm>
                <a:off x="9511443" y="3713258"/>
                <a:ext cx="73440" cy="82764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15F19A8E-31F4-CD06-0C6E-1439091C618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02443" y="3704258"/>
                  <a:ext cx="9108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58AFD3-E514-2CC9-B963-297EBE544457}"/>
                    </a:ext>
                  </a:extLst>
                </p14:cNvPr>
                <p14:cNvContentPartPr/>
                <p14:nvPr/>
              </p14:nvContentPartPr>
              <p14:xfrm>
                <a:off x="9367803" y="3452978"/>
                <a:ext cx="219240" cy="86580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058AFD3-E514-2CC9-B963-297EBE54445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59163" y="3444338"/>
                  <a:ext cx="23688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AB00CEA5-C8C4-E7B0-38D8-2921DAEAC0CC}"/>
                    </a:ext>
                  </a:extLst>
                </p14:cNvPr>
                <p14:cNvContentPartPr/>
                <p14:nvPr/>
              </p14:nvContentPartPr>
              <p14:xfrm>
                <a:off x="9137403" y="3161378"/>
                <a:ext cx="296280" cy="6548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AB00CEA5-C8C4-E7B0-38D8-2921DAEAC0C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28403" y="3152378"/>
                  <a:ext cx="3139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6CCC271C-9529-7D57-7881-D2C47CD2E6CE}"/>
                    </a:ext>
                  </a:extLst>
                </p14:cNvPr>
                <p14:cNvContentPartPr/>
                <p14:nvPr/>
              </p14:nvContentPartPr>
              <p14:xfrm>
                <a:off x="8476443" y="2496458"/>
                <a:ext cx="963720" cy="121068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6CCC271C-9529-7D57-7881-D2C47CD2E6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67803" y="2487818"/>
                  <a:ext cx="98136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B9B02EDA-9F93-D70E-38D2-0161E058A22F}"/>
                    </a:ext>
                  </a:extLst>
                </p14:cNvPr>
                <p14:cNvContentPartPr/>
                <p14:nvPr/>
              </p14:nvContentPartPr>
              <p14:xfrm>
                <a:off x="8366283" y="2363258"/>
                <a:ext cx="135360" cy="146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B9B02EDA-9F93-D70E-38D2-0161E058A2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57643" y="2354618"/>
                  <a:ext cx="153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2C05E93F-EB74-B2BB-2903-A5C35D9D8697}"/>
                    </a:ext>
                  </a:extLst>
                </p14:cNvPr>
                <p14:cNvContentPartPr/>
                <p14:nvPr/>
              </p14:nvContentPartPr>
              <p14:xfrm>
                <a:off x="7950843" y="2083898"/>
                <a:ext cx="248400" cy="47304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2C05E93F-EB74-B2BB-2903-A5C35D9D86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41843" y="2075258"/>
                  <a:ext cx="2660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C46BE89A-6EBE-3EE1-F626-FAA032F221EB}"/>
                    </a:ext>
                  </a:extLst>
                </p14:cNvPr>
                <p14:cNvContentPartPr/>
                <p14:nvPr/>
              </p14:nvContentPartPr>
              <p14:xfrm>
                <a:off x="8056683" y="2578898"/>
                <a:ext cx="144000" cy="6804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C46BE89A-6EBE-3EE1-F626-FAA032F221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7683" y="2569898"/>
                  <a:ext cx="161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FC3B3287-B500-7909-96CA-20E8435A7797}"/>
                    </a:ext>
                  </a:extLst>
                </p14:cNvPr>
                <p14:cNvContentPartPr/>
                <p14:nvPr/>
              </p14:nvContentPartPr>
              <p14:xfrm>
                <a:off x="7742763" y="2334458"/>
                <a:ext cx="447840" cy="25272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FC3B3287-B500-7909-96CA-20E8435A77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4123" y="2325818"/>
                  <a:ext cx="465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D3E9A576-77B9-8843-5F3F-0CCAFA7CB4BB}"/>
                    </a:ext>
                  </a:extLst>
                </p14:cNvPr>
                <p14:cNvContentPartPr/>
                <p14:nvPr/>
              </p14:nvContentPartPr>
              <p14:xfrm>
                <a:off x="2745963" y="1924778"/>
                <a:ext cx="1084680" cy="368172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D3E9A576-77B9-8843-5F3F-0CCAFA7CB4B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36963" y="1915778"/>
                  <a:ext cx="1102320" cy="36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6337A746-EA29-9A6B-76FF-202DCA80AACC}"/>
                    </a:ext>
                  </a:extLst>
                </p14:cNvPr>
                <p14:cNvContentPartPr/>
                <p14:nvPr/>
              </p14:nvContentPartPr>
              <p14:xfrm>
                <a:off x="3840723" y="1913978"/>
                <a:ext cx="1251000" cy="25041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6337A746-EA29-9A6B-76FF-202DCA80AAC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32083" y="1904978"/>
                  <a:ext cx="1268640" cy="25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0A45A0E6-5191-1D3A-9253-AB9A06826F42}"/>
                    </a:ext>
                  </a:extLst>
                </p14:cNvPr>
                <p14:cNvContentPartPr/>
                <p14:nvPr/>
              </p14:nvContentPartPr>
              <p14:xfrm>
                <a:off x="4263363" y="1614098"/>
                <a:ext cx="915480" cy="12621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0A45A0E6-5191-1D3A-9253-AB9A06826F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54363" y="1605458"/>
                  <a:ext cx="933120" cy="12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3CA0C619-71F3-E0F5-2834-67B047CFA3AC}"/>
                    </a:ext>
                  </a:extLst>
                </p14:cNvPr>
                <p14:cNvContentPartPr/>
                <p14:nvPr/>
              </p14:nvContentPartPr>
              <p14:xfrm>
                <a:off x="4493403" y="1570178"/>
                <a:ext cx="1165320" cy="9082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3CA0C619-71F3-E0F5-2834-67B047CFA3A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84763" y="1561178"/>
                  <a:ext cx="118296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005CEFCC-829B-8AEE-CF4D-D38FCB52FBDD}"/>
                    </a:ext>
                  </a:extLst>
                </p14:cNvPr>
                <p14:cNvContentPartPr/>
                <p14:nvPr/>
              </p14:nvContentPartPr>
              <p14:xfrm>
                <a:off x="5129163" y="1717418"/>
                <a:ext cx="1220040" cy="38664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005CEFCC-829B-8AEE-CF4D-D38FCB52FB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20523" y="1708778"/>
                  <a:ext cx="12376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B8D333E-0B44-A5F1-BE28-64E8E2CAE963}"/>
                    </a:ext>
                  </a:extLst>
                </p14:cNvPr>
                <p14:cNvContentPartPr/>
                <p14:nvPr/>
              </p14:nvContentPartPr>
              <p14:xfrm>
                <a:off x="5206923" y="2307818"/>
                <a:ext cx="1172880" cy="13932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B8D333E-0B44-A5F1-BE28-64E8E2CAE96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98283" y="2299178"/>
                  <a:ext cx="1190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0CCF92B5-0254-444A-386E-5E5F9E77A37F}"/>
                    </a:ext>
                  </a:extLst>
                </p14:cNvPr>
                <p14:cNvContentPartPr/>
                <p14:nvPr/>
              </p14:nvContentPartPr>
              <p14:xfrm>
                <a:off x="5072643" y="1596818"/>
                <a:ext cx="939600" cy="39960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0CCF92B5-0254-444A-386E-5E5F9E77A37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63643" y="1588178"/>
                  <a:ext cx="9572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B4504473-0044-25A9-6DEA-052F86DECB62}"/>
                    </a:ext>
                  </a:extLst>
                </p14:cNvPr>
                <p14:cNvContentPartPr/>
                <p14:nvPr/>
              </p14:nvContentPartPr>
              <p14:xfrm>
                <a:off x="4434363" y="1632458"/>
                <a:ext cx="432720" cy="109188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B4504473-0044-25A9-6DEA-052F86DECB6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25363" y="1623818"/>
                  <a:ext cx="45036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8DDC6AEC-407E-D439-A9C0-FBBE6D67B10E}"/>
                    </a:ext>
                  </a:extLst>
                </p14:cNvPr>
                <p14:cNvContentPartPr/>
                <p14:nvPr/>
              </p14:nvContentPartPr>
              <p14:xfrm>
                <a:off x="3844323" y="1829018"/>
                <a:ext cx="343080" cy="16142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8DDC6AEC-407E-D439-A9C0-FBBE6D67B10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35683" y="1820018"/>
                  <a:ext cx="360720" cy="16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E171733E-C4DC-257D-A540-A6B3C7ACE01B}"/>
                    </a:ext>
                  </a:extLst>
                </p14:cNvPr>
                <p14:cNvContentPartPr/>
                <p14:nvPr/>
              </p14:nvContentPartPr>
              <p14:xfrm>
                <a:off x="3617883" y="1448858"/>
                <a:ext cx="177120" cy="13636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E171733E-C4DC-257D-A540-A6B3C7ACE01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09243" y="1440218"/>
                  <a:ext cx="194760" cy="13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6223CEB9-93D2-4B74-EED0-75E3A06DEF7E}"/>
                    </a:ext>
                  </a:extLst>
                </p14:cNvPr>
                <p14:cNvContentPartPr/>
                <p14:nvPr/>
              </p14:nvContentPartPr>
              <p14:xfrm>
                <a:off x="3296763" y="1292618"/>
                <a:ext cx="338760" cy="10512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23CEB9-93D2-4B74-EED0-75E3A06DEF7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87763" y="1283978"/>
                  <a:ext cx="356400" cy="10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F013786-27F0-7800-5C58-D44AA8B39311}"/>
                    </a:ext>
                  </a:extLst>
                </p14:cNvPr>
                <p14:cNvContentPartPr/>
                <p14:nvPr/>
              </p14:nvContentPartPr>
              <p14:xfrm>
                <a:off x="2783403" y="1261658"/>
                <a:ext cx="397080" cy="870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7F013786-27F0-7800-5C58-D44AA8B3931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74763" y="1252658"/>
                  <a:ext cx="41472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A378A841-CFBE-F758-4B36-904ECAD5E3C2}"/>
                    </a:ext>
                  </a:extLst>
                </p14:cNvPr>
                <p14:cNvContentPartPr/>
                <p14:nvPr/>
              </p14:nvContentPartPr>
              <p14:xfrm>
                <a:off x="2266443" y="1776098"/>
                <a:ext cx="502920" cy="3765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A378A841-CFBE-F758-4B36-904ECAD5E3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57443" y="1767098"/>
                  <a:ext cx="520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5B21ABF0-D8D5-729F-E6A4-895AFF4DCEC0}"/>
                    </a:ext>
                  </a:extLst>
                </p14:cNvPr>
                <p14:cNvContentPartPr/>
                <p14:nvPr/>
              </p14:nvContentPartPr>
              <p14:xfrm>
                <a:off x="2075643" y="2491418"/>
                <a:ext cx="858600" cy="21060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5B21ABF0-D8D5-729F-E6A4-895AFF4DCEC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67003" y="2482778"/>
                  <a:ext cx="876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3FF0AB67-7DA4-481E-C8B9-D73DDED8BBB4}"/>
                    </a:ext>
                  </a:extLst>
                </p14:cNvPr>
                <p14:cNvContentPartPr/>
                <p14:nvPr/>
              </p14:nvContentPartPr>
              <p14:xfrm>
                <a:off x="2297403" y="2947898"/>
                <a:ext cx="944280" cy="10764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3FF0AB67-7DA4-481E-C8B9-D73DDED8BBB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88763" y="2939258"/>
                  <a:ext cx="961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0184E00-4975-4033-74E1-C8453F815444}"/>
                    </a:ext>
                  </a:extLst>
                </p14:cNvPr>
                <p14:cNvContentPartPr/>
                <p14:nvPr/>
              </p14:nvContentPartPr>
              <p14:xfrm>
                <a:off x="2668563" y="2900018"/>
                <a:ext cx="1027440" cy="70308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0184E00-4975-4033-74E1-C8453F81544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59923" y="2891378"/>
                  <a:ext cx="10450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E8B75CAC-7AC8-D72B-E001-19A11F7717AB}"/>
                    </a:ext>
                  </a:extLst>
                </p14:cNvPr>
                <p14:cNvContentPartPr/>
                <p14:nvPr/>
              </p14:nvContentPartPr>
              <p14:xfrm>
                <a:off x="2939643" y="3312218"/>
                <a:ext cx="707400" cy="7776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E8B75CAC-7AC8-D72B-E001-19A11F7717A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31003" y="3303218"/>
                  <a:ext cx="72504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0E50CA12-54B8-B462-BAEB-A505F2B45921}"/>
                    </a:ext>
                  </a:extLst>
                </p14:cNvPr>
                <p14:cNvContentPartPr/>
                <p14:nvPr/>
              </p14:nvContentPartPr>
              <p14:xfrm>
                <a:off x="3924963" y="3062018"/>
                <a:ext cx="780120" cy="14835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0E50CA12-54B8-B462-BAEB-A505F2B459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15963" y="3053378"/>
                  <a:ext cx="797760" cy="15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71D2118-1FFB-770A-48AC-F43D8897FCDE}"/>
                    </a:ext>
                  </a:extLst>
                </p14:cNvPr>
                <p14:cNvContentPartPr/>
                <p14:nvPr/>
              </p14:nvContentPartPr>
              <p14:xfrm>
                <a:off x="4193883" y="2795618"/>
                <a:ext cx="1264680" cy="133164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71D2118-1FFB-770A-48AC-F43D8897FCD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84883" y="2786618"/>
                  <a:ext cx="1282320" cy="13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AE730258-4C86-222A-5C16-8314198C30CE}"/>
                    </a:ext>
                  </a:extLst>
                </p14:cNvPr>
                <p14:cNvContentPartPr/>
                <p14:nvPr/>
              </p14:nvContentPartPr>
              <p14:xfrm>
                <a:off x="4936563" y="2225018"/>
                <a:ext cx="1141920" cy="7927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AE730258-4C86-222A-5C16-8314198C30C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927923" y="2216018"/>
                  <a:ext cx="115956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50BA56EA-0941-4C65-A8E1-6218E31553E5}"/>
                    </a:ext>
                  </a:extLst>
                </p14:cNvPr>
                <p14:cNvContentPartPr/>
                <p14:nvPr/>
              </p14:nvContentPartPr>
              <p14:xfrm>
                <a:off x="4999923" y="2282258"/>
                <a:ext cx="977760" cy="3708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50BA56EA-0941-4C65-A8E1-6218E31553E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90923" y="2273618"/>
                  <a:ext cx="995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DB4F5311-D19F-08F2-91BC-530E794F681F}"/>
                    </a:ext>
                  </a:extLst>
                </p14:cNvPr>
                <p14:cNvContentPartPr/>
                <p14:nvPr/>
              </p14:nvContentPartPr>
              <p14:xfrm>
                <a:off x="3134403" y="3771938"/>
                <a:ext cx="106200" cy="18072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DB4F5311-D19F-08F2-91BC-530E794F681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125763" y="3762938"/>
                  <a:ext cx="123840" cy="18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78545252-35E0-7F76-7A0A-00DBB09BF7FD}"/>
                    </a:ext>
                  </a:extLst>
                </p14:cNvPr>
                <p14:cNvContentPartPr/>
                <p14:nvPr/>
              </p14:nvContentPartPr>
              <p14:xfrm>
                <a:off x="4099563" y="3930698"/>
                <a:ext cx="200520" cy="170928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78545252-35E0-7F76-7A0A-00DBB09BF7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90563" y="3921698"/>
                  <a:ext cx="218160" cy="17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2F7E0333-AB22-7D5E-22D0-938138CA8212}"/>
                    </a:ext>
                  </a:extLst>
                </p14:cNvPr>
                <p14:cNvContentPartPr/>
                <p14:nvPr/>
              </p14:nvContentPartPr>
              <p14:xfrm>
                <a:off x="4173003" y="3041138"/>
                <a:ext cx="468360" cy="11786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2F7E0333-AB22-7D5E-22D0-938138CA821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64003" y="3032138"/>
                  <a:ext cx="486000" cy="11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C5AF9B09-11D1-CC9A-D51A-B6E9DC19FC1C}"/>
                    </a:ext>
                  </a:extLst>
                </p14:cNvPr>
                <p14:cNvContentPartPr/>
                <p14:nvPr/>
              </p14:nvContentPartPr>
              <p14:xfrm>
                <a:off x="4021083" y="2578898"/>
                <a:ext cx="450000" cy="126612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C5AF9B09-11D1-CC9A-D51A-B6E9DC19FC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12443" y="2569898"/>
                  <a:ext cx="467640" cy="12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9997676A-972B-0ABC-E187-C5A63F42CF89}"/>
                    </a:ext>
                  </a:extLst>
                </p14:cNvPr>
                <p14:cNvContentPartPr/>
                <p14:nvPr/>
              </p14:nvContentPartPr>
              <p14:xfrm>
                <a:off x="2833803" y="2589698"/>
                <a:ext cx="623880" cy="15364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9997676A-972B-0ABC-E187-C5A63F42CF8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25163" y="2580698"/>
                  <a:ext cx="64152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59A1D5D9-2B69-7AF3-45CB-2358FF46DBBD}"/>
                    </a:ext>
                  </a:extLst>
                </p14:cNvPr>
                <p14:cNvContentPartPr/>
                <p14:nvPr/>
              </p14:nvContentPartPr>
              <p14:xfrm>
                <a:off x="2863323" y="2235818"/>
                <a:ext cx="629640" cy="86292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59A1D5D9-2B69-7AF3-45CB-2358FF46DBB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54323" y="2226818"/>
                  <a:ext cx="64728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76A44E3E-8790-2C71-5021-98DAF1FA8E6B}"/>
                    </a:ext>
                  </a:extLst>
                </p14:cNvPr>
                <p14:cNvContentPartPr/>
                <p14:nvPr/>
              </p14:nvContentPartPr>
              <p14:xfrm>
                <a:off x="2722923" y="2010098"/>
                <a:ext cx="642960" cy="7372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76A44E3E-8790-2C71-5021-98DAF1FA8E6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13923" y="2001098"/>
                  <a:ext cx="66060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2004B16D-D5B5-178D-ED63-B412AFC04B07}"/>
                    </a:ext>
                  </a:extLst>
                </p14:cNvPr>
                <p14:cNvContentPartPr/>
                <p14:nvPr/>
              </p14:nvContentPartPr>
              <p14:xfrm>
                <a:off x="4324563" y="1610858"/>
                <a:ext cx="389880" cy="82728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2004B16D-D5B5-178D-ED63-B412AFC04B0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15923" y="1602218"/>
                  <a:ext cx="40752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67366E11-77D3-150F-D497-642BF9C49F6F}"/>
                    </a:ext>
                  </a:extLst>
                </p14:cNvPr>
                <p14:cNvContentPartPr/>
                <p14:nvPr/>
              </p14:nvContentPartPr>
              <p14:xfrm>
                <a:off x="5360643" y="1594298"/>
                <a:ext cx="121680" cy="2394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67366E11-77D3-150F-D497-642BF9C49F6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52003" y="1585658"/>
                  <a:ext cx="139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349774FA-27FD-ABF8-CC94-6FF8E07CA8D4}"/>
                    </a:ext>
                  </a:extLst>
                </p14:cNvPr>
                <p14:cNvContentPartPr/>
                <p14:nvPr/>
              </p14:nvContentPartPr>
              <p14:xfrm>
                <a:off x="5525883" y="1526258"/>
                <a:ext cx="136800" cy="1584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349774FA-27FD-ABF8-CC94-6FF8E07CA8D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16883" y="1517258"/>
                  <a:ext cx="154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F6443A3E-569D-6E13-ACC7-29FA1221CB89}"/>
                    </a:ext>
                  </a:extLst>
                </p14:cNvPr>
                <p14:cNvContentPartPr/>
                <p14:nvPr/>
              </p14:nvContentPartPr>
              <p14:xfrm>
                <a:off x="5510043" y="1580978"/>
                <a:ext cx="122760" cy="22932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F6443A3E-569D-6E13-ACC7-29FA1221CB8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01043" y="1572338"/>
                  <a:ext cx="140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9C3CAFE3-906A-1026-B503-DFDE36B04508}"/>
                    </a:ext>
                  </a:extLst>
                </p14:cNvPr>
                <p14:cNvContentPartPr/>
                <p14:nvPr/>
              </p14:nvContentPartPr>
              <p14:xfrm>
                <a:off x="5503923" y="1450298"/>
                <a:ext cx="394560" cy="31968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9C3CAFE3-906A-1026-B503-DFDE36B045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495283" y="1441298"/>
                  <a:ext cx="412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832A0258-0911-D6E2-2F3E-C6C046D526A7}"/>
                    </a:ext>
                  </a:extLst>
                </p14:cNvPr>
                <p14:cNvContentPartPr/>
                <p14:nvPr/>
              </p14:nvContentPartPr>
              <p14:xfrm>
                <a:off x="5588163" y="1561538"/>
                <a:ext cx="523080" cy="39672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832A0258-0911-D6E2-2F3E-C6C046D526A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79163" y="1552898"/>
                  <a:ext cx="5407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06D2A408-6897-AE3E-4FF6-6F972E0BD4EA}"/>
                    </a:ext>
                  </a:extLst>
                </p14:cNvPr>
                <p14:cNvContentPartPr/>
                <p14:nvPr/>
              </p14:nvContentPartPr>
              <p14:xfrm>
                <a:off x="5661603" y="1862138"/>
                <a:ext cx="461160" cy="51840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06D2A408-6897-AE3E-4FF6-6F972E0BD4E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52603" y="1853498"/>
                  <a:ext cx="4788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F470CD41-9957-7CC0-5F2B-C3B69ACBDC4D}"/>
                    </a:ext>
                  </a:extLst>
                </p14:cNvPr>
                <p14:cNvContentPartPr/>
                <p14:nvPr/>
              </p14:nvContentPartPr>
              <p14:xfrm>
                <a:off x="5610483" y="2230058"/>
                <a:ext cx="475920" cy="22284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F470CD41-9957-7CC0-5F2B-C3B69ACBDC4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01843" y="2221058"/>
                  <a:ext cx="493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68243979-FC93-3AB0-C423-DAEBCC3D0AC5}"/>
                    </a:ext>
                  </a:extLst>
                </p14:cNvPr>
                <p14:cNvContentPartPr/>
                <p14:nvPr/>
              </p14:nvContentPartPr>
              <p14:xfrm>
                <a:off x="5546043" y="1632098"/>
                <a:ext cx="619200" cy="82728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68243979-FC93-3AB0-C423-DAEBCC3D0AC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37403" y="1623458"/>
                  <a:ext cx="63684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856414E-9769-AD7C-CB85-F4D886745E7D}"/>
                    </a:ext>
                  </a:extLst>
                </p14:cNvPr>
                <p14:cNvContentPartPr/>
                <p14:nvPr/>
              </p14:nvContentPartPr>
              <p14:xfrm>
                <a:off x="5418603" y="1429058"/>
                <a:ext cx="891720" cy="49104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6856414E-9769-AD7C-CB85-F4D886745E7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409963" y="1420058"/>
                  <a:ext cx="9093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53F81DB-32F3-84D1-FF0D-69CD22E7EC8F}"/>
                    </a:ext>
                  </a:extLst>
                </p14:cNvPr>
                <p14:cNvContentPartPr/>
                <p14:nvPr/>
              </p14:nvContentPartPr>
              <p14:xfrm>
                <a:off x="5282163" y="1389818"/>
                <a:ext cx="648720" cy="4978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A53F81DB-32F3-84D1-FF0D-69CD22E7EC8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273523" y="1381178"/>
                  <a:ext cx="666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704ED60F-E9A6-5077-9054-822B3D518B28}"/>
                    </a:ext>
                  </a:extLst>
                </p14:cNvPr>
                <p14:cNvContentPartPr/>
                <p14:nvPr/>
              </p14:nvContentPartPr>
              <p14:xfrm>
                <a:off x="5129883" y="1575218"/>
                <a:ext cx="653400" cy="17712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704ED60F-E9A6-5077-9054-822B3D518B2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21243" y="1566578"/>
                  <a:ext cx="671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EDE3968-DB7B-7343-7150-101310024DFC}"/>
                    </a:ext>
                  </a:extLst>
                </p14:cNvPr>
                <p14:cNvContentPartPr/>
                <p14:nvPr/>
              </p14:nvContentPartPr>
              <p14:xfrm>
                <a:off x="2514483" y="820298"/>
                <a:ext cx="3228840" cy="134172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0EDE3968-DB7B-7343-7150-101310024DF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505483" y="811298"/>
                  <a:ext cx="3246480" cy="13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9E6E09D8-DDEA-46F1-8794-9D93E094EC30}"/>
                    </a:ext>
                  </a:extLst>
                </p14:cNvPr>
                <p14:cNvContentPartPr/>
                <p14:nvPr/>
              </p14:nvContentPartPr>
              <p14:xfrm>
                <a:off x="2473083" y="1301618"/>
                <a:ext cx="284040" cy="43380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9E6E09D8-DDEA-46F1-8794-9D93E094EC3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64083" y="1292978"/>
                  <a:ext cx="3016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00DB88-8F5A-B66A-DE54-5E9ED2215322}"/>
                    </a:ext>
                  </a:extLst>
                </p14:cNvPr>
                <p14:cNvContentPartPr/>
                <p14:nvPr/>
              </p14:nvContentPartPr>
              <p14:xfrm>
                <a:off x="1829403" y="1167338"/>
                <a:ext cx="898200" cy="1872360"/>
              </p14:xfrm>
            </p:contentPart>
          </mc:Choice>
          <mc:Fallback xmlns="">
            <p:pic>
              <p:nvPicPr>
                <p:cNvPr id="157" name="Freihand 156">
                  <a:extLst>
                    <a:ext uri="{FF2B5EF4-FFF2-40B4-BE49-F238E27FC236}">
                      <a16:creationId xmlns:a16="http://schemas.microsoft.com/office/drawing/2014/main" id="{B900DB88-8F5A-B66A-DE54-5E9ED221532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820763" y="1158698"/>
                  <a:ext cx="915840" cy="18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9E0888BA-6551-BC60-1DD7-D9E4B29F8714}"/>
                    </a:ext>
                  </a:extLst>
                </p14:cNvPr>
                <p14:cNvContentPartPr/>
                <p14:nvPr/>
              </p14:nvContentPartPr>
              <p14:xfrm>
                <a:off x="2537883" y="2640098"/>
                <a:ext cx="157680" cy="201960"/>
              </p14:xfrm>
            </p:contentPart>
          </mc:Choice>
          <mc:Fallback xmlns=""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9E0888BA-6551-BC60-1DD7-D9E4B29F871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29243" y="2631098"/>
                  <a:ext cx="175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91E05B72-4823-3080-A2FC-8DE537F36C53}"/>
                    </a:ext>
                  </a:extLst>
                </p14:cNvPr>
                <p14:cNvContentPartPr/>
                <p14:nvPr/>
              </p14:nvContentPartPr>
              <p14:xfrm>
                <a:off x="2596203" y="2249138"/>
                <a:ext cx="131760" cy="17892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91E05B72-4823-3080-A2FC-8DE537F36C5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587203" y="2240498"/>
                  <a:ext cx="149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5AB3A7AD-71EE-9B19-758B-F4750C4F9473}"/>
                    </a:ext>
                  </a:extLst>
                </p14:cNvPr>
                <p14:cNvContentPartPr/>
                <p14:nvPr/>
              </p14:nvContentPartPr>
              <p14:xfrm>
                <a:off x="1880523" y="5496338"/>
                <a:ext cx="1309320" cy="88380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5AB3A7AD-71EE-9B19-758B-F4750C4F947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71883" y="5487698"/>
                  <a:ext cx="132696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F4989F0C-458D-234E-4AF3-B8EE42CC8FDB}"/>
                    </a:ext>
                  </a:extLst>
                </p14:cNvPr>
                <p14:cNvContentPartPr/>
                <p14:nvPr/>
              </p14:nvContentPartPr>
              <p14:xfrm>
                <a:off x="3642363" y="5633498"/>
                <a:ext cx="152640" cy="1191960"/>
              </p14:xfrm>
            </p:contentPart>
          </mc:Choice>
          <mc:Fallback xmlns=""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F4989F0C-458D-234E-4AF3-B8EE42CC8FD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633363" y="5624858"/>
                  <a:ext cx="170280" cy="12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4DA348F5-0A98-7DEF-C76E-06B5DF01A568}"/>
                    </a:ext>
                  </a:extLst>
                </p14:cNvPr>
                <p14:cNvContentPartPr/>
                <p14:nvPr/>
              </p14:nvContentPartPr>
              <p14:xfrm>
                <a:off x="4380723" y="5606858"/>
                <a:ext cx="970200" cy="1133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4DA348F5-0A98-7DEF-C76E-06B5DF01A56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71723" y="5597858"/>
                  <a:ext cx="98784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4B7BA0C8-DB5C-330B-AADF-901890AD870B}"/>
                    </a:ext>
                  </a:extLst>
                </p14:cNvPr>
                <p14:cNvContentPartPr/>
                <p14:nvPr/>
              </p14:nvContentPartPr>
              <p14:xfrm>
                <a:off x="2740923" y="5739338"/>
                <a:ext cx="335160" cy="9223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4B7BA0C8-DB5C-330B-AADF-901890AD870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731923" y="5730698"/>
                  <a:ext cx="35280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91865E0D-74EA-E834-65A4-A7DA5CE417CF}"/>
                    </a:ext>
                  </a:extLst>
                </p14:cNvPr>
                <p14:cNvContentPartPr/>
                <p14:nvPr/>
              </p14:nvContentPartPr>
              <p14:xfrm>
                <a:off x="3864123" y="5983418"/>
                <a:ext cx="523800" cy="67680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91865E0D-74EA-E834-65A4-A7DA5CE417C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855483" y="5974778"/>
                  <a:ext cx="5414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B815385A-D93E-AF9B-10BA-8B6FA047C2C6}"/>
                    </a:ext>
                  </a:extLst>
                </p14:cNvPr>
                <p14:cNvContentPartPr/>
                <p14:nvPr/>
              </p14:nvContentPartPr>
              <p14:xfrm>
                <a:off x="4561083" y="5936258"/>
                <a:ext cx="738000" cy="52812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B815385A-D93E-AF9B-10BA-8B6FA047C2C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552443" y="5927618"/>
                  <a:ext cx="7556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5F1496C0-6666-1B95-08BD-2A7C25FE2EB6}"/>
                    </a:ext>
                  </a:extLst>
                </p14:cNvPr>
                <p14:cNvContentPartPr/>
                <p14:nvPr/>
              </p14:nvContentPartPr>
              <p14:xfrm>
                <a:off x="4539483" y="5901338"/>
                <a:ext cx="32400" cy="64116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5F1496C0-6666-1B95-08BD-2A7C25FE2EB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530483" y="5892338"/>
                  <a:ext cx="5004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1BF51C80-24B2-B704-0707-11571BDC67BD}"/>
                    </a:ext>
                  </a:extLst>
                </p14:cNvPr>
                <p14:cNvContentPartPr/>
                <p14:nvPr/>
              </p14:nvContentPartPr>
              <p14:xfrm>
                <a:off x="3183723" y="5972258"/>
                <a:ext cx="498960" cy="61740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1BF51C80-24B2-B704-0707-11571BDC67B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75083" y="5963258"/>
                  <a:ext cx="51660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1EB9C7AC-F7B7-F7C1-84DC-2CFF533C00D2}"/>
                    </a:ext>
                  </a:extLst>
                </p14:cNvPr>
                <p14:cNvContentPartPr/>
                <p14:nvPr/>
              </p14:nvContentPartPr>
              <p14:xfrm>
                <a:off x="3858363" y="5766338"/>
                <a:ext cx="542160" cy="46692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1EB9C7AC-F7B7-F7C1-84DC-2CFF533C00D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849723" y="5757338"/>
                  <a:ext cx="5598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5E4F916D-89FB-B542-D401-9D4D489198CE}"/>
                    </a:ext>
                  </a:extLst>
                </p14:cNvPr>
                <p14:cNvContentPartPr/>
                <p14:nvPr/>
              </p14:nvContentPartPr>
              <p14:xfrm>
                <a:off x="4260843" y="5825378"/>
                <a:ext cx="578160" cy="4287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5E4F916D-89FB-B542-D401-9D4D489198C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51843" y="5816738"/>
                  <a:ext cx="5958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F30C1017-AEA3-0000-6DB3-E1E408145EF1}"/>
                    </a:ext>
                  </a:extLst>
                </p14:cNvPr>
                <p14:cNvContentPartPr/>
                <p14:nvPr/>
              </p14:nvContentPartPr>
              <p14:xfrm>
                <a:off x="3139443" y="5646458"/>
                <a:ext cx="260640" cy="7992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F30C1017-AEA3-0000-6DB3-E1E408145EF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130443" y="5637458"/>
                  <a:ext cx="2782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4B6B627A-CD4F-FB70-0186-37701F910ACA}"/>
                    </a:ext>
                  </a:extLst>
                </p14:cNvPr>
                <p14:cNvContentPartPr/>
                <p14:nvPr/>
              </p14:nvContentPartPr>
              <p14:xfrm>
                <a:off x="3785643" y="6203018"/>
                <a:ext cx="302040" cy="380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4B6B627A-CD4F-FB70-0186-37701F910AC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777003" y="6194018"/>
                  <a:ext cx="3196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6473497-F85B-C4EE-0951-AD649C080F2D}"/>
                    </a:ext>
                  </a:extLst>
                </p14:cNvPr>
                <p14:cNvContentPartPr/>
                <p14:nvPr/>
              </p14:nvContentPartPr>
              <p14:xfrm>
                <a:off x="3286683" y="6257738"/>
                <a:ext cx="370800" cy="5544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56473497-F85B-C4EE-0951-AD649C080F2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277683" y="6249098"/>
                  <a:ext cx="3884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1685A503-D1F9-6991-4C29-8AA7C82B0007}"/>
                    </a:ext>
                  </a:extLst>
                </p14:cNvPr>
                <p14:cNvContentPartPr/>
                <p14:nvPr/>
              </p14:nvContentPartPr>
              <p14:xfrm>
                <a:off x="2531043" y="5850218"/>
                <a:ext cx="336960" cy="60084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1685A503-D1F9-6991-4C29-8AA7C82B000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522043" y="5841578"/>
                  <a:ext cx="3546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5D2A26DB-64B0-8702-8080-AC02D62C3C33}"/>
                    </a:ext>
                  </a:extLst>
                </p14:cNvPr>
                <p14:cNvContentPartPr/>
                <p14:nvPr/>
              </p14:nvContentPartPr>
              <p14:xfrm>
                <a:off x="3043683" y="6130298"/>
                <a:ext cx="30960" cy="3765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5D2A26DB-64B0-8702-8080-AC02D62C3C3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034683" y="6121298"/>
                  <a:ext cx="486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05BFA9D-05B7-29C9-5186-36E4030EA146}"/>
                    </a:ext>
                  </a:extLst>
                </p14:cNvPr>
                <p14:cNvContentPartPr/>
                <p14:nvPr/>
              </p14:nvContentPartPr>
              <p14:xfrm>
                <a:off x="4236003" y="5569778"/>
                <a:ext cx="368280" cy="37512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05BFA9D-05B7-29C9-5186-36E4030EA14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227003" y="5561138"/>
                  <a:ext cx="3859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310853A2-3E92-E66E-A4C8-BCFB6F185CCA}"/>
                    </a:ext>
                  </a:extLst>
                </p14:cNvPr>
                <p14:cNvContentPartPr/>
                <p14:nvPr/>
              </p14:nvContentPartPr>
              <p14:xfrm>
                <a:off x="4518963" y="6008978"/>
                <a:ext cx="328680" cy="64512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310853A2-3E92-E66E-A4C8-BCFB6F185CC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510323" y="6000338"/>
                  <a:ext cx="34632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42F24608-8232-DBEA-0756-EE801E893754}"/>
                    </a:ext>
                  </a:extLst>
                </p14:cNvPr>
                <p14:cNvContentPartPr/>
                <p14:nvPr/>
              </p14:nvContentPartPr>
              <p14:xfrm>
                <a:off x="3455523" y="4948058"/>
                <a:ext cx="85680" cy="101592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42F24608-8232-DBEA-0756-EE801E8937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446883" y="4939418"/>
                  <a:ext cx="10332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BD9CE2C-59B8-7DCA-31E2-E905F6AFC8B8}"/>
                    </a:ext>
                  </a:extLst>
                </p14:cNvPr>
                <p14:cNvContentPartPr/>
                <p14:nvPr/>
              </p14:nvContentPartPr>
              <p14:xfrm>
                <a:off x="3535083" y="4592378"/>
                <a:ext cx="38520" cy="61164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BD9CE2C-59B8-7DCA-31E2-E905F6AFC8B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526443" y="4583378"/>
                  <a:ext cx="5616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C9396F87-C82E-0CAD-288B-DA08BDC06DF4}"/>
                    </a:ext>
                  </a:extLst>
                </p14:cNvPr>
                <p14:cNvContentPartPr/>
                <p14:nvPr/>
              </p14:nvContentPartPr>
              <p14:xfrm>
                <a:off x="3464523" y="4112858"/>
                <a:ext cx="181440" cy="97452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C9396F87-C82E-0CAD-288B-DA08BDC06DF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455523" y="4104218"/>
                  <a:ext cx="199080" cy="9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C651CF4-BFCB-D056-208C-0570CE2BD3B5}"/>
                    </a:ext>
                  </a:extLst>
                </p14:cNvPr>
                <p14:cNvContentPartPr/>
                <p14:nvPr/>
              </p14:nvContentPartPr>
              <p14:xfrm>
                <a:off x="4247523" y="4064258"/>
                <a:ext cx="39960" cy="118836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C651CF4-BFCB-D056-208C-0570CE2BD3B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238523" y="4055618"/>
                  <a:ext cx="57600" cy="12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EC2716AF-1AA9-7CDF-1897-A784FA6D74AF}"/>
                    </a:ext>
                  </a:extLst>
                </p14:cNvPr>
                <p14:cNvContentPartPr/>
                <p14:nvPr/>
              </p14:nvContentPartPr>
              <p14:xfrm>
                <a:off x="2719683" y="3097298"/>
                <a:ext cx="369360" cy="48312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EC2716AF-1AA9-7CDF-1897-A784FA6D74A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11043" y="3088298"/>
                  <a:ext cx="3870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92378AE1-89C2-BBBA-D570-DE3CCB0D1212}"/>
                    </a:ext>
                  </a:extLst>
                </p14:cNvPr>
                <p14:cNvContentPartPr/>
                <p14:nvPr/>
              </p14:nvContentPartPr>
              <p14:xfrm>
                <a:off x="4349403" y="2914058"/>
                <a:ext cx="1366200" cy="132516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92378AE1-89C2-BBBA-D570-DE3CCB0D121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340403" y="2905418"/>
                  <a:ext cx="1383840" cy="13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AA17D840-34B7-8B7F-E2F1-73652499C4C0}"/>
                    </a:ext>
                  </a:extLst>
                </p14:cNvPr>
                <p14:cNvContentPartPr/>
                <p14:nvPr/>
              </p14:nvContentPartPr>
              <p14:xfrm>
                <a:off x="1740843" y="253658"/>
                <a:ext cx="4686840" cy="26424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AA17D840-34B7-8B7F-E2F1-73652499C4C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732203" y="244658"/>
                  <a:ext cx="4704480" cy="26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6BC90341-DCC7-4644-9F0B-7892CD9DF023}"/>
                    </a:ext>
                  </a:extLst>
                </p14:cNvPr>
                <p14:cNvContentPartPr/>
                <p14:nvPr/>
              </p14:nvContentPartPr>
              <p14:xfrm>
                <a:off x="1767843" y="1026578"/>
                <a:ext cx="510480" cy="8218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6BC90341-DCC7-4644-9F0B-7892CD9DF02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758843" y="1017578"/>
                  <a:ext cx="52812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C608BE1E-D211-5D30-6BB8-38E28E4580CE}"/>
                    </a:ext>
                  </a:extLst>
                </p14:cNvPr>
                <p14:cNvContentPartPr/>
                <p14:nvPr/>
              </p14:nvContentPartPr>
              <p14:xfrm>
                <a:off x="2189043" y="241418"/>
                <a:ext cx="4289040" cy="208296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C608BE1E-D211-5D30-6BB8-38E28E4580C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80403" y="232778"/>
                  <a:ext cx="4306680" cy="21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036D9BEE-56B0-0998-9515-ED291FC4B09B}"/>
                    </a:ext>
                  </a:extLst>
                </p14:cNvPr>
                <p14:cNvContentPartPr/>
                <p14:nvPr/>
              </p14:nvContentPartPr>
              <p14:xfrm>
                <a:off x="16443" y="469658"/>
                <a:ext cx="2784240" cy="186480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036D9BEE-56B0-0998-9515-ED291FC4B09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43" y="460658"/>
                  <a:ext cx="2801880" cy="18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CF4D01F1-CDDA-37B4-AC0E-3D4CD9E8DDC3}"/>
                    </a:ext>
                  </a:extLst>
                </p14:cNvPr>
                <p14:cNvContentPartPr/>
                <p14:nvPr/>
              </p14:nvContentPartPr>
              <p14:xfrm>
                <a:off x="-29637" y="86618"/>
                <a:ext cx="806760" cy="72576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CF4D01F1-CDDA-37B4-AC0E-3D4CD9E8DDC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-38637" y="77618"/>
                  <a:ext cx="82440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F8A14D66-2CA0-B8B4-F094-FD8DBCB31F92}"/>
                    </a:ext>
                  </a:extLst>
                </p14:cNvPr>
                <p14:cNvContentPartPr/>
                <p14:nvPr/>
              </p14:nvContentPartPr>
              <p14:xfrm>
                <a:off x="581283" y="477938"/>
                <a:ext cx="335160" cy="31392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F8A14D66-2CA0-B8B4-F094-FD8DBCB31F9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72283" y="469298"/>
                  <a:ext cx="352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262D7F21-D390-C091-D051-D6AD1C2608B4}"/>
                    </a:ext>
                  </a:extLst>
                </p14:cNvPr>
                <p14:cNvContentPartPr/>
                <p14:nvPr/>
              </p14:nvContentPartPr>
              <p14:xfrm>
                <a:off x="416763" y="69338"/>
                <a:ext cx="2704320" cy="218304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262D7F21-D390-C091-D051-D6AD1C2608B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07763" y="60338"/>
                  <a:ext cx="2721960" cy="22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7" name="Freihand 206">
                  <a:extLst>
                    <a:ext uri="{FF2B5EF4-FFF2-40B4-BE49-F238E27FC236}">
                      <a16:creationId xmlns:a16="http://schemas.microsoft.com/office/drawing/2014/main" id="{E9888DB8-493E-93B2-FACD-B067D39B94B2}"/>
                    </a:ext>
                  </a:extLst>
                </p14:cNvPr>
                <p14:cNvContentPartPr/>
                <p14:nvPr/>
              </p14:nvContentPartPr>
              <p14:xfrm>
                <a:off x="1325043" y="215858"/>
                <a:ext cx="1723320" cy="1416960"/>
              </p14:xfrm>
            </p:contentPart>
          </mc:Choice>
          <mc:Fallback xmlns="">
            <p:pic>
              <p:nvPicPr>
                <p:cNvPr id="207" name="Freihand 206">
                  <a:extLst>
                    <a:ext uri="{FF2B5EF4-FFF2-40B4-BE49-F238E27FC236}">
                      <a16:creationId xmlns:a16="http://schemas.microsoft.com/office/drawing/2014/main" id="{E9888DB8-493E-93B2-FACD-B067D39B94B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316043" y="206858"/>
                  <a:ext cx="1740960" cy="14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4D194B86-7D62-EAD4-582E-21332A82EF61}"/>
                    </a:ext>
                  </a:extLst>
                </p14:cNvPr>
                <p14:cNvContentPartPr/>
                <p14:nvPr/>
              </p14:nvContentPartPr>
              <p14:xfrm>
                <a:off x="2494683" y="826058"/>
                <a:ext cx="846720" cy="1013760"/>
              </p14:xfrm>
            </p:contentPart>
          </mc:Choice>
          <mc:Fallback xmlns=""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4D194B86-7D62-EAD4-582E-21332A82EF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485683" y="817058"/>
                  <a:ext cx="864360" cy="10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59EDB58D-62D1-3EA0-C863-573F9E6BC76C}"/>
                    </a:ext>
                  </a:extLst>
                </p14:cNvPr>
                <p14:cNvContentPartPr/>
                <p14:nvPr/>
              </p14:nvContentPartPr>
              <p14:xfrm>
                <a:off x="3352203" y="1028738"/>
                <a:ext cx="251640" cy="712080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59EDB58D-62D1-3EA0-C863-573F9E6BC76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343563" y="1020098"/>
                  <a:ext cx="26928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5554822C-B84C-53F5-5F57-2CF3DAC0C84A}"/>
                    </a:ext>
                  </a:extLst>
                </p14:cNvPr>
                <p14:cNvContentPartPr/>
                <p14:nvPr/>
              </p14:nvContentPartPr>
              <p14:xfrm>
                <a:off x="3282723" y="547778"/>
                <a:ext cx="946440" cy="839520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5554822C-B84C-53F5-5F57-2CF3DAC0C84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274083" y="539138"/>
                  <a:ext cx="9640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01F9A46B-68F1-D403-C19D-A354BA7E6911}"/>
                    </a:ext>
                  </a:extLst>
                </p14:cNvPr>
                <p14:cNvContentPartPr/>
                <p14:nvPr/>
              </p14:nvContentPartPr>
              <p14:xfrm>
                <a:off x="3066723" y="1271018"/>
                <a:ext cx="815760" cy="776520"/>
              </p14:xfrm>
            </p:contentPart>
          </mc:Choice>
          <mc:Fallback xmlns=""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01F9A46B-68F1-D403-C19D-A354BA7E691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57723" y="1262018"/>
                  <a:ext cx="83340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12" name="Freihand 211">
                  <a:extLst>
                    <a:ext uri="{FF2B5EF4-FFF2-40B4-BE49-F238E27FC236}">
                      <a16:creationId xmlns:a16="http://schemas.microsoft.com/office/drawing/2014/main" id="{B9986C95-5992-8D34-7B22-9559A352D54C}"/>
                    </a:ext>
                  </a:extLst>
                </p14:cNvPr>
                <p14:cNvContentPartPr/>
                <p14:nvPr/>
              </p14:nvContentPartPr>
              <p14:xfrm>
                <a:off x="3931083" y="806978"/>
                <a:ext cx="2494440" cy="775800"/>
              </p14:xfrm>
            </p:contentPart>
          </mc:Choice>
          <mc:Fallback xmlns="">
            <p:pic>
              <p:nvPicPr>
                <p:cNvPr id="212" name="Freihand 211">
                  <a:extLst>
                    <a:ext uri="{FF2B5EF4-FFF2-40B4-BE49-F238E27FC236}">
                      <a16:creationId xmlns:a16="http://schemas.microsoft.com/office/drawing/2014/main" id="{B9986C95-5992-8D34-7B22-9559A352D54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922443" y="797978"/>
                  <a:ext cx="251208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65E0F301-8D0D-D087-BC80-FBB84392AA85}"/>
                    </a:ext>
                  </a:extLst>
                </p14:cNvPr>
                <p14:cNvContentPartPr/>
                <p14:nvPr/>
              </p14:nvContentPartPr>
              <p14:xfrm>
                <a:off x="2422683" y="309818"/>
                <a:ext cx="5002200" cy="1761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65E0F301-8D0D-D087-BC80-FBB84392AA8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414043" y="300818"/>
                  <a:ext cx="5019840" cy="17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2C844CA2-415A-5F88-E5A5-60DA58ACB9A2}"/>
                    </a:ext>
                  </a:extLst>
                </p14:cNvPr>
                <p14:cNvContentPartPr/>
                <p14:nvPr/>
              </p14:nvContentPartPr>
              <p14:xfrm>
                <a:off x="2536083" y="1035938"/>
                <a:ext cx="1927080" cy="38484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2C844CA2-415A-5F88-E5A5-60DA58ACB9A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527443" y="1026938"/>
                  <a:ext cx="19447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82CF0CE6-CB07-A55E-C222-4293131BB473}"/>
                    </a:ext>
                  </a:extLst>
                </p14:cNvPr>
                <p14:cNvContentPartPr/>
                <p14:nvPr/>
              </p14:nvContentPartPr>
              <p14:xfrm>
                <a:off x="6961203" y="1117298"/>
                <a:ext cx="579240" cy="90396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82CF0CE6-CB07-A55E-C222-4293131BB47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952203" y="1108658"/>
                  <a:ext cx="59688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DB30CBEB-B7D7-C1CE-5656-B6F72F74A667}"/>
                    </a:ext>
                  </a:extLst>
                </p14:cNvPr>
                <p14:cNvContentPartPr/>
                <p14:nvPr/>
              </p14:nvContentPartPr>
              <p14:xfrm>
                <a:off x="7082163" y="341498"/>
                <a:ext cx="4812480" cy="14713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DB30CBEB-B7D7-C1CE-5656-B6F72F74A66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73523" y="332498"/>
                  <a:ext cx="4830120" cy="14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D2305BB5-4BF8-C5A0-87CB-BDA817312985}"/>
                    </a:ext>
                  </a:extLst>
                </p14:cNvPr>
                <p14:cNvContentPartPr/>
                <p14:nvPr/>
              </p14:nvContentPartPr>
              <p14:xfrm>
                <a:off x="7477443" y="840818"/>
                <a:ext cx="4804200" cy="14774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D2305BB5-4BF8-C5A0-87CB-BDA81731298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468803" y="832178"/>
                  <a:ext cx="4821840" cy="14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1C5B05B7-81E6-2347-FDE2-A84F6CDA870F}"/>
                    </a:ext>
                  </a:extLst>
                </p14:cNvPr>
                <p14:cNvContentPartPr/>
                <p14:nvPr/>
              </p14:nvContentPartPr>
              <p14:xfrm>
                <a:off x="7090443" y="191018"/>
                <a:ext cx="4906800" cy="97056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1C5B05B7-81E6-2347-FDE2-A84F6CDA870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081443" y="182378"/>
                  <a:ext cx="492444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21" name="Freihand 220">
                  <a:extLst>
                    <a:ext uri="{FF2B5EF4-FFF2-40B4-BE49-F238E27FC236}">
                      <a16:creationId xmlns:a16="http://schemas.microsoft.com/office/drawing/2014/main" id="{BF4D311B-8B7E-A8AB-49AD-BD3268EDA353}"/>
                    </a:ext>
                  </a:extLst>
                </p14:cNvPr>
                <p14:cNvContentPartPr/>
                <p14:nvPr/>
              </p14:nvContentPartPr>
              <p14:xfrm>
                <a:off x="5541363" y="254018"/>
                <a:ext cx="1875600" cy="753480"/>
              </p14:xfrm>
            </p:contentPart>
          </mc:Choice>
          <mc:Fallback xmlns="">
            <p:pic>
              <p:nvPicPr>
                <p:cNvPr id="221" name="Freihand 220">
                  <a:extLst>
                    <a:ext uri="{FF2B5EF4-FFF2-40B4-BE49-F238E27FC236}">
                      <a16:creationId xmlns:a16="http://schemas.microsoft.com/office/drawing/2014/main" id="{BF4D311B-8B7E-A8AB-49AD-BD3268EDA35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532723" y="245018"/>
                  <a:ext cx="189324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B397B4C6-B4AC-2A73-7797-57371A8C1A44}"/>
                    </a:ext>
                  </a:extLst>
                </p14:cNvPr>
                <p14:cNvContentPartPr/>
                <p14:nvPr/>
              </p14:nvContentPartPr>
              <p14:xfrm>
                <a:off x="7157403" y="92378"/>
                <a:ext cx="3709440" cy="117648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B397B4C6-B4AC-2A73-7797-57371A8C1A4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148763" y="83738"/>
                  <a:ext cx="3727080" cy="11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24" name="Freihand 223">
                  <a:extLst>
                    <a:ext uri="{FF2B5EF4-FFF2-40B4-BE49-F238E27FC236}">
                      <a16:creationId xmlns:a16="http://schemas.microsoft.com/office/drawing/2014/main" id="{CD7E380B-D32A-2F89-F8C6-8A8178123DE8}"/>
                    </a:ext>
                  </a:extLst>
                </p14:cNvPr>
                <p14:cNvContentPartPr/>
                <p14:nvPr/>
              </p14:nvContentPartPr>
              <p14:xfrm>
                <a:off x="10453923" y="282098"/>
                <a:ext cx="1750320" cy="895680"/>
              </p14:xfrm>
            </p:contentPart>
          </mc:Choice>
          <mc:Fallback xmlns="">
            <p:pic>
              <p:nvPicPr>
                <p:cNvPr id="224" name="Freihand 223">
                  <a:extLst>
                    <a:ext uri="{FF2B5EF4-FFF2-40B4-BE49-F238E27FC236}">
                      <a16:creationId xmlns:a16="http://schemas.microsoft.com/office/drawing/2014/main" id="{CD7E380B-D32A-2F89-F8C6-8A8178123DE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445283" y="273098"/>
                  <a:ext cx="176796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59BA21E1-8E58-0D83-4CB2-5D5F18FC0302}"/>
                    </a:ext>
                  </a:extLst>
                </p14:cNvPr>
                <p14:cNvContentPartPr/>
                <p14:nvPr/>
              </p14:nvContentPartPr>
              <p14:xfrm>
                <a:off x="7851123" y="345098"/>
                <a:ext cx="3368880" cy="8769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59BA21E1-8E58-0D83-4CB2-5D5F18FC030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842483" y="336458"/>
                  <a:ext cx="338652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B0E111-C43F-0EE6-7455-A422B7475423}"/>
                    </a:ext>
                  </a:extLst>
                </p14:cNvPr>
                <p14:cNvContentPartPr/>
                <p14:nvPr/>
              </p14:nvContentPartPr>
              <p14:xfrm>
                <a:off x="7030323" y="701138"/>
                <a:ext cx="5173920" cy="18432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B0E111-C43F-0EE6-7455-A422B747542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021683" y="692138"/>
                  <a:ext cx="5191560" cy="18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6ADA7BE4-FE52-AB06-8E81-FFAF89657CE5}"/>
                    </a:ext>
                  </a:extLst>
                </p14:cNvPr>
                <p14:cNvContentPartPr/>
                <p14:nvPr/>
              </p14:nvContentPartPr>
              <p14:xfrm>
                <a:off x="5719563" y="1316018"/>
                <a:ext cx="1648440" cy="80028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6ADA7BE4-FE52-AB06-8E81-FFAF89657CE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710923" y="1307378"/>
                  <a:ext cx="166608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28" name="Freihand 227">
                  <a:extLst>
                    <a:ext uri="{FF2B5EF4-FFF2-40B4-BE49-F238E27FC236}">
                      <a16:creationId xmlns:a16="http://schemas.microsoft.com/office/drawing/2014/main" id="{EE68B16D-80B2-BAD2-DC8E-F35E420FFD40}"/>
                    </a:ext>
                  </a:extLst>
                </p14:cNvPr>
                <p14:cNvContentPartPr/>
                <p14:nvPr/>
              </p14:nvContentPartPr>
              <p14:xfrm>
                <a:off x="6309603" y="1267778"/>
                <a:ext cx="1128600" cy="885960"/>
              </p14:xfrm>
            </p:contentPart>
          </mc:Choice>
          <mc:Fallback xmlns="">
            <p:pic>
              <p:nvPicPr>
                <p:cNvPr id="228" name="Freihand 227">
                  <a:extLst>
                    <a:ext uri="{FF2B5EF4-FFF2-40B4-BE49-F238E27FC236}">
                      <a16:creationId xmlns:a16="http://schemas.microsoft.com/office/drawing/2014/main" id="{EE68B16D-80B2-BAD2-DC8E-F35E420FFD4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300963" y="1259138"/>
                  <a:ext cx="11462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A331764F-5CFD-D2ED-E004-A90EE0BB9A54}"/>
                    </a:ext>
                  </a:extLst>
                </p14:cNvPr>
                <p14:cNvContentPartPr/>
                <p14:nvPr/>
              </p14:nvContentPartPr>
              <p14:xfrm>
                <a:off x="6161643" y="1832258"/>
                <a:ext cx="1762200" cy="65664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A331764F-5CFD-D2ED-E004-A90EE0BB9A5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52643" y="1823258"/>
                  <a:ext cx="177984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FC71374D-F28B-35BA-537E-1871EEBF4009}"/>
                    </a:ext>
                  </a:extLst>
                </p14:cNvPr>
                <p14:cNvContentPartPr/>
                <p14:nvPr/>
              </p14:nvContentPartPr>
              <p14:xfrm>
                <a:off x="6991803" y="1780058"/>
                <a:ext cx="1962720" cy="87876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FC71374D-F28B-35BA-537E-1871EEBF400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982803" y="1771058"/>
                  <a:ext cx="198036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2AB9813A-5EBC-D593-A584-45D0BB30C41C}"/>
                    </a:ext>
                  </a:extLst>
                </p14:cNvPr>
                <p14:cNvContentPartPr/>
                <p14:nvPr/>
              </p14:nvContentPartPr>
              <p14:xfrm>
                <a:off x="10095723" y="2194058"/>
                <a:ext cx="1053000" cy="74880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2AB9813A-5EBC-D593-A584-45D0BB30C41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86723" y="2185058"/>
                  <a:ext cx="10706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DDD5ABD4-B6D6-99BD-DFCE-D6B5E859C206}"/>
                    </a:ext>
                  </a:extLst>
                </p14:cNvPr>
                <p14:cNvContentPartPr/>
                <p14:nvPr/>
              </p14:nvContentPartPr>
              <p14:xfrm>
                <a:off x="9612963" y="2417978"/>
                <a:ext cx="699840" cy="666360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DDD5ABD4-B6D6-99BD-DFCE-D6B5E859C20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603963" y="2409338"/>
                  <a:ext cx="7174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2AEEB97F-64B4-47FB-8090-147FF97D5FC4}"/>
                    </a:ext>
                  </a:extLst>
                </p14:cNvPr>
                <p14:cNvContentPartPr/>
                <p14:nvPr/>
              </p14:nvContentPartPr>
              <p14:xfrm>
                <a:off x="2660283" y="1701218"/>
                <a:ext cx="2802960" cy="98748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2AEEB97F-64B4-47FB-8090-147FF97D5FC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651283" y="1692218"/>
                  <a:ext cx="282060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38" name="Freihand 237">
                  <a:extLst>
                    <a:ext uri="{FF2B5EF4-FFF2-40B4-BE49-F238E27FC236}">
                      <a16:creationId xmlns:a16="http://schemas.microsoft.com/office/drawing/2014/main" id="{BC5C8FF2-1548-7218-8BA8-D5CBCB340840}"/>
                    </a:ext>
                  </a:extLst>
                </p14:cNvPr>
                <p14:cNvContentPartPr/>
                <p14:nvPr/>
              </p14:nvContentPartPr>
              <p14:xfrm>
                <a:off x="3031443" y="1337978"/>
                <a:ext cx="1257480" cy="1049400"/>
              </p14:xfrm>
            </p:contentPart>
          </mc:Choice>
          <mc:Fallback xmlns="">
            <p:pic>
              <p:nvPicPr>
                <p:cNvPr id="238" name="Freihand 237">
                  <a:extLst>
                    <a:ext uri="{FF2B5EF4-FFF2-40B4-BE49-F238E27FC236}">
                      <a16:creationId xmlns:a16="http://schemas.microsoft.com/office/drawing/2014/main" id="{BC5C8FF2-1548-7218-8BA8-D5CBCB34084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022803" y="1328978"/>
                  <a:ext cx="1275120" cy="10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5D1D8C6-4D9F-45FB-65B4-5546188C9179}"/>
                    </a:ext>
                  </a:extLst>
                </p14:cNvPr>
                <p14:cNvContentPartPr/>
                <p14:nvPr/>
              </p14:nvContentPartPr>
              <p14:xfrm>
                <a:off x="11513043" y="2507978"/>
                <a:ext cx="325080" cy="36756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5D1D8C6-4D9F-45FB-65B4-5546188C917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504043" y="2499338"/>
                  <a:ext cx="342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2931AD9C-1E01-2660-4EBB-4D361B237026}"/>
                    </a:ext>
                  </a:extLst>
                </p14:cNvPr>
                <p14:cNvContentPartPr/>
                <p14:nvPr/>
              </p14:nvContentPartPr>
              <p14:xfrm>
                <a:off x="11569203" y="2237978"/>
                <a:ext cx="830160" cy="79416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2931AD9C-1E01-2660-4EBB-4D361B23702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560203" y="2228978"/>
                  <a:ext cx="8478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F504F823-ADBC-97EE-7DB5-968F763CE900}"/>
                    </a:ext>
                  </a:extLst>
                </p14:cNvPr>
                <p14:cNvContentPartPr/>
                <p14:nvPr/>
              </p14:nvContentPartPr>
              <p14:xfrm>
                <a:off x="718443" y="-11662"/>
                <a:ext cx="11600280" cy="16869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F504F823-ADBC-97EE-7DB5-968F763CE90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9803" y="-20662"/>
                  <a:ext cx="1161792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4C25D367-42EB-9185-A6CD-9C86F443A0FA}"/>
                    </a:ext>
                  </a:extLst>
                </p14:cNvPr>
                <p14:cNvContentPartPr/>
                <p14:nvPr/>
              </p14:nvContentPartPr>
              <p14:xfrm>
                <a:off x="2895003" y="1223304"/>
                <a:ext cx="3656520" cy="192888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4C25D367-42EB-9185-A6CD-9C86F443A0F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886363" y="1214304"/>
                  <a:ext cx="3674160" cy="19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9A91933A-62A8-C828-0A01-F103FE9299B2}"/>
                    </a:ext>
                  </a:extLst>
                </p14:cNvPr>
                <p14:cNvContentPartPr/>
                <p14:nvPr/>
              </p14:nvContentPartPr>
              <p14:xfrm>
                <a:off x="3418803" y="985344"/>
                <a:ext cx="7715160" cy="196488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9A91933A-62A8-C828-0A01-F103FE9299B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409803" y="976344"/>
                  <a:ext cx="7732800" cy="19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0A06451A-5656-28D8-3A8D-2D20F3F4B6EF}"/>
                    </a:ext>
                  </a:extLst>
                </p14:cNvPr>
                <p14:cNvContentPartPr/>
                <p14:nvPr/>
              </p14:nvContentPartPr>
              <p14:xfrm>
                <a:off x="7234803" y="1655664"/>
                <a:ext cx="45000" cy="8640"/>
              </p14:xfrm>
            </p:contentPart>
          </mc:Choice>
          <mc:Fallback xmlns=""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0A06451A-5656-28D8-3A8D-2D20F3F4B6E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225803" y="1646664"/>
                  <a:ext cx="62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F13A4694-925C-58CF-5D29-600E893A17FE}"/>
                    </a:ext>
                  </a:extLst>
                </p14:cNvPr>
                <p14:cNvContentPartPr/>
                <p14:nvPr/>
              </p14:nvContentPartPr>
              <p14:xfrm>
                <a:off x="90603" y="2591304"/>
                <a:ext cx="1099440" cy="64872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F13A4694-925C-58CF-5D29-600E893A17F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1603" y="2582304"/>
                  <a:ext cx="11170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F762B235-A393-945F-0C94-FF4C155EC771}"/>
                    </a:ext>
                  </a:extLst>
                </p14:cNvPr>
                <p14:cNvContentPartPr/>
                <p14:nvPr/>
              </p14:nvContentPartPr>
              <p14:xfrm>
                <a:off x="956763" y="2396184"/>
                <a:ext cx="3191400" cy="882000"/>
              </p14:xfrm>
            </p:contentPart>
          </mc:Choice>
          <mc:Fallback xmlns=""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F762B235-A393-945F-0C94-FF4C155EC77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47763" y="2387184"/>
                  <a:ext cx="320904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EE2CA030-2854-386F-C3F6-99422AE3DF20}"/>
                    </a:ext>
                  </a:extLst>
                </p14:cNvPr>
                <p14:cNvContentPartPr/>
                <p14:nvPr/>
              </p14:nvContentPartPr>
              <p14:xfrm>
                <a:off x="4429683" y="1810824"/>
                <a:ext cx="7547760" cy="104760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EE2CA030-2854-386F-C3F6-99422AE3DF2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421043" y="1801824"/>
                  <a:ext cx="7565400" cy="10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950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C55BD8A0-C259-D62E-3408-67A7FCF3B396}"/>
                  </a:ext>
                </a:extLst>
              </p14:cNvPr>
              <p14:cNvContentPartPr/>
              <p14:nvPr/>
            </p14:nvContentPartPr>
            <p14:xfrm>
              <a:off x="2289843" y="1191818"/>
              <a:ext cx="1272240" cy="5292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C55BD8A0-C259-D62E-3408-67A7FCF3B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1203" y="1183178"/>
                <a:ext cx="12898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B09BE8F-F2A0-2578-FC7D-75259AD6354D}"/>
                  </a:ext>
                </a:extLst>
              </p14:cNvPr>
              <p14:cNvContentPartPr/>
              <p14:nvPr/>
            </p14:nvContentPartPr>
            <p14:xfrm>
              <a:off x="7092963" y="1217018"/>
              <a:ext cx="994320" cy="7232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B09BE8F-F2A0-2578-FC7D-75259AD635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4323" y="1208018"/>
                <a:ext cx="101196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95F034DD-FFF5-BBD5-175C-D7F4B040EA33}"/>
                  </a:ext>
                </a:extLst>
              </p14:cNvPr>
              <p14:cNvContentPartPr/>
              <p14:nvPr/>
            </p14:nvContentPartPr>
            <p14:xfrm>
              <a:off x="8180163" y="451298"/>
              <a:ext cx="1141200" cy="7369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95F034DD-FFF5-BBD5-175C-D7F4B040EA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1523" y="442298"/>
                <a:ext cx="115884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782E3685-201E-1378-53D7-E91E213DADBF}"/>
                  </a:ext>
                </a:extLst>
              </p14:cNvPr>
              <p14:cNvContentPartPr/>
              <p14:nvPr/>
            </p14:nvContentPartPr>
            <p14:xfrm>
              <a:off x="4342923" y="2189018"/>
              <a:ext cx="162720" cy="10645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782E3685-201E-1378-53D7-E91E213DAD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4283" y="2180378"/>
                <a:ext cx="18036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B1470002-E8D2-A121-A25D-96E0BC4C284A}"/>
                  </a:ext>
                </a:extLst>
              </p14:cNvPr>
              <p14:cNvContentPartPr/>
              <p14:nvPr/>
            </p14:nvContentPartPr>
            <p14:xfrm>
              <a:off x="3791403" y="1343738"/>
              <a:ext cx="618120" cy="981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B1470002-E8D2-A121-A25D-96E0BC4C28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2763" y="1335098"/>
                <a:ext cx="63576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7D1C06F1-6C9F-4511-B883-F9749096E325}"/>
                  </a:ext>
                </a:extLst>
              </p14:cNvPr>
              <p14:cNvContentPartPr/>
              <p14:nvPr/>
            </p14:nvContentPartPr>
            <p14:xfrm>
              <a:off x="6344523" y="2036378"/>
              <a:ext cx="585000" cy="9075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7D1C06F1-6C9F-4511-B883-F9749096E3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35883" y="2027378"/>
                <a:ext cx="60264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FD2DE607-6F41-201E-89FD-947AA8BFD1B5}"/>
                  </a:ext>
                </a:extLst>
              </p14:cNvPr>
              <p14:cNvContentPartPr/>
              <p14:nvPr/>
            </p14:nvContentPartPr>
            <p14:xfrm>
              <a:off x="5457483" y="2410418"/>
              <a:ext cx="39960" cy="41400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FD2DE607-6F41-201E-89FD-947AA8BFD1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48843" y="2401778"/>
                <a:ext cx="57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8AD49EC-4EA9-B7ED-5E36-3F8B2109E9D3}"/>
                  </a:ext>
                </a:extLst>
              </p14:cNvPr>
              <p14:cNvContentPartPr/>
              <p14:nvPr/>
            </p14:nvContentPartPr>
            <p14:xfrm>
              <a:off x="5685723" y="2407178"/>
              <a:ext cx="71280" cy="40644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8AD49EC-4EA9-B7ED-5E36-3F8B2109E9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77083" y="2398538"/>
                <a:ext cx="889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7578FD5-8342-B555-5FED-578AA6D07019}"/>
                  </a:ext>
                </a:extLst>
              </p14:cNvPr>
              <p14:cNvContentPartPr/>
              <p14:nvPr/>
            </p14:nvContentPartPr>
            <p14:xfrm>
              <a:off x="5485563" y="2196218"/>
              <a:ext cx="225360" cy="2109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7578FD5-8342-B555-5FED-578AA6D070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6923" y="2187218"/>
                <a:ext cx="243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4F809CC-FDA7-FDAC-3131-40AC50B2CCBA}"/>
                  </a:ext>
                </a:extLst>
              </p14:cNvPr>
              <p14:cNvContentPartPr/>
              <p14:nvPr/>
            </p14:nvContentPartPr>
            <p14:xfrm>
              <a:off x="5700483" y="2286938"/>
              <a:ext cx="106200" cy="1872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4F809CC-FDA7-FDAC-3131-40AC50B2CC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91843" y="2277938"/>
                <a:ext cx="1238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CD45C1B0-17F2-27EB-F73C-7ACF12D36747}"/>
                  </a:ext>
                </a:extLst>
              </p14:cNvPr>
              <p14:cNvContentPartPr/>
              <p14:nvPr/>
            </p14:nvContentPartPr>
            <p14:xfrm>
              <a:off x="5650083" y="2311778"/>
              <a:ext cx="189000" cy="6228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CD45C1B0-17F2-27EB-F73C-7ACF12D367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1443" y="2302778"/>
                <a:ext cx="2066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3D372105-D4DA-17C8-0509-39A6CCD63CFE}"/>
                  </a:ext>
                </a:extLst>
              </p14:cNvPr>
              <p14:cNvContentPartPr/>
              <p14:nvPr/>
            </p14:nvContentPartPr>
            <p14:xfrm>
              <a:off x="5658723" y="2192618"/>
              <a:ext cx="86760" cy="19404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3D372105-D4DA-17C8-0509-39A6CCD63C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50083" y="2183978"/>
                <a:ext cx="104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8A721498-7A39-1656-3C50-36D3E381A2E1}"/>
                  </a:ext>
                </a:extLst>
              </p14:cNvPr>
              <p14:cNvContentPartPr/>
              <p14:nvPr/>
            </p14:nvContentPartPr>
            <p14:xfrm>
              <a:off x="5510043" y="2398898"/>
              <a:ext cx="212760" cy="8964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8A721498-7A39-1656-3C50-36D3E381A2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01043" y="2390258"/>
                <a:ext cx="230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D01680FA-D162-744F-8814-951EF18796BB}"/>
                  </a:ext>
                </a:extLst>
              </p14:cNvPr>
              <p14:cNvContentPartPr/>
              <p14:nvPr/>
            </p14:nvContentPartPr>
            <p14:xfrm>
              <a:off x="5483043" y="2460098"/>
              <a:ext cx="48960" cy="26352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D01680FA-D162-744F-8814-951EF18796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74403" y="2451458"/>
                <a:ext cx="66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BD58D737-1377-88B0-78E1-48B353DC17D9}"/>
                  </a:ext>
                </a:extLst>
              </p14:cNvPr>
              <p14:cNvContentPartPr/>
              <p14:nvPr/>
            </p14:nvContentPartPr>
            <p14:xfrm>
              <a:off x="5581323" y="2553338"/>
              <a:ext cx="97200" cy="15732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BD58D737-1377-88B0-78E1-48B353DC17D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72323" y="2544338"/>
                <a:ext cx="1148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434BB972-88E9-76C8-3519-A16CBEF4F3A6}"/>
                  </a:ext>
                </a:extLst>
              </p14:cNvPr>
              <p14:cNvContentPartPr/>
              <p14:nvPr/>
            </p14:nvContentPartPr>
            <p14:xfrm>
              <a:off x="5595363" y="2745218"/>
              <a:ext cx="59040" cy="19548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434BB972-88E9-76C8-3519-A16CBEF4F3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86363" y="2736578"/>
                <a:ext cx="766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24635A07-964D-059F-24A5-4EDAEFD34EE1}"/>
                  </a:ext>
                </a:extLst>
              </p14:cNvPr>
              <p14:cNvContentPartPr/>
              <p14:nvPr/>
            </p14:nvContentPartPr>
            <p14:xfrm>
              <a:off x="5502123" y="2838818"/>
              <a:ext cx="47520" cy="1184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24635A07-964D-059F-24A5-4EDAEFD34E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93483" y="2830178"/>
                <a:ext cx="651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5CF00946-0391-B4AC-D897-70599CC72892}"/>
                  </a:ext>
                </a:extLst>
              </p14:cNvPr>
              <p14:cNvContentPartPr/>
              <p14:nvPr/>
            </p14:nvContentPartPr>
            <p14:xfrm>
              <a:off x="5703003" y="2885618"/>
              <a:ext cx="43200" cy="7236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5CF00946-0391-B4AC-D897-70599CC728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94363" y="2876618"/>
                <a:ext cx="60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7D0ED5DA-F2F0-4308-E4AF-5B978C0B4F65}"/>
                  </a:ext>
                </a:extLst>
              </p14:cNvPr>
              <p14:cNvContentPartPr/>
              <p14:nvPr/>
            </p14:nvContentPartPr>
            <p14:xfrm>
              <a:off x="5754123" y="2879858"/>
              <a:ext cx="3600" cy="10440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7D0ED5DA-F2F0-4308-E4AF-5B978C0B4F6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45123" y="2870858"/>
                <a:ext cx="212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12A713DB-62DF-1316-5DE1-6E757FE66DF5}"/>
                  </a:ext>
                </a:extLst>
              </p14:cNvPr>
              <p14:cNvContentPartPr/>
              <p14:nvPr/>
            </p14:nvContentPartPr>
            <p14:xfrm>
              <a:off x="5390523" y="2951498"/>
              <a:ext cx="175680" cy="28692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12A713DB-62DF-1316-5DE1-6E757FE66D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81883" y="2942498"/>
                <a:ext cx="193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EA476A11-1CEC-0879-D2EC-257C31B2C0E7}"/>
                  </a:ext>
                </a:extLst>
              </p14:cNvPr>
              <p14:cNvContentPartPr/>
              <p14:nvPr/>
            </p14:nvContentPartPr>
            <p14:xfrm>
              <a:off x="5372883" y="2937818"/>
              <a:ext cx="74880" cy="24984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EA476A11-1CEC-0879-D2EC-257C31B2C0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63883" y="2928818"/>
                <a:ext cx="925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5258C849-EB8D-D73B-8FBF-26DB47DC01EC}"/>
                  </a:ext>
                </a:extLst>
              </p14:cNvPr>
              <p14:cNvContentPartPr/>
              <p14:nvPr/>
            </p14:nvContentPartPr>
            <p14:xfrm>
              <a:off x="5808483" y="2915858"/>
              <a:ext cx="232560" cy="1184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5258C849-EB8D-D73B-8FBF-26DB47DC01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99483" y="2907218"/>
                <a:ext cx="250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89F6DA80-A8BE-04FD-7E21-911781A3A82D}"/>
                  </a:ext>
                </a:extLst>
              </p14:cNvPr>
              <p14:cNvContentPartPr/>
              <p14:nvPr/>
            </p14:nvContentPartPr>
            <p14:xfrm>
              <a:off x="6066603" y="2986418"/>
              <a:ext cx="153360" cy="24012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89F6DA80-A8BE-04FD-7E21-911781A3A82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57603" y="2977418"/>
                <a:ext cx="171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13573E54-EA93-66AB-B74E-BBD8E143B2AD}"/>
                  </a:ext>
                </a:extLst>
              </p14:cNvPr>
              <p14:cNvContentPartPr/>
              <p14:nvPr/>
            </p14:nvContentPartPr>
            <p14:xfrm>
              <a:off x="5981643" y="3027818"/>
              <a:ext cx="236160" cy="30384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13573E54-EA93-66AB-B74E-BBD8E143B2A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73003" y="3018818"/>
                <a:ext cx="2538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D8F1FB5B-E636-9AA0-3D66-DD71E91B6756}"/>
                  </a:ext>
                </a:extLst>
              </p14:cNvPr>
              <p14:cNvContentPartPr/>
              <p14:nvPr/>
            </p14:nvContentPartPr>
            <p14:xfrm>
              <a:off x="5900283" y="3185138"/>
              <a:ext cx="186480" cy="16740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D8F1FB5B-E636-9AA0-3D66-DD71E91B67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91283" y="3176498"/>
                <a:ext cx="204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DC9D130A-B985-DE8F-EF0A-B5FE9DAFA309}"/>
                  </a:ext>
                </a:extLst>
              </p14:cNvPr>
              <p14:cNvContentPartPr/>
              <p14:nvPr/>
            </p14:nvContentPartPr>
            <p14:xfrm>
              <a:off x="5424363" y="3267578"/>
              <a:ext cx="163080" cy="14508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DC9D130A-B985-DE8F-EF0A-B5FE9DAFA3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15723" y="3258578"/>
                <a:ext cx="1807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83C49C31-A91B-684D-F03F-D3B03CC63254}"/>
                  </a:ext>
                </a:extLst>
              </p14:cNvPr>
              <p14:cNvContentPartPr/>
              <p14:nvPr/>
            </p14:nvContentPartPr>
            <p14:xfrm>
              <a:off x="5338323" y="3209258"/>
              <a:ext cx="82440" cy="1443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83C49C31-A91B-684D-F03F-D3B03CC632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29683" y="3200618"/>
                <a:ext cx="1000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5DD6C25D-5DD7-6815-FE1F-7AE767BC7416}"/>
                  </a:ext>
                </a:extLst>
              </p14:cNvPr>
              <p14:cNvContentPartPr/>
              <p14:nvPr/>
            </p14:nvContentPartPr>
            <p14:xfrm>
              <a:off x="5298363" y="3256418"/>
              <a:ext cx="10080" cy="4428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5DD6C25D-5DD7-6815-FE1F-7AE767BC74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89363" y="3247778"/>
                <a:ext cx="27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44D42B86-BA3E-8A89-BBFB-397937A298E3}"/>
                  </a:ext>
                </a:extLst>
              </p14:cNvPr>
              <p14:cNvContentPartPr/>
              <p14:nvPr/>
            </p14:nvContentPartPr>
            <p14:xfrm>
              <a:off x="5182083" y="2912978"/>
              <a:ext cx="93600" cy="41112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44D42B86-BA3E-8A89-BBFB-397937A298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73443" y="2904338"/>
                <a:ext cx="1112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F5E4BF8C-61DF-D997-6B88-D583E665D5F8}"/>
                  </a:ext>
                </a:extLst>
              </p14:cNvPr>
              <p14:cNvContentPartPr/>
              <p14:nvPr/>
            </p14:nvContentPartPr>
            <p14:xfrm>
              <a:off x="5162283" y="2891378"/>
              <a:ext cx="156600" cy="38988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F5E4BF8C-61DF-D997-6B88-D583E665D5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53643" y="2882378"/>
                <a:ext cx="17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220880C7-D757-FA19-3097-54EE667165B3}"/>
                  </a:ext>
                </a:extLst>
              </p14:cNvPr>
              <p14:cNvContentPartPr/>
              <p14:nvPr/>
            </p14:nvContentPartPr>
            <p14:xfrm>
              <a:off x="5286123" y="3040418"/>
              <a:ext cx="41760" cy="26568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220880C7-D757-FA19-3097-54EE667165B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77123" y="3031778"/>
                <a:ext cx="594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C532DEEC-CE3A-EFB3-496D-10562602C201}"/>
                  </a:ext>
                </a:extLst>
              </p14:cNvPr>
              <p14:cNvContentPartPr/>
              <p14:nvPr/>
            </p14:nvContentPartPr>
            <p14:xfrm>
              <a:off x="5388003" y="3162098"/>
              <a:ext cx="83880" cy="2127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C532DEEC-CE3A-EFB3-496D-10562602C2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79363" y="3153458"/>
                <a:ext cx="1015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0B67359B-B42F-592A-D8D0-70673811C607}"/>
                  </a:ext>
                </a:extLst>
              </p14:cNvPr>
              <p14:cNvContentPartPr/>
              <p14:nvPr/>
            </p14:nvContentPartPr>
            <p14:xfrm>
              <a:off x="5532363" y="3225458"/>
              <a:ext cx="12600" cy="12420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0B67359B-B42F-592A-D8D0-70673811C6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23363" y="3216458"/>
                <a:ext cx="30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D3972743-A0F3-CDBB-16E6-FE77ED851D76}"/>
                  </a:ext>
                </a:extLst>
              </p14:cNvPr>
              <p14:cNvContentPartPr/>
              <p14:nvPr/>
            </p14:nvContentPartPr>
            <p14:xfrm>
              <a:off x="5962563" y="3188378"/>
              <a:ext cx="90360" cy="11448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D3972743-A0F3-CDBB-16E6-FE77ED851D7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53923" y="3179378"/>
                <a:ext cx="1080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E5F865CD-AA8B-259A-1979-E422F9F3C3B4}"/>
                  </a:ext>
                </a:extLst>
              </p14:cNvPr>
              <p14:cNvContentPartPr/>
              <p14:nvPr/>
            </p14:nvContentPartPr>
            <p14:xfrm>
              <a:off x="6139683" y="3000818"/>
              <a:ext cx="145080" cy="22464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E5F865CD-AA8B-259A-1979-E422F9F3C3B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31043" y="2992178"/>
                <a:ext cx="1627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2B475586-99A0-3497-1BC3-3109D1E07F5A}"/>
                  </a:ext>
                </a:extLst>
              </p14:cNvPr>
              <p14:cNvContentPartPr/>
              <p14:nvPr/>
            </p14:nvContentPartPr>
            <p14:xfrm>
              <a:off x="6073443" y="2958338"/>
              <a:ext cx="221040" cy="3103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2B475586-99A0-3497-1BC3-3109D1E07F5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4803" y="2949338"/>
                <a:ext cx="2386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5923A3CD-20C3-0A17-F3AD-84C56EF17F17}"/>
                  </a:ext>
                </a:extLst>
              </p14:cNvPr>
              <p14:cNvContentPartPr/>
              <p14:nvPr/>
            </p14:nvContentPartPr>
            <p14:xfrm>
              <a:off x="5958243" y="3233018"/>
              <a:ext cx="86400" cy="14328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923A3CD-20C3-0A17-F3AD-84C56EF17F1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49243" y="3224018"/>
                <a:ext cx="104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135BE85E-CC1B-5CFB-3D30-143188A671F8}"/>
                  </a:ext>
                </a:extLst>
              </p14:cNvPr>
              <p14:cNvContentPartPr/>
              <p14:nvPr/>
            </p14:nvContentPartPr>
            <p14:xfrm>
              <a:off x="5515803" y="3377018"/>
              <a:ext cx="11880" cy="1260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135BE85E-CC1B-5CFB-3D30-143188A671F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06803" y="3368378"/>
                <a:ext cx="29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52A813DE-3AC3-1F11-94F8-DDF3674E7BFD}"/>
                  </a:ext>
                </a:extLst>
              </p14:cNvPr>
              <p14:cNvContentPartPr/>
              <p14:nvPr/>
            </p14:nvContentPartPr>
            <p14:xfrm>
              <a:off x="5597163" y="3327338"/>
              <a:ext cx="23400" cy="8640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52A813DE-3AC3-1F11-94F8-DDF3674E7BF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88523" y="3318698"/>
                <a:ext cx="41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6E5F09A4-3FCB-551B-6EB7-E898CDFF9D48}"/>
                  </a:ext>
                </a:extLst>
              </p14:cNvPr>
              <p14:cNvContentPartPr/>
              <p14:nvPr/>
            </p14:nvContentPartPr>
            <p14:xfrm>
              <a:off x="5830083" y="3249578"/>
              <a:ext cx="7200" cy="5472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6E5F09A4-3FCB-551B-6EB7-E898CDFF9D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1083" y="3240578"/>
                <a:ext cx="248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D0AA6AED-E7FD-A61C-0F3E-DF8E139AEC1A}"/>
                  </a:ext>
                </a:extLst>
              </p14:cNvPr>
              <p14:cNvContentPartPr/>
              <p14:nvPr/>
            </p14:nvContentPartPr>
            <p14:xfrm>
              <a:off x="5789403" y="2950418"/>
              <a:ext cx="68760" cy="2368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D0AA6AED-E7FD-A61C-0F3E-DF8E139AEC1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80763" y="2941778"/>
                <a:ext cx="86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535705F9-FA22-8622-02B4-FC7BC97F9269}"/>
                  </a:ext>
                </a:extLst>
              </p14:cNvPr>
              <p14:cNvContentPartPr/>
              <p14:nvPr/>
            </p14:nvContentPartPr>
            <p14:xfrm>
              <a:off x="5935923" y="3013058"/>
              <a:ext cx="109440" cy="19224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535705F9-FA22-8622-02B4-FC7BC97F926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26923" y="3004058"/>
                <a:ext cx="1270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31AC1C8-644E-3064-FCF7-7C63FC028B5A}"/>
                  </a:ext>
                </a:extLst>
              </p14:cNvPr>
              <p14:cNvContentPartPr/>
              <p14:nvPr/>
            </p14:nvContentPartPr>
            <p14:xfrm>
              <a:off x="5812803" y="3207458"/>
              <a:ext cx="48240" cy="6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31AC1C8-644E-3064-FCF7-7C63FC028B5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03803" y="3198818"/>
                <a:ext cx="65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FC6B0B5C-D26A-164E-405A-E50B1A5B3CB8}"/>
                  </a:ext>
                </a:extLst>
              </p14:cNvPr>
              <p14:cNvContentPartPr/>
              <p14:nvPr/>
            </p14:nvContentPartPr>
            <p14:xfrm>
              <a:off x="5607603" y="2942138"/>
              <a:ext cx="218880" cy="22464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FC6B0B5C-D26A-164E-405A-E50B1A5B3C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98963" y="2933498"/>
                <a:ext cx="236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9AF342B6-2F15-1DE9-0F25-686F334D5C67}"/>
                  </a:ext>
                </a:extLst>
              </p14:cNvPr>
              <p14:cNvContentPartPr/>
              <p14:nvPr/>
            </p14:nvContentPartPr>
            <p14:xfrm>
              <a:off x="5751243" y="2979578"/>
              <a:ext cx="44280" cy="2116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9AF342B6-2F15-1DE9-0F25-686F334D5C6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42603" y="2970578"/>
                <a:ext cx="61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C235702A-B870-C9CD-756D-0C72DE99BD9B}"/>
                  </a:ext>
                </a:extLst>
              </p14:cNvPr>
              <p14:cNvContentPartPr/>
              <p14:nvPr/>
            </p14:nvContentPartPr>
            <p14:xfrm>
              <a:off x="5660883" y="3234818"/>
              <a:ext cx="92160" cy="2124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C235702A-B870-C9CD-756D-0C72DE99BD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52243" y="3226178"/>
                <a:ext cx="109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CA9E8B14-B879-DAFE-D150-F6061EC8C697}"/>
                  </a:ext>
                </a:extLst>
              </p14:cNvPr>
              <p14:cNvContentPartPr/>
              <p14:nvPr/>
            </p14:nvContentPartPr>
            <p14:xfrm>
              <a:off x="5560443" y="3143018"/>
              <a:ext cx="53280" cy="12276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CA9E8B14-B879-DAFE-D150-F6061EC8C6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51443" y="3134378"/>
                <a:ext cx="70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5866A82D-E9B2-B319-7C67-0F05B3B40F00}"/>
                  </a:ext>
                </a:extLst>
              </p14:cNvPr>
              <p14:cNvContentPartPr/>
              <p14:nvPr/>
            </p14:nvContentPartPr>
            <p14:xfrm>
              <a:off x="5611203" y="3040418"/>
              <a:ext cx="20880" cy="162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5866A82D-E9B2-B319-7C67-0F05B3B40F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02563" y="3031778"/>
                <a:ext cx="38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925A42B9-96D4-AFF0-24D9-3975887A04C6}"/>
                  </a:ext>
                </a:extLst>
              </p14:cNvPr>
              <p14:cNvContentPartPr/>
              <p14:nvPr/>
            </p14:nvContentPartPr>
            <p14:xfrm>
              <a:off x="5573043" y="3022058"/>
              <a:ext cx="25920" cy="13176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925A42B9-96D4-AFF0-24D9-3975887A04C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64043" y="3013058"/>
                <a:ext cx="435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ABC95B81-C769-ABBD-3931-E236ECAB1833}"/>
                  </a:ext>
                </a:extLst>
              </p14:cNvPr>
              <p14:cNvContentPartPr/>
              <p14:nvPr/>
            </p14:nvContentPartPr>
            <p14:xfrm>
              <a:off x="5560803" y="3051938"/>
              <a:ext cx="40680" cy="1382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ABC95B81-C769-ABBD-3931-E236ECAB183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552163" y="3042938"/>
                <a:ext cx="58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5EC8F1D1-039F-40A0-6F52-262AC17D1783}"/>
                  </a:ext>
                </a:extLst>
              </p14:cNvPr>
              <p14:cNvContentPartPr/>
              <p14:nvPr/>
            </p14:nvContentPartPr>
            <p14:xfrm>
              <a:off x="5620203" y="3293498"/>
              <a:ext cx="12960" cy="14076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5EC8F1D1-039F-40A0-6F52-262AC17D178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11563" y="3284858"/>
                <a:ext cx="30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FD6E30B3-1C83-93EA-7FB3-28BF36B61A84}"/>
                  </a:ext>
                </a:extLst>
              </p14:cNvPr>
              <p14:cNvContentPartPr/>
              <p14:nvPr/>
            </p14:nvContentPartPr>
            <p14:xfrm>
              <a:off x="5687883" y="3286658"/>
              <a:ext cx="23400" cy="13284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FD6E30B3-1C83-93EA-7FB3-28BF36B61A8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78883" y="3277658"/>
                <a:ext cx="41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E74CE013-C583-850F-1AD6-A6E0248B9934}"/>
                  </a:ext>
                </a:extLst>
              </p14:cNvPr>
              <p14:cNvContentPartPr/>
              <p14:nvPr/>
            </p14:nvContentPartPr>
            <p14:xfrm>
              <a:off x="5740803" y="3272618"/>
              <a:ext cx="6120" cy="9936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E74CE013-C583-850F-1AD6-A6E0248B993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31803" y="3263618"/>
                <a:ext cx="237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E232E9A1-DC23-BB23-22D9-651959E69192}"/>
                  </a:ext>
                </a:extLst>
              </p14:cNvPr>
              <p14:cNvContentPartPr/>
              <p14:nvPr/>
            </p14:nvContentPartPr>
            <p14:xfrm>
              <a:off x="5805243" y="3190898"/>
              <a:ext cx="134280" cy="13284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E232E9A1-DC23-BB23-22D9-651959E6919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96243" y="3182258"/>
                <a:ext cx="1519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BE3A2FB-6CA0-37E9-0A43-989409BD9634}"/>
                  </a:ext>
                </a:extLst>
              </p14:cNvPr>
              <p14:cNvContentPartPr/>
              <p14:nvPr/>
            </p14:nvContentPartPr>
            <p14:xfrm>
              <a:off x="5642883" y="3252458"/>
              <a:ext cx="63000" cy="10008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BE3A2FB-6CA0-37E9-0A43-989409BD963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34243" y="3243818"/>
                <a:ext cx="80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DBDF0560-5D4F-EBCF-9D4D-77ED326A3CAE}"/>
                  </a:ext>
                </a:extLst>
              </p14:cNvPr>
              <p14:cNvContentPartPr/>
              <p14:nvPr/>
            </p14:nvContentPartPr>
            <p14:xfrm>
              <a:off x="5771763" y="3212498"/>
              <a:ext cx="20160" cy="14832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DBDF0560-5D4F-EBCF-9D4D-77ED326A3CA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762763" y="3203858"/>
                <a:ext cx="378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E704209F-263C-9433-896D-14FBAC6442DA}"/>
                  </a:ext>
                </a:extLst>
              </p14:cNvPr>
              <p14:cNvContentPartPr/>
              <p14:nvPr/>
            </p14:nvContentPartPr>
            <p14:xfrm>
              <a:off x="5817843" y="3213218"/>
              <a:ext cx="126720" cy="154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E704209F-263C-9433-896D-14FBAC6442D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09203" y="3204578"/>
                <a:ext cx="144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B922FA87-7FE6-2037-27F3-D7EA83A0BC6B}"/>
                  </a:ext>
                </a:extLst>
              </p14:cNvPr>
              <p14:cNvContentPartPr/>
              <p14:nvPr/>
            </p14:nvContentPartPr>
            <p14:xfrm>
              <a:off x="5995683" y="3181898"/>
              <a:ext cx="24480" cy="6984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B922FA87-7FE6-2037-27F3-D7EA83A0BC6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87043" y="3173258"/>
                <a:ext cx="42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70EB17FD-485B-861A-4666-9A38098371B4}"/>
                  </a:ext>
                </a:extLst>
              </p14:cNvPr>
              <p14:cNvContentPartPr/>
              <p14:nvPr/>
            </p14:nvContentPartPr>
            <p14:xfrm>
              <a:off x="6016923" y="3098378"/>
              <a:ext cx="151560" cy="17064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70EB17FD-485B-861A-4666-9A38098371B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07923" y="3089738"/>
                <a:ext cx="169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0D71B5D6-2848-1CDA-1CC5-3A7E610FC32A}"/>
                  </a:ext>
                </a:extLst>
              </p14:cNvPr>
              <p14:cNvContentPartPr/>
              <p14:nvPr/>
            </p14:nvContentPartPr>
            <p14:xfrm>
              <a:off x="6195843" y="2994698"/>
              <a:ext cx="44280" cy="11448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0D71B5D6-2848-1CDA-1CC5-3A7E610FC32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87203" y="2985698"/>
                <a:ext cx="619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D0E8C8E1-EB49-1A38-5DE9-35725FA93326}"/>
                  </a:ext>
                </a:extLst>
              </p14:cNvPr>
              <p14:cNvContentPartPr/>
              <p14:nvPr/>
            </p14:nvContentPartPr>
            <p14:xfrm>
              <a:off x="6002163" y="3079298"/>
              <a:ext cx="79560" cy="16560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D0E8C8E1-EB49-1A38-5DE9-35725FA9332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993163" y="3070658"/>
                <a:ext cx="972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40233186-490D-BE10-DDD1-5B0477B61BBE}"/>
                  </a:ext>
                </a:extLst>
              </p14:cNvPr>
              <p14:cNvContentPartPr/>
              <p14:nvPr/>
            </p14:nvContentPartPr>
            <p14:xfrm>
              <a:off x="6027723" y="3020618"/>
              <a:ext cx="78120" cy="19044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40233186-490D-BE10-DDD1-5B0477B61BB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18723" y="3011978"/>
                <a:ext cx="95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6BCE568B-018B-FDD4-12E2-E376B2565ACA}"/>
                  </a:ext>
                </a:extLst>
              </p14:cNvPr>
              <p14:cNvContentPartPr/>
              <p14:nvPr/>
            </p14:nvContentPartPr>
            <p14:xfrm>
              <a:off x="5890563" y="3195218"/>
              <a:ext cx="173880" cy="11448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6BCE568B-018B-FDD4-12E2-E376B2565AC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881563" y="3186578"/>
                <a:ext cx="191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BFE5BC9E-A45E-5084-F988-66A62B142F7D}"/>
                  </a:ext>
                </a:extLst>
              </p14:cNvPr>
              <p14:cNvContentPartPr/>
              <p14:nvPr/>
            </p14:nvContentPartPr>
            <p14:xfrm>
              <a:off x="5837643" y="3265418"/>
              <a:ext cx="39240" cy="8640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BFE5BC9E-A45E-5084-F988-66A62B142F7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28643" y="3256778"/>
                <a:ext cx="568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CAF96AD7-A43C-786C-2D07-7862FA6194EA}"/>
                  </a:ext>
                </a:extLst>
              </p14:cNvPr>
              <p14:cNvContentPartPr/>
              <p14:nvPr/>
            </p14:nvContentPartPr>
            <p14:xfrm>
              <a:off x="5882283" y="3287018"/>
              <a:ext cx="16920" cy="590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CAF96AD7-A43C-786C-2D07-7862FA6194E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73283" y="3278378"/>
                <a:ext cx="345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8B0DDDE6-671F-2FAC-46EE-4AE69D4A1570}"/>
                  </a:ext>
                </a:extLst>
              </p14:cNvPr>
              <p14:cNvContentPartPr/>
              <p14:nvPr/>
            </p14:nvContentPartPr>
            <p14:xfrm>
              <a:off x="5836923" y="3252098"/>
              <a:ext cx="138240" cy="12600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8B0DDDE6-671F-2FAC-46EE-4AE69D4A157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828283" y="3243458"/>
                <a:ext cx="1558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F51288E5-DA15-D504-B1F3-D6B5598F85EF}"/>
                  </a:ext>
                </a:extLst>
              </p14:cNvPr>
              <p14:cNvContentPartPr/>
              <p14:nvPr/>
            </p14:nvContentPartPr>
            <p14:xfrm>
              <a:off x="5791203" y="3304298"/>
              <a:ext cx="50040" cy="5148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F51288E5-DA15-D504-B1F3-D6B5598F85E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82203" y="3295658"/>
                <a:ext cx="676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7713C8BF-380F-3C9C-F3DC-235AA24D7EE0}"/>
                  </a:ext>
                </a:extLst>
              </p14:cNvPr>
              <p14:cNvContentPartPr/>
              <p14:nvPr/>
            </p14:nvContentPartPr>
            <p14:xfrm>
              <a:off x="5623443" y="3364418"/>
              <a:ext cx="52560" cy="5832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7713C8BF-380F-3C9C-F3DC-235AA24D7EE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14443" y="3355418"/>
                <a:ext cx="702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BF743DD2-379B-247D-8002-40C9F43AB6D4}"/>
                  </a:ext>
                </a:extLst>
              </p14:cNvPr>
              <p14:cNvContentPartPr/>
              <p14:nvPr/>
            </p14:nvContentPartPr>
            <p14:xfrm>
              <a:off x="5596083" y="3329138"/>
              <a:ext cx="28440" cy="291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BF743DD2-379B-247D-8002-40C9F43AB6D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587083" y="3320498"/>
                <a:ext cx="460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D3823F56-3912-516C-C37E-FCBAE2771F88}"/>
                  </a:ext>
                </a:extLst>
              </p14:cNvPr>
              <p14:cNvContentPartPr/>
              <p14:nvPr/>
            </p14:nvContentPartPr>
            <p14:xfrm>
              <a:off x="5452443" y="3313298"/>
              <a:ext cx="70560" cy="12276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D3823F56-3912-516C-C37E-FCBAE2771F8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43803" y="3304658"/>
                <a:ext cx="88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377AFF49-FF7E-082C-36B3-3755E94B0FD5}"/>
                  </a:ext>
                </a:extLst>
              </p14:cNvPr>
              <p14:cNvContentPartPr/>
              <p14:nvPr/>
            </p14:nvContentPartPr>
            <p14:xfrm>
              <a:off x="5282883" y="3275138"/>
              <a:ext cx="122040" cy="9216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377AFF49-FF7E-082C-36B3-3755E94B0F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74243" y="3266138"/>
                <a:ext cx="139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27EE2EAE-0885-2916-BA0C-C57D44466AAE}"/>
                  </a:ext>
                </a:extLst>
              </p14:cNvPr>
              <p14:cNvContentPartPr/>
              <p14:nvPr/>
            </p14:nvContentPartPr>
            <p14:xfrm>
              <a:off x="5254083" y="3252818"/>
              <a:ext cx="115200" cy="1080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27EE2EAE-0885-2916-BA0C-C57D44466AA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45443" y="3243818"/>
                <a:ext cx="1328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30604AA0-308E-AA3D-78E7-1863574471AD}"/>
                  </a:ext>
                </a:extLst>
              </p14:cNvPr>
              <p14:cNvContentPartPr/>
              <p14:nvPr/>
            </p14:nvContentPartPr>
            <p14:xfrm>
              <a:off x="5394483" y="3376298"/>
              <a:ext cx="65520" cy="3420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30604AA0-308E-AA3D-78E7-1863574471A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85843" y="3367658"/>
                <a:ext cx="831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B702F0C4-14AF-C45A-15CD-DE87B411DFD1}"/>
                  </a:ext>
                </a:extLst>
              </p14:cNvPr>
              <p14:cNvContentPartPr/>
              <p14:nvPr/>
            </p14:nvContentPartPr>
            <p14:xfrm>
              <a:off x="5324283" y="3264338"/>
              <a:ext cx="88200" cy="1267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B702F0C4-14AF-C45A-15CD-DE87B411DFD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315643" y="3255338"/>
                <a:ext cx="1058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6B9AF3F9-D558-419A-1C18-15D7A155A974}"/>
                  </a:ext>
                </a:extLst>
              </p14:cNvPr>
              <p14:cNvContentPartPr/>
              <p14:nvPr/>
            </p14:nvContentPartPr>
            <p14:xfrm>
              <a:off x="5291883" y="3161018"/>
              <a:ext cx="26640" cy="14508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6B9AF3F9-D558-419A-1C18-15D7A155A97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82883" y="3152018"/>
                <a:ext cx="44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AEBE9C5-569E-CD82-B1BD-62FC4F34E46C}"/>
                  </a:ext>
                </a:extLst>
              </p14:cNvPr>
              <p14:cNvContentPartPr/>
              <p14:nvPr/>
            </p14:nvContentPartPr>
            <p14:xfrm>
              <a:off x="5292963" y="3113138"/>
              <a:ext cx="32760" cy="19152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AEBE9C5-569E-CD82-B1BD-62FC4F34E46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284323" y="3104138"/>
                <a:ext cx="504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A044326E-85E5-D288-47DC-F759B17E8225}"/>
                  </a:ext>
                </a:extLst>
              </p14:cNvPr>
              <p14:cNvContentPartPr/>
              <p14:nvPr/>
            </p14:nvContentPartPr>
            <p14:xfrm>
              <a:off x="5319963" y="3164618"/>
              <a:ext cx="21240" cy="8712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A044326E-85E5-D288-47DC-F759B17E822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310963" y="3155978"/>
                <a:ext cx="388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166B1DA6-0A5E-030B-1FCE-6DEE4AE1A4AC}"/>
                  </a:ext>
                </a:extLst>
              </p14:cNvPr>
              <p14:cNvContentPartPr/>
              <p14:nvPr/>
            </p14:nvContentPartPr>
            <p14:xfrm>
              <a:off x="5271363" y="3115658"/>
              <a:ext cx="10080" cy="64080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166B1DA6-0A5E-030B-1FCE-6DEE4AE1A4A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262723" y="3107018"/>
                <a:ext cx="27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33F8D2AD-98AF-1E55-8FBF-F782265155D1}"/>
                  </a:ext>
                </a:extLst>
              </p14:cNvPr>
              <p14:cNvContentPartPr/>
              <p14:nvPr/>
            </p14:nvContentPartPr>
            <p14:xfrm>
              <a:off x="5259843" y="2941058"/>
              <a:ext cx="109440" cy="38484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33F8D2AD-98AF-1E55-8FBF-F782265155D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251203" y="2932058"/>
                <a:ext cx="1270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6" name="Freihand 105">
                <a:extLst>
                  <a:ext uri="{FF2B5EF4-FFF2-40B4-BE49-F238E27FC236}">
                    <a16:creationId xmlns:a16="http://schemas.microsoft.com/office/drawing/2014/main" id="{7A361DD2-D1FE-3248-71E1-2ABE93A63A34}"/>
                  </a:ext>
                </a:extLst>
              </p14:cNvPr>
              <p14:cNvContentPartPr/>
              <p14:nvPr/>
            </p14:nvContentPartPr>
            <p14:xfrm>
              <a:off x="5256243" y="2920538"/>
              <a:ext cx="62280" cy="244080"/>
            </p14:xfrm>
          </p:contentPart>
        </mc:Choice>
        <mc:Fallback xmlns="">
          <p:pic>
            <p:nvPicPr>
              <p:cNvPr id="106" name="Freihand 105">
                <a:extLst>
                  <a:ext uri="{FF2B5EF4-FFF2-40B4-BE49-F238E27FC236}">
                    <a16:creationId xmlns:a16="http://schemas.microsoft.com/office/drawing/2014/main" id="{7A361DD2-D1FE-3248-71E1-2ABE93A63A3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247603" y="2911898"/>
                <a:ext cx="799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36963F4F-40A5-F4C8-E8B0-75BFFD8E3787}"/>
                  </a:ext>
                </a:extLst>
              </p14:cNvPr>
              <p14:cNvContentPartPr/>
              <p14:nvPr/>
            </p14:nvContentPartPr>
            <p14:xfrm>
              <a:off x="5144643" y="3130418"/>
              <a:ext cx="40680" cy="138240"/>
            </p14:xfrm>
          </p:contentPart>
        </mc:Choice>
        <mc:Fallback xmlns=""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36963F4F-40A5-F4C8-E8B0-75BFFD8E378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135643" y="3121418"/>
                <a:ext cx="58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78B3CE4F-658E-79F0-5820-AF09BB4A1271}"/>
                  </a:ext>
                </a:extLst>
              </p14:cNvPr>
              <p14:cNvContentPartPr/>
              <p14:nvPr/>
            </p14:nvContentPartPr>
            <p14:xfrm>
              <a:off x="5150763" y="3104858"/>
              <a:ext cx="79560" cy="251640"/>
            </p14:xfrm>
          </p:contentPart>
        </mc:Choice>
        <mc:Fallback xmlns=""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78B3CE4F-658E-79F0-5820-AF09BB4A127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142123" y="3095858"/>
                <a:ext cx="972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4" name="Freihand 153">
                <a:extLst>
                  <a:ext uri="{FF2B5EF4-FFF2-40B4-BE49-F238E27FC236}">
                    <a16:creationId xmlns:a16="http://schemas.microsoft.com/office/drawing/2014/main" id="{20BE40A2-E173-6918-9138-903184BDE961}"/>
                  </a:ext>
                </a:extLst>
              </p14:cNvPr>
              <p14:cNvContentPartPr/>
              <p14:nvPr/>
            </p14:nvContentPartPr>
            <p14:xfrm>
              <a:off x="4615803" y="2168138"/>
              <a:ext cx="491400" cy="658440"/>
            </p14:xfrm>
          </p:contentPart>
        </mc:Choice>
        <mc:Fallback xmlns="">
          <p:pic>
            <p:nvPicPr>
              <p:cNvPr id="154" name="Freihand 153">
                <a:extLst>
                  <a:ext uri="{FF2B5EF4-FFF2-40B4-BE49-F238E27FC236}">
                    <a16:creationId xmlns:a16="http://schemas.microsoft.com/office/drawing/2014/main" id="{20BE40A2-E173-6918-9138-903184BDE96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607163" y="2159498"/>
                <a:ext cx="50904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79527913-5CB4-E91C-E89C-3C565926F49A}"/>
                  </a:ext>
                </a:extLst>
              </p14:cNvPr>
              <p14:cNvContentPartPr/>
              <p14:nvPr/>
            </p14:nvContentPartPr>
            <p14:xfrm>
              <a:off x="5916843" y="2136458"/>
              <a:ext cx="342000" cy="52884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79527913-5CB4-E91C-E89C-3C565926F49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907843" y="2127458"/>
                <a:ext cx="3596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57" name="Freihand 156">
                <a:extLst>
                  <a:ext uri="{FF2B5EF4-FFF2-40B4-BE49-F238E27FC236}">
                    <a16:creationId xmlns:a16="http://schemas.microsoft.com/office/drawing/2014/main" id="{1DF7D0A1-86D0-16D9-4342-12811B3ADE55}"/>
                  </a:ext>
                </a:extLst>
              </p14:cNvPr>
              <p14:cNvContentPartPr/>
              <p14:nvPr/>
            </p14:nvContentPartPr>
            <p14:xfrm>
              <a:off x="6370803" y="2590778"/>
              <a:ext cx="832320" cy="399600"/>
            </p14:xfrm>
          </p:contentPart>
        </mc:Choice>
        <mc:Fallback xmlns="">
          <p:pic>
            <p:nvPicPr>
              <p:cNvPr id="157" name="Freihand 156">
                <a:extLst>
                  <a:ext uri="{FF2B5EF4-FFF2-40B4-BE49-F238E27FC236}">
                    <a16:creationId xmlns:a16="http://schemas.microsoft.com/office/drawing/2014/main" id="{1DF7D0A1-86D0-16D9-4342-12811B3ADE5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361803" y="2582138"/>
                <a:ext cx="8499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57B92A38-4928-30D8-D18B-7D93A2A2C51B}"/>
                  </a:ext>
                </a:extLst>
              </p14:cNvPr>
              <p14:cNvContentPartPr/>
              <p14:nvPr/>
            </p14:nvContentPartPr>
            <p14:xfrm>
              <a:off x="6231843" y="2865818"/>
              <a:ext cx="1278000" cy="61308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57B92A38-4928-30D8-D18B-7D93A2A2C51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222843" y="2856818"/>
                <a:ext cx="129564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1" name="Freihand 160">
                <a:extLst>
                  <a:ext uri="{FF2B5EF4-FFF2-40B4-BE49-F238E27FC236}">
                    <a16:creationId xmlns:a16="http://schemas.microsoft.com/office/drawing/2014/main" id="{A6336B83-40FF-6143-587B-504F977E6159}"/>
                  </a:ext>
                </a:extLst>
              </p14:cNvPr>
              <p14:cNvContentPartPr/>
              <p14:nvPr/>
            </p14:nvContentPartPr>
            <p14:xfrm>
              <a:off x="2658483" y="6122738"/>
              <a:ext cx="637200" cy="194040"/>
            </p14:xfrm>
          </p:contentPart>
        </mc:Choice>
        <mc:Fallback xmlns="">
          <p:pic>
            <p:nvPicPr>
              <p:cNvPr id="161" name="Freihand 160">
                <a:extLst>
                  <a:ext uri="{FF2B5EF4-FFF2-40B4-BE49-F238E27FC236}">
                    <a16:creationId xmlns:a16="http://schemas.microsoft.com/office/drawing/2014/main" id="{A6336B83-40FF-6143-587B-504F977E615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49843" y="6113738"/>
                <a:ext cx="6548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62" name="Freihand 161">
                <a:extLst>
                  <a:ext uri="{FF2B5EF4-FFF2-40B4-BE49-F238E27FC236}">
                    <a16:creationId xmlns:a16="http://schemas.microsoft.com/office/drawing/2014/main" id="{C9D5AFD1-50EC-F05B-A6F8-7169B377E3DD}"/>
                  </a:ext>
                </a:extLst>
              </p14:cNvPr>
              <p14:cNvContentPartPr/>
              <p14:nvPr/>
            </p14:nvContentPartPr>
            <p14:xfrm>
              <a:off x="2479923" y="6461858"/>
              <a:ext cx="592200" cy="159840"/>
            </p14:xfrm>
          </p:contentPart>
        </mc:Choice>
        <mc:Fallback xmlns="">
          <p:pic>
            <p:nvPicPr>
              <p:cNvPr id="162" name="Freihand 161">
                <a:extLst>
                  <a:ext uri="{FF2B5EF4-FFF2-40B4-BE49-F238E27FC236}">
                    <a16:creationId xmlns:a16="http://schemas.microsoft.com/office/drawing/2014/main" id="{C9D5AFD1-50EC-F05B-A6F8-7169B377E3D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471283" y="6452858"/>
                <a:ext cx="609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63" name="Freihand 162">
                <a:extLst>
                  <a:ext uri="{FF2B5EF4-FFF2-40B4-BE49-F238E27FC236}">
                    <a16:creationId xmlns:a16="http://schemas.microsoft.com/office/drawing/2014/main" id="{F074ABE7-B0C2-01A5-0278-083CA6D8385E}"/>
                  </a:ext>
                </a:extLst>
              </p14:cNvPr>
              <p14:cNvContentPartPr/>
              <p14:nvPr/>
            </p14:nvContentPartPr>
            <p14:xfrm>
              <a:off x="1747323" y="6345218"/>
              <a:ext cx="561600" cy="85320"/>
            </p14:xfrm>
          </p:contentPart>
        </mc:Choice>
        <mc:Fallback xmlns="">
          <p:pic>
            <p:nvPicPr>
              <p:cNvPr id="163" name="Freihand 162">
                <a:extLst>
                  <a:ext uri="{FF2B5EF4-FFF2-40B4-BE49-F238E27FC236}">
                    <a16:creationId xmlns:a16="http://schemas.microsoft.com/office/drawing/2014/main" id="{F074ABE7-B0C2-01A5-0278-083CA6D8385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738683" y="6336218"/>
                <a:ext cx="5792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8" name="Freihand 167">
                <a:extLst>
                  <a:ext uri="{FF2B5EF4-FFF2-40B4-BE49-F238E27FC236}">
                    <a16:creationId xmlns:a16="http://schemas.microsoft.com/office/drawing/2014/main" id="{8C1DAEF1-477E-955E-CB4D-370B4070331E}"/>
                  </a:ext>
                </a:extLst>
              </p14:cNvPr>
              <p14:cNvContentPartPr/>
              <p14:nvPr/>
            </p14:nvContentPartPr>
            <p14:xfrm>
              <a:off x="7337403" y="1879418"/>
              <a:ext cx="807480" cy="388080"/>
            </p14:xfrm>
          </p:contentPart>
        </mc:Choice>
        <mc:Fallback xmlns="">
          <p:pic>
            <p:nvPicPr>
              <p:cNvPr id="168" name="Freihand 167">
                <a:extLst>
                  <a:ext uri="{FF2B5EF4-FFF2-40B4-BE49-F238E27FC236}">
                    <a16:creationId xmlns:a16="http://schemas.microsoft.com/office/drawing/2014/main" id="{8C1DAEF1-477E-955E-CB4D-370B4070331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328403" y="1870418"/>
                <a:ext cx="8251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9" name="Freihand 168">
                <a:extLst>
                  <a:ext uri="{FF2B5EF4-FFF2-40B4-BE49-F238E27FC236}">
                    <a16:creationId xmlns:a16="http://schemas.microsoft.com/office/drawing/2014/main" id="{FFC86CE8-E247-5602-19DA-F83A1FEB61BD}"/>
                  </a:ext>
                </a:extLst>
              </p14:cNvPr>
              <p14:cNvContentPartPr/>
              <p14:nvPr/>
            </p14:nvContentPartPr>
            <p14:xfrm>
              <a:off x="6813243" y="828578"/>
              <a:ext cx="657000" cy="455040"/>
            </p14:xfrm>
          </p:contentPart>
        </mc:Choice>
        <mc:Fallback xmlns="">
          <p:pic>
            <p:nvPicPr>
              <p:cNvPr id="169" name="Freihand 168">
                <a:extLst>
                  <a:ext uri="{FF2B5EF4-FFF2-40B4-BE49-F238E27FC236}">
                    <a16:creationId xmlns:a16="http://schemas.microsoft.com/office/drawing/2014/main" id="{FFC86CE8-E247-5602-19DA-F83A1FEB61B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804243" y="819938"/>
                <a:ext cx="6746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0" name="Freihand 169">
                <a:extLst>
                  <a:ext uri="{FF2B5EF4-FFF2-40B4-BE49-F238E27FC236}">
                    <a16:creationId xmlns:a16="http://schemas.microsoft.com/office/drawing/2014/main" id="{49AEBBDE-FCB0-3705-D388-686E40970070}"/>
                  </a:ext>
                </a:extLst>
              </p14:cNvPr>
              <p14:cNvContentPartPr/>
              <p14:nvPr/>
            </p14:nvContentPartPr>
            <p14:xfrm>
              <a:off x="5941683" y="688898"/>
              <a:ext cx="331200" cy="623880"/>
            </p14:xfrm>
          </p:contentPart>
        </mc:Choice>
        <mc:Fallback xmlns="">
          <p:pic>
            <p:nvPicPr>
              <p:cNvPr id="170" name="Freihand 169">
                <a:extLst>
                  <a:ext uri="{FF2B5EF4-FFF2-40B4-BE49-F238E27FC236}">
                    <a16:creationId xmlns:a16="http://schemas.microsoft.com/office/drawing/2014/main" id="{49AEBBDE-FCB0-3705-D388-686E4097007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32683" y="680258"/>
                <a:ext cx="3488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1" name="Freihand 170">
                <a:extLst>
                  <a:ext uri="{FF2B5EF4-FFF2-40B4-BE49-F238E27FC236}">
                    <a16:creationId xmlns:a16="http://schemas.microsoft.com/office/drawing/2014/main" id="{A7DF5107-29A2-B178-8E24-8523E00AAEBD}"/>
                  </a:ext>
                </a:extLst>
              </p14:cNvPr>
              <p14:cNvContentPartPr/>
              <p14:nvPr/>
            </p14:nvContentPartPr>
            <p14:xfrm>
              <a:off x="2899683" y="2167418"/>
              <a:ext cx="762840" cy="255960"/>
            </p14:xfrm>
          </p:contentPart>
        </mc:Choice>
        <mc:Fallback xmlns="">
          <p:pic>
            <p:nvPicPr>
              <p:cNvPr id="171" name="Freihand 170">
                <a:extLst>
                  <a:ext uri="{FF2B5EF4-FFF2-40B4-BE49-F238E27FC236}">
                    <a16:creationId xmlns:a16="http://schemas.microsoft.com/office/drawing/2014/main" id="{A7DF5107-29A2-B178-8E24-8523E00AAEB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890683" y="2158778"/>
                <a:ext cx="780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30D3AD9E-B619-5D93-5DD1-7C509FDDC67A}"/>
              </a:ext>
            </a:extLst>
          </p:cNvPr>
          <p:cNvGrpSpPr/>
          <p:nvPr/>
        </p:nvGrpSpPr>
        <p:grpSpPr>
          <a:xfrm>
            <a:off x="3440043" y="3558818"/>
            <a:ext cx="4328280" cy="3164760"/>
            <a:chOff x="3440043" y="3558818"/>
            <a:chExt cx="4328280" cy="31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9EB9BDE7-F6B4-887D-6E29-893E9C038FFB}"/>
                    </a:ext>
                  </a:extLst>
                </p14:cNvPr>
                <p14:cNvContentPartPr/>
                <p14:nvPr/>
              </p14:nvContentPartPr>
              <p14:xfrm>
                <a:off x="4609323" y="4050938"/>
                <a:ext cx="133200" cy="9882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9EB9BDE7-F6B4-887D-6E29-893E9C038FF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00683" y="4042298"/>
                  <a:ext cx="15084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22535C9D-7244-8ADE-02F3-F566CAD43F1F}"/>
                    </a:ext>
                  </a:extLst>
                </p14:cNvPr>
                <p14:cNvContentPartPr/>
                <p14:nvPr/>
              </p14:nvContentPartPr>
              <p14:xfrm>
                <a:off x="5219883" y="5364578"/>
                <a:ext cx="271440" cy="7984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22535C9D-7244-8ADE-02F3-F566CAD43F1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10883" y="5355578"/>
                  <a:ext cx="28908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BB953A-0D34-40BF-ECC7-C348CAC8E87A}"/>
                    </a:ext>
                  </a:extLst>
                </p14:cNvPr>
                <p14:cNvContentPartPr/>
                <p14:nvPr/>
              </p14:nvContentPartPr>
              <p14:xfrm>
                <a:off x="6018363" y="4540178"/>
                <a:ext cx="265320" cy="136332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86BB953A-0D34-40BF-ECC7-C348CAC8E87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09363" y="4531178"/>
                  <a:ext cx="282960" cy="13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977D43FD-C514-D3A6-DC53-6570AA5490BB}"/>
                    </a:ext>
                  </a:extLst>
                </p14:cNvPr>
                <p14:cNvContentPartPr/>
                <p14:nvPr/>
              </p14:nvContentPartPr>
              <p14:xfrm>
                <a:off x="5990643" y="3558818"/>
                <a:ext cx="130320" cy="10573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977D43FD-C514-D3A6-DC53-6570AA549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82003" y="3549818"/>
                  <a:ext cx="147960" cy="10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299829F6-0389-5E66-FBCB-2D83756388E4}"/>
                    </a:ext>
                  </a:extLst>
                </p14:cNvPr>
                <p14:cNvContentPartPr/>
                <p14:nvPr/>
              </p14:nvContentPartPr>
              <p14:xfrm>
                <a:off x="5852403" y="6310658"/>
                <a:ext cx="4320" cy="2520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299829F6-0389-5E66-FBCB-2D83756388E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43403" y="6302018"/>
                  <a:ext cx="21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A37BF5F0-ECE8-30BD-559E-04B1D48568E0}"/>
                    </a:ext>
                  </a:extLst>
                </p14:cNvPr>
                <p14:cNvContentPartPr/>
                <p14:nvPr/>
              </p14:nvContentPartPr>
              <p14:xfrm>
                <a:off x="5752323" y="6273578"/>
                <a:ext cx="70560" cy="352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A37BF5F0-ECE8-30BD-559E-04B1D48568E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43323" y="6264938"/>
                  <a:ext cx="88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BAE68A31-9CFA-02C3-BBAF-FEB2E344DAAE}"/>
                    </a:ext>
                  </a:extLst>
                </p14:cNvPr>
                <p14:cNvContentPartPr/>
                <p14:nvPr/>
              </p14:nvContentPartPr>
              <p14:xfrm>
                <a:off x="5603643" y="6232178"/>
                <a:ext cx="102960" cy="5184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BAE68A31-9CFA-02C3-BBAF-FEB2E344DA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94643" y="6223538"/>
                  <a:ext cx="120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4A8A08A7-6A3A-0F10-C19F-8C7D1B7EF0AC}"/>
                    </a:ext>
                  </a:extLst>
                </p14:cNvPr>
                <p14:cNvContentPartPr/>
                <p14:nvPr/>
              </p14:nvContentPartPr>
              <p14:xfrm>
                <a:off x="5511123" y="6294818"/>
                <a:ext cx="94680" cy="2088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4A8A08A7-6A3A-0F10-C19F-8C7D1B7EF0A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02483" y="6285818"/>
                  <a:ext cx="11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39AF7C78-B2FA-97C9-93EA-DFC3A8769769}"/>
                    </a:ext>
                  </a:extLst>
                </p14:cNvPr>
                <p14:cNvContentPartPr/>
                <p14:nvPr/>
              </p14:nvContentPartPr>
              <p14:xfrm>
                <a:off x="5301243" y="6322898"/>
                <a:ext cx="163080" cy="2340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39AF7C78-B2FA-97C9-93EA-DFC3A876976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92603" y="6313898"/>
                  <a:ext cx="180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8E6CA1DD-FADD-6D1A-1DF5-27833A3F26FB}"/>
                    </a:ext>
                  </a:extLst>
                </p14:cNvPr>
                <p14:cNvContentPartPr/>
                <p14:nvPr/>
              </p14:nvContentPartPr>
              <p14:xfrm>
                <a:off x="5244723" y="6480938"/>
                <a:ext cx="127080" cy="5580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8E6CA1DD-FADD-6D1A-1DF5-27833A3F2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35723" y="6471938"/>
                  <a:ext cx="144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9A68D141-5EBD-E00D-5534-F41553AFD909}"/>
                    </a:ext>
                  </a:extLst>
                </p14:cNvPr>
                <p14:cNvContentPartPr/>
                <p14:nvPr/>
              </p14:nvContentPartPr>
              <p14:xfrm>
                <a:off x="5467923" y="6547898"/>
                <a:ext cx="4320" cy="216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9A68D141-5EBD-E00D-5534-F41553AFD9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58923" y="6538898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816784F7-0E42-854E-28C7-68A70535E0F2}"/>
                    </a:ext>
                  </a:extLst>
                </p14:cNvPr>
                <p14:cNvContentPartPr/>
                <p14:nvPr/>
              </p14:nvContentPartPr>
              <p14:xfrm>
                <a:off x="6275763" y="5922218"/>
                <a:ext cx="455760" cy="36648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816784F7-0E42-854E-28C7-68A70535E0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66763" y="5913578"/>
                  <a:ext cx="4734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6D9D6E79-37F0-356F-75F9-06B34EF9BC15}"/>
                    </a:ext>
                  </a:extLst>
                </p14:cNvPr>
                <p14:cNvContentPartPr/>
                <p14:nvPr/>
              </p14:nvContentPartPr>
              <p14:xfrm>
                <a:off x="5465763" y="5876498"/>
                <a:ext cx="51480" cy="26496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6D9D6E79-37F0-356F-75F9-06B34EF9BC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57123" y="5867498"/>
                  <a:ext cx="69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24AE8856-B606-73CA-C4CA-EBE58B472E9E}"/>
                    </a:ext>
                  </a:extLst>
                </p14:cNvPr>
                <p14:cNvContentPartPr/>
                <p14:nvPr/>
              </p14:nvContentPartPr>
              <p14:xfrm>
                <a:off x="4994163" y="6336218"/>
                <a:ext cx="9360" cy="540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24AE8856-B606-73CA-C4CA-EBE58B472E9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85163" y="6327218"/>
                  <a:ext cx="27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1BB505E3-1CE5-123E-91C9-FD50183B687C}"/>
                    </a:ext>
                  </a:extLst>
                </p14:cNvPr>
                <p14:cNvContentPartPr/>
                <p14:nvPr/>
              </p14:nvContentPartPr>
              <p14:xfrm>
                <a:off x="4819923" y="6368618"/>
                <a:ext cx="120960" cy="8316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1BB505E3-1CE5-123E-91C9-FD50183B687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11283" y="6359978"/>
                  <a:ext cx="138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B6E6CFB1-6010-116D-0ABF-3D148B57B453}"/>
                    </a:ext>
                  </a:extLst>
                </p14:cNvPr>
                <p14:cNvContentPartPr/>
                <p14:nvPr/>
              </p14:nvContentPartPr>
              <p14:xfrm>
                <a:off x="4746123" y="6481658"/>
                <a:ext cx="393120" cy="14004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B6E6CFB1-6010-116D-0ABF-3D148B57B45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37123" y="6472658"/>
                  <a:ext cx="410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850A0A28-166A-1A2A-939F-E6C1CD344EE7}"/>
                    </a:ext>
                  </a:extLst>
                </p14:cNvPr>
                <p14:cNvContentPartPr/>
                <p14:nvPr/>
              </p14:nvContentPartPr>
              <p14:xfrm>
                <a:off x="4330323" y="5898818"/>
                <a:ext cx="664920" cy="6768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850A0A28-166A-1A2A-939F-E6C1CD344EE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21683" y="5889818"/>
                  <a:ext cx="68256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58E990D0-1F2F-3CA4-126F-249E612290A2}"/>
                    </a:ext>
                  </a:extLst>
                </p14:cNvPr>
                <p14:cNvContentPartPr/>
                <p14:nvPr/>
              </p14:nvContentPartPr>
              <p14:xfrm>
                <a:off x="3854043" y="5796938"/>
                <a:ext cx="583200" cy="61308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58E990D0-1F2F-3CA4-126F-249E612290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45043" y="5787938"/>
                  <a:ext cx="60084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4E1A39E6-20E3-ED17-91BF-85618C0EBCC2}"/>
                    </a:ext>
                  </a:extLst>
                </p14:cNvPr>
                <p14:cNvContentPartPr/>
                <p14:nvPr/>
              </p14:nvContentPartPr>
              <p14:xfrm>
                <a:off x="5269563" y="4598498"/>
                <a:ext cx="94680" cy="33156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4E1A39E6-20E3-ED17-91BF-85618C0EBCC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60923" y="4589498"/>
                  <a:ext cx="112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60009C81-BD00-924D-CA25-027D4FE481FA}"/>
                    </a:ext>
                  </a:extLst>
                </p14:cNvPr>
                <p14:cNvContentPartPr/>
                <p14:nvPr/>
              </p14:nvContentPartPr>
              <p14:xfrm>
                <a:off x="5398803" y="4643498"/>
                <a:ext cx="53280" cy="33516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60009C81-BD00-924D-CA25-027D4FE481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90163" y="4634498"/>
                  <a:ext cx="70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90A3AB4C-9D67-EA38-A99B-BA106A5089A7}"/>
                    </a:ext>
                  </a:extLst>
                </p14:cNvPr>
                <p14:cNvContentPartPr/>
                <p14:nvPr/>
              </p14:nvContentPartPr>
              <p14:xfrm>
                <a:off x="5369643" y="4503458"/>
                <a:ext cx="131400" cy="9684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90A3AB4C-9D67-EA38-A99B-BA106A5089A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60643" y="4494458"/>
                  <a:ext cx="149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A8A91236-0423-2546-181F-C83C5A0F486D}"/>
                    </a:ext>
                  </a:extLst>
                </p14:cNvPr>
                <p14:cNvContentPartPr/>
                <p14:nvPr/>
              </p14:nvContentPartPr>
              <p14:xfrm>
                <a:off x="5171283" y="4640978"/>
                <a:ext cx="64080" cy="308160"/>
              </p14:xfrm>
            </p:contentPart>
          </mc:Choice>
          <mc:Fallback xmlns=""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A8A91236-0423-2546-181F-C83C5A0F48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62643" y="4631978"/>
                  <a:ext cx="81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7A2776B7-CC76-03CA-6B38-C7B18025AC2B}"/>
                    </a:ext>
                  </a:extLst>
                </p14:cNvPr>
                <p14:cNvContentPartPr/>
                <p14:nvPr/>
              </p14:nvContentPartPr>
              <p14:xfrm>
                <a:off x="5104323" y="4537658"/>
                <a:ext cx="94680" cy="1418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7A2776B7-CC76-03CA-6B38-C7B18025AC2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095683" y="4528658"/>
                  <a:ext cx="112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32459D79-AD0F-9143-0DD3-91C467A8BA08}"/>
                    </a:ext>
                  </a:extLst>
                </p14:cNvPr>
                <p14:cNvContentPartPr/>
                <p14:nvPr/>
              </p14:nvContentPartPr>
              <p14:xfrm>
                <a:off x="4983723" y="4505618"/>
                <a:ext cx="157680" cy="6480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32459D79-AD0F-9143-0DD3-91C467A8BA0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75083" y="4496978"/>
                  <a:ext cx="175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2F51ED9C-E10E-F9BD-B4C3-8DB2530C224D}"/>
                    </a:ext>
                  </a:extLst>
                </p14:cNvPr>
                <p14:cNvContentPartPr/>
                <p14:nvPr/>
              </p14:nvContentPartPr>
              <p14:xfrm>
                <a:off x="4925043" y="4527938"/>
                <a:ext cx="59760" cy="1620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2F51ED9C-E10E-F9BD-B4C3-8DB2530C22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16403" y="4519298"/>
                  <a:ext cx="77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D099A15D-6D1B-73DD-DDF5-BAD8366EFF37}"/>
                    </a:ext>
                  </a:extLst>
                </p14:cNvPr>
                <p14:cNvContentPartPr/>
                <p14:nvPr/>
              </p14:nvContentPartPr>
              <p14:xfrm>
                <a:off x="4946283" y="4584818"/>
                <a:ext cx="49320" cy="6660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D099A15D-6D1B-73DD-DDF5-BAD8366EFF3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37283" y="4575818"/>
                  <a:ext cx="66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B161D3A4-2E47-5245-7C1C-AD51CD55731D}"/>
                    </a:ext>
                  </a:extLst>
                </p14:cNvPr>
                <p14:cNvContentPartPr/>
                <p14:nvPr/>
              </p14:nvContentPartPr>
              <p14:xfrm>
                <a:off x="4983723" y="4619018"/>
                <a:ext cx="102960" cy="21528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B161D3A4-2E47-5245-7C1C-AD51CD55731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75083" y="4610378"/>
                  <a:ext cx="120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9572AA71-6BB7-4488-310C-180A29F9F9B4}"/>
                    </a:ext>
                  </a:extLst>
                </p14:cNvPr>
                <p14:cNvContentPartPr/>
                <p14:nvPr/>
              </p14:nvContentPartPr>
              <p14:xfrm>
                <a:off x="5110803" y="4849418"/>
                <a:ext cx="2880" cy="1130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9572AA71-6BB7-4488-310C-180A29F9F9B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01803" y="4840418"/>
                  <a:ext cx="20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2EF30555-A73E-C4A6-C680-45AC9E9A3480}"/>
                    </a:ext>
                  </a:extLst>
                </p14:cNvPr>
                <p14:cNvContentPartPr/>
                <p14:nvPr/>
              </p14:nvContentPartPr>
              <p14:xfrm>
                <a:off x="5110803" y="4982618"/>
                <a:ext cx="85320" cy="8532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2EF30555-A73E-C4A6-C680-45AC9E9A348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01803" y="4973618"/>
                  <a:ext cx="102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6E4982C6-E388-1ABE-DB73-D95582F251A7}"/>
                    </a:ext>
                  </a:extLst>
                </p14:cNvPr>
                <p14:cNvContentPartPr/>
                <p14:nvPr/>
              </p14:nvContentPartPr>
              <p14:xfrm>
                <a:off x="5256603" y="5020058"/>
                <a:ext cx="122760" cy="252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6E4982C6-E388-1ABE-DB73-D95582F251A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47963" y="5011418"/>
                  <a:ext cx="140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E23A5E7-3BC9-9A12-3C98-E41B9EF4B56F}"/>
                    </a:ext>
                  </a:extLst>
                </p14:cNvPr>
                <p14:cNvContentPartPr/>
                <p14:nvPr/>
              </p14:nvContentPartPr>
              <p14:xfrm>
                <a:off x="5454603" y="4750418"/>
                <a:ext cx="82080" cy="3744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E23A5E7-3BC9-9A12-3C98-E41B9EF4B56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445603" y="4741778"/>
                  <a:ext cx="99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42FE2431-7AB2-A474-AAFE-BE6BCD4D14B0}"/>
                    </a:ext>
                  </a:extLst>
                </p14:cNvPr>
                <p14:cNvContentPartPr/>
                <p14:nvPr/>
              </p14:nvContentPartPr>
              <p14:xfrm>
                <a:off x="5438403" y="4945538"/>
                <a:ext cx="79560" cy="1872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42FE2431-7AB2-A474-AAFE-BE6BCD4D14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429763" y="4936898"/>
                  <a:ext cx="9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8615A5F5-9C56-58BD-7F59-43E2AC8F0AC6}"/>
                    </a:ext>
                  </a:extLst>
                </p14:cNvPr>
                <p14:cNvContentPartPr/>
                <p14:nvPr/>
              </p14:nvContentPartPr>
              <p14:xfrm>
                <a:off x="5463963" y="4555298"/>
                <a:ext cx="11880" cy="1296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8615A5F5-9C56-58BD-7F59-43E2AC8F0AC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55323" y="4546658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57ADF9E9-5775-A89B-E1CD-BE9282AB53CE}"/>
                    </a:ext>
                  </a:extLst>
                </p14:cNvPr>
                <p14:cNvContentPartPr/>
                <p14:nvPr/>
              </p14:nvContentPartPr>
              <p14:xfrm>
                <a:off x="5439123" y="4555298"/>
                <a:ext cx="3600" cy="1044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57ADF9E9-5775-A89B-E1CD-BE9282AB53C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30483" y="4546658"/>
                  <a:ext cx="2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C0A6A450-3B3B-65C5-21B3-A2A026490679}"/>
                    </a:ext>
                  </a:extLst>
                </p14:cNvPr>
                <p14:cNvContentPartPr/>
                <p14:nvPr/>
              </p14:nvContentPartPr>
              <p14:xfrm>
                <a:off x="4859523" y="4662578"/>
                <a:ext cx="132840" cy="73692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C0A6A450-3B3B-65C5-21B3-A2A0264906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50883" y="4653578"/>
                  <a:ext cx="15048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187D3CC7-FB1E-AEC8-4416-7406B923B440}"/>
                    </a:ext>
                  </a:extLst>
                </p14:cNvPr>
                <p14:cNvContentPartPr/>
                <p14:nvPr/>
              </p14:nvContentPartPr>
              <p14:xfrm>
                <a:off x="5017203" y="4137698"/>
                <a:ext cx="307080" cy="19404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187D3CC7-FB1E-AEC8-4416-7406B923B44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08203" y="4129058"/>
                  <a:ext cx="324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AA95B431-D750-4AAD-46A4-3C9550C7D735}"/>
                    </a:ext>
                  </a:extLst>
                </p14:cNvPr>
                <p14:cNvContentPartPr/>
                <p14:nvPr/>
              </p14:nvContentPartPr>
              <p14:xfrm>
                <a:off x="5485203" y="4103858"/>
                <a:ext cx="224640" cy="48348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AA95B431-D750-4AAD-46A4-3C9550C7D73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76203" y="4095218"/>
                  <a:ext cx="2422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2B4E09DA-9A23-D151-81AE-F8C51F30FD4C}"/>
                    </a:ext>
                  </a:extLst>
                </p14:cNvPr>
                <p14:cNvContentPartPr/>
                <p14:nvPr/>
              </p14:nvContentPartPr>
              <p14:xfrm>
                <a:off x="5460723" y="4725578"/>
                <a:ext cx="257400" cy="56448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2B4E09DA-9A23-D151-81AE-F8C51F30FD4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52083" y="4716938"/>
                  <a:ext cx="2750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36CE51D2-6593-4611-475A-BC337C0D1D6A}"/>
                    </a:ext>
                  </a:extLst>
                </p14:cNvPr>
                <p14:cNvContentPartPr/>
                <p14:nvPr/>
              </p14:nvContentPartPr>
              <p14:xfrm>
                <a:off x="3473883" y="5470418"/>
                <a:ext cx="650160" cy="32220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36CE51D2-6593-4611-475A-BC337C0D1D6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465243" y="5461418"/>
                  <a:ext cx="667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9B5B7021-3026-A9FF-4EA5-0C541ADB8673}"/>
                    </a:ext>
                  </a:extLst>
                </p14:cNvPr>
                <p14:cNvContentPartPr/>
                <p14:nvPr/>
              </p14:nvContentPartPr>
              <p14:xfrm>
                <a:off x="3440043" y="5965778"/>
                <a:ext cx="327600" cy="36756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9B5B7021-3026-A9FF-4EA5-0C541ADB867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31403" y="5956778"/>
                  <a:ext cx="3452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F2A2F72A-A193-4C0B-20F7-75B4AC07D8D6}"/>
                    </a:ext>
                  </a:extLst>
                </p14:cNvPr>
                <p14:cNvContentPartPr/>
                <p14:nvPr/>
              </p14:nvContentPartPr>
              <p14:xfrm>
                <a:off x="6408243" y="5606138"/>
                <a:ext cx="728640" cy="1299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F2A2F72A-A193-4C0B-20F7-75B4AC07D8D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99603" y="5597138"/>
                  <a:ext cx="746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5CF4F8E3-285B-B9BA-7F6E-CCD7AE14DB19}"/>
                    </a:ext>
                  </a:extLst>
                </p14:cNvPr>
                <p14:cNvContentPartPr/>
                <p14:nvPr/>
              </p14:nvContentPartPr>
              <p14:xfrm>
                <a:off x="7036803" y="6042098"/>
                <a:ext cx="731520" cy="5652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5CF4F8E3-285B-B9BA-7F6E-CCD7AE14DB1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28163" y="6033458"/>
                  <a:ext cx="749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C3B4A60C-4245-B41F-8CA1-9065737A1718}"/>
                    </a:ext>
                  </a:extLst>
                </p14:cNvPr>
                <p14:cNvContentPartPr/>
                <p14:nvPr/>
              </p14:nvContentPartPr>
              <p14:xfrm>
                <a:off x="7111683" y="6403178"/>
                <a:ext cx="555840" cy="8532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C3B4A60C-4245-B41F-8CA1-9065737A171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02683" y="6394178"/>
                  <a:ext cx="573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131457B3-4153-6C3B-0998-5192818A0B07}"/>
                    </a:ext>
                  </a:extLst>
                </p14:cNvPr>
                <p14:cNvContentPartPr/>
                <p14:nvPr/>
              </p14:nvContentPartPr>
              <p14:xfrm>
                <a:off x="5415363" y="6596138"/>
                <a:ext cx="54720" cy="3492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131457B3-4153-6C3B-0998-5192818A0B0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06723" y="6587498"/>
                  <a:ext cx="72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DD750469-4BF0-2F4D-4F91-DDF16EA639BD}"/>
                    </a:ext>
                  </a:extLst>
                </p14:cNvPr>
                <p14:cNvContentPartPr/>
                <p14:nvPr/>
              </p14:nvContentPartPr>
              <p14:xfrm>
                <a:off x="5512923" y="6591818"/>
                <a:ext cx="203040" cy="302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DD750469-4BF0-2F4D-4F91-DDF16EA639B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04283" y="6583178"/>
                  <a:ext cx="220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ECF10E4B-3705-18FB-FF05-DF2C36CC55E7}"/>
                    </a:ext>
                  </a:extLst>
                </p14:cNvPr>
                <p14:cNvContentPartPr/>
                <p14:nvPr/>
              </p14:nvContentPartPr>
              <p14:xfrm>
                <a:off x="5784723" y="6520538"/>
                <a:ext cx="329400" cy="806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ECF10E4B-3705-18FB-FF05-DF2C36CC55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75723" y="6511538"/>
                  <a:ext cx="347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3B0C5363-6124-F285-505E-B73CFA5E530C}"/>
                    </a:ext>
                  </a:extLst>
                </p14:cNvPr>
                <p14:cNvContentPartPr/>
                <p14:nvPr/>
              </p14:nvContentPartPr>
              <p14:xfrm>
                <a:off x="6241203" y="6577778"/>
                <a:ext cx="387360" cy="6336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3B0C5363-6124-F285-505E-B73CFA5E530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32563" y="6569138"/>
                  <a:ext cx="405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6467738-4382-ED34-21CA-E6ED078B7207}"/>
                    </a:ext>
                  </a:extLst>
                </p14:cNvPr>
                <p14:cNvContentPartPr/>
                <p14:nvPr/>
              </p14:nvContentPartPr>
              <p14:xfrm>
                <a:off x="6676083" y="6600818"/>
                <a:ext cx="18360" cy="86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6467738-4382-ED34-21CA-E6ED078B720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67443" y="6591818"/>
                  <a:ext cx="36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F746EF39-0545-5762-D08D-E8BB331DF181}"/>
                    </a:ext>
                  </a:extLst>
                </p14:cNvPr>
                <p14:cNvContentPartPr/>
                <p14:nvPr/>
              </p14:nvContentPartPr>
              <p14:xfrm>
                <a:off x="6869403" y="6492458"/>
                <a:ext cx="32400" cy="2088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F746EF39-0545-5762-D08D-E8BB331DF18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60403" y="6483458"/>
                  <a:ext cx="50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E5F0B389-19FC-4F65-1414-9FE7D084FE15}"/>
                    </a:ext>
                  </a:extLst>
                </p14:cNvPr>
                <p14:cNvContentPartPr/>
                <p14:nvPr/>
              </p14:nvContentPartPr>
              <p14:xfrm>
                <a:off x="6551163" y="6445298"/>
                <a:ext cx="43200" cy="1944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E5F0B389-19FC-4F65-1414-9FE7D084FE1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42163" y="6436298"/>
                  <a:ext cx="60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A4C89FD4-DAC3-05A1-172E-C343070AA42E}"/>
                    </a:ext>
                  </a:extLst>
                </p14:cNvPr>
                <p14:cNvContentPartPr/>
                <p14:nvPr/>
              </p14:nvContentPartPr>
              <p14:xfrm>
                <a:off x="6251283" y="6447818"/>
                <a:ext cx="150840" cy="6804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A4C89FD4-DAC3-05A1-172E-C343070AA42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42643" y="6438818"/>
                  <a:ext cx="168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F82E4F2-1A9A-CDC3-C14B-CB69D1544192}"/>
                    </a:ext>
                  </a:extLst>
                </p14:cNvPr>
                <p14:cNvContentPartPr/>
                <p14:nvPr/>
              </p14:nvContentPartPr>
              <p14:xfrm>
                <a:off x="6815043" y="6533858"/>
                <a:ext cx="11880" cy="194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F82E4F2-1A9A-CDC3-C14B-CB69D154419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06403" y="6524858"/>
                  <a:ext cx="29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00F93C33-CC82-1729-EEF1-CBCB93246D70}"/>
                    </a:ext>
                  </a:extLst>
                </p14:cNvPr>
                <p14:cNvContentPartPr/>
                <p14:nvPr/>
              </p14:nvContentPartPr>
              <p14:xfrm>
                <a:off x="6436323" y="6491018"/>
                <a:ext cx="205200" cy="1440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00F93C33-CC82-1729-EEF1-CBCB93246D7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27683" y="6482378"/>
                  <a:ext cx="222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209DE094-CA4B-5615-C8F6-DC1074FAD90E}"/>
                    </a:ext>
                  </a:extLst>
                </p14:cNvPr>
                <p14:cNvContentPartPr/>
                <p14:nvPr/>
              </p14:nvContentPartPr>
              <p14:xfrm>
                <a:off x="5971563" y="6507218"/>
                <a:ext cx="358200" cy="5148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209DE094-CA4B-5615-C8F6-DC1074FAD90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62563" y="6498218"/>
                  <a:ext cx="375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54265427-8309-DEFF-3DBE-93CD52142F84}"/>
                    </a:ext>
                  </a:extLst>
                </p14:cNvPr>
                <p14:cNvContentPartPr/>
                <p14:nvPr/>
              </p14:nvContentPartPr>
              <p14:xfrm>
                <a:off x="5716323" y="6581738"/>
                <a:ext cx="192960" cy="8784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54265427-8309-DEFF-3DBE-93CD52142F8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07683" y="6572738"/>
                  <a:ext cx="210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03E49569-BB43-933F-7F46-5E525B4F7C36}"/>
                    </a:ext>
                  </a:extLst>
                </p14:cNvPr>
                <p14:cNvContentPartPr/>
                <p14:nvPr/>
              </p14:nvContentPartPr>
              <p14:xfrm>
                <a:off x="5206563" y="6546458"/>
                <a:ext cx="336240" cy="14508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03E49569-BB43-933F-7F46-5E525B4F7C3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7563" y="6537818"/>
                  <a:ext cx="353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CCFAA176-C89A-14BD-0593-09B47F69E2A3}"/>
                    </a:ext>
                  </a:extLst>
                </p14:cNvPr>
                <p14:cNvContentPartPr/>
                <p14:nvPr/>
              </p14:nvContentPartPr>
              <p14:xfrm>
                <a:off x="4562523" y="6559418"/>
                <a:ext cx="559440" cy="10944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CCFAA176-C89A-14BD-0593-09B47F69E2A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553523" y="6550418"/>
                  <a:ext cx="577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D9A6D43-3073-BB50-763E-1FE700A713F3}"/>
                    </a:ext>
                  </a:extLst>
                </p14:cNvPr>
                <p14:cNvContentPartPr/>
                <p14:nvPr/>
              </p14:nvContentPartPr>
              <p14:xfrm>
                <a:off x="4437603" y="6696938"/>
                <a:ext cx="32400" cy="2664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D9A6D43-3073-BB50-763E-1FE700A713F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428603" y="6688298"/>
                  <a:ext cx="5004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89" name="Freihand 188">
                <a:extLst>
                  <a:ext uri="{FF2B5EF4-FFF2-40B4-BE49-F238E27FC236}">
                    <a16:creationId xmlns:a16="http://schemas.microsoft.com/office/drawing/2014/main" id="{F7BEB20D-4948-883E-843C-8AE8FD6E3EE1}"/>
                  </a:ext>
                </a:extLst>
              </p14:cNvPr>
              <p14:cNvContentPartPr/>
              <p14:nvPr/>
            </p14:nvContentPartPr>
            <p14:xfrm>
              <a:off x="7318683" y="5699378"/>
              <a:ext cx="681840" cy="200520"/>
            </p14:xfrm>
          </p:contentPart>
        </mc:Choice>
        <mc:Fallback xmlns="">
          <p:pic>
            <p:nvPicPr>
              <p:cNvPr id="189" name="Freihand 188">
                <a:extLst>
                  <a:ext uri="{FF2B5EF4-FFF2-40B4-BE49-F238E27FC236}">
                    <a16:creationId xmlns:a16="http://schemas.microsoft.com/office/drawing/2014/main" id="{F7BEB20D-4948-883E-843C-8AE8FD6E3EE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310043" y="5690378"/>
                <a:ext cx="6994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0" name="Freihand 189">
                <a:extLst>
                  <a:ext uri="{FF2B5EF4-FFF2-40B4-BE49-F238E27FC236}">
                    <a16:creationId xmlns:a16="http://schemas.microsoft.com/office/drawing/2014/main" id="{22BF60BF-5844-EFF0-FF37-863A36CAFF3E}"/>
                  </a:ext>
                </a:extLst>
              </p14:cNvPr>
              <p14:cNvContentPartPr/>
              <p14:nvPr/>
            </p14:nvContentPartPr>
            <p14:xfrm>
              <a:off x="7947963" y="6170258"/>
              <a:ext cx="542880" cy="190440"/>
            </p14:xfrm>
          </p:contentPart>
        </mc:Choice>
        <mc:Fallback xmlns="">
          <p:pic>
            <p:nvPicPr>
              <p:cNvPr id="190" name="Freihand 189">
                <a:extLst>
                  <a:ext uri="{FF2B5EF4-FFF2-40B4-BE49-F238E27FC236}">
                    <a16:creationId xmlns:a16="http://schemas.microsoft.com/office/drawing/2014/main" id="{22BF60BF-5844-EFF0-FF37-863A36CAFF3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939323" y="6161618"/>
                <a:ext cx="5605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95" name="Freihand 194">
                <a:extLst>
                  <a:ext uri="{FF2B5EF4-FFF2-40B4-BE49-F238E27FC236}">
                    <a16:creationId xmlns:a16="http://schemas.microsoft.com/office/drawing/2014/main" id="{718795DA-B7C1-B9F8-8B21-A67810A7C299}"/>
                  </a:ext>
                </a:extLst>
              </p14:cNvPr>
              <p14:cNvContentPartPr/>
              <p14:nvPr/>
            </p14:nvContentPartPr>
            <p14:xfrm>
              <a:off x="4043403" y="566498"/>
              <a:ext cx="557640" cy="686520"/>
            </p14:xfrm>
          </p:contentPart>
        </mc:Choice>
        <mc:Fallback xmlns="">
          <p:pic>
            <p:nvPicPr>
              <p:cNvPr id="195" name="Freihand 194">
                <a:extLst>
                  <a:ext uri="{FF2B5EF4-FFF2-40B4-BE49-F238E27FC236}">
                    <a16:creationId xmlns:a16="http://schemas.microsoft.com/office/drawing/2014/main" id="{718795DA-B7C1-B9F8-8B21-A67810A7C299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034403" y="557858"/>
                <a:ext cx="57528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6" name="Freihand 195">
                <a:extLst>
                  <a:ext uri="{FF2B5EF4-FFF2-40B4-BE49-F238E27FC236}">
                    <a16:creationId xmlns:a16="http://schemas.microsoft.com/office/drawing/2014/main" id="{D47B260A-1D51-37B9-0DCA-82E8EB552941}"/>
                  </a:ext>
                </a:extLst>
              </p14:cNvPr>
              <p14:cNvContentPartPr/>
              <p14:nvPr/>
            </p14:nvContentPartPr>
            <p14:xfrm>
              <a:off x="5277123" y="553178"/>
              <a:ext cx="34200" cy="626400"/>
            </p14:xfrm>
          </p:contentPart>
        </mc:Choice>
        <mc:Fallback xmlns="">
          <p:pic>
            <p:nvPicPr>
              <p:cNvPr id="196" name="Freihand 195">
                <a:extLst>
                  <a:ext uri="{FF2B5EF4-FFF2-40B4-BE49-F238E27FC236}">
                    <a16:creationId xmlns:a16="http://schemas.microsoft.com/office/drawing/2014/main" id="{D47B260A-1D51-37B9-0DCA-82E8EB55294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268483" y="544178"/>
                <a:ext cx="518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7" name="Freihand 196">
                <a:extLst>
                  <a:ext uri="{FF2B5EF4-FFF2-40B4-BE49-F238E27FC236}">
                    <a16:creationId xmlns:a16="http://schemas.microsoft.com/office/drawing/2014/main" id="{029DE903-DAEB-6A27-D28F-50E4A19B6AA2}"/>
                  </a:ext>
                </a:extLst>
              </p14:cNvPr>
              <p14:cNvContentPartPr/>
              <p14:nvPr/>
            </p14:nvContentPartPr>
            <p14:xfrm>
              <a:off x="2617083" y="419978"/>
              <a:ext cx="860400" cy="509040"/>
            </p14:xfrm>
          </p:contentPart>
        </mc:Choice>
        <mc:Fallback xmlns="">
          <p:pic>
            <p:nvPicPr>
              <p:cNvPr id="197" name="Freihand 196">
                <a:extLst>
                  <a:ext uri="{FF2B5EF4-FFF2-40B4-BE49-F238E27FC236}">
                    <a16:creationId xmlns:a16="http://schemas.microsoft.com/office/drawing/2014/main" id="{029DE903-DAEB-6A27-D28F-50E4A19B6AA2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608083" y="410978"/>
                <a:ext cx="8780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8" name="Freihand 197">
                <a:extLst>
                  <a:ext uri="{FF2B5EF4-FFF2-40B4-BE49-F238E27FC236}">
                    <a16:creationId xmlns:a16="http://schemas.microsoft.com/office/drawing/2014/main" id="{C6648A36-CEAB-9D7B-5A5E-215D2DCDF64E}"/>
                  </a:ext>
                </a:extLst>
              </p14:cNvPr>
              <p14:cNvContentPartPr/>
              <p14:nvPr/>
            </p14:nvContentPartPr>
            <p14:xfrm>
              <a:off x="8819883" y="729218"/>
              <a:ext cx="1542600" cy="450360"/>
            </p14:xfrm>
          </p:contentPart>
        </mc:Choice>
        <mc:Fallback xmlns="">
          <p:pic>
            <p:nvPicPr>
              <p:cNvPr id="198" name="Freihand 197">
                <a:extLst>
                  <a:ext uri="{FF2B5EF4-FFF2-40B4-BE49-F238E27FC236}">
                    <a16:creationId xmlns:a16="http://schemas.microsoft.com/office/drawing/2014/main" id="{C6648A36-CEAB-9D7B-5A5E-215D2DCDF64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810883" y="720218"/>
                <a:ext cx="15602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9" name="Freihand 198">
                <a:extLst>
                  <a:ext uri="{FF2B5EF4-FFF2-40B4-BE49-F238E27FC236}">
                    <a16:creationId xmlns:a16="http://schemas.microsoft.com/office/drawing/2014/main" id="{5F91915F-E728-CBC9-ABFF-357D4C26BA8E}"/>
                  </a:ext>
                </a:extLst>
              </p14:cNvPr>
              <p14:cNvContentPartPr/>
              <p14:nvPr/>
            </p14:nvContentPartPr>
            <p14:xfrm>
              <a:off x="8391123" y="5969738"/>
              <a:ext cx="1102320" cy="263520"/>
            </p14:xfrm>
          </p:contentPart>
        </mc:Choice>
        <mc:Fallback xmlns="">
          <p:pic>
            <p:nvPicPr>
              <p:cNvPr id="199" name="Freihand 198">
                <a:extLst>
                  <a:ext uri="{FF2B5EF4-FFF2-40B4-BE49-F238E27FC236}">
                    <a16:creationId xmlns:a16="http://schemas.microsoft.com/office/drawing/2014/main" id="{5F91915F-E728-CBC9-ABFF-357D4C26BA8E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382483" y="5960738"/>
                <a:ext cx="1119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0" name="Freihand 199">
                <a:extLst>
                  <a:ext uri="{FF2B5EF4-FFF2-40B4-BE49-F238E27FC236}">
                    <a16:creationId xmlns:a16="http://schemas.microsoft.com/office/drawing/2014/main" id="{D9A97546-B81A-545F-B3C8-34511642BB1E}"/>
                  </a:ext>
                </a:extLst>
              </p14:cNvPr>
              <p14:cNvContentPartPr/>
              <p14:nvPr/>
            </p14:nvContentPartPr>
            <p14:xfrm>
              <a:off x="8586963" y="6530618"/>
              <a:ext cx="794880" cy="207000"/>
            </p14:xfrm>
          </p:contentPart>
        </mc:Choice>
        <mc:Fallback xmlns="">
          <p:pic>
            <p:nvPicPr>
              <p:cNvPr id="200" name="Freihand 199">
                <a:extLst>
                  <a:ext uri="{FF2B5EF4-FFF2-40B4-BE49-F238E27FC236}">
                    <a16:creationId xmlns:a16="http://schemas.microsoft.com/office/drawing/2014/main" id="{D9A97546-B81A-545F-B3C8-34511642BB1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578323" y="6521978"/>
                <a:ext cx="81252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55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8E1385E-6618-5F8D-F43C-80B878205532}"/>
              </a:ext>
            </a:extLst>
          </p:cNvPr>
          <p:cNvGrpSpPr/>
          <p:nvPr/>
        </p:nvGrpSpPr>
        <p:grpSpPr>
          <a:xfrm>
            <a:off x="1893843" y="2019458"/>
            <a:ext cx="1304640" cy="3087720"/>
            <a:chOff x="1893843" y="2019458"/>
            <a:chExt cx="1304640" cy="30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F09CE1C2-ED60-3274-E43A-03FCB63CAF14}"/>
                    </a:ext>
                  </a:extLst>
                </p14:cNvPr>
                <p14:cNvContentPartPr/>
                <p14:nvPr/>
              </p14:nvContentPartPr>
              <p14:xfrm>
                <a:off x="2466603" y="2952218"/>
                <a:ext cx="235800" cy="126936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F09CE1C2-ED60-3274-E43A-03FCB63CAF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7603" y="2943578"/>
                  <a:ext cx="25344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9D61A1C0-C21C-3B20-1C31-1B3DFBB470C0}"/>
                    </a:ext>
                  </a:extLst>
                </p14:cNvPr>
                <p14:cNvContentPartPr/>
                <p14:nvPr/>
              </p14:nvContentPartPr>
              <p14:xfrm>
                <a:off x="1893843" y="4276658"/>
                <a:ext cx="486720" cy="83052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9D61A1C0-C21C-3B20-1C31-1B3DFBB470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85203" y="4268018"/>
                  <a:ext cx="50436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D569F30C-97AE-1665-AE21-0F23BA1BB63E}"/>
                    </a:ext>
                  </a:extLst>
                </p14:cNvPr>
                <p14:cNvContentPartPr/>
                <p14:nvPr/>
              </p14:nvContentPartPr>
              <p14:xfrm>
                <a:off x="2736243" y="4580858"/>
                <a:ext cx="235080" cy="3862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D569F30C-97AE-1665-AE21-0F23BA1BB6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27603" y="4572218"/>
                  <a:ext cx="2527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DC3FB548-3244-EC03-3234-61631BFFD4CF}"/>
                    </a:ext>
                  </a:extLst>
                </p14:cNvPr>
                <p14:cNvContentPartPr/>
                <p14:nvPr/>
              </p14:nvContentPartPr>
              <p14:xfrm>
                <a:off x="2105163" y="2893898"/>
                <a:ext cx="584280" cy="53280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DC3FB548-3244-EC03-3234-61631BFFD4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6163" y="2884898"/>
                  <a:ext cx="6019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340EA20D-2E9D-70C2-1E05-2BB1FECFA819}"/>
                    </a:ext>
                  </a:extLst>
                </p14:cNvPr>
                <p14:cNvContentPartPr/>
                <p14:nvPr/>
              </p14:nvContentPartPr>
              <p14:xfrm>
                <a:off x="2879163" y="2810378"/>
                <a:ext cx="319320" cy="43704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340EA20D-2E9D-70C2-1E05-2BB1FECFA8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0163" y="2801378"/>
                  <a:ext cx="3369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5560F75C-6775-F368-9980-C48A4A82BE97}"/>
                    </a:ext>
                  </a:extLst>
                </p14:cNvPr>
                <p14:cNvContentPartPr/>
                <p14:nvPr/>
              </p14:nvContentPartPr>
              <p14:xfrm>
                <a:off x="2398923" y="2019458"/>
                <a:ext cx="594360" cy="91764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5560F75C-6775-F368-9980-C48A4A82BE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0283" y="2010818"/>
                  <a:ext cx="612000" cy="9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AEE14B77-07BC-0575-EFF1-F3DD76FD6F9A}"/>
                  </a:ext>
                </a:extLst>
              </p14:cNvPr>
              <p14:cNvContentPartPr/>
              <p14:nvPr/>
            </p14:nvContentPartPr>
            <p14:xfrm>
              <a:off x="5818923" y="2000378"/>
              <a:ext cx="806760" cy="7401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AEE14B77-07BC-0575-EFF1-F3DD76FD6F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0283" y="1991378"/>
                <a:ext cx="82440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3DD9EA3-75ED-C6A0-F722-6CDD2BB83672}"/>
                  </a:ext>
                </a:extLst>
              </p14:cNvPr>
              <p14:cNvContentPartPr/>
              <p14:nvPr/>
            </p14:nvContentPartPr>
            <p14:xfrm>
              <a:off x="6581043" y="1456058"/>
              <a:ext cx="626400" cy="584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3DD9EA3-75ED-C6A0-F722-6CDD2BB836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2403" y="1447058"/>
                <a:ext cx="6440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27735BF2-F0F4-9003-DFA5-4B9111EF0F92}"/>
                  </a:ext>
                </a:extLst>
              </p14:cNvPr>
              <p14:cNvContentPartPr/>
              <p14:nvPr/>
            </p14:nvContentPartPr>
            <p14:xfrm>
              <a:off x="6208803" y="1138538"/>
              <a:ext cx="51840" cy="50544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27735BF2-F0F4-9003-DFA5-4B9111EF0F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99803" y="1129538"/>
                <a:ext cx="694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8CA72CFF-31F5-2F3F-83DA-75F33F5E4211}"/>
                  </a:ext>
                </a:extLst>
              </p14:cNvPr>
              <p14:cNvContentPartPr/>
              <p14:nvPr/>
            </p14:nvContentPartPr>
            <p14:xfrm>
              <a:off x="5201163" y="1357058"/>
              <a:ext cx="521280" cy="21852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8CA72CFF-31F5-2F3F-83DA-75F33F5E42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92523" y="1348418"/>
                <a:ext cx="5389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2195879-23F2-09DB-B263-3412C26BC42C}"/>
              </a:ext>
            </a:extLst>
          </p:cNvPr>
          <p:cNvGrpSpPr/>
          <p:nvPr/>
        </p:nvGrpSpPr>
        <p:grpSpPr>
          <a:xfrm>
            <a:off x="5057883" y="2807858"/>
            <a:ext cx="2137680" cy="2673720"/>
            <a:chOff x="5057883" y="2807858"/>
            <a:chExt cx="2137680" cy="26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0E05291-780E-6B78-409A-7AE5BE6E4184}"/>
                    </a:ext>
                  </a:extLst>
                </p14:cNvPr>
                <p14:cNvContentPartPr/>
                <p14:nvPr/>
              </p14:nvContentPartPr>
              <p14:xfrm>
                <a:off x="6159483" y="2807858"/>
                <a:ext cx="54000" cy="11721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0E05291-780E-6B78-409A-7AE5BE6E41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0843" y="2798858"/>
                  <a:ext cx="71640" cy="11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A1802485-17C8-395E-8EC9-00B6B0871B7C}"/>
                    </a:ext>
                  </a:extLst>
                </p14:cNvPr>
                <p14:cNvContentPartPr/>
                <p14:nvPr/>
              </p14:nvContentPartPr>
              <p14:xfrm>
                <a:off x="5509323" y="4002698"/>
                <a:ext cx="678600" cy="2502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A1802485-17C8-395E-8EC9-00B6B0871B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0323" y="3993698"/>
                  <a:ext cx="696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0E87117B-2D62-81DE-769C-94F40D5A9443}"/>
                    </a:ext>
                  </a:extLst>
                </p14:cNvPr>
                <p14:cNvContentPartPr/>
                <p14:nvPr/>
              </p14:nvContentPartPr>
              <p14:xfrm>
                <a:off x="5480523" y="4281338"/>
                <a:ext cx="563400" cy="4503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0E87117B-2D62-81DE-769C-94F40D5A94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1883" y="4272338"/>
                  <a:ext cx="5810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B987C53-84BB-4F41-BC75-7F44B24CFA38}"/>
                    </a:ext>
                  </a:extLst>
                </p14:cNvPr>
                <p14:cNvContentPartPr/>
                <p14:nvPr/>
              </p14:nvContentPartPr>
              <p14:xfrm>
                <a:off x="6266043" y="4006298"/>
                <a:ext cx="497160" cy="2980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B987C53-84BB-4F41-BC75-7F44B24CFA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7403" y="3997658"/>
                  <a:ext cx="514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DA72BCA-0068-1033-7A2F-E146F8EDEE7E}"/>
                    </a:ext>
                  </a:extLst>
                </p14:cNvPr>
                <p14:cNvContentPartPr/>
                <p14:nvPr/>
              </p14:nvContentPartPr>
              <p14:xfrm>
                <a:off x="6212403" y="4218698"/>
                <a:ext cx="659160" cy="4428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DA72BCA-0068-1033-7A2F-E146F8EDEE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03763" y="4210058"/>
                  <a:ext cx="6768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689B82D4-FC47-D258-C306-B149BD37BA61}"/>
                    </a:ext>
                  </a:extLst>
                </p14:cNvPr>
                <p14:cNvContentPartPr/>
                <p14:nvPr/>
              </p14:nvContentPartPr>
              <p14:xfrm>
                <a:off x="5555043" y="2851778"/>
                <a:ext cx="577080" cy="4377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689B82D4-FC47-D258-C306-B149BD37BA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46403" y="2842778"/>
                  <a:ext cx="5947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1A5F0425-E61F-BDC7-B79A-301B4AF302DC}"/>
                    </a:ext>
                  </a:extLst>
                </p14:cNvPr>
                <p14:cNvContentPartPr/>
                <p14:nvPr/>
              </p14:nvContentPartPr>
              <p14:xfrm>
                <a:off x="5530203" y="3377018"/>
                <a:ext cx="583200" cy="42300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1A5F0425-E61F-BDC7-B79A-301B4AF302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21563" y="3368378"/>
                  <a:ext cx="6008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883B4DF-531C-AC92-87A1-18C94A43EA74}"/>
                    </a:ext>
                  </a:extLst>
                </p14:cNvPr>
                <p14:cNvContentPartPr/>
                <p14:nvPr/>
              </p14:nvContentPartPr>
              <p14:xfrm>
                <a:off x="6271083" y="2863658"/>
                <a:ext cx="533520" cy="2941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883B4DF-531C-AC92-87A1-18C94A43EA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62443" y="2855018"/>
                  <a:ext cx="551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BD636B5-074B-11A9-1841-E2E0ABB299FD}"/>
                    </a:ext>
                  </a:extLst>
                </p14:cNvPr>
                <p14:cNvContentPartPr/>
                <p14:nvPr/>
              </p14:nvContentPartPr>
              <p14:xfrm>
                <a:off x="6266763" y="3192338"/>
                <a:ext cx="608040" cy="51948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BD636B5-074B-11A9-1841-E2E0ABB299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7763" y="3183338"/>
                  <a:ext cx="6256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8AC832C-FAE5-B626-3D1D-8C92C1FC6FE5}"/>
                    </a:ext>
                  </a:extLst>
                </p14:cNvPr>
                <p14:cNvContentPartPr/>
                <p14:nvPr/>
              </p14:nvContentPartPr>
              <p14:xfrm>
                <a:off x="6771843" y="4670138"/>
                <a:ext cx="423720" cy="4543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F8AC832C-FAE5-B626-3D1D-8C92C1FC6F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62843" y="4661138"/>
                  <a:ext cx="4413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7625C84-10BF-D7B0-30B0-0010069B6A30}"/>
                    </a:ext>
                  </a:extLst>
                </p14:cNvPr>
                <p14:cNvContentPartPr/>
                <p14:nvPr/>
              </p14:nvContentPartPr>
              <p14:xfrm>
                <a:off x="6183963" y="4881818"/>
                <a:ext cx="135360" cy="5997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87625C84-10BF-D7B0-30B0-0010069B6A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74963" y="4873178"/>
                  <a:ext cx="1530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8CACE6D0-8BBE-EB10-8B69-FE15009EAB50}"/>
                    </a:ext>
                  </a:extLst>
                </p14:cNvPr>
                <p14:cNvContentPartPr/>
                <p14:nvPr/>
              </p14:nvContentPartPr>
              <p14:xfrm>
                <a:off x="5057883" y="4825658"/>
                <a:ext cx="546120" cy="5112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8CACE6D0-8BBE-EB10-8B69-FE15009EAB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48883" y="4817018"/>
                  <a:ext cx="56376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5DEDF67-83DB-37B8-8775-8CBE5997149C}"/>
              </a:ext>
            </a:extLst>
          </p:cNvPr>
          <p:cNvGrpSpPr/>
          <p:nvPr/>
        </p:nvGrpSpPr>
        <p:grpSpPr>
          <a:xfrm>
            <a:off x="9074043" y="1857818"/>
            <a:ext cx="1926720" cy="3251880"/>
            <a:chOff x="9074043" y="1857818"/>
            <a:chExt cx="1926720" cy="32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5BB97F7-2EA4-02B1-4586-E6C64E86F967}"/>
                    </a:ext>
                  </a:extLst>
                </p14:cNvPr>
                <p14:cNvContentPartPr/>
                <p14:nvPr/>
              </p14:nvContentPartPr>
              <p14:xfrm>
                <a:off x="9681723" y="2679338"/>
                <a:ext cx="68760" cy="1109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5BB97F7-2EA4-02B1-4586-E6C64E86F9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73083" y="2670698"/>
                  <a:ext cx="86400" cy="11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337E75E-7ABD-EAC1-8513-D78812A604A2}"/>
                    </a:ext>
                  </a:extLst>
                </p14:cNvPr>
                <p14:cNvContentPartPr/>
                <p14:nvPr/>
              </p14:nvContentPartPr>
              <p14:xfrm>
                <a:off x="9955323" y="2809298"/>
                <a:ext cx="39240" cy="120384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337E75E-7ABD-EAC1-8513-D78812A604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46323" y="2800298"/>
                  <a:ext cx="56880" cy="12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83173A1-4947-A299-5BB7-6F0E2ACA24F3}"/>
                    </a:ext>
                  </a:extLst>
                </p14:cNvPr>
                <p14:cNvContentPartPr/>
                <p14:nvPr/>
              </p14:nvContentPartPr>
              <p14:xfrm>
                <a:off x="10272123" y="2774018"/>
                <a:ext cx="43200" cy="137556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83173A1-4947-A299-5BB7-6F0E2ACA24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63483" y="2765018"/>
                  <a:ext cx="60840" cy="13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E879CB1A-2EF9-EC92-693B-DF46EC11987A}"/>
                    </a:ext>
                  </a:extLst>
                </p14:cNvPr>
                <p14:cNvContentPartPr/>
                <p14:nvPr/>
              </p14:nvContentPartPr>
              <p14:xfrm>
                <a:off x="10316763" y="4369898"/>
                <a:ext cx="265680" cy="5893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E879CB1A-2EF9-EC92-693B-DF46EC1198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08123" y="4360898"/>
                  <a:ext cx="28332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037690F7-4158-A73E-BC9E-0ADD1CAEF6AF}"/>
                    </a:ext>
                  </a:extLst>
                </p14:cNvPr>
                <p14:cNvContentPartPr/>
                <p14:nvPr/>
              </p14:nvContentPartPr>
              <p14:xfrm>
                <a:off x="9740403" y="4365218"/>
                <a:ext cx="327600" cy="74448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037690F7-4158-A73E-BC9E-0ADD1CAEF6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31763" y="4356578"/>
                  <a:ext cx="3452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2EED083E-1892-1345-63F9-D70CDDAD2428}"/>
                    </a:ext>
                  </a:extLst>
                </p14:cNvPr>
                <p14:cNvContentPartPr/>
                <p14:nvPr/>
              </p14:nvContentPartPr>
              <p14:xfrm>
                <a:off x="9074043" y="4356938"/>
                <a:ext cx="516240" cy="74196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2EED083E-1892-1345-63F9-D70CDDAD24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65403" y="4348298"/>
                  <a:ext cx="53388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1F751A01-D723-800B-270D-C1F9914E5D27}"/>
                    </a:ext>
                  </a:extLst>
                </p14:cNvPr>
                <p14:cNvContentPartPr/>
                <p14:nvPr/>
              </p14:nvContentPartPr>
              <p14:xfrm>
                <a:off x="9132003" y="1943138"/>
                <a:ext cx="501480" cy="46440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1F751A01-D723-800B-270D-C1F9914E5D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23363" y="1934138"/>
                  <a:ext cx="5191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05CCD5E2-7AF9-CDF2-2B5B-D6D0566AB884}"/>
                    </a:ext>
                  </a:extLst>
                </p14:cNvPr>
                <p14:cNvContentPartPr/>
                <p14:nvPr/>
              </p14:nvContentPartPr>
              <p14:xfrm>
                <a:off x="10065483" y="1857818"/>
                <a:ext cx="222840" cy="5194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05CCD5E2-7AF9-CDF2-2B5B-D6D0566AB8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56843" y="1848818"/>
                  <a:ext cx="2404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7ECA430B-62CA-65E7-28CB-B53F33D7E920}"/>
                    </a:ext>
                  </a:extLst>
                </p14:cNvPr>
                <p14:cNvContentPartPr/>
                <p14:nvPr/>
              </p14:nvContentPartPr>
              <p14:xfrm>
                <a:off x="10508643" y="1910738"/>
                <a:ext cx="492120" cy="4492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7ECA430B-62CA-65E7-28CB-B53F33D7E9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00003" y="1901738"/>
                  <a:ext cx="509760" cy="46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722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3990A9B8-9B72-B360-5F19-40FDC51CCC45}"/>
                  </a:ext>
                </a:extLst>
              </p14:cNvPr>
              <p14:cNvContentPartPr/>
              <p14:nvPr/>
            </p14:nvContentPartPr>
            <p14:xfrm flipH="1">
              <a:off x="3021061" y="4730978"/>
              <a:ext cx="596043" cy="66672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3990A9B8-9B72-B360-5F19-40FDC51CC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012063" y="4721978"/>
                <a:ext cx="6136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5DD3120-FC8F-65A2-1774-00F4E13F951C}"/>
                  </a:ext>
                </a:extLst>
              </p14:cNvPr>
              <p14:cNvContentPartPr/>
              <p14:nvPr/>
            </p14:nvContentPartPr>
            <p14:xfrm flipH="1">
              <a:off x="2653229" y="4744658"/>
              <a:ext cx="81241" cy="59148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5DD3120-FC8F-65A2-1774-00F4E13F95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644242" y="4735658"/>
                <a:ext cx="98855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AB6DAAB4-99BD-0766-946F-2016ED434DC7}"/>
                  </a:ext>
                </a:extLst>
              </p14:cNvPr>
              <p14:cNvContentPartPr/>
              <p14:nvPr/>
            </p14:nvContentPartPr>
            <p14:xfrm flipH="1">
              <a:off x="1933487" y="4651058"/>
              <a:ext cx="335172" cy="45612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AB6DAAB4-99BD-0766-946F-2016ED434D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924487" y="4642058"/>
                <a:ext cx="352813" cy="47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34FC267-3E8C-41A2-B916-546DBE1DAE13}"/>
              </a:ext>
            </a:extLst>
          </p:cNvPr>
          <p:cNvGrpSpPr/>
          <p:nvPr/>
        </p:nvGrpSpPr>
        <p:grpSpPr>
          <a:xfrm>
            <a:off x="1300701" y="1211978"/>
            <a:ext cx="2288234" cy="3087720"/>
            <a:chOff x="1300701" y="1211978"/>
            <a:chExt cx="2288234" cy="30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32CD8A2A-8C22-0467-B9D0-D5D28BE1800F}"/>
                    </a:ext>
                  </a:extLst>
                </p14:cNvPr>
                <p14:cNvContentPartPr/>
                <p14:nvPr/>
              </p14:nvContentPartPr>
              <p14:xfrm flipH="1">
                <a:off x="2915324" y="2543978"/>
                <a:ext cx="80017" cy="1755720"/>
              </p14:xfrm>
            </p:contentPart>
          </mc:Choice>
          <mc:Fallback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32CD8A2A-8C22-0467-B9D0-D5D28BE180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906313" y="2534978"/>
                  <a:ext cx="97678" cy="17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ACC52FF7-2281-F530-221B-CDB8D87A8C3A}"/>
                    </a:ext>
                  </a:extLst>
                </p14:cNvPr>
                <p14:cNvContentPartPr/>
                <p14:nvPr/>
              </p14:nvContentPartPr>
              <p14:xfrm flipH="1">
                <a:off x="2591584" y="2344178"/>
                <a:ext cx="82466" cy="1864800"/>
              </p14:xfrm>
            </p:contentPart>
          </mc:Choice>
          <mc:Fallback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ACC52FF7-2281-F530-221B-CDB8D87A8C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flipH="1">
                  <a:off x="2582581" y="2335176"/>
                  <a:ext cx="100112" cy="1882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1B9BAD64-22CA-E383-3440-024E98350D73}"/>
                    </a:ext>
                  </a:extLst>
                </p14:cNvPr>
                <p14:cNvContentPartPr/>
                <p14:nvPr/>
              </p14:nvContentPartPr>
              <p14:xfrm flipH="1">
                <a:off x="2199664" y="2392058"/>
                <a:ext cx="156768" cy="180288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1B9BAD64-22CA-E383-3440-024E98350D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190654" y="2383058"/>
                  <a:ext cx="174427" cy="18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96AE614B-15BE-5301-4D33-E64CA59B3376}"/>
                    </a:ext>
                  </a:extLst>
                </p14:cNvPr>
                <p14:cNvContentPartPr/>
                <p14:nvPr/>
              </p14:nvContentPartPr>
              <p14:xfrm flipH="1">
                <a:off x="1300701" y="1349138"/>
                <a:ext cx="758934" cy="75924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96AE614B-15BE-5301-4D33-E64CA59B33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flipH="1">
                  <a:off x="1291700" y="1340138"/>
                  <a:ext cx="776575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957AFA10-7F22-A0FC-AC1F-109F7A308BDF}"/>
                    </a:ext>
                  </a:extLst>
                </p14:cNvPr>
                <p14:cNvContentPartPr/>
                <p14:nvPr/>
              </p14:nvContentPartPr>
              <p14:xfrm flipH="1">
                <a:off x="2517691" y="1211978"/>
                <a:ext cx="175546" cy="88416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957AFA10-7F22-A0FC-AC1F-109F7A308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flipH="1">
                  <a:off x="2509022" y="1202978"/>
                  <a:ext cx="193245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E7303EA5-8E07-D6B6-1581-9111F328ED86}"/>
                    </a:ext>
                  </a:extLst>
                </p14:cNvPr>
                <p14:cNvContentPartPr/>
                <p14:nvPr/>
              </p14:nvContentPartPr>
              <p14:xfrm flipH="1">
                <a:off x="3020245" y="1314578"/>
                <a:ext cx="568690" cy="82980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E7303EA5-8E07-D6B6-1581-9111F328ED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 flipH="1">
                  <a:off x="3011247" y="1305582"/>
                  <a:ext cx="586327" cy="847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62797B73-6953-319F-DF0B-A465C3ECD146}"/>
                    </a:ext>
                  </a:extLst>
                </p14:cNvPr>
                <p14:cNvContentPartPr/>
                <p14:nvPr/>
              </p14:nvContentPartPr>
              <p14:xfrm flipH="1">
                <a:off x="2055961" y="3745658"/>
                <a:ext cx="1269245" cy="24444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62797B73-6953-319F-DF0B-A465C3ECD1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046962" y="3736658"/>
                  <a:ext cx="1286883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9E3605B6-F051-BC0C-6E5C-8D78451B63BC}"/>
                    </a:ext>
                  </a:extLst>
                </p14:cNvPr>
                <p14:cNvContentPartPr/>
                <p14:nvPr/>
              </p14:nvContentPartPr>
              <p14:xfrm flipH="1">
                <a:off x="3276625" y="3692018"/>
                <a:ext cx="94713" cy="13824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E3605B6-F051-BC0C-6E5C-8D78451B63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 flipH="1">
                  <a:off x="3267622" y="3682995"/>
                  <a:ext cx="112359" cy="155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C65A80E-F339-8AA4-FD50-0E9E5FD58B65}"/>
                    </a:ext>
                  </a:extLst>
                </p14:cNvPr>
                <p14:cNvContentPartPr/>
                <p14:nvPr/>
              </p14:nvContentPartPr>
              <p14:xfrm flipH="1">
                <a:off x="3129655" y="3619298"/>
                <a:ext cx="162075" cy="10584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C65A80E-F339-8AA4-FD50-0E9E5FD58B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 flipH="1">
                  <a:off x="3120651" y="3610298"/>
                  <a:ext cx="179723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4A37B43F-A470-F684-1C69-4DF2B4263484}"/>
                    </a:ext>
                  </a:extLst>
                </p14:cNvPr>
                <p14:cNvContentPartPr/>
                <p14:nvPr/>
              </p14:nvContentPartPr>
              <p14:xfrm flipH="1">
                <a:off x="2042080" y="3650618"/>
                <a:ext cx="157177" cy="7380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4A37B43F-A470-F684-1C69-4DF2B42634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 flipH="1">
                  <a:off x="2033109" y="3641574"/>
                  <a:ext cx="174761" cy="91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34755DC-021B-C942-6134-AB4E6AA41CF8}"/>
                    </a:ext>
                  </a:extLst>
                </p14:cNvPr>
                <p14:cNvContentPartPr/>
                <p14:nvPr/>
              </p14:nvContentPartPr>
              <p14:xfrm flipH="1">
                <a:off x="2046979" y="3251018"/>
                <a:ext cx="211065" cy="16812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734755DC-021B-C942-6134-AB4E6AA41C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flipH="1">
                  <a:off x="2037975" y="3242018"/>
                  <a:ext cx="228714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A4C2D253-F16B-E50F-835B-136A19783DF3}"/>
                    </a:ext>
                  </a:extLst>
                </p14:cNvPr>
                <p14:cNvContentPartPr/>
                <p14:nvPr/>
              </p14:nvContentPartPr>
              <p14:xfrm flipH="1">
                <a:off x="2204971" y="3273338"/>
                <a:ext cx="1149221" cy="17856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A4C2D253-F16B-E50F-835B-136A19783D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 flipH="1">
                  <a:off x="2195970" y="3264356"/>
                  <a:ext cx="1166863" cy="196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BBF06723-7057-1DF8-4EED-BD960200922B}"/>
                    </a:ext>
                  </a:extLst>
                </p14:cNvPr>
                <p14:cNvContentPartPr/>
                <p14:nvPr/>
              </p14:nvContentPartPr>
              <p14:xfrm flipH="1">
                <a:off x="3071275" y="3222218"/>
                <a:ext cx="162891" cy="5184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BBF06723-7057-1DF8-4EED-BD96020092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 flipH="1">
                  <a:off x="3062266" y="3213218"/>
                  <a:ext cx="18055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54C5AB75-88BB-E859-056F-E4A990AC372F}"/>
                    </a:ext>
                  </a:extLst>
                </p14:cNvPr>
                <p14:cNvContentPartPr/>
                <p14:nvPr/>
              </p14:nvContentPartPr>
              <p14:xfrm flipH="1">
                <a:off x="2077189" y="2775458"/>
                <a:ext cx="1186779" cy="23364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54C5AB75-88BB-E859-056F-E4A990AC37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 flipH="1">
                  <a:off x="2068187" y="2766458"/>
                  <a:ext cx="1204422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5F082E05-50E3-C395-A6F5-EE4D06EC45C9}"/>
                    </a:ext>
                  </a:extLst>
                </p14:cNvPr>
                <p14:cNvContentPartPr/>
                <p14:nvPr/>
              </p14:nvContentPartPr>
              <p14:xfrm flipH="1">
                <a:off x="2970438" y="2727938"/>
                <a:ext cx="158809" cy="8784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5F082E05-50E3-C395-A6F5-EE4D06EC45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 flipH="1">
                  <a:off x="2961776" y="2718938"/>
                  <a:ext cx="176495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839EF4BA-644D-F6FF-53B2-498C8DC26D87}"/>
                  </a:ext>
                </a:extLst>
              </p14:cNvPr>
              <p14:cNvContentPartPr/>
              <p14:nvPr/>
            </p14:nvContentPartPr>
            <p14:xfrm flipH="1">
              <a:off x="6341042" y="2392058"/>
              <a:ext cx="586844" cy="9273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839EF4BA-644D-F6FF-53B2-498C8DC26D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 flipH="1">
                <a:off x="6332041" y="2383058"/>
                <a:ext cx="604485" cy="9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8100C69-9CDE-A6B1-C11A-B1C7BEB0D353}"/>
              </a:ext>
            </a:extLst>
          </p:cNvPr>
          <p:cNvGrpSpPr/>
          <p:nvPr/>
        </p:nvGrpSpPr>
        <p:grpSpPr>
          <a:xfrm>
            <a:off x="4927439" y="1972298"/>
            <a:ext cx="2995149" cy="2667240"/>
            <a:chOff x="4927439" y="1972298"/>
            <a:chExt cx="2995149" cy="266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3D7128F9-C676-B5F0-97C6-1674E78A9870}"/>
                    </a:ext>
                  </a:extLst>
                </p14:cNvPr>
                <p14:cNvContentPartPr/>
                <p14:nvPr/>
              </p14:nvContentPartPr>
              <p14:xfrm flipH="1">
                <a:off x="5681463" y="2711018"/>
                <a:ext cx="856845" cy="49788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3D7128F9-C676-B5F0-97C6-1674E78A98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 flipH="1">
                  <a:off x="5672463" y="2702025"/>
                  <a:ext cx="874486" cy="515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682F14B-BFB3-85FE-5C14-EB2AD8AE8060}"/>
                    </a:ext>
                  </a:extLst>
                </p14:cNvPr>
                <p14:cNvContentPartPr/>
                <p14:nvPr/>
              </p14:nvContentPartPr>
              <p14:xfrm flipH="1">
                <a:off x="5798756" y="3279458"/>
                <a:ext cx="411285" cy="61956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682F14B-BFB3-85FE-5C14-EB2AD8AE80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 flipH="1">
                  <a:off x="5789752" y="3270458"/>
                  <a:ext cx="428932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8B0E2E5F-32AA-5A6B-043A-315B7025FDF8}"/>
                    </a:ext>
                  </a:extLst>
                </p14:cNvPr>
                <p14:cNvContentPartPr/>
                <p14:nvPr/>
              </p14:nvContentPartPr>
              <p14:xfrm flipH="1">
                <a:off x="6430916" y="3558818"/>
                <a:ext cx="717465" cy="3153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8B0E2E5F-32AA-5A6B-043A-315B7025FD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 flipH="1">
                  <a:off x="6421916" y="3549818"/>
                  <a:ext cx="735105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0483874-F902-D188-C99D-C6B37C6D2B76}"/>
                    </a:ext>
                  </a:extLst>
                </p14:cNvPr>
                <p14:cNvContentPartPr/>
                <p14:nvPr/>
              </p14:nvContentPartPr>
              <p14:xfrm flipH="1">
                <a:off x="7007478" y="3112418"/>
                <a:ext cx="426899" cy="72468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0483874-F902-D188-C99D-C6B37C6D2B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 flipH="1">
                  <a:off x="6998479" y="3103418"/>
                  <a:ext cx="444536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00C9C3F-5517-F12F-BA49-4E7828D1BBD7}"/>
                    </a:ext>
                  </a:extLst>
                </p14:cNvPr>
                <p14:cNvContentPartPr/>
                <p14:nvPr/>
              </p14:nvContentPartPr>
              <p14:xfrm flipH="1">
                <a:off x="6953402" y="2555858"/>
                <a:ext cx="278760" cy="94680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000C9C3F-5517-F12F-BA49-4E7828D1BB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 flipH="1">
                  <a:off x="6944398" y="2546858"/>
                  <a:ext cx="296408" cy="9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7BC9F0C9-10F6-0288-1736-064BC832F3A2}"/>
                    </a:ext>
                  </a:extLst>
                </p14:cNvPr>
                <p14:cNvContentPartPr/>
                <p14:nvPr/>
              </p14:nvContentPartPr>
              <p14:xfrm flipH="1">
                <a:off x="6000590" y="2340218"/>
                <a:ext cx="334741" cy="5256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7BC9F0C9-10F6-0288-1736-064BC832F3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 flipH="1">
                  <a:off x="5991601" y="2331218"/>
                  <a:ext cx="352359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7FF4202-706B-EF33-3C50-250BD5737605}"/>
                    </a:ext>
                  </a:extLst>
                </p14:cNvPr>
                <p14:cNvContentPartPr/>
                <p14:nvPr/>
              </p14:nvContentPartPr>
              <p14:xfrm flipH="1">
                <a:off x="5436215" y="2846378"/>
                <a:ext cx="303894" cy="28908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7FF4202-706B-EF33-3C50-250BD57376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 flipH="1">
                  <a:off x="5427213" y="2837378"/>
                  <a:ext cx="321537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2A04B101-3FC5-7F46-7354-7F76AF64B4B2}"/>
                    </a:ext>
                  </a:extLst>
                </p14:cNvPr>
                <p14:cNvContentPartPr/>
                <p14:nvPr/>
              </p14:nvContentPartPr>
              <p14:xfrm flipH="1">
                <a:off x="5808276" y="3802898"/>
                <a:ext cx="988609" cy="63828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2A04B101-3FC5-7F46-7354-7F76AF64B4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 flipH="1">
                  <a:off x="5799272" y="3793893"/>
                  <a:ext cx="1006256" cy="65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CCBCA7AF-5E56-4775-E76E-09CD8853CA68}"/>
                    </a:ext>
                  </a:extLst>
                </p14:cNvPr>
                <p14:cNvContentPartPr/>
                <p14:nvPr/>
              </p14:nvContentPartPr>
              <p14:xfrm flipH="1">
                <a:off x="6767942" y="4242818"/>
                <a:ext cx="487450" cy="18756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CCBCA7AF-5E56-4775-E76E-09CD8853CA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 flipH="1">
                  <a:off x="6758942" y="4233818"/>
                  <a:ext cx="50509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885991D-7CC9-AAE6-0E4B-A56C17514EFF}"/>
                    </a:ext>
                  </a:extLst>
                </p14:cNvPr>
                <p14:cNvContentPartPr/>
                <p14:nvPr/>
              </p14:nvContentPartPr>
              <p14:xfrm flipH="1">
                <a:off x="7309468" y="3703898"/>
                <a:ext cx="511822" cy="57420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885991D-7CC9-AAE6-0E4B-A56C17514E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 flipH="1">
                  <a:off x="7300470" y="3694898"/>
                  <a:ext cx="529459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9AD0317-5B47-103C-B8DE-A15D8E11DDD3}"/>
                    </a:ext>
                  </a:extLst>
                </p14:cNvPr>
                <p14:cNvContentPartPr/>
                <p14:nvPr/>
              </p14:nvContentPartPr>
              <p14:xfrm flipH="1">
                <a:off x="7445802" y="2551898"/>
                <a:ext cx="47602" cy="53928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9AD0317-5B47-103C-B8DE-A15D8E11DD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 flipH="1">
                  <a:off x="7436786" y="2542892"/>
                  <a:ext cx="65272" cy="556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27A68C49-5304-4526-574F-0365CACEA138}"/>
                    </a:ext>
                  </a:extLst>
                </p14:cNvPr>
                <p14:cNvContentPartPr/>
                <p14:nvPr/>
              </p14:nvContentPartPr>
              <p14:xfrm flipH="1">
                <a:off x="6748521" y="2253458"/>
                <a:ext cx="415094" cy="34092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27A68C49-5304-4526-574F-0365CACEA1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 flipH="1">
                  <a:off x="6739521" y="2244458"/>
                  <a:ext cx="432735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FC1C5912-F4D9-12EF-610D-9515170C0604}"/>
                    </a:ext>
                  </a:extLst>
                </p14:cNvPr>
                <p14:cNvContentPartPr/>
                <p14:nvPr/>
              </p14:nvContentPartPr>
              <p14:xfrm flipH="1">
                <a:off x="5595778" y="2332658"/>
                <a:ext cx="399099" cy="8064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FC1C5912-F4D9-12EF-610D-9515170C06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 flipH="1">
                  <a:off x="5586765" y="2323698"/>
                  <a:ext cx="416765" cy="98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E3FE59E-DF75-EA42-7400-C24BC1DCA418}"/>
                    </a:ext>
                  </a:extLst>
                </p14:cNvPr>
                <p14:cNvContentPartPr/>
                <p14:nvPr/>
              </p14:nvContentPartPr>
              <p14:xfrm flipH="1">
                <a:off x="5331490" y="3074618"/>
                <a:ext cx="150043" cy="77940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E3FE59E-DF75-EA42-7400-C24BC1DCA4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 flipH="1">
                  <a:off x="5322495" y="3065618"/>
                  <a:ext cx="167674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C3AF1D9E-6418-DF5F-15AC-DFE6CD270AC4}"/>
                    </a:ext>
                  </a:extLst>
                </p14:cNvPr>
                <p14:cNvContentPartPr/>
                <p14:nvPr/>
              </p14:nvContentPartPr>
              <p14:xfrm flipH="1">
                <a:off x="5377187" y="3904778"/>
                <a:ext cx="912445" cy="73476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C3AF1D9E-6418-DF5F-15AC-DFE6CD270A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 flipH="1">
                  <a:off x="5368181" y="3895778"/>
                  <a:ext cx="930096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3E1789-11E3-4E98-DF56-FF31A3665047}"/>
                    </a:ext>
                  </a:extLst>
                </p14:cNvPr>
                <p14:cNvContentPartPr/>
                <p14:nvPr/>
              </p14:nvContentPartPr>
              <p14:xfrm flipH="1">
                <a:off x="5083193" y="2509058"/>
                <a:ext cx="490878" cy="71748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3E1789-11E3-4E98-DF56-FF31A36650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 flipH="1">
                  <a:off x="5074183" y="2500058"/>
                  <a:ext cx="508538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90049D7A-09F1-1BC2-EAFC-BEB297467991}"/>
                    </a:ext>
                  </a:extLst>
                </p14:cNvPr>
                <p14:cNvContentPartPr/>
                <p14:nvPr/>
              </p14:nvContentPartPr>
              <p14:xfrm flipH="1">
                <a:off x="7843378" y="2654498"/>
                <a:ext cx="79210" cy="94860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90049D7A-09F1-1BC2-EAFC-BEB2974679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 flipH="1">
                  <a:off x="7834377" y="2645495"/>
                  <a:ext cx="96852" cy="966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C9756475-B5D1-B96E-B577-204A61C35239}"/>
                    </a:ext>
                  </a:extLst>
                </p14:cNvPr>
                <p14:cNvContentPartPr/>
                <p14:nvPr/>
              </p14:nvContentPartPr>
              <p14:xfrm flipH="1">
                <a:off x="6932075" y="1972298"/>
                <a:ext cx="440228" cy="46332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C9756475-B5D1-B96E-B577-204A61C352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 flipH="1">
                  <a:off x="6923076" y="1963291"/>
                  <a:ext cx="457866" cy="480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E2A9CE4C-19BF-B908-282F-9B3C2D6FF38A}"/>
                    </a:ext>
                  </a:extLst>
                </p14:cNvPr>
                <p14:cNvContentPartPr/>
                <p14:nvPr/>
              </p14:nvContentPartPr>
              <p14:xfrm flipH="1">
                <a:off x="4927439" y="3169298"/>
                <a:ext cx="50269" cy="40068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E2A9CE4C-19BF-B908-282F-9B3C2D6FF3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 flipH="1">
                  <a:off x="4918462" y="3160298"/>
                  <a:ext cx="67863" cy="41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483E1D18-6675-680E-0EDB-4AAA16D2E744}"/>
                  </a:ext>
                </a:extLst>
              </p14:cNvPr>
              <p14:cNvContentPartPr/>
              <p14:nvPr/>
            </p14:nvContentPartPr>
            <p14:xfrm flipH="1">
              <a:off x="9404993" y="3518858"/>
              <a:ext cx="727703" cy="48240"/>
            </p14:xfrm>
          </p:contentPart>
        </mc:Choice>
        <mc:Fallback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483E1D18-6675-680E-0EDB-4AAA16D2E7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 flipH="1">
                <a:off x="9396351" y="3509858"/>
                <a:ext cx="745346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A3776981-CFA3-762D-7CCC-1CCAAE6E94AA}"/>
                  </a:ext>
                </a:extLst>
              </p14:cNvPr>
              <p14:cNvContentPartPr/>
              <p14:nvPr/>
            </p14:nvContentPartPr>
            <p14:xfrm flipH="1">
              <a:off x="10191045" y="3429938"/>
              <a:ext cx="811248" cy="97920"/>
            </p14:xfrm>
          </p:contentPart>
        </mc:Choice>
        <mc:Fallback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A3776981-CFA3-762D-7CCC-1CCAAE6E94A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 flipH="1">
                <a:off x="10182407" y="3420938"/>
                <a:ext cx="828884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1ACA007-C65C-B2A1-D9AA-376646A00A56}"/>
              </a:ext>
            </a:extLst>
          </p:cNvPr>
          <p:cNvGrpSpPr/>
          <p:nvPr/>
        </p:nvGrpSpPr>
        <p:grpSpPr>
          <a:xfrm>
            <a:off x="10193080" y="3567240"/>
            <a:ext cx="752400" cy="615240"/>
            <a:chOff x="10193080" y="3567240"/>
            <a:chExt cx="75240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1ED13CF7-6EF6-3F3E-254D-C983E6AECC77}"/>
                    </a:ext>
                  </a:extLst>
                </p14:cNvPr>
                <p14:cNvContentPartPr/>
                <p14:nvPr/>
              </p14:nvContentPartPr>
              <p14:xfrm>
                <a:off x="10196320" y="3567240"/>
                <a:ext cx="34920" cy="61524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1ED13CF7-6EF6-3F3E-254D-C983E6AECC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87680" y="3558240"/>
                  <a:ext cx="525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31DE1F89-A257-F4E2-5802-4E66FD5A43D4}"/>
                    </a:ext>
                  </a:extLst>
                </p14:cNvPr>
                <p14:cNvContentPartPr/>
                <p14:nvPr/>
              </p14:nvContentPartPr>
              <p14:xfrm>
                <a:off x="10193080" y="4091760"/>
                <a:ext cx="752400" cy="8532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31DE1F89-A257-F4E2-5802-4E66FD5A43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84440" y="4083120"/>
                  <a:ext cx="77004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B81DCEF-46EB-4FAD-FE92-778EEBA82C12}"/>
              </a:ext>
            </a:extLst>
          </p:cNvPr>
          <p:cNvGrpSpPr/>
          <p:nvPr/>
        </p:nvGrpSpPr>
        <p:grpSpPr>
          <a:xfrm>
            <a:off x="9304240" y="2706480"/>
            <a:ext cx="857160" cy="772200"/>
            <a:chOff x="9304240" y="2706480"/>
            <a:chExt cx="857160" cy="77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E3D330C1-210E-77AF-4975-7A65F7CBB0F9}"/>
                    </a:ext>
                  </a:extLst>
                </p14:cNvPr>
                <p14:cNvContentPartPr/>
                <p14:nvPr/>
              </p14:nvContentPartPr>
              <p14:xfrm>
                <a:off x="10138360" y="2759040"/>
                <a:ext cx="23040" cy="71964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E3D330C1-210E-77AF-4975-7A65F7CBB0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29360" y="2750040"/>
                  <a:ext cx="406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F344B7FE-52D1-E947-F66D-EB5AE0359F6B}"/>
                    </a:ext>
                  </a:extLst>
                </p14:cNvPr>
                <p14:cNvContentPartPr/>
                <p14:nvPr/>
              </p14:nvContentPartPr>
              <p14:xfrm>
                <a:off x="9304240" y="2706480"/>
                <a:ext cx="721800" cy="3636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F344B7FE-52D1-E947-F66D-EB5AE0359F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95240" y="2697840"/>
                  <a:ext cx="7394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9F892059-E320-D283-455B-42E75DB4969C}"/>
                  </a:ext>
                </a:extLst>
              </p14:cNvPr>
              <p14:cNvContentPartPr/>
              <p14:nvPr/>
            </p14:nvContentPartPr>
            <p14:xfrm>
              <a:off x="10921360" y="2668680"/>
              <a:ext cx="55080" cy="765360"/>
            </p14:xfrm>
          </p:contentPart>
        </mc:Choice>
        <mc:Fallback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9F892059-E320-D283-455B-42E75DB4969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12720" y="2659680"/>
                <a:ext cx="7272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9E69D8A8-1B9B-C006-C0F0-BEA5C69BE7D1}"/>
                  </a:ext>
                </a:extLst>
              </p14:cNvPr>
              <p14:cNvContentPartPr/>
              <p14:nvPr/>
            </p14:nvContentPartPr>
            <p14:xfrm>
              <a:off x="9373360" y="3577320"/>
              <a:ext cx="101880" cy="696600"/>
            </p14:xfrm>
          </p:contentPart>
        </mc:Choice>
        <mc:Fallback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9E69D8A8-1B9B-C006-C0F0-BEA5C69BE7D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64720" y="3568320"/>
                <a:ext cx="119520" cy="7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94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8" name="Freihand 177">
                <a:extLst>
                  <a:ext uri="{FF2B5EF4-FFF2-40B4-BE49-F238E27FC236}">
                    <a16:creationId xmlns:a16="http://schemas.microsoft.com/office/drawing/2014/main" id="{6E4A3053-466B-A6E7-4520-3A300C9A3BC4}"/>
                  </a:ext>
                </a:extLst>
              </p14:cNvPr>
              <p14:cNvContentPartPr/>
              <p14:nvPr/>
            </p14:nvContentPartPr>
            <p14:xfrm>
              <a:off x="8910478" y="1502218"/>
              <a:ext cx="488520" cy="480240"/>
            </p14:xfrm>
          </p:contentPart>
        </mc:Choice>
        <mc:Fallback xmlns="">
          <p:pic>
            <p:nvPicPr>
              <p:cNvPr id="178" name="Freihand 177">
                <a:extLst>
                  <a:ext uri="{FF2B5EF4-FFF2-40B4-BE49-F238E27FC236}">
                    <a16:creationId xmlns:a16="http://schemas.microsoft.com/office/drawing/2014/main" id="{6E4A3053-466B-A6E7-4520-3A300C9A3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1478" y="1493218"/>
                <a:ext cx="5061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1" name="Freihand 220">
                <a:extLst>
                  <a:ext uri="{FF2B5EF4-FFF2-40B4-BE49-F238E27FC236}">
                    <a16:creationId xmlns:a16="http://schemas.microsoft.com/office/drawing/2014/main" id="{50A1A947-D77B-ACE4-93FE-93C9C12FBA0D}"/>
                  </a:ext>
                </a:extLst>
              </p14:cNvPr>
              <p14:cNvContentPartPr/>
              <p14:nvPr/>
            </p14:nvContentPartPr>
            <p14:xfrm>
              <a:off x="355438" y="1645498"/>
              <a:ext cx="204840" cy="551880"/>
            </p14:xfrm>
          </p:contentPart>
        </mc:Choice>
        <mc:Fallback xmlns="">
          <p:pic>
            <p:nvPicPr>
              <p:cNvPr id="221" name="Freihand 220">
                <a:extLst>
                  <a:ext uri="{FF2B5EF4-FFF2-40B4-BE49-F238E27FC236}">
                    <a16:creationId xmlns:a16="http://schemas.microsoft.com/office/drawing/2014/main" id="{50A1A947-D77B-ACE4-93FE-93C9C12FBA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798" y="1636858"/>
                <a:ext cx="22248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2" name="Freihand 231">
                <a:extLst>
                  <a:ext uri="{FF2B5EF4-FFF2-40B4-BE49-F238E27FC236}">
                    <a16:creationId xmlns:a16="http://schemas.microsoft.com/office/drawing/2014/main" id="{E039EA5C-542C-838E-A602-614F4509AF41}"/>
                  </a:ext>
                </a:extLst>
              </p14:cNvPr>
              <p14:cNvContentPartPr/>
              <p14:nvPr/>
            </p14:nvContentPartPr>
            <p14:xfrm>
              <a:off x="1619758" y="725618"/>
              <a:ext cx="248400" cy="177840"/>
            </p14:xfrm>
          </p:contentPart>
        </mc:Choice>
        <mc:Fallback xmlns="">
          <p:pic>
            <p:nvPicPr>
              <p:cNvPr id="232" name="Freihand 231">
                <a:extLst>
                  <a:ext uri="{FF2B5EF4-FFF2-40B4-BE49-F238E27FC236}">
                    <a16:creationId xmlns:a16="http://schemas.microsoft.com/office/drawing/2014/main" id="{E039EA5C-542C-838E-A602-614F4509AF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0758" y="716618"/>
                <a:ext cx="26604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029E473A-9FD1-8D3C-9A88-4B41DD9A8A3A}"/>
              </a:ext>
            </a:extLst>
          </p:cNvPr>
          <p:cNvGrpSpPr/>
          <p:nvPr/>
        </p:nvGrpSpPr>
        <p:grpSpPr>
          <a:xfrm>
            <a:off x="2092798" y="672698"/>
            <a:ext cx="9007920" cy="325080"/>
            <a:chOff x="2092798" y="672698"/>
            <a:chExt cx="90079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058C34C0-06E6-F03C-FC27-261BC7A78D6C}"/>
                    </a:ext>
                  </a:extLst>
                </p14:cNvPr>
                <p14:cNvContentPartPr/>
                <p14:nvPr/>
              </p14:nvContentPartPr>
              <p14:xfrm>
                <a:off x="3173878" y="672698"/>
                <a:ext cx="136800" cy="1044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058C34C0-06E6-F03C-FC27-261BC7A78D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4878" y="663698"/>
                  <a:ext cx="154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F8D730E3-3081-11C2-BCD2-7542F89E1901}"/>
                    </a:ext>
                  </a:extLst>
                </p14:cNvPr>
                <p14:cNvContentPartPr/>
                <p14:nvPr/>
              </p14:nvContentPartPr>
              <p14:xfrm>
                <a:off x="4956958" y="735698"/>
                <a:ext cx="192960" cy="13608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F8D730E3-3081-11C2-BCD2-7542F89E19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7958" y="727058"/>
                  <a:ext cx="210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14C61A1A-7620-7B39-B853-6D13DF837A38}"/>
                    </a:ext>
                  </a:extLst>
                </p14:cNvPr>
                <p14:cNvContentPartPr/>
                <p14:nvPr/>
              </p14:nvContentPartPr>
              <p14:xfrm>
                <a:off x="6517198" y="774218"/>
                <a:ext cx="178920" cy="115920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14C61A1A-7620-7B39-B853-6D13DF837A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08198" y="765218"/>
                  <a:ext cx="196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5FC8FF1F-61E0-EF4E-94D4-80879EBFCE21}"/>
                    </a:ext>
                  </a:extLst>
                </p14:cNvPr>
                <p14:cNvContentPartPr/>
                <p14:nvPr/>
              </p14:nvContentPartPr>
              <p14:xfrm>
                <a:off x="7884478" y="792938"/>
                <a:ext cx="190800" cy="1411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5FC8FF1F-61E0-EF4E-94D4-80879EBFCE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75838" y="783938"/>
                  <a:ext cx="20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1237E0E4-03A1-A925-2639-B4A9D1578C32}"/>
                    </a:ext>
                  </a:extLst>
                </p14:cNvPr>
                <p14:cNvContentPartPr/>
                <p14:nvPr/>
              </p14:nvContentPartPr>
              <p14:xfrm>
                <a:off x="9269038" y="866378"/>
                <a:ext cx="175680" cy="964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1237E0E4-03A1-A925-2639-B4A9D1578C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60398" y="857738"/>
                  <a:ext cx="19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8" name="Freihand 237">
                  <a:extLst>
                    <a:ext uri="{FF2B5EF4-FFF2-40B4-BE49-F238E27FC236}">
                      <a16:creationId xmlns:a16="http://schemas.microsoft.com/office/drawing/2014/main" id="{8A643FD7-D589-3DE1-1214-37FD07562720}"/>
                    </a:ext>
                  </a:extLst>
                </p14:cNvPr>
                <p14:cNvContentPartPr/>
                <p14:nvPr/>
              </p14:nvContentPartPr>
              <p14:xfrm>
                <a:off x="10909198" y="905618"/>
                <a:ext cx="191520" cy="92160"/>
              </p14:xfrm>
            </p:contentPart>
          </mc:Choice>
          <mc:Fallback xmlns="">
            <p:pic>
              <p:nvPicPr>
                <p:cNvPr id="238" name="Freihand 237">
                  <a:extLst>
                    <a:ext uri="{FF2B5EF4-FFF2-40B4-BE49-F238E27FC236}">
                      <a16:creationId xmlns:a16="http://schemas.microsoft.com/office/drawing/2014/main" id="{8A643FD7-D589-3DE1-1214-37FD075627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00558" y="896618"/>
                  <a:ext cx="209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5CA5CE57-FCF7-3EF1-1ED6-23E7026D6F6C}"/>
                    </a:ext>
                  </a:extLst>
                </p14:cNvPr>
                <p14:cNvContentPartPr/>
                <p14:nvPr/>
              </p14:nvContentPartPr>
              <p14:xfrm>
                <a:off x="9671518" y="862058"/>
                <a:ext cx="995040" cy="5400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5CA5CE57-FCF7-3EF1-1ED6-23E7026D6F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62518" y="853058"/>
                  <a:ext cx="1012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5B5A6F22-5B22-55E0-1FD0-9B6A07FA2137}"/>
                    </a:ext>
                  </a:extLst>
                </p14:cNvPr>
                <p14:cNvContentPartPr/>
                <p14:nvPr/>
              </p14:nvContentPartPr>
              <p14:xfrm>
                <a:off x="8329078" y="831818"/>
                <a:ext cx="731160" cy="691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5B5A6F22-5B22-55E0-1FD0-9B6A07FA21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20438" y="823178"/>
                  <a:ext cx="748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A800153F-5FD3-4217-7B9D-25BA532E80D6}"/>
                    </a:ext>
                  </a:extLst>
                </p14:cNvPr>
                <p14:cNvContentPartPr/>
                <p14:nvPr/>
              </p14:nvContentPartPr>
              <p14:xfrm>
                <a:off x="7080238" y="768818"/>
                <a:ext cx="618120" cy="7416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A800153F-5FD3-4217-7B9D-25BA532E80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71238" y="760178"/>
                  <a:ext cx="635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3A63DECD-6B2C-7A9C-45B9-19B52655E6BD}"/>
                    </a:ext>
                  </a:extLst>
                </p14:cNvPr>
                <p14:cNvContentPartPr/>
                <p14:nvPr/>
              </p14:nvContentPartPr>
              <p14:xfrm>
                <a:off x="5404438" y="862058"/>
                <a:ext cx="749520" cy="3528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3A63DECD-6B2C-7A9C-45B9-19B52655E6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5798" y="853058"/>
                  <a:ext cx="767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423AC03-14F2-F3E3-E230-90D700B5C16E}"/>
                    </a:ext>
                  </a:extLst>
                </p14:cNvPr>
                <p14:cNvContentPartPr/>
                <p14:nvPr/>
              </p14:nvContentPartPr>
              <p14:xfrm>
                <a:off x="3612358" y="830018"/>
                <a:ext cx="938160" cy="3780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423AC03-14F2-F3E3-E230-90D700B5C1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03358" y="821378"/>
                  <a:ext cx="955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FF7E6AB1-3460-3089-B603-4781643485C1}"/>
                    </a:ext>
                  </a:extLst>
                </p14:cNvPr>
                <p14:cNvContentPartPr/>
                <p14:nvPr/>
              </p14:nvContentPartPr>
              <p14:xfrm>
                <a:off x="2092798" y="751538"/>
                <a:ext cx="650880" cy="6984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FF7E6AB1-3460-3089-B603-4781643485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83798" y="742898"/>
                  <a:ext cx="6685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B4B4E64E-33C7-D498-2AB0-0B15DB1BAAC5}"/>
              </a:ext>
            </a:extLst>
          </p:cNvPr>
          <p:cNvGrpSpPr/>
          <p:nvPr/>
        </p:nvGrpSpPr>
        <p:grpSpPr>
          <a:xfrm>
            <a:off x="247438" y="665498"/>
            <a:ext cx="1238760" cy="174600"/>
            <a:chOff x="247438" y="665498"/>
            <a:chExt cx="123876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85C02D6A-1850-2BEA-C41D-3789377D75E0}"/>
                    </a:ext>
                  </a:extLst>
                </p14:cNvPr>
                <p14:cNvContentPartPr/>
                <p14:nvPr/>
              </p14:nvContentPartPr>
              <p14:xfrm>
                <a:off x="645958" y="665498"/>
                <a:ext cx="840240" cy="7236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85C02D6A-1850-2BEA-C41D-3789377D75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7318" y="656858"/>
                  <a:ext cx="857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2CC03DA8-BA40-6BEE-BB29-9FCD70FE64FA}"/>
                    </a:ext>
                  </a:extLst>
                </p14:cNvPr>
                <p14:cNvContentPartPr/>
                <p14:nvPr/>
              </p14:nvContentPartPr>
              <p14:xfrm>
                <a:off x="247438" y="758738"/>
                <a:ext cx="180360" cy="81360"/>
              </p14:xfrm>
            </p:contentPart>
          </mc:Choice>
          <mc:Fallback xmlns=""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2CC03DA8-BA40-6BEE-BB29-9FCD70FE64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798" y="750098"/>
                  <a:ext cx="19800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9" name="Freihand 248">
                <a:extLst>
                  <a:ext uri="{FF2B5EF4-FFF2-40B4-BE49-F238E27FC236}">
                    <a16:creationId xmlns:a16="http://schemas.microsoft.com/office/drawing/2014/main" id="{E5E4398A-DEAD-2C01-F9D1-44D2756C06A0}"/>
                  </a:ext>
                </a:extLst>
              </p14:cNvPr>
              <p14:cNvContentPartPr/>
              <p14:nvPr/>
            </p14:nvContentPartPr>
            <p14:xfrm>
              <a:off x="11336158" y="902018"/>
              <a:ext cx="720720" cy="53280"/>
            </p14:xfrm>
          </p:contentPart>
        </mc:Choice>
        <mc:Fallback xmlns="">
          <p:pic>
            <p:nvPicPr>
              <p:cNvPr id="249" name="Freihand 248">
                <a:extLst>
                  <a:ext uri="{FF2B5EF4-FFF2-40B4-BE49-F238E27FC236}">
                    <a16:creationId xmlns:a16="http://schemas.microsoft.com/office/drawing/2014/main" id="{E5E4398A-DEAD-2C01-F9D1-44D2756C06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27518" y="893378"/>
                <a:ext cx="7383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993BC685-0B09-4F4B-15AD-88BB5AEDE6B8}"/>
              </a:ext>
            </a:extLst>
          </p:cNvPr>
          <p:cNvGrpSpPr/>
          <p:nvPr/>
        </p:nvGrpSpPr>
        <p:grpSpPr>
          <a:xfrm>
            <a:off x="364438" y="1464418"/>
            <a:ext cx="11383596" cy="3160477"/>
            <a:chOff x="364438" y="1464418"/>
            <a:chExt cx="11383596" cy="31604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68CB9C27-B590-3408-576E-5CB2FE51AA48}"/>
                    </a:ext>
                  </a:extLst>
                </p14:cNvPr>
                <p14:cNvContentPartPr/>
                <p14:nvPr/>
              </p14:nvContentPartPr>
              <p14:xfrm>
                <a:off x="8379118" y="1972018"/>
                <a:ext cx="691920" cy="4003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68CB9C27-B590-3408-576E-5CB2FE51AA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0118" y="1963378"/>
                  <a:ext cx="7095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7F1CAC31-F22F-19EC-C6F6-6F86A83C814B}"/>
                    </a:ext>
                  </a:extLst>
                </p14:cNvPr>
                <p14:cNvContentPartPr/>
                <p14:nvPr/>
              </p14:nvContentPartPr>
              <p14:xfrm>
                <a:off x="9054478" y="2026378"/>
                <a:ext cx="48960" cy="8031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7F1CAC31-F22F-19EC-C6F6-6F86A83C81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45838" y="2017378"/>
                  <a:ext cx="6660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84172C10-3378-EE50-3BAD-866631441B84}"/>
                    </a:ext>
                  </a:extLst>
                </p14:cNvPr>
                <p14:cNvContentPartPr/>
                <p14:nvPr/>
              </p14:nvContentPartPr>
              <p14:xfrm>
                <a:off x="8622118" y="2806138"/>
                <a:ext cx="461160" cy="57636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84172C10-3378-EE50-3BAD-866631441B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13478" y="2797138"/>
                  <a:ext cx="478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6B9CBBB3-62AA-1422-E108-BC107EF9D0F6}"/>
                    </a:ext>
                  </a:extLst>
                </p14:cNvPr>
                <p14:cNvContentPartPr/>
                <p14:nvPr/>
              </p14:nvContentPartPr>
              <p14:xfrm>
                <a:off x="9195238" y="2841778"/>
                <a:ext cx="321120" cy="42192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6B9CBBB3-62AA-1422-E108-BC107EF9D0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86598" y="2833138"/>
                  <a:ext cx="3387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AA62C357-1188-AB47-6F87-3EA7AC51AB55}"/>
                    </a:ext>
                  </a:extLst>
                </p14:cNvPr>
                <p14:cNvContentPartPr/>
                <p14:nvPr/>
              </p14:nvContentPartPr>
              <p14:xfrm>
                <a:off x="9191638" y="1988218"/>
                <a:ext cx="596520" cy="33948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AA62C357-1188-AB47-6F87-3EA7AC51AB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82638" y="1979218"/>
                  <a:ext cx="614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0482CA1F-828F-A03C-3A3F-9F7678DC9BD8}"/>
                    </a:ext>
                  </a:extLst>
                </p14:cNvPr>
                <p14:cNvContentPartPr/>
                <p14:nvPr/>
              </p14:nvContentPartPr>
              <p14:xfrm>
                <a:off x="5734558" y="2028898"/>
                <a:ext cx="640440" cy="4089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0482CA1F-828F-A03C-3A3F-9F7678DC9B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25558" y="2019898"/>
                  <a:ext cx="6580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FB24E88A-DBCE-EE0A-C4B0-32DBE5327B78}"/>
                    </a:ext>
                  </a:extLst>
                </p14:cNvPr>
                <p14:cNvContentPartPr/>
                <p14:nvPr/>
              </p14:nvContentPartPr>
              <p14:xfrm>
                <a:off x="6441598" y="1970938"/>
                <a:ext cx="93600" cy="94212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FB24E88A-DBCE-EE0A-C4B0-32DBE5327B7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32598" y="1961938"/>
                  <a:ext cx="11124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551C2B19-1AF8-76E2-4A5B-35E375771960}"/>
                    </a:ext>
                  </a:extLst>
                </p14:cNvPr>
                <p14:cNvContentPartPr/>
                <p14:nvPr/>
              </p14:nvContentPartPr>
              <p14:xfrm>
                <a:off x="6014998" y="2875618"/>
                <a:ext cx="454320" cy="4593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551C2B19-1AF8-76E2-4A5B-35E3757719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06358" y="2866618"/>
                  <a:ext cx="4719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6468964A-94A2-71B0-5115-E3397DA34957}"/>
                    </a:ext>
                  </a:extLst>
                </p14:cNvPr>
                <p14:cNvContentPartPr/>
                <p14:nvPr/>
              </p14:nvContentPartPr>
              <p14:xfrm>
                <a:off x="6534838" y="2887858"/>
                <a:ext cx="272160" cy="36684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6468964A-94A2-71B0-5115-E3397DA349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25838" y="2878858"/>
                  <a:ext cx="2898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E3DE6C03-7D4F-2A97-0DAF-BCA62193AEA0}"/>
                    </a:ext>
                  </a:extLst>
                </p14:cNvPr>
                <p14:cNvContentPartPr/>
                <p14:nvPr/>
              </p14:nvContentPartPr>
              <p14:xfrm>
                <a:off x="6632758" y="1929898"/>
                <a:ext cx="537840" cy="34200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E3DE6C03-7D4F-2A97-0DAF-BCA62193AE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24118" y="1921258"/>
                  <a:ext cx="555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448E5803-848D-8050-B47A-637467600DE8}"/>
                    </a:ext>
                  </a:extLst>
                </p14:cNvPr>
                <p14:cNvContentPartPr/>
                <p14:nvPr/>
              </p14:nvContentPartPr>
              <p14:xfrm>
                <a:off x="7286878" y="1929538"/>
                <a:ext cx="563400" cy="37584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448E5803-848D-8050-B47A-637467600D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78238" y="1920538"/>
                  <a:ext cx="581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EE4B81E9-EC93-D1C9-B042-AC1D48CFF9E4}"/>
                    </a:ext>
                  </a:extLst>
                </p14:cNvPr>
                <p14:cNvContentPartPr/>
                <p14:nvPr/>
              </p14:nvContentPartPr>
              <p14:xfrm>
                <a:off x="7953238" y="1897498"/>
                <a:ext cx="518040" cy="37908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EE4B81E9-EC93-D1C9-B042-AC1D48CFF9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44598" y="1888858"/>
                  <a:ext cx="5356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0F700EDE-A7DE-1273-8159-FB2E58EC1A09}"/>
                    </a:ext>
                  </a:extLst>
                </p14:cNvPr>
                <p14:cNvContentPartPr/>
                <p14:nvPr/>
              </p14:nvContentPartPr>
              <p14:xfrm>
                <a:off x="7924798" y="1987498"/>
                <a:ext cx="39240" cy="85716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0F700EDE-A7DE-1273-8159-FB2E58EC1A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5798" y="1978498"/>
                  <a:ext cx="5688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CB62B820-7350-C418-2CD8-27E6E8DC0F8D}"/>
                    </a:ext>
                  </a:extLst>
                </p14:cNvPr>
                <p14:cNvContentPartPr/>
                <p14:nvPr/>
              </p14:nvContentPartPr>
              <p14:xfrm>
                <a:off x="7416478" y="2873098"/>
                <a:ext cx="494640" cy="51372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CB62B820-7350-C418-2CD8-27E6E8DC0F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07478" y="2864098"/>
                  <a:ext cx="5122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4E295591-64E0-35A4-3586-AA288E35C8CC}"/>
                    </a:ext>
                  </a:extLst>
                </p14:cNvPr>
                <p14:cNvContentPartPr/>
                <p14:nvPr/>
              </p14:nvContentPartPr>
              <p14:xfrm>
                <a:off x="7948918" y="2987938"/>
                <a:ext cx="329400" cy="39168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4E295591-64E0-35A4-3586-AA288E35C8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9918" y="2978938"/>
                  <a:ext cx="347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B6CEF348-9E7F-1750-84DF-3DAD81EF5173}"/>
                    </a:ext>
                  </a:extLst>
                </p14:cNvPr>
                <p14:cNvContentPartPr/>
                <p14:nvPr/>
              </p14:nvContentPartPr>
              <p14:xfrm>
                <a:off x="7708438" y="1469098"/>
                <a:ext cx="398520" cy="42660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B6CEF348-9E7F-1750-84DF-3DAD81EF51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99798" y="1460458"/>
                  <a:ext cx="4161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6334CBA7-5385-9C18-A1C4-425B454AB985}"/>
                    </a:ext>
                  </a:extLst>
                </p14:cNvPr>
                <p14:cNvContentPartPr/>
                <p14:nvPr/>
              </p14:nvContentPartPr>
              <p14:xfrm>
                <a:off x="6328558" y="1464418"/>
                <a:ext cx="437760" cy="45324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6334CBA7-5385-9C18-A1C4-425B454AB9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19918" y="1455778"/>
                  <a:ext cx="4554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58CECEF5-038C-3613-78FF-4B0035657361}"/>
                    </a:ext>
                  </a:extLst>
                </p14:cNvPr>
                <p14:cNvContentPartPr/>
                <p14:nvPr/>
              </p14:nvContentPartPr>
              <p14:xfrm>
                <a:off x="5073238" y="2153098"/>
                <a:ext cx="517320" cy="4168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58CECEF5-038C-3613-78FF-4B00356573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4598" y="2144458"/>
                  <a:ext cx="5349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8743664E-DEE4-CE8D-686B-B807A4B0B2A9}"/>
                    </a:ext>
                  </a:extLst>
                </p14:cNvPr>
                <p14:cNvContentPartPr/>
                <p14:nvPr/>
              </p14:nvContentPartPr>
              <p14:xfrm>
                <a:off x="4099798" y="2071378"/>
                <a:ext cx="852480" cy="49932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8743664E-DEE4-CE8D-686B-B807A4B0B2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90798" y="2062378"/>
                  <a:ext cx="8701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07F93D1D-B3DE-3FA4-866B-93C5CB45DFC3}"/>
                    </a:ext>
                  </a:extLst>
                </p14:cNvPr>
                <p14:cNvContentPartPr/>
                <p14:nvPr/>
              </p14:nvContentPartPr>
              <p14:xfrm>
                <a:off x="4888918" y="2183698"/>
                <a:ext cx="75600" cy="94464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07F93D1D-B3DE-3FA4-866B-93C5CB45DF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80278" y="2175058"/>
                  <a:ext cx="9324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5304952E-3A7B-87B9-A8AE-7E7677DF6E52}"/>
                    </a:ext>
                  </a:extLst>
                </p14:cNvPr>
                <p14:cNvContentPartPr/>
                <p14:nvPr/>
              </p14:nvContentPartPr>
              <p14:xfrm>
                <a:off x="4900438" y="3128698"/>
                <a:ext cx="397080" cy="43848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5304952E-3A7B-87B9-A8AE-7E7677DF6E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91798" y="3120058"/>
                  <a:ext cx="4147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632762D2-1453-FEBC-76B6-1D86877A7CEE}"/>
                    </a:ext>
                  </a:extLst>
                </p14:cNvPr>
                <p14:cNvContentPartPr/>
                <p14:nvPr/>
              </p14:nvContentPartPr>
              <p14:xfrm>
                <a:off x="3167398" y="2132938"/>
                <a:ext cx="790920" cy="42372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632762D2-1453-FEBC-76B6-1D86877A7C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58758" y="2123938"/>
                  <a:ext cx="8085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3415796A-E69A-D455-5C0E-EC53D770A93A}"/>
                    </a:ext>
                  </a:extLst>
                </p14:cNvPr>
                <p14:cNvContentPartPr/>
                <p14:nvPr/>
              </p14:nvContentPartPr>
              <p14:xfrm>
                <a:off x="2534878" y="2104858"/>
                <a:ext cx="813960" cy="558720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3415796A-E69A-D455-5C0E-EC53D770A9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26238" y="2095858"/>
                  <a:ext cx="8316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2F269C64-7CE8-BC1D-0405-B44473389F6D}"/>
                    </a:ext>
                  </a:extLst>
                </p14:cNvPr>
                <p14:cNvContentPartPr/>
                <p14:nvPr/>
              </p14:nvContentPartPr>
              <p14:xfrm>
                <a:off x="3219598" y="2136538"/>
                <a:ext cx="68760" cy="104148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2F269C64-7CE8-BC1D-0405-B44473389F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10958" y="2127898"/>
                  <a:ext cx="86400" cy="10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7D73CA75-8803-268E-1489-626AC66A8AB8}"/>
                    </a:ext>
                  </a:extLst>
                </p14:cNvPr>
                <p14:cNvContentPartPr/>
                <p14:nvPr/>
              </p14:nvContentPartPr>
              <p14:xfrm>
                <a:off x="2642158" y="3188098"/>
                <a:ext cx="558360" cy="72036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7D73CA75-8803-268E-1489-626AC66A8A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33158" y="3179098"/>
                  <a:ext cx="57600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F96CEC6D-8D0B-029C-246A-1B5554C69C77}"/>
                    </a:ext>
                  </a:extLst>
                </p14:cNvPr>
                <p14:cNvContentPartPr/>
                <p14:nvPr/>
              </p14:nvContentPartPr>
              <p14:xfrm>
                <a:off x="1631998" y="2177578"/>
                <a:ext cx="716400" cy="4237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F96CEC6D-8D0B-029C-246A-1B5554C69C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23358" y="2168578"/>
                  <a:ext cx="7340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7" name="Freihand 206">
                  <a:extLst>
                    <a:ext uri="{FF2B5EF4-FFF2-40B4-BE49-F238E27FC236}">
                      <a16:creationId xmlns:a16="http://schemas.microsoft.com/office/drawing/2014/main" id="{E7CED0CE-EAD1-B584-7912-23788F9C13CE}"/>
                    </a:ext>
                  </a:extLst>
                </p14:cNvPr>
                <p14:cNvContentPartPr/>
                <p14:nvPr/>
              </p14:nvContentPartPr>
              <p14:xfrm>
                <a:off x="1068958" y="2108458"/>
                <a:ext cx="609840" cy="426240"/>
              </p14:xfrm>
            </p:contentPart>
          </mc:Choice>
          <mc:Fallback xmlns="">
            <p:pic>
              <p:nvPicPr>
                <p:cNvPr id="207" name="Freihand 206">
                  <a:extLst>
                    <a:ext uri="{FF2B5EF4-FFF2-40B4-BE49-F238E27FC236}">
                      <a16:creationId xmlns:a16="http://schemas.microsoft.com/office/drawing/2014/main" id="{E7CED0CE-EAD1-B584-7912-23788F9C13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0318" y="2099818"/>
                  <a:ext cx="6274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CA1CAF7B-6E74-865F-E010-D9648423EF09}"/>
                    </a:ext>
                  </a:extLst>
                </p14:cNvPr>
                <p14:cNvContentPartPr/>
                <p14:nvPr/>
              </p14:nvContentPartPr>
              <p14:xfrm>
                <a:off x="1643518" y="2202418"/>
                <a:ext cx="125280" cy="1095120"/>
              </p14:xfrm>
            </p:contentPart>
          </mc:Choice>
          <mc:Fallback xmlns=""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CA1CAF7B-6E74-865F-E010-D9648423EF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34878" y="2193418"/>
                  <a:ext cx="142920" cy="11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59CFCE69-608E-B4F8-5482-FFD62B6D971D}"/>
                    </a:ext>
                  </a:extLst>
                </p14:cNvPr>
                <p14:cNvContentPartPr/>
                <p14:nvPr/>
              </p14:nvContentPartPr>
              <p14:xfrm>
                <a:off x="1234198" y="3265858"/>
                <a:ext cx="500760" cy="767520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59CFCE69-608E-B4F8-5482-FFD62B6D971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25558" y="3256858"/>
                  <a:ext cx="51840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6A560231-D020-4507-C55C-CE61D1F9609E}"/>
                    </a:ext>
                  </a:extLst>
                </p14:cNvPr>
                <p14:cNvContentPartPr/>
                <p14:nvPr/>
              </p14:nvContentPartPr>
              <p14:xfrm>
                <a:off x="1797958" y="3348658"/>
                <a:ext cx="281520" cy="557640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6A560231-D020-4507-C55C-CE61D1F960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88958" y="3340018"/>
                  <a:ext cx="2991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D3132859-354B-6CE0-88D1-AD3F299599F3}"/>
                    </a:ext>
                  </a:extLst>
                </p14:cNvPr>
                <p14:cNvContentPartPr/>
                <p14:nvPr/>
              </p14:nvContentPartPr>
              <p14:xfrm>
                <a:off x="1469638" y="1690138"/>
                <a:ext cx="413640" cy="513000"/>
              </p14:xfrm>
            </p:contentPart>
          </mc:Choice>
          <mc:Fallback xmlns=""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D3132859-354B-6CE0-88D1-AD3F299599F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60638" y="1681138"/>
                  <a:ext cx="4312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2" name="Freihand 211">
                  <a:extLst>
                    <a:ext uri="{FF2B5EF4-FFF2-40B4-BE49-F238E27FC236}">
                      <a16:creationId xmlns:a16="http://schemas.microsoft.com/office/drawing/2014/main" id="{CBCFE0C3-EE49-DF5B-3833-6DCEE90B03ED}"/>
                    </a:ext>
                  </a:extLst>
                </p14:cNvPr>
                <p14:cNvContentPartPr/>
                <p14:nvPr/>
              </p14:nvContentPartPr>
              <p14:xfrm>
                <a:off x="3158398" y="1640098"/>
                <a:ext cx="447480" cy="468360"/>
              </p14:xfrm>
            </p:contentPart>
          </mc:Choice>
          <mc:Fallback xmlns="">
            <p:pic>
              <p:nvPicPr>
                <p:cNvPr id="212" name="Freihand 211">
                  <a:extLst>
                    <a:ext uri="{FF2B5EF4-FFF2-40B4-BE49-F238E27FC236}">
                      <a16:creationId xmlns:a16="http://schemas.microsoft.com/office/drawing/2014/main" id="{CBCFE0C3-EE49-DF5B-3833-6DCEE90B03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49758" y="1631098"/>
                  <a:ext cx="4651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8A908A95-C494-676F-42A9-3EC0F1A0CD6C}"/>
                    </a:ext>
                  </a:extLst>
                </p14:cNvPr>
                <p14:cNvContentPartPr/>
                <p14:nvPr/>
              </p14:nvContentPartPr>
              <p14:xfrm>
                <a:off x="4729438" y="1578178"/>
                <a:ext cx="532800" cy="48456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8A908A95-C494-676F-42A9-3EC0F1A0CD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20798" y="1569178"/>
                  <a:ext cx="5504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AFC242FF-8C4E-7C97-E1D9-56ADE2E7868F}"/>
                    </a:ext>
                  </a:extLst>
                </p14:cNvPr>
                <p14:cNvContentPartPr/>
                <p14:nvPr/>
              </p14:nvContentPartPr>
              <p14:xfrm>
                <a:off x="434638" y="2167138"/>
                <a:ext cx="613080" cy="41040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AFC242FF-8C4E-7C97-E1D9-56ADE2E786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998" y="2158498"/>
                  <a:ext cx="6307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8850BCD8-C4C7-B7F1-BF0D-C3D7A9E52924}"/>
                    </a:ext>
                  </a:extLst>
                </p14:cNvPr>
                <p14:cNvContentPartPr/>
                <p14:nvPr/>
              </p14:nvContentPartPr>
              <p14:xfrm>
                <a:off x="364438" y="2262178"/>
                <a:ext cx="55800" cy="99576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8850BCD8-C4C7-B7F1-BF0D-C3D7A9E529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5798" y="2253538"/>
                  <a:ext cx="7344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809AB229-CF40-D2FC-E2D5-FD8756092107}"/>
                    </a:ext>
                  </a:extLst>
                </p14:cNvPr>
                <p14:cNvContentPartPr/>
                <p14:nvPr/>
              </p14:nvContentPartPr>
              <p14:xfrm>
                <a:off x="500878" y="3387538"/>
                <a:ext cx="365760" cy="50796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809AB229-CF40-D2FC-E2D5-FD87560921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2238" y="3378898"/>
                  <a:ext cx="3834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4BF53F01-DC1E-95EE-BF8E-54A04774A5D6}"/>
                    </a:ext>
                  </a:extLst>
                </p14:cNvPr>
                <p14:cNvContentPartPr/>
                <p14:nvPr/>
              </p14:nvContentPartPr>
              <p14:xfrm>
                <a:off x="9935038" y="1991458"/>
                <a:ext cx="727200" cy="41760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4BF53F01-DC1E-95EE-BF8E-54A04774A5D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26038" y="1982458"/>
                  <a:ext cx="744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4" name="Freihand 223">
                  <a:extLst>
                    <a:ext uri="{FF2B5EF4-FFF2-40B4-BE49-F238E27FC236}">
                      <a16:creationId xmlns:a16="http://schemas.microsoft.com/office/drawing/2014/main" id="{C8F5B3AE-2D79-0A03-FC90-71C7E8739C42}"/>
                    </a:ext>
                  </a:extLst>
                </p14:cNvPr>
                <p14:cNvContentPartPr/>
                <p14:nvPr/>
              </p14:nvContentPartPr>
              <p14:xfrm>
                <a:off x="10705438" y="1966618"/>
                <a:ext cx="80280" cy="816840"/>
              </p14:xfrm>
            </p:contentPart>
          </mc:Choice>
          <mc:Fallback xmlns="">
            <p:pic>
              <p:nvPicPr>
                <p:cNvPr id="224" name="Freihand 223">
                  <a:extLst>
                    <a:ext uri="{FF2B5EF4-FFF2-40B4-BE49-F238E27FC236}">
                      <a16:creationId xmlns:a16="http://schemas.microsoft.com/office/drawing/2014/main" id="{C8F5B3AE-2D79-0A03-FC90-71C7E8739C4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96438" y="1957618"/>
                  <a:ext cx="9792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357E417E-A83D-AA8E-3C8F-3BE7192D4A6B}"/>
                    </a:ext>
                  </a:extLst>
                </p14:cNvPr>
                <p14:cNvContentPartPr/>
                <p14:nvPr/>
              </p14:nvContentPartPr>
              <p14:xfrm>
                <a:off x="10095238" y="2771218"/>
                <a:ext cx="636840" cy="60084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357E417E-A83D-AA8E-3C8F-3BE7192D4A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86238" y="2762218"/>
                  <a:ext cx="6544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F402B00-A71F-9B9F-C599-4456D5D95CCD}"/>
                    </a:ext>
                  </a:extLst>
                </p14:cNvPr>
                <p14:cNvContentPartPr/>
                <p14:nvPr/>
              </p14:nvContentPartPr>
              <p14:xfrm>
                <a:off x="10735318" y="2836018"/>
                <a:ext cx="406440" cy="5130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F402B00-A71F-9B9F-C599-4456D5D95C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26318" y="2827378"/>
                  <a:ext cx="4240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8182651A-B820-7D0A-95A3-3659785E585E}"/>
                    </a:ext>
                  </a:extLst>
                </p14:cNvPr>
                <p14:cNvContentPartPr/>
                <p14:nvPr/>
              </p14:nvContentPartPr>
              <p14:xfrm>
                <a:off x="10963558" y="1963018"/>
                <a:ext cx="561960" cy="30528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8182651A-B820-7D0A-95A3-3659785E58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54558" y="1954378"/>
                  <a:ext cx="5796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8" name="Freihand 227">
                  <a:extLst>
                    <a:ext uri="{FF2B5EF4-FFF2-40B4-BE49-F238E27FC236}">
                      <a16:creationId xmlns:a16="http://schemas.microsoft.com/office/drawing/2014/main" id="{40C02484-756C-A669-51D4-7BC9F0A68C40}"/>
                    </a:ext>
                  </a:extLst>
                </p14:cNvPr>
                <p14:cNvContentPartPr/>
                <p14:nvPr/>
              </p14:nvContentPartPr>
              <p14:xfrm>
                <a:off x="10393318" y="1507618"/>
                <a:ext cx="641160" cy="504720"/>
              </p14:xfrm>
            </p:contentPart>
          </mc:Choice>
          <mc:Fallback xmlns="">
            <p:pic>
              <p:nvPicPr>
                <p:cNvPr id="228" name="Freihand 227">
                  <a:extLst>
                    <a:ext uri="{FF2B5EF4-FFF2-40B4-BE49-F238E27FC236}">
                      <a16:creationId xmlns:a16="http://schemas.microsoft.com/office/drawing/2014/main" id="{40C02484-756C-A669-51D4-7BC9F0A68C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84678" y="1498618"/>
                  <a:ext cx="6588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9" name="Freihand 228">
                  <a:extLst>
                    <a:ext uri="{FF2B5EF4-FFF2-40B4-BE49-F238E27FC236}">
                      <a16:creationId xmlns:a16="http://schemas.microsoft.com/office/drawing/2014/main" id="{B5BE6A82-F343-A9C8-3675-8D4A31926C29}"/>
                    </a:ext>
                  </a:extLst>
                </p14:cNvPr>
                <p14:cNvContentPartPr/>
                <p14:nvPr/>
              </p14:nvContentPartPr>
              <p14:xfrm>
                <a:off x="11747674" y="2941498"/>
                <a:ext cx="360" cy="360"/>
              </p14:xfrm>
            </p:contentPart>
          </mc:Choice>
          <mc:Fallback xmlns="">
            <p:pic>
              <p:nvPicPr>
                <p:cNvPr id="229" name="Freihand 228">
                  <a:extLst>
                    <a:ext uri="{FF2B5EF4-FFF2-40B4-BE49-F238E27FC236}">
                      <a16:creationId xmlns:a16="http://schemas.microsoft.com/office/drawing/2014/main" id="{B5BE6A82-F343-A9C8-3675-8D4A31926C2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38674" y="29324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0" name="Freihand 249">
                  <a:extLst>
                    <a:ext uri="{FF2B5EF4-FFF2-40B4-BE49-F238E27FC236}">
                      <a16:creationId xmlns:a16="http://schemas.microsoft.com/office/drawing/2014/main" id="{B0A7702D-67B8-2D2E-027A-85945C549DE3}"/>
                    </a:ext>
                  </a:extLst>
                </p14:cNvPr>
                <p14:cNvContentPartPr/>
                <p14:nvPr/>
              </p14:nvContentPartPr>
              <p14:xfrm>
                <a:off x="866638" y="4525895"/>
                <a:ext cx="101160" cy="99000"/>
              </p14:xfrm>
            </p:contentPart>
          </mc:Choice>
          <mc:Fallback xmlns="">
            <p:pic>
              <p:nvPicPr>
                <p:cNvPr id="250" name="Freihand 249">
                  <a:extLst>
                    <a:ext uri="{FF2B5EF4-FFF2-40B4-BE49-F238E27FC236}">
                      <a16:creationId xmlns:a16="http://schemas.microsoft.com/office/drawing/2014/main" id="{B0A7702D-67B8-2D2E-027A-85945C549DE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7638" y="4516895"/>
                  <a:ext cx="118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32119ADF-1D75-9848-2BF6-7C8A0EA9DBF3}"/>
                    </a:ext>
                  </a:extLst>
                </p14:cNvPr>
                <p14:cNvContentPartPr/>
                <p14:nvPr/>
              </p14:nvContentPartPr>
              <p14:xfrm>
                <a:off x="843598" y="4507175"/>
                <a:ext cx="118440" cy="11232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32119ADF-1D75-9848-2BF6-7C8A0EA9DB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4958" y="4498175"/>
                  <a:ext cx="136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A7B81EEF-2D55-25C3-5058-676605AB9259}"/>
                    </a:ext>
                  </a:extLst>
                </p14:cNvPr>
                <p14:cNvContentPartPr/>
                <p14:nvPr/>
              </p14:nvContentPartPr>
              <p14:xfrm>
                <a:off x="2240398" y="4505735"/>
                <a:ext cx="116640" cy="10908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A7B81EEF-2D55-25C3-5058-676605AB925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31758" y="4497095"/>
                  <a:ext cx="134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4" name="Freihand 273">
                  <a:extLst>
                    <a:ext uri="{FF2B5EF4-FFF2-40B4-BE49-F238E27FC236}">
                      <a16:creationId xmlns:a16="http://schemas.microsoft.com/office/drawing/2014/main" id="{0C18CCE1-A91E-2A9C-46DB-3F9FEE97ADF4}"/>
                    </a:ext>
                  </a:extLst>
                </p14:cNvPr>
                <p14:cNvContentPartPr/>
                <p14:nvPr/>
              </p14:nvContentPartPr>
              <p14:xfrm>
                <a:off x="3614518" y="4448135"/>
                <a:ext cx="116280" cy="107280"/>
              </p14:xfrm>
            </p:contentPart>
          </mc:Choice>
          <mc:Fallback xmlns="">
            <p:pic>
              <p:nvPicPr>
                <p:cNvPr id="274" name="Freihand 273">
                  <a:extLst>
                    <a:ext uri="{FF2B5EF4-FFF2-40B4-BE49-F238E27FC236}">
                      <a16:creationId xmlns:a16="http://schemas.microsoft.com/office/drawing/2014/main" id="{0C18CCE1-A91E-2A9C-46DB-3F9FEE97AD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05518" y="4439135"/>
                  <a:ext cx="133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7ED0D753-C5DC-DC8A-76B8-97FFA8B4473B}"/>
                    </a:ext>
                  </a:extLst>
                </p14:cNvPr>
                <p14:cNvContentPartPr/>
                <p14:nvPr/>
              </p14:nvContentPartPr>
              <p14:xfrm>
                <a:off x="8474518" y="4298375"/>
                <a:ext cx="164520" cy="84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7ED0D753-C5DC-DC8A-76B8-97FFA8B447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65518" y="4289735"/>
                  <a:ext cx="182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813712AC-AB4F-9691-95B9-EEEC6C3FF824}"/>
                    </a:ext>
                  </a:extLst>
                </p14:cNvPr>
                <p14:cNvContentPartPr/>
                <p14:nvPr/>
              </p14:nvContentPartPr>
              <p14:xfrm>
                <a:off x="10303318" y="4278575"/>
                <a:ext cx="77760" cy="6156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813712AC-AB4F-9691-95B9-EEEC6C3FF8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94318" y="4269575"/>
                  <a:ext cx="95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32" name="Freihand 331">
                  <a:extLst>
                    <a:ext uri="{FF2B5EF4-FFF2-40B4-BE49-F238E27FC236}">
                      <a16:creationId xmlns:a16="http://schemas.microsoft.com/office/drawing/2014/main" id="{F451B35F-B041-FA71-6839-DE26E1FC49A6}"/>
                    </a:ext>
                  </a:extLst>
                </p14:cNvPr>
                <p14:cNvContentPartPr/>
                <p14:nvPr/>
              </p14:nvContentPartPr>
              <p14:xfrm>
                <a:off x="4452003" y="3227978"/>
                <a:ext cx="328680" cy="400680"/>
              </p14:xfrm>
            </p:contentPart>
          </mc:Choice>
          <mc:Fallback xmlns="">
            <p:pic>
              <p:nvPicPr>
                <p:cNvPr id="332" name="Freihand 331">
                  <a:extLst>
                    <a:ext uri="{FF2B5EF4-FFF2-40B4-BE49-F238E27FC236}">
                      <a16:creationId xmlns:a16="http://schemas.microsoft.com/office/drawing/2014/main" id="{F451B35F-B041-FA71-6839-DE26E1FC49A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43363" y="3218978"/>
                  <a:ext cx="3463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33" name="Freihand 332">
                  <a:extLst>
                    <a:ext uri="{FF2B5EF4-FFF2-40B4-BE49-F238E27FC236}">
                      <a16:creationId xmlns:a16="http://schemas.microsoft.com/office/drawing/2014/main" id="{5C8D3EFA-55C1-779F-692A-29669F86A76A}"/>
                    </a:ext>
                  </a:extLst>
                </p14:cNvPr>
                <p14:cNvContentPartPr/>
                <p14:nvPr/>
              </p14:nvContentPartPr>
              <p14:xfrm>
                <a:off x="3278763" y="3167498"/>
                <a:ext cx="453240" cy="507960"/>
              </p14:xfrm>
            </p:contentPart>
          </mc:Choice>
          <mc:Fallback xmlns="">
            <p:pic>
              <p:nvPicPr>
                <p:cNvPr id="333" name="Freihand 332">
                  <a:extLst>
                    <a:ext uri="{FF2B5EF4-FFF2-40B4-BE49-F238E27FC236}">
                      <a16:creationId xmlns:a16="http://schemas.microsoft.com/office/drawing/2014/main" id="{5C8D3EFA-55C1-779F-692A-29669F86A76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70123" y="3158498"/>
                  <a:ext cx="470880" cy="52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5" name="Textfeld 334">
            <a:extLst>
              <a:ext uri="{FF2B5EF4-FFF2-40B4-BE49-F238E27FC236}">
                <a16:creationId xmlns:a16="http://schemas.microsoft.com/office/drawing/2014/main" id="{E87FA9B0-23C3-182A-6EDD-BDB6B437F153}"/>
              </a:ext>
            </a:extLst>
          </p:cNvPr>
          <p:cNvSpPr txBox="1"/>
          <p:nvPr/>
        </p:nvSpPr>
        <p:spPr>
          <a:xfrm>
            <a:off x="333012" y="5360310"/>
            <a:ext cx="1134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Gly      -      Leu      -      Pro      -      Cys      -      Asn      -      Gln      -      Ile      -      Tyr      -      Cys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0B3CA95-FAC2-CBEE-C3F5-C24169482C2C}"/>
                  </a:ext>
                </a:extLst>
              </p14:cNvPr>
              <p14:cNvContentPartPr/>
              <p14:nvPr/>
            </p14:nvContentPartPr>
            <p14:xfrm>
              <a:off x="5059480" y="4451040"/>
              <a:ext cx="102600" cy="6732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0B3CA95-FAC2-CBEE-C3F5-C24169482C2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050840" y="4442040"/>
                <a:ext cx="1202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6D2B6DED-C125-63D0-5752-930234D1E471}"/>
                  </a:ext>
                </a:extLst>
              </p14:cNvPr>
              <p14:cNvContentPartPr/>
              <p14:nvPr/>
            </p14:nvContentPartPr>
            <p14:xfrm>
              <a:off x="5056240" y="4384800"/>
              <a:ext cx="114480" cy="86040"/>
            </p14:xfrm>
          </p:contentPart>
        </mc:Choice>
        <mc:Fallback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6D2B6DED-C125-63D0-5752-930234D1E47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047600" y="4376160"/>
                <a:ext cx="1321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75" name="Freihand 174">
                <a:extLst>
                  <a:ext uri="{FF2B5EF4-FFF2-40B4-BE49-F238E27FC236}">
                    <a16:creationId xmlns:a16="http://schemas.microsoft.com/office/drawing/2014/main" id="{D0F87EF3-A815-0D40-A10D-5029840F7E0B}"/>
                  </a:ext>
                </a:extLst>
              </p14:cNvPr>
              <p14:cNvContentPartPr/>
              <p14:nvPr/>
            </p14:nvContentPartPr>
            <p14:xfrm>
              <a:off x="9817600" y="3914640"/>
              <a:ext cx="1031400" cy="871200"/>
            </p14:xfrm>
          </p:contentPart>
        </mc:Choice>
        <mc:Fallback>
          <p:pic>
            <p:nvPicPr>
              <p:cNvPr id="175" name="Freihand 174">
                <a:extLst>
                  <a:ext uri="{FF2B5EF4-FFF2-40B4-BE49-F238E27FC236}">
                    <a16:creationId xmlns:a16="http://schemas.microsoft.com/office/drawing/2014/main" id="{D0F87EF3-A815-0D40-A10D-5029840F7E0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808960" y="3906000"/>
                <a:ext cx="104904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DC9C0BE2-8840-ECCD-E99E-532ADA99D9A1}"/>
                  </a:ext>
                </a:extLst>
              </p14:cNvPr>
              <p14:cNvContentPartPr/>
              <p14:nvPr/>
            </p14:nvContentPartPr>
            <p14:xfrm>
              <a:off x="9065920" y="4055760"/>
              <a:ext cx="798120" cy="773280"/>
            </p14:xfrm>
          </p:contentPart>
        </mc:Choice>
        <mc:Fallback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DC9C0BE2-8840-ECCD-E99E-532ADA99D9A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056920" y="4047120"/>
                <a:ext cx="8157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96" name="Freihand 195">
                <a:extLst>
                  <a:ext uri="{FF2B5EF4-FFF2-40B4-BE49-F238E27FC236}">
                    <a16:creationId xmlns:a16="http://schemas.microsoft.com/office/drawing/2014/main" id="{8BC84F5C-4CD6-F550-708C-30DD315D9A72}"/>
                  </a:ext>
                </a:extLst>
              </p14:cNvPr>
              <p14:cNvContentPartPr/>
              <p14:nvPr/>
            </p14:nvContentPartPr>
            <p14:xfrm>
              <a:off x="9938920" y="3961440"/>
              <a:ext cx="732600" cy="798120"/>
            </p14:xfrm>
          </p:contentPart>
        </mc:Choice>
        <mc:Fallback>
          <p:pic>
            <p:nvPicPr>
              <p:cNvPr id="196" name="Freihand 195">
                <a:extLst>
                  <a:ext uri="{FF2B5EF4-FFF2-40B4-BE49-F238E27FC236}">
                    <a16:creationId xmlns:a16="http://schemas.microsoft.com/office/drawing/2014/main" id="{8BC84F5C-4CD6-F550-708C-30DD315D9A7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930280" y="3952440"/>
                <a:ext cx="7502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05" name="Freihand 204">
                <a:extLst>
                  <a:ext uri="{FF2B5EF4-FFF2-40B4-BE49-F238E27FC236}">
                    <a16:creationId xmlns:a16="http://schemas.microsoft.com/office/drawing/2014/main" id="{FE7919EA-9FDE-BC06-519D-88E786D24EED}"/>
                  </a:ext>
                </a:extLst>
              </p14:cNvPr>
              <p14:cNvContentPartPr/>
              <p14:nvPr/>
            </p14:nvContentPartPr>
            <p14:xfrm>
              <a:off x="10327360" y="3649320"/>
              <a:ext cx="329760" cy="330840"/>
            </p14:xfrm>
          </p:contentPart>
        </mc:Choice>
        <mc:Fallback>
          <p:pic>
            <p:nvPicPr>
              <p:cNvPr id="205" name="Freihand 204">
                <a:extLst>
                  <a:ext uri="{FF2B5EF4-FFF2-40B4-BE49-F238E27FC236}">
                    <a16:creationId xmlns:a16="http://schemas.microsoft.com/office/drawing/2014/main" id="{FE7919EA-9FDE-BC06-519D-88E786D24EE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318360" y="3640320"/>
                <a:ext cx="3474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13" name="Freihand 212">
                <a:extLst>
                  <a:ext uri="{FF2B5EF4-FFF2-40B4-BE49-F238E27FC236}">
                    <a16:creationId xmlns:a16="http://schemas.microsoft.com/office/drawing/2014/main" id="{F03B6A00-7272-9FF4-BA81-2302CC991B6C}"/>
                  </a:ext>
                </a:extLst>
              </p14:cNvPr>
              <p14:cNvContentPartPr/>
              <p14:nvPr/>
            </p14:nvContentPartPr>
            <p14:xfrm>
              <a:off x="10050160" y="4782240"/>
              <a:ext cx="393120" cy="275760"/>
            </p14:xfrm>
          </p:contentPart>
        </mc:Choice>
        <mc:Fallback>
          <p:pic>
            <p:nvPicPr>
              <p:cNvPr id="213" name="Freihand 212">
                <a:extLst>
                  <a:ext uri="{FF2B5EF4-FFF2-40B4-BE49-F238E27FC236}">
                    <a16:creationId xmlns:a16="http://schemas.microsoft.com/office/drawing/2014/main" id="{F03B6A00-7272-9FF4-BA81-2302CC991B6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041160" y="4773240"/>
                <a:ext cx="4107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1" name="Freihand 170">
                <a:extLst>
                  <a:ext uri="{FF2B5EF4-FFF2-40B4-BE49-F238E27FC236}">
                    <a16:creationId xmlns:a16="http://schemas.microsoft.com/office/drawing/2014/main" id="{B9EE1CA6-C187-92E8-0C99-7ECF209920A8}"/>
                  </a:ext>
                </a:extLst>
              </p14:cNvPr>
              <p14:cNvContentPartPr/>
              <p14:nvPr/>
            </p14:nvContentPartPr>
            <p14:xfrm>
              <a:off x="7828240" y="3934080"/>
              <a:ext cx="1210320" cy="835200"/>
            </p14:xfrm>
          </p:contentPart>
        </mc:Choice>
        <mc:Fallback>
          <p:pic>
            <p:nvPicPr>
              <p:cNvPr id="171" name="Freihand 170">
                <a:extLst>
                  <a:ext uri="{FF2B5EF4-FFF2-40B4-BE49-F238E27FC236}">
                    <a16:creationId xmlns:a16="http://schemas.microsoft.com/office/drawing/2014/main" id="{B9EE1CA6-C187-92E8-0C99-7ECF209920A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819240" y="3925440"/>
                <a:ext cx="1227960" cy="85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ABBF0204-94A6-FFC7-5636-593F60C58F4F}"/>
              </a:ext>
            </a:extLst>
          </p:cNvPr>
          <p:cNvGrpSpPr/>
          <p:nvPr/>
        </p:nvGrpSpPr>
        <p:grpSpPr>
          <a:xfrm>
            <a:off x="7084840" y="3606480"/>
            <a:ext cx="1940040" cy="1616040"/>
            <a:chOff x="7084840" y="3606480"/>
            <a:chExt cx="1940040" cy="16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31D70A3B-FF26-E13E-203F-C7F558B6E4FE}"/>
                    </a:ext>
                  </a:extLst>
                </p14:cNvPr>
                <p14:cNvContentPartPr/>
                <p14:nvPr/>
              </p14:nvContentPartPr>
              <p14:xfrm>
                <a:off x="8102920" y="3991680"/>
                <a:ext cx="921960" cy="872280"/>
              </p14:xfrm>
            </p:contentPart>
          </mc:Choice>
          <mc:Fallback>
            <p:pic>
              <p:nvPicPr>
                <p:cNvPr id="215" name="Freihand 214">
                  <a:extLst>
                    <a:ext uri="{FF2B5EF4-FFF2-40B4-BE49-F238E27FC236}">
                      <a16:creationId xmlns:a16="http://schemas.microsoft.com/office/drawing/2014/main" id="{31D70A3B-FF26-E13E-203F-C7F558B6E4F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94280" y="3982680"/>
                  <a:ext cx="93960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8" name="Freihand 217">
                  <a:extLst>
                    <a:ext uri="{FF2B5EF4-FFF2-40B4-BE49-F238E27FC236}">
                      <a16:creationId xmlns:a16="http://schemas.microsoft.com/office/drawing/2014/main" id="{7DC3A49B-6234-5BBD-9199-9A100E0872D3}"/>
                    </a:ext>
                  </a:extLst>
                </p14:cNvPr>
                <p14:cNvContentPartPr/>
                <p14:nvPr/>
              </p14:nvContentPartPr>
              <p14:xfrm>
                <a:off x="8145760" y="4915080"/>
                <a:ext cx="466200" cy="307440"/>
              </p14:xfrm>
            </p:contentPart>
          </mc:Choice>
          <mc:Fallback>
            <p:pic>
              <p:nvPicPr>
                <p:cNvPr id="218" name="Freihand 217">
                  <a:extLst>
                    <a:ext uri="{FF2B5EF4-FFF2-40B4-BE49-F238E27FC236}">
                      <a16:creationId xmlns:a16="http://schemas.microsoft.com/office/drawing/2014/main" id="{7DC3A49B-6234-5BBD-9199-9A100E0872D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137120" y="4906440"/>
                  <a:ext cx="4838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06235814-E323-5439-F56A-7CFA197B16FF}"/>
                    </a:ext>
                  </a:extLst>
                </p14:cNvPr>
                <p14:cNvContentPartPr/>
                <p14:nvPr/>
              </p14:nvContentPartPr>
              <p14:xfrm>
                <a:off x="8562640" y="3606480"/>
                <a:ext cx="437400" cy="383040"/>
              </p14:xfrm>
            </p:contentPart>
          </mc:Choice>
          <mc:Fallback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06235814-E323-5439-F56A-7CFA197B16F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54000" y="3597480"/>
                  <a:ext cx="4550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EEE3E6B5-3CB0-8907-1A06-8CACBAB09D86}"/>
                    </a:ext>
                  </a:extLst>
                </p14:cNvPr>
                <p14:cNvContentPartPr/>
                <p14:nvPr/>
              </p14:nvContentPartPr>
              <p14:xfrm>
                <a:off x="7084840" y="4017960"/>
                <a:ext cx="764640" cy="745560"/>
              </p14:xfrm>
            </p:contentPart>
          </mc:Choice>
          <mc:Fallback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EEE3E6B5-3CB0-8907-1A06-8CACBAB09D8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75840" y="4009320"/>
                  <a:ext cx="782280" cy="76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34" name="Freihand 133">
                <a:extLst>
                  <a:ext uri="{FF2B5EF4-FFF2-40B4-BE49-F238E27FC236}">
                    <a16:creationId xmlns:a16="http://schemas.microsoft.com/office/drawing/2014/main" id="{2622D8A8-C12C-264C-F01C-755E5CE94343}"/>
                  </a:ext>
                </a:extLst>
              </p14:cNvPr>
              <p14:cNvContentPartPr/>
              <p14:nvPr/>
            </p14:nvContentPartPr>
            <p14:xfrm>
              <a:off x="555880" y="4306320"/>
              <a:ext cx="578880" cy="545760"/>
            </p14:xfrm>
          </p:contentPart>
        </mc:Choice>
        <mc:Fallback>
          <p:pic>
            <p:nvPicPr>
              <p:cNvPr id="134" name="Freihand 133">
                <a:extLst>
                  <a:ext uri="{FF2B5EF4-FFF2-40B4-BE49-F238E27FC236}">
                    <a16:creationId xmlns:a16="http://schemas.microsoft.com/office/drawing/2014/main" id="{2622D8A8-C12C-264C-F01C-755E5CE9434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47240" y="4297320"/>
                <a:ext cx="5965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5" name="Freihand 134">
                <a:extLst>
                  <a:ext uri="{FF2B5EF4-FFF2-40B4-BE49-F238E27FC236}">
                    <a16:creationId xmlns:a16="http://schemas.microsoft.com/office/drawing/2014/main" id="{BD9604C1-41C3-93BE-E168-D5355E97F415}"/>
                  </a:ext>
                </a:extLst>
              </p14:cNvPr>
              <p14:cNvContentPartPr/>
              <p14:nvPr/>
            </p14:nvContentPartPr>
            <p14:xfrm>
              <a:off x="2021440" y="4318920"/>
              <a:ext cx="534960" cy="532440"/>
            </p14:xfrm>
          </p:contentPart>
        </mc:Choice>
        <mc:Fallback>
          <p:pic>
            <p:nvPicPr>
              <p:cNvPr id="135" name="Freihand 134">
                <a:extLst>
                  <a:ext uri="{FF2B5EF4-FFF2-40B4-BE49-F238E27FC236}">
                    <a16:creationId xmlns:a16="http://schemas.microsoft.com/office/drawing/2014/main" id="{BD9604C1-41C3-93BE-E168-D5355E97F41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012800" y="4309920"/>
                <a:ext cx="55260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43" name="Freihand 142">
                <a:extLst>
                  <a:ext uri="{FF2B5EF4-FFF2-40B4-BE49-F238E27FC236}">
                    <a16:creationId xmlns:a16="http://schemas.microsoft.com/office/drawing/2014/main" id="{93238CFD-24EE-0F89-03A1-30AFB6BAB8F0}"/>
                  </a:ext>
                </a:extLst>
              </p14:cNvPr>
              <p14:cNvContentPartPr/>
              <p14:nvPr/>
            </p14:nvContentPartPr>
            <p14:xfrm>
              <a:off x="884560" y="4069080"/>
              <a:ext cx="231840" cy="225360"/>
            </p14:xfrm>
          </p:contentPart>
        </mc:Choice>
        <mc:Fallback>
          <p:pic>
            <p:nvPicPr>
              <p:cNvPr id="143" name="Freihand 142">
                <a:extLst>
                  <a:ext uri="{FF2B5EF4-FFF2-40B4-BE49-F238E27FC236}">
                    <a16:creationId xmlns:a16="http://schemas.microsoft.com/office/drawing/2014/main" id="{93238CFD-24EE-0F89-03A1-30AFB6BAB8F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75920" y="4060440"/>
                <a:ext cx="2494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44" name="Freihand 143">
                <a:extLst>
                  <a:ext uri="{FF2B5EF4-FFF2-40B4-BE49-F238E27FC236}">
                    <a16:creationId xmlns:a16="http://schemas.microsoft.com/office/drawing/2014/main" id="{4B8CC346-6511-7088-DDA4-50EF1E97056D}"/>
                  </a:ext>
                </a:extLst>
              </p14:cNvPr>
              <p14:cNvContentPartPr/>
              <p14:nvPr/>
            </p14:nvContentPartPr>
            <p14:xfrm>
              <a:off x="603400" y="4851000"/>
              <a:ext cx="267840" cy="227880"/>
            </p14:xfrm>
          </p:contentPart>
        </mc:Choice>
        <mc:Fallback>
          <p:pic>
            <p:nvPicPr>
              <p:cNvPr id="144" name="Freihand 143">
                <a:extLst>
                  <a:ext uri="{FF2B5EF4-FFF2-40B4-BE49-F238E27FC236}">
                    <a16:creationId xmlns:a16="http://schemas.microsoft.com/office/drawing/2014/main" id="{4B8CC346-6511-7088-DDA4-50EF1E97056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94760" y="4842000"/>
                <a:ext cx="2854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19" name="Freihand 318">
                <a:extLst>
                  <a:ext uri="{FF2B5EF4-FFF2-40B4-BE49-F238E27FC236}">
                    <a16:creationId xmlns:a16="http://schemas.microsoft.com/office/drawing/2014/main" id="{669B9C93-E50B-8CA5-9737-4B40DA1D6EE7}"/>
                  </a:ext>
                </a:extLst>
              </p14:cNvPr>
              <p14:cNvContentPartPr/>
              <p14:nvPr/>
            </p14:nvContentPartPr>
            <p14:xfrm>
              <a:off x="573520" y="4318560"/>
              <a:ext cx="709200" cy="549000"/>
            </p14:xfrm>
          </p:contentPart>
        </mc:Choice>
        <mc:Fallback>
          <p:pic>
            <p:nvPicPr>
              <p:cNvPr id="319" name="Freihand 318">
                <a:extLst>
                  <a:ext uri="{FF2B5EF4-FFF2-40B4-BE49-F238E27FC236}">
                    <a16:creationId xmlns:a16="http://schemas.microsoft.com/office/drawing/2014/main" id="{669B9C93-E50B-8CA5-9737-4B40DA1D6EE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64880" y="4309920"/>
                <a:ext cx="7268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321" name="Freihand 320">
                <a:extLst>
                  <a:ext uri="{FF2B5EF4-FFF2-40B4-BE49-F238E27FC236}">
                    <a16:creationId xmlns:a16="http://schemas.microsoft.com/office/drawing/2014/main" id="{962EAA03-66ED-A899-0F64-05963DF15772}"/>
                  </a:ext>
                </a:extLst>
              </p14:cNvPr>
              <p14:cNvContentPartPr/>
              <p14:nvPr/>
            </p14:nvContentPartPr>
            <p14:xfrm>
              <a:off x="1302520" y="4321440"/>
              <a:ext cx="604080" cy="591840"/>
            </p14:xfrm>
          </p:contentPart>
        </mc:Choice>
        <mc:Fallback>
          <p:pic>
            <p:nvPicPr>
              <p:cNvPr id="321" name="Freihand 320">
                <a:extLst>
                  <a:ext uri="{FF2B5EF4-FFF2-40B4-BE49-F238E27FC236}">
                    <a16:creationId xmlns:a16="http://schemas.microsoft.com/office/drawing/2014/main" id="{962EAA03-66ED-A899-0F64-05963DF1577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293520" y="4312440"/>
                <a:ext cx="62172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315" name="Freihand 314">
                <a:extLst>
                  <a:ext uri="{FF2B5EF4-FFF2-40B4-BE49-F238E27FC236}">
                    <a16:creationId xmlns:a16="http://schemas.microsoft.com/office/drawing/2014/main" id="{AB6E485D-0D40-B979-492B-0328D12A5918}"/>
                  </a:ext>
                </a:extLst>
              </p14:cNvPr>
              <p14:cNvContentPartPr/>
              <p14:nvPr/>
            </p14:nvContentPartPr>
            <p14:xfrm>
              <a:off x="1911280" y="4251960"/>
              <a:ext cx="832680" cy="634680"/>
            </p14:xfrm>
          </p:contentPart>
        </mc:Choice>
        <mc:Fallback>
          <p:pic>
            <p:nvPicPr>
              <p:cNvPr id="315" name="Freihand 314">
                <a:extLst>
                  <a:ext uri="{FF2B5EF4-FFF2-40B4-BE49-F238E27FC236}">
                    <a16:creationId xmlns:a16="http://schemas.microsoft.com/office/drawing/2014/main" id="{AB6E485D-0D40-B979-492B-0328D12A591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902280" y="4242960"/>
                <a:ext cx="850320" cy="65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" name="Gruppieren 357">
            <a:extLst>
              <a:ext uri="{FF2B5EF4-FFF2-40B4-BE49-F238E27FC236}">
                <a16:creationId xmlns:a16="http://schemas.microsoft.com/office/drawing/2014/main" id="{E935B24F-8D95-A538-507A-927636D71A2B}"/>
              </a:ext>
            </a:extLst>
          </p:cNvPr>
          <p:cNvGrpSpPr/>
          <p:nvPr/>
        </p:nvGrpSpPr>
        <p:grpSpPr>
          <a:xfrm>
            <a:off x="2034760" y="3766320"/>
            <a:ext cx="5091120" cy="1440360"/>
            <a:chOff x="2034760" y="3766320"/>
            <a:chExt cx="5091120" cy="14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0F682E70-E44E-D9CB-D5D4-8163DDF82B83}"/>
                    </a:ext>
                  </a:extLst>
                </p14:cNvPr>
                <p14:cNvContentPartPr/>
                <p14:nvPr/>
              </p14:nvContentPartPr>
              <p14:xfrm>
                <a:off x="2251840" y="4078440"/>
                <a:ext cx="280440" cy="231840"/>
              </p14:xfrm>
            </p:contentPart>
          </mc:Choice>
          <mc:Fallback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0F682E70-E44E-D9CB-D5D4-8163DDF82B8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42840" y="4069800"/>
                  <a:ext cx="298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1FF073D3-8846-02A3-C875-9A2FF08751BC}"/>
                    </a:ext>
                  </a:extLst>
                </p14:cNvPr>
                <p14:cNvContentPartPr/>
                <p14:nvPr/>
              </p14:nvContentPartPr>
              <p14:xfrm>
                <a:off x="2034760" y="4850280"/>
                <a:ext cx="384480" cy="248040"/>
              </p14:xfrm>
            </p:contentPart>
          </mc:Choice>
          <mc:Fallback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1FF073D3-8846-02A3-C875-9A2FF08751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26120" y="4841640"/>
                  <a:ext cx="402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23" name="Freihand 322">
                  <a:extLst>
                    <a:ext uri="{FF2B5EF4-FFF2-40B4-BE49-F238E27FC236}">
                      <a16:creationId xmlns:a16="http://schemas.microsoft.com/office/drawing/2014/main" id="{B032AAB5-DECE-8A12-BD8A-13BD6B7E62EA}"/>
                    </a:ext>
                  </a:extLst>
                </p14:cNvPr>
                <p14:cNvContentPartPr/>
                <p14:nvPr/>
              </p14:nvContentPartPr>
              <p14:xfrm>
                <a:off x="6548800" y="4436640"/>
                <a:ext cx="73080" cy="130320"/>
              </p14:xfrm>
            </p:contentPart>
          </mc:Choice>
          <mc:Fallback>
            <p:pic>
              <p:nvPicPr>
                <p:cNvPr id="323" name="Freihand 322">
                  <a:extLst>
                    <a:ext uri="{FF2B5EF4-FFF2-40B4-BE49-F238E27FC236}">
                      <a16:creationId xmlns:a16="http://schemas.microsoft.com/office/drawing/2014/main" id="{B032AAB5-DECE-8A12-BD8A-13BD6B7E62E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40160" y="4427640"/>
                  <a:ext cx="90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24" name="Freihand 323">
                  <a:extLst>
                    <a:ext uri="{FF2B5EF4-FFF2-40B4-BE49-F238E27FC236}">
                      <a16:creationId xmlns:a16="http://schemas.microsoft.com/office/drawing/2014/main" id="{370B0F2B-AECD-00E4-D85F-178C8894E57E}"/>
                    </a:ext>
                  </a:extLst>
                </p14:cNvPr>
                <p14:cNvContentPartPr/>
                <p14:nvPr/>
              </p14:nvContentPartPr>
              <p14:xfrm>
                <a:off x="6540520" y="4420800"/>
                <a:ext cx="71280" cy="111240"/>
              </p14:xfrm>
            </p:contentPart>
          </mc:Choice>
          <mc:Fallback>
            <p:pic>
              <p:nvPicPr>
                <p:cNvPr id="324" name="Freihand 323">
                  <a:extLst>
                    <a:ext uri="{FF2B5EF4-FFF2-40B4-BE49-F238E27FC236}">
                      <a16:creationId xmlns:a16="http://schemas.microsoft.com/office/drawing/2014/main" id="{370B0F2B-AECD-00E4-D85F-178C8894E57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31880" y="4411800"/>
                  <a:ext cx="88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26" name="Freihand 325">
                  <a:extLst>
                    <a:ext uri="{FF2B5EF4-FFF2-40B4-BE49-F238E27FC236}">
                      <a16:creationId xmlns:a16="http://schemas.microsoft.com/office/drawing/2014/main" id="{6ECDB8FA-F488-E66C-2B97-752203D1D93A}"/>
                    </a:ext>
                  </a:extLst>
                </p14:cNvPr>
                <p14:cNvContentPartPr/>
                <p14:nvPr/>
              </p14:nvContentPartPr>
              <p14:xfrm>
                <a:off x="6264040" y="4146840"/>
                <a:ext cx="861840" cy="761400"/>
              </p14:xfrm>
            </p:contentPart>
          </mc:Choice>
          <mc:Fallback>
            <p:pic>
              <p:nvPicPr>
                <p:cNvPr id="326" name="Freihand 325">
                  <a:extLst>
                    <a:ext uri="{FF2B5EF4-FFF2-40B4-BE49-F238E27FC236}">
                      <a16:creationId xmlns:a16="http://schemas.microsoft.com/office/drawing/2014/main" id="{6ECDB8FA-F488-E66C-2B97-752203D1D93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55400" y="4137840"/>
                  <a:ext cx="87948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31" name="Freihand 330">
                  <a:extLst>
                    <a:ext uri="{FF2B5EF4-FFF2-40B4-BE49-F238E27FC236}">
                      <a16:creationId xmlns:a16="http://schemas.microsoft.com/office/drawing/2014/main" id="{8BB257CF-C2E4-6F17-2EAC-D6505F207630}"/>
                    </a:ext>
                  </a:extLst>
                </p14:cNvPr>
                <p14:cNvContentPartPr/>
                <p14:nvPr/>
              </p14:nvContentPartPr>
              <p14:xfrm>
                <a:off x="6195280" y="4173840"/>
                <a:ext cx="686160" cy="735480"/>
              </p14:xfrm>
            </p:contentPart>
          </mc:Choice>
          <mc:Fallback>
            <p:pic>
              <p:nvPicPr>
                <p:cNvPr id="331" name="Freihand 330">
                  <a:extLst>
                    <a:ext uri="{FF2B5EF4-FFF2-40B4-BE49-F238E27FC236}">
                      <a16:creationId xmlns:a16="http://schemas.microsoft.com/office/drawing/2014/main" id="{8BB257CF-C2E4-6F17-2EAC-D6505F20763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86280" y="4164840"/>
                  <a:ext cx="7038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36" name="Freihand 335">
                  <a:extLst>
                    <a:ext uri="{FF2B5EF4-FFF2-40B4-BE49-F238E27FC236}">
                      <a16:creationId xmlns:a16="http://schemas.microsoft.com/office/drawing/2014/main" id="{D69B4966-83CC-45F6-AAAD-7827ACDB9F90}"/>
                    </a:ext>
                  </a:extLst>
                </p14:cNvPr>
                <p14:cNvContentPartPr/>
                <p14:nvPr/>
              </p14:nvContentPartPr>
              <p14:xfrm>
                <a:off x="6640240" y="3905640"/>
                <a:ext cx="261360" cy="289800"/>
              </p14:xfrm>
            </p:contentPart>
          </mc:Choice>
          <mc:Fallback>
            <p:pic>
              <p:nvPicPr>
                <p:cNvPr id="336" name="Freihand 335">
                  <a:extLst>
                    <a:ext uri="{FF2B5EF4-FFF2-40B4-BE49-F238E27FC236}">
                      <a16:creationId xmlns:a16="http://schemas.microsoft.com/office/drawing/2014/main" id="{D69B4966-83CC-45F6-AAAD-7827ACDB9F9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31240" y="3897000"/>
                  <a:ext cx="279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37" name="Freihand 336">
                  <a:extLst>
                    <a:ext uri="{FF2B5EF4-FFF2-40B4-BE49-F238E27FC236}">
                      <a16:creationId xmlns:a16="http://schemas.microsoft.com/office/drawing/2014/main" id="{6E7CD0ED-CC4E-A368-0767-67D416BC0976}"/>
                    </a:ext>
                  </a:extLst>
                </p14:cNvPr>
                <p14:cNvContentPartPr/>
                <p14:nvPr/>
              </p14:nvContentPartPr>
              <p14:xfrm>
                <a:off x="6365200" y="4910760"/>
                <a:ext cx="312480" cy="217080"/>
              </p14:xfrm>
            </p:contentPart>
          </mc:Choice>
          <mc:Fallback>
            <p:pic>
              <p:nvPicPr>
                <p:cNvPr id="337" name="Freihand 336">
                  <a:extLst>
                    <a:ext uri="{FF2B5EF4-FFF2-40B4-BE49-F238E27FC236}">
                      <a16:creationId xmlns:a16="http://schemas.microsoft.com/office/drawing/2014/main" id="{6E7CD0ED-CC4E-A368-0767-67D416BC097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56560" y="4902120"/>
                  <a:ext cx="330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39" name="Freihand 338">
                  <a:extLst>
                    <a:ext uri="{FF2B5EF4-FFF2-40B4-BE49-F238E27FC236}">
                      <a16:creationId xmlns:a16="http://schemas.microsoft.com/office/drawing/2014/main" id="{1F567075-8AFC-523F-26B4-07C2B544263D}"/>
                    </a:ext>
                  </a:extLst>
                </p14:cNvPr>
                <p14:cNvContentPartPr/>
                <p14:nvPr/>
              </p14:nvContentPartPr>
              <p14:xfrm>
                <a:off x="4760680" y="4198320"/>
                <a:ext cx="846360" cy="673560"/>
              </p14:xfrm>
            </p:contentPart>
          </mc:Choice>
          <mc:Fallback>
            <p:pic>
              <p:nvPicPr>
                <p:cNvPr id="339" name="Freihand 338">
                  <a:extLst>
                    <a:ext uri="{FF2B5EF4-FFF2-40B4-BE49-F238E27FC236}">
                      <a16:creationId xmlns:a16="http://schemas.microsoft.com/office/drawing/2014/main" id="{1F567075-8AFC-523F-26B4-07C2B544263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752040" y="4189680"/>
                  <a:ext cx="8640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233637E2-4503-14E0-BC59-65E3C431A2D3}"/>
                    </a:ext>
                  </a:extLst>
                </p14:cNvPr>
                <p14:cNvContentPartPr/>
                <p14:nvPr/>
              </p14:nvContentPartPr>
              <p14:xfrm>
                <a:off x="5594080" y="4182120"/>
                <a:ext cx="675000" cy="667800"/>
              </p14:xfrm>
            </p:contentPart>
          </mc:Choice>
          <mc:Fallback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233637E2-4503-14E0-BC59-65E3C431A2D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85440" y="4173120"/>
                  <a:ext cx="6926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43" name="Freihand 342">
                  <a:extLst>
                    <a:ext uri="{FF2B5EF4-FFF2-40B4-BE49-F238E27FC236}">
                      <a16:creationId xmlns:a16="http://schemas.microsoft.com/office/drawing/2014/main" id="{C9959C14-AD5C-0485-1199-95620D3860A4}"/>
                    </a:ext>
                  </a:extLst>
                </p14:cNvPr>
                <p14:cNvContentPartPr/>
                <p14:nvPr/>
              </p14:nvContentPartPr>
              <p14:xfrm>
                <a:off x="4683640" y="4040280"/>
                <a:ext cx="936720" cy="857880"/>
              </p14:xfrm>
            </p:contentPart>
          </mc:Choice>
          <mc:Fallback>
            <p:pic>
              <p:nvPicPr>
                <p:cNvPr id="343" name="Freihand 342">
                  <a:extLst>
                    <a:ext uri="{FF2B5EF4-FFF2-40B4-BE49-F238E27FC236}">
                      <a16:creationId xmlns:a16="http://schemas.microsoft.com/office/drawing/2014/main" id="{C9959C14-AD5C-0485-1199-95620D3860A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75000" y="4031280"/>
                  <a:ext cx="95436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45" name="Freihand 344">
                  <a:extLst>
                    <a:ext uri="{FF2B5EF4-FFF2-40B4-BE49-F238E27FC236}">
                      <a16:creationId xmlns:a16="http://schemas.microsoft.com/office/drawing/2014/main" id="{770DBCC9-56F0-D365-6D89-E720F91AB9FC}"/>
                    </a:ext>
                  </a:extLst>
                </p14:cNvPr>
                <p14:cNvContentPartPr/>
                <p14:nvPr/>
              </p14:nvContentPartPr>
              <p14:xfrm>
                <a:off x="4761760" y="4940640"/>
                <a:ext cx="326880" cy="241200"/>
              </p14:xfrm>
            </p:contentPart>
          </mc:Choice>
          <mc:Fallback>
            <p:pic>
              <p:nvPicPr>
                <p:cNvPr id="345" name="Freihand 344">
                  <a:extLst>
                    <a:ext uri="{FF2B5EF4-FFF2-40B4-BE49-F238E27FC236}">
                      <a16:creationId xmlns:a16="http://schemas.microsoft.com/office/drawing/2014/main" id="{770DBCC9-56F0-D365-6D89-E720F91AB9F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753120" y="4931640"/>
                  <a:ext cx="344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47" name="Freihand 346">
                  <a:extLst>
                    <a:ext uri="{FF2B5EF4-FFF2-40B4-BE49-F238E27FC236}">
                      <a16:creationId xmlns:a16="http://schemas.microsoft.com/office/drawing/2014/main" id="{AC83C365-4F30-35A8-49BB-4E534099FE2C}"/>
                    </a:ext>
                  </a:extLst>
                </p14:cNvPr>
                <p14:cNvContentPartPr/>
                <p14:nvPr/>
              </p14:nvContentPartPr>
              <p14:xfrm>
                <a:off x="5293480" y="3766320"/>
                <a:ext cx="282960" cy="268200"/>
              </p14:xfrm>
            </p:contentPart>
          </mc:Choice>
          <mc:Fallback>
            <p:pic>
              <p:nvPicPr>
                <p:cNvPr id="347" name="Freihand 346">
                  <a:extLst>
                    <a:ext uri="{FF2B5EF4-FFF2-40B4-BE49-F238E27FC236}">
                      <a16:creationId xmlns:a16="http://schemas.microsoft.com/office/drawing/2014/main" id="{AC83C365-4F30-35A8-49BB-4E534099FE2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84480" y="3757680"/>
                  <a:ext cx="300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DA8D7D6C-F054-0A81-FC26-8699060B8C16}"/>
                    </a:ext>
                  </a:extLst>
                </p14:cNvPr>
                <p14:cNvContentPartPr/>
                <p14:nvPr/>
              </p14:nvContentPartPr>
              <p14:xfrm>
                <a:off x="3327520" y="4254480"/>
                <a:ext cx="815040" cy="659160"/>
              </p14:xfrm>
            </p:contentPart>
          </mc:Choice>
          <mc:Fallback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DA8D7D6C-F054-0A81-FC26-8699060B8C1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318520" y="4245480"/>
                  <a:ext cx="8326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549A98C6-E272-0D8F-8696-7DE754DE01BD}"/>
                    </a:ext>
                  </a:extLst>
                </p14:cNvPr>
                <p14:cNvContentPartPr/>
                <p14:nvPr/>
              </p14:nvContentPartPr>
              <p14:xfrm>
                <a:off x="3377200" y="4228560"/>
                <a:ext cx="780840" cy="601200"/>
              </p14:xfrm>
            </p:contentPart>
          </mc:Choice>
          <mc:Fallback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549A98C6-E272-0D8F-8696-7DE754DE01B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68560" y="4219920"/>
                  <a:ext cx="79848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51" name="Freihand 350">
                  <a:extLst>
                    <a:ext uri="{FF2B5EF4-FFF2-40B4-BE49-F238E27FC236}">
                      <a16:creationId xmlns:a16="http://schemas.microsoft.com/office/drawing/2014/main" id="{2978507E-230E-337A-0A40-B604E922CF74}"/>
                    </a:ext>
                  </a:extLst>
                </p14:cNvPr>
                <p14:cNvContentPartPr/>
                <p14:nvPr/>
              </p14:nvContentPartPr>
              <p14:xfrm>
                <a:off x="3864640" y="3913920"/>
                <a:ext cx="308520" cy="303120"/>
              </p14:xfrm>
            </p:contentPart>
          </mc:Choice>
          <mc:Fallback>
            <p:pic>
              <p:nvPicPr>
                <p:cNvPr id="351" name="Freihand 350">
                  <a:extLst>
                    <a:ext uri="{FF2B5EF4-FFF2-40B4-BE49-F238E27FC236}">
                      <a16:creationId xmlns:a16="http://schemas.microsoft.com/office/drawing/2014/main" id="{2978507E-230E-337A-0A40-B604E922CF7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855640" y="3905280"/>
                  <a:ext cx="326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C77F2641-EA18-9525-920A-EDE736FDD45B}"/>
                    </a:ext>
                  </a:extLst>
                </p14:cNvPr>
                <p14:cNvContentPartPr/>
                <p14:nvPr/>
              </p14:nvContentPartPr>
              <p14:xfrm>
                <a:off x="3414280" y="4943520"/>
                <a:ext cx="344160" cy="263160"/>
              </p14:xfrm>
            </p:contentPart>
          </mc:Choice>
          <mc:Fallback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C77F2641-EA18-9525-920A-EDE736FDD45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405640" y="4934880"/>
                  <a:ext cx="3618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53" name="Freihand 352">
                  <a:extLst>
                    <a:ext uri="{FF2B5EF4-FFF2-40B4-BE49-F238E27FC236}">
                      <a16:creationId xmlns:a16="http://schemas.microsoft.com/office/drawing/2014/main" id="{14E17220-5AF2-CFB9-1BED-E2EA1283A2B6}"/>
                    </a:ext>
                  </a:extLst>
                </p14:cNvPr>
                <p14:cNvContentPartPr/>
                <p14:nvPr/>
              </p14:nvContentPartPr>
              <p14:xfrm>
                <a:off x="4178560" y="4287960"/>
                <a:ext cx="582840" cy="516240"/>
              </p14:xfrm>
            </p:contentPart>
          </mc:Choice>
          <mc:Fallback>
            <p:pic>
              <p:nvPicPr>
                <p:cNvPr id="353" name="Freihand 352">
                  <a:extLst>
                    <a:ext uri="{FF2B5EF4-FFF2-40B4-BE49-F238E27FC236}">
                      <a16:creationId xmlns:a16="http://schemas.microsoft.com/office/drawing/2014/main" id="{14E17220-5AF2-CFB9-1BED-E2EA1283A2B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169920" y="4278960"/>
                  <a:ext cx="6004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5FF1348C-02D4-3F6E-A36E-42EE729E08AD}"/>
                    </a:ext>
                  </a:extLst>
                </p14:cNvPr>
                <p14:cNvContentPartPr/>
                <p14:nvPr/>
              </p14:nvContentPartPr>
              <p14:xfrm>
                <a:off x="2742880" y="4216680"/>
                <a:ext cx="635400" cy="673920"/>
              </p14:xfrm>
            </p:contentPart>
          </mc:Choice>
          <mc:Fallback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5FF1348C-02D4-3F6E-A36E-42EE729E08A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34240" y="4207680"/>
                  <a:ext cx="653040" cy="69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92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99B07049-9AC0-5439-31E4-3B87140ADFD1}"/>
              </a:ext>
            </a:extLst>
          </p:cNvPr>
          <p:cNvGrpSpPr/>
          <p:nvPr/>
        </p:nvGrpSpPr>
        <p:grpSpPr>
          <a:xfrm>
            <a:off x="2126763" y="281018"/>
            <a:ext cx="5578200" cy="6582600"/>
            <a:chOff x="2126763" y="281018"/>
            <a:chExt cx="5578200" cy="65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4281324A-C72F-5A35-B548-42F928D7AC87}"/>
                    </a:ext>
                  </a:extLst>
                </p14:cNvPr>
                <p14:cNvContentPartPr/>
                <p14:nvPr/>
              </p14:nvContentPartPr>
              <p14:xfrm>
                <a:off x="5064723" y="720218"/>
                <a:ext cx="193680" cy="7596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4281324A-C72F-5A35-B548-42F928D7AC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56083" y="711578"/>
                  <a:ext cx="21132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3238C1B-F9F5-9923-998B-88D43BE420CE}"/>
                    </a:ext>
                  </a:extLst>
                </p14:cNvPr>
                <p14:cNvContentPartPr/>
                <p14:nvPr/>
              </p14:nvContentPartPr>
              <p14:xfrm>
                <a:off x="4932963" y="4931498"/>
                <a:ext cx="54000" cy="10933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3238C1B-F9F5-9923-998B-88D43BE420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23963" y="4922858"/>
                  <a:ext cx="7164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B762AD8F-2CEB-EF20-E989-CBCC170394C6}"/>
                    </a:ext>
                  </a:extLst>
                </p14:cNvPr>
                <p14:cNvContentPartPr/>
                <p14:nvPr/>
              </p14:nvContentPartPr>
              <p14:xfrm>
                <a:off x="4707243" y="2219618"/>
                <a:ext cx="766080" cy="59292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B762AD8F-2CEB-EF20-E989-CBCC170394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98243" y="2210978"/>
                  <a:ext cx="7837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00A841C2-5068-615E-F91F-A856D582E612}"/>
                    </a:ext>
                  </a:extLst>
                </p14:cNvPr>
                <p14:cNvContentPartPr/>
                <p14:nvPr/>
              </p14:nvContentPartPr>
              <p14:xfrm>
                <a:off x="4235643" y="2910818"/>
                <a:ext cx="640080" cy="76752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00A841C2-5068-615E-F91F-A856D582E6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7003" y="2902178"/>
                  <a:ext cx="6577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59FA3B6C-3666-EB8A-49CB-6A5B642F11C3}"/>
                    </a:ext>
                  </a:extLst>
                </p14:cNvPr>
                <p14:cNvContentPartPr/>
                <p14:nvPr/>
              </p14:nvContentPartPr>
              <p14:xfrm>
                <a:off x="5120523" y="2964458"/>
                <a:ext cx="581400" cy="51660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9FA3B6C-3666-EB8A-49CB-6A5B642F11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1523" y="2955458"/>
                  <a:ext cx="5990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E063CAD1-81F4-4AD7-EDE3-D250A3AE42B9}"/>
                    </a:ext>
                  </a:extLst>
                </p14:cNvPr>
                <p14:cNvContentPartPr/>
                <p14:nvPr/>
              </p14:nvContentPartPr>
              <p14:xfrm>
                <a:off x="4991283" y="2970938"/>
                <a:ext cx="20520" cy="106704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E063CAD1-81F4-4AD7-EDE3-D250A3AE42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2643" y="2962298"/>
                  <a:ext cx="38160" cy="10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6C93632E-AA8F-9F8E-0491-B9BF1B02AEE0}"/>
                    </a:ext>
                  </a:extLst>
                </p14:cNvPr>
                <p14:cNvContentPartPr/>
                <p14:nvPr/>
              </p14:nvContentPartPr>
              <p14:xfrm>
                <a:off x="4187043" y="2730458"/>
                <a:ext cx="680040" cy="19548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6C93632E-AA8F-9F8E-0491-B9BF1B02AE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8043" y="2721458"/>
                  <a:ext cx="697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3C12DF5-5476-B472-C2F1-E3F32AF5E191}"/>
                    </a:ext>
                  </a:extLst>
                </p14:cNvPr>
                <p14:cNvContentPartPr/>
                <p14:nvPr/>
              </p14:nvContentPartPr>
              <p14:xfrm>
                <a:off x="5210883" y="2732978"/>
                <a:ext cx="664200" cy="1533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D3C12DF5-5476-B472-C2F1-E3F32AF5E1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01883" y="2724338"/>
                  <a:ext cx="681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ECACA8CA-6CA6-9F0C-F50E-0BD40CA0B26D}"/>
                    </a:ext>
                  </a:extLst>
                </p14:cNvPr>
                <p14:cNvContentPartPr/>
                <p14:nvPr/>
              </p14:nvContentPartPr>
              <p14:xfrm>
                <a:off x="5019003" y="1846298"/>
                <a:ext cx="29160" cy="226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ECACA8CA-6CA6-9F0C-F50E-0BD40CA0B2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10003" y="1837298"/>
                  <a:ext cx="46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67E3A3C7-2C7C-79CE-20D3-F0AE129CBC4F}"/>
                    </a:ext>
                  </a:extLst>
                </p14:cNvPr>
                <p14:cNvContentPartPr/>
                <p14:nvPr/>
              </p14:nvContentPartPr>
              <p14:xfrm>
                <a:off x="6125283" y="2579618"/>
                <a:ext cx="1579680" cy="13464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7E3A3C7-2C7C-79CE-20D3-F0AE129CBC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16283" y="2570618"/>
                  <a:ext cx="1597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B1CA84FE-DA4C-6D9B-1BDE-3AD5CB6E70A4}"/>
                    </a:ext>
                  </a:extLst>
                </p14:cNvPr>
                <p14:cNvContentPartPr/>
                <p14:nvPr/>
              </p14:nvContentPartPr>
              <p14:xfrm>
                <a:off x="2126763" y="2464418"/>
                <a:ext cx="1659960" cy="1530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B1CA84FE-DA4C-6D9B-1BDE-3AD5CB6E70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7763" y="2455418"/>
                  <a:ext cx="1677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FB294FB-DF39-347E-C33C-774AE248190C}"/>
                    </a:ext>
                  </a:extLst>
                </p14:cNvPr>
                <p14:cNvContentPartPr/>
                <p14:nvPr/>
              </p14:nvContentPartPr>
              <p14:xfrm>
                <a:off x="3980403" y="2101898"/>
                <a:ext cx="698040" cy="4021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FB294FB-DF39-347E-C33C-774AE24819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71403" y="2093258"/>
                  <a:ext cx="715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28E73385-61B7-2FC9-0095-5E6BBE7BF0DE}"/>
                    </a:ext>
                  </a:extLst>
                </p14:cNvPr>
                <p14:cNvContentPartPr/>
                <p14:nvPr/>
              </p14:nvContentPartPr>
              <p14:xfrm>
                <a:off x="4479363" y="2314298"/>
                <a:ext cx="121680" cy="40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8E73385-61B7-2FC9-0095-5E6BBE7BF0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70723" y="2305298"/>
                  <a:ext cx="139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19D59DB7-AFBB-4015-DF6C-9C180FA2E0D4}"/>
                    </a:ext>
                  </a:extLst>
                </p14:cNvPr>
                <p14:cNvContentPartPr/>
                <p14:nvPr/>
              </p14:nvContentPartPr>
              <p14:xfrm>
                <a:off x="4384323" y="2296298"/>
                <a:ext cx="119160" cy="2880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19D59DB7-AFBB-4015-DF6C-9C180FA2E0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75323" y="2287658"/>
                  <a:ext cx="136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893EB3E-D308-52A6-6A5B-9181C41C6F51}"/>
                    </a:ext>
                  </a:extLst>
                </p14:cNvPr>
                <p14:cNvContentPartPr/>
                <p14:nvPr/>
              </p14:nvContentPartPr>
              <p14:xfrm>
                <a:off x="3824163" y="2986418"/>
                <a:ext cx="271800" cy="2498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893EB3E-D308-52A6-6A5B-9181C41C6F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15523" y="2977418"/>
                  <a:ext cx="289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98802E4-BF91-A090-9FA9-8D8900AC4650}"/>
                    </a:ext>
                  </a:extLst>
                </p14:cNvPr>
                <p14:cNvContentPartPr/>
                <p14:nvPr/>
              </p14:nvContentPartPr>
              <p14:xfrm>
                <a:off x="5944923" y="3123218"/>
                <a:ext cx="149040" cy="2649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98802E4-BF91-A090-9FA9-8D8900AC46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5923" y="3114578"/>
                  <a:ext cx="1666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177F695-D508-B15D-7580-4B5CD9ACD320}"/>
                    </a:ext>
                  </a:extLst>
                </p14:cNvPr>
                <p14:cNvContentPartPr/>
                <p14:nvPr/>
              </p14:nvContentPartPr>
              <p14:xfrm>
                <a:off x="5240763" y="3715778"/>
                <a:ext cx="471960" cy="17244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3177F695-D508-B15D-7580-4B5CD9ACD3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2123" y="3706778"/>
                  <a:ext cx="489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A3E4DD31-068D-2672-BBC0-AA325729D255}"/>
                    </a:ext>
                  </a:extLst>
                </p14:cNvPr>
                <p14:cNvContentPartPr/>
                <p14:nvPr/>
              </p14:nvContentPartPr>
              <p14:xfrm>
                <a:off x="4140243" y="3780218"/>
                <a:ext cx="660240" cy="38664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A3E4DD31-068D-2672-BBC0-AA325729D2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1603" y="3771218"/>
                  <a:ext cx="6778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C951D7C-663E-2970-C50B-57A7BC69E298}"/>
                    </a:ext>
                  </a:extLst>
                </p14:cNvPr>
                <p14:cNvContentPartPr/>
                <p14:nvPr/>
              </p14:nvContentPartPr>
              <p14:xfrm>
                <a:off x="3734163" y="1753058"/>
                <a:ext cx="679320" cy="1335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AC951D7C-663E-2970-C50B-57A7BC69E2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25163" y="1744418"/>
                  <a:ext cx="696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D5A3EF8-52F3-BBE5-5B75-6406C4C3497B}"/>
                    </a:ext>
                  </a:extLst>
                </p14:cNvPr>
                <p14:cNvContentPartPr/>
                <p14:nvPr/>
              </p14:nvContentPartPr>
              <p14:xfrm>
                <a:off x="3571083" y="1962938"/>
                <a:ext cx="94680" cy="18576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6D5A3EF8-52F3-BBE5-5B75-6406C4C349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62083" y="1953938"/>
                  <a:ext cx="112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5E0F4795-FB09-32F3-FBA7-019959B71AEA}"/>
                    </a:ext>
                  </a:extLst>
                </p14:cNvPr>
                <p14:cNvContentPartPr/>
                <p14:nvPr/>
              </p14:nvContentPartPr>
              <p14:xfrm>
                <a:off x="3409083" y="2915498"/>
                <a:ext cx="56520" cy="7567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5E0F4795-FB09-32F3-FBA7-019959B71A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00083" y="2906498"/>
                  <a:ext cx="7416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946E5BD-26A1-0F31-205F-D43EA6D47E44}"/>
                    </a:ext>
                  </a:extLst>
                </p14:cNvPr>
                <p14:cNvContentPartPr/>
                <p14:nvPr/>
              </p14:nvContentPartPr>
              <p14:xfrm>
                <a:off x="3359403" y="3935018"/>
                <a:ext cx="92160" cy="6480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6946E5BD-26A1-0F31-205F-D43EA6D47E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0403" y="3926018"/>
                  <a:ext cx="1098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0D83B43-B536-3825-5EED-2CF6EB835BB3}"/>
                    </a:ext>
                  </a:extLst>
                </p14:cNvPr>
                <p14:cNvContentPartPr/>
                <p14:nvPr/>
              </p14:nvContentPartPr>
              <p14:xfrm>
                <a:off x="6519843" y="3349658"/>
                <a:ext cx="45000" cy="5421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0D83B43-B536-3825-5EED-2CF6EB835B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11203" y="3341018"/>
                  <a:ext cx="626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F98DF8A2-D290-1A0D-A90A-40C310AA8F75}"/>
                    </a:ext>
                  </a:extLst>
                </p14:cNvPr>
                <p14:cNvContentPartPr/>
                <p14:nvPr/>
              </p14:nvContentPartPr>
              <p14:xfrm>
                <a:off x="6489963" y="3940778"/>
                <a:ext cx="64800" cy="15447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F98DF8A2-D290-1A0D-A90A-40C310AA8F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80963" y="3931778"/>
                  <a:ext cx="82440" cy="15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F4F5F25B-95D3-5AEA-3CE4-21DC203DE02A}"/>
                    </a:ext>
                  </a:extLst>
                </p14:cNvPr>
                <p14:cNvContentPartPr/>
                <p14:nvPr/>
              </p14:nvContentPartPr>
              <p14:xfrm>
                <a:off x="3630843" y="340778"/>
                <a:ext cx="1157040" cy="9021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F4F5F25B-95D3-5AEA-3CE4-21DC203DE0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22203" y="332138"/>
                  <a:ext cx="117468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546B1B30-7A8A-29E1-C69B-26467DD113F6}"/>
                    </a:ext>
                  </a:extLst>
                </p14:cNvPr>
                <p14:cNvContentPartPr/>
                <p14:nvPr/>
              </p14:nvContentPartPr>
              <p14:xfrm>
                <a:off x="5731803" y="281018"/>
                <a:ext cx="465480" cy="9198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546B1B30-7A8A-29E1-C69B-26467DD113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22803" y="272018"/>
                  <a:ext cx="483120" cy="9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A45CD5ED-E706-5352-C550-BCB38E6548D3}"/>
                    </a:ext>
                  </a:extLst>
                </p14:cNvPr>
                <p14:cNvContentPartPr/>
                <p14:nvPr/>
              </p14:nvContentPartPr>
              <p14:xfrm>
                <a:off x="3275523" y="4568618"/>
                <a:ext cx="69480" cy="135000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A45CD5ED-E706-5352-C550-BCB38E6548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66523" y="4559618"/>
                  <a:ext cx="87120" cy="13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36C1DD17-51BF-C914-10C7-C1BCF786E28A}"/>
                    </a:ext>
                  </a:extLst>
                </p14:cNvPr>
                <p14:cNvContentPartPr/>
                <p14:nvPr/>
              </p14:nvContentPartPr>
              <p14:xfrm>
                <a:off x="3289563" y="6239378"/>
                <a:ext cx="480960" cy="4334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36C1DD17-51BF-C914-10C7-C1BCF786E2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80563" y="6230378"/>
                  <a:ext cx="4986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8948DF9B-CA00-0504-43CD-F771C0219D5B}"/>
                    </a:ext>
                  </a:extLst>
                </p14:cNvPr>
                <p14:cNvContentPartPr/>
                <p14:nvPr/>
              </p14:nvContentPartPr>
              <p14:xfrm>
                <a:off x="5459643" y="6440258"/>
                <a:ext cx="588960" cy="2584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8948DF9B-CA00-0504-43CD-F771C0219D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50643" y="6431258"/>
                  <a:ext cx="606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0AA46D1B-4BF6-355A-C9E6-F2F93F340EB3}"/>
                    </a:ext>
                  </a:extLst>
                </p14:cNvPr>
                <p14:cNvContentPartPr/>
                <p14:nvPr/>
              </p14:nvContentPartPr>
              <p14:xfrm>
                <a:off x="4027563" y="6590018"/>
                <a:ext cx="447840" cy="6732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0AA46D1B-4BF6-355A-C9E6-F2F93F340E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18563" y="6581018"/>
                  <a:ext cx="465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A7EB12E1-0882-23A8-97B7-EDE52D72F6B9}"/>
                    </a:ext>
                  </a:extLst>
                </p14:cNvPr>
                <p14:cNvContentPartPr/>
                <p14:nvPr/>
              </p14:nvContentPartPr>
              <p14:xfrm>
                <a:off x="5314203" y="6601898"/>
                <a:ext cx="192960" cy="432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A7EB12E1-0882-23A8-97B7-EDE52D72F6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05203" y="6593258"/>
                  <a:ext cx="210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C06026A5-D2F1-ED54-3BB5-57B746C61D66}"/>
                    </a:ext>
                  </a:extLst>
                </p14:cNvPr>
                <p14:cNvContentPartPr/>
                <p14:nvPr/>
              </p14:nvContentPartPr>
              <p14:xfrm>
                <a:off x="6514083" y="5440178"/>
                <a:ext cx="34920" cy="6609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C06026A5-D2F1-ED54-3BB5-57B746C61D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05443" y="5431538"/>
                  <a:ext cx="5256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B1791702-1279-945B-7D38-E3A864A2CDCB}"/>
                    </a:ext>
                  </a:extLst>
                </p14:cNvPr>
                <p14:cNvContentPartPr/>
                <p14:nvPr/>
              </p14:nvContentPartPr>
              <p14:xfrm>
                <a:off x="6183963" y="6207338"/>
                <a:ext cx="263520" cy="15264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B1791702-1279-945B-7D38-E3A864A2CD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74963" y="6198698"/>
                  <a:ext cx="281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DFD2A8F-99AE-79CB-0291-A7F22BFD2A07}"/>
                    </a:ext>
                  </a:extLst>
                </p14:cNvPr>
                <p14:cNvContentPartPr/>
                <p14:nvPr/>
              </p14:nvContentPartPr>
              <p14:xfrm>
                <a:off x="5988123" y="6347018"/>
                <a:ext cx="172440" cy="88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5DFD2A8F-99AE-79CB-0291-A7F22BFD2A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79123" y="6338018"/>
                  <a:ext cx="190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968AAF48-D0DF-0876-9E31-59CF0AE04211}"/>
                    </a:ext>
                  </a:extLst>
                </p14:cNvPr>
                <p14:cNvContentPartPr/>
                <p14:nvPr/>
              </p14:nvContentPartPr>
              <p14:xfrm>
                <a:off x="6551163" y="6159098"/>
                <a:ext cx="178200" cy="5619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968AAF48-D0DF-0876-9E31-59CF0AE042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2163" y="6150098"/>
                  <a:ext cx="19584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4F962CB9-D836-2BC2-BC75-EF29B7643D9E}"/>
                    </a:ext>
                  </a:extLst>
                </p14:cNvPr>
                <p14:cNvContentPartPr/>
                <p14:nvPr/>
              </p14:nvContentPartPr>
              <p14:xfrm>
                <a:off x="3087603" y="6491018"/>
                <a:ext cx="176400" cy="37260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4F962CB9-D836-2BC2-BC75-EF29B7643D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78963" y="6482378"/>
                  <a:ext cx="1940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1452888E-9C81-29AC-68E2-60839497D1CF}"/>
                    </a:ext>
                  </a:extLst>
                </p14:cNvPr>
                <p14:cNvContentPartPr/>
                <p14:nvPr/>
              </p14:nvContentPartPr>
              <p14:xfrm>
                <a:off x="5602923" y="2009738"/>
                <a:ext cx="402120" cy="4521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1452888E-9C81-29AC-68E2-60839497D1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4283" y="2000738"/>
                  <a:ext cx="4197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F5FF012-CB99-693A-E6CB-3A40CE98A30A}"/>
                    </a:ext>
                  </a:extLst>
                </p14:cNvPr>
                <p14:cNvContentPartPr/>
                <p14:nvPr/>
              </p14:nvContentPartPr>
              <p14:xfrm>
                <a:off x="5522643" y="2177138"/>
                <a:ext cx="143640" cy="2718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7F5FF012-CB99-693A-E6CB-3A40CE98A30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4003" y="2168138"/>
                  <a:ext cx="161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E0218641-FA47-F439-BFF3-6949757B937F}"/>
                    </a:ext>
                  </a:extLst>
                </p14:cNvPr>
                <p14:cNvContentPartPr/>
                <p14:nvPr/>
              </p14:nvContentPartPr>
              <p14:xfrm>
                <a:off x="6012963" y="1676738"/>
                <a:ext cx="468360" cy="1738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E0218641-FA47-F439-BFF3-6949757B93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04323" y="1667738"/>
                  <a:ext cx="486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A412A46-0256-473F-863D-A60D08D4F25E}"/>
                    </a:ext>
                  </a:extLst>
                </p14:cNvPr>
                <p14:cNvContentPartPr/>
                <p14:nvPr/>
              </p14:nvContentPartPr>
              <p14:xfrm>
                <a:off x="6522363" y="1976978"/>
                <a:ext cx="29520" cy="3945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A412A46-0256-473F-863D-A60D08D4F2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13723" y="1967978"/>
                  <a:ext cx="471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790453F1-D38B-194E-BB25-85DA3A543266}"/>
                    </a:ext>
                  </a:extLst>
                </p14:cNvPr>
                <p14:cNvContentPartPr/>
                <p14:nvPr/>
              </p14:nvContentPartPr>
              <p14:xfrm>
                <a:off x="6539643" y="1738493"/>
                <a:ext cx="961200" cy="11016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790453F1-D38B-194E-BB25-85DA3A5432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31003" y="1729853"/>
                  <a:ext cx="978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F82ACD14-A5E1-59B9-667E-EC0B58368A06}"/>
                    </a:ext>
                  </a:extLst>
                </p14:cNvPr>
                <p14:cNvContentPartPr/>
                <p14:nvPr/>
              </p14:nvContentPartPr>
              <p14:xfrm>
                <a:off x="2782323" y="1843253"/>
                <a:ext cx="775080" cy="7812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F82ACD14-A5E1-59B9-667E-EC0B58368A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73323" y="1834253"/>
                  <a:ext cx="792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076C45E6-8EF5-D4FB-243F-7017C3AA0A04}"/>
                    </a:ext>
                  </a:extLst>
                </p14:cNvPr>
                <p14:cNvContentPartPr/>
                <p14:nvPr/>
              </p14:nvContentPartPr>
              <p14:xfrm>
                <a:off x="2713923" y="2357693"/>
                <a:ext cx="669240" cy="1800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076C45E6-8EF5-D4FB-243F-7017C3AA0A0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05283" y="2348693"/>
                  <a:ext cx="68688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F07041A5-8D4D-D57A-6A4D-99185BF7A664}"/>
                  </a:ext>
                </a:extLst>
              </p14:cNvPr>
              <p14:cNvContentPartPr/>
              <p14:nvPr/>
            </p14:nvContentPartPr>
            <p14:xfrm>
              <a:off x="6641523" y="2527973"/>
              <a:ext cx="863640" cy="4824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F07041A5-8D4D-D57A-6A4D-99185BF7A66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32883" y="2518973"/>
                <a:ext cx="88128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06EDBD8-EE7B-ACF9-3F84-1AE6872126CC}"/>
              </a:ext>
            </a:extLst>
          </p:cNvPr>
          <p:cNvGrpSpPr/>
          <p:nvPr/>
        </p:nvGrpSpPr>
        <p:grpSpPr>
          <a:xfrm>
            <a:off x="9308043" y="1807253"/>
            <a:ext cx="1098360" cy="1537200"/>
            <a:chOff x="9308043" y="1807253"/>
            <a:chExt cx="1098360" cy="15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4B3A9CC8-02CD-7C38-D15C-68EF016727C9}"/>
                    </a:ext>
                  </a:extLst>
                </p14:cNvPr>
                <p14:cNvContentPartPr/>
                <p14:nvPr/>
              </p14:nvContentPartPr>
              <p14:xfrm>
                <a:off x="9794403" y="2139173"/>
                <a:ext cx="50760" cy="120528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4B3A9CC8-02CD-7C38-D15C-68EF016727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85763" y="2130173"/>
                  <a:ext cx="6840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17633AE0-89FA-28F2-14D5-A252969AED03}"/>
                    </a:ext>
                  </a:extLst>
                </p14:cNvPr>
                <p14:cNvContentPartPr/>
                <p14:nvPr/>
              </p14:nvContentPartPr>
              <p14:xfrm>
                <a:off x="9308043" y="2100293"/>
                <a:ext cx="500040" cy="4788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17633AE0-89FA-28F2-14D5-A252969AED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99403" y="2091293"/>
                  <a:ext cx="517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E594C775-F065-7277-281E-F76440C3443B}"/>
                    </a:ext>
                  </a:extLst>
                </p14:cNvPr>
                <p14:cNvContentPartPr/>
                <p14:nvPr/>
              </p14:nvContentPartPr>
              <p14:xfrm>
                <a:off x="9771723" y="2068253"/>
                <a:ext cx="634680" cy="1116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E594C775-F065-7277-281E-F76440C344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62723" y="2059253"/>
                  <a:ext cx="652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9F5BDC-7522-D125-CBC1-79AF05F57EC1}"/>
                    </a:ext>
                  </a:extLst>
                </p14:cNvPr>
                <p14:cNvContentPartPr/>
                <p14:nvPr/>
              </p14:nvContentPartPr>
              <p14:xfrm>
                <a:off x="9761643" y="1807253"/>
                <a:ext cx="20880" cy="26496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9F5BDC-7522-D125-CBC1-79AF05F57E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52643" y="1798613"/>
                  <a:ext cx="38520" cy="28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393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D87E43-63B6-02F6-3065-0036FF05E108}"/>
              </a:ext>
            </a:extLst>
          </p:cNvPr>
          <p:cNvGrpSpPr/>
          <p:nvPr/>
        </p:nvGrpSpPr>
        <p:grpSpPr>
          <a:xfrm>
            <a:off x="1769643" y="1508978"/>
            <a:ext cx="1269360" cy="3910680"/>
            <a:chOff x="1769643" y="1508978"/>
            <a:chExt cx="1269360" cy="39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411A13BD-547E-59D3-161F-9B9E8FF4E6F7}"/>
                    </a:ext>
                  </a:extLst>
                </p14:cNvPr>
                <p14:cNvContentPartPr/>
                <p14:nvPr/>
              </p14:nvContentPartPr>
              <p14:xfrm>
                <a:off x="2431683" y="2262818"/>
                <a:ext cx="94320" cy="247860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411A13BD-547E-59D3-161F-9B9E8FF4E6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2683" y="2253818"/>
                  <a:ext cx="111960" cy="24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416B5577-47E6-7D18-C044-F29D8EEBE154}"/>
                    </a:ext>
                  </a:extLst>
                </p14:cNvPr>
                <p14:cNvContentPartPr/>
                <p14:nvPr/>
              </p14:nvContentPartPr>
              <p14:xfrm>
                <a:off x="1769643" y="4732778"/>
                <a:ext cx="667800" cy="6868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416B5577-47E6-7D18-C044-F29D8EEBE1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1003" y="4723778"/>
                  <a:ext cx="68544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E389BD5-24F7-10C5-93A9-44DD35E5A9AE}"/>
                    </a:ext>
                  </a:extLst>
                </p14:cNvPr>
                <p14:cNvContentPartPr/>
                <p14:nvPr/>
              </p14:nvContentPartPr>
              <p14:xfrm>
                <a:off x="2507283" y="4793258"/>
                <a:ext cx="483840" cy="40464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E389BD5-24F7-10C5-93A9-44DD35E5A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8643" y="4784258"/>
                  <a:ext cx="5014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41AF3CD4-ECF8-37B3-6FB5-84EF326F4A7C}"/>
                    </a:ext>
                  </a:extLst>
                </p14:cNvPr>
                <p14:cNvContentPartPr/>
                <p14:nvPr/>
              </p14:nvContentPartPr>
              <p14:xfrm>
                <a:off x="1932363" y="2191178"/>
                <a:ext cx="547920" cy="35856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41AF3CD4-ECF8-37B3-6FB5-84EF326F4A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3363" y="2182178"/>
                  <a:ext cx="5655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49E99EE5-4652-98D1-82B8-1D315A564D23}"/>
                    </a:ext>
                  </a:extLst>
                </p14:cNvPr>
                <p14:cNvContentPartPr/>
                <p14:nvPr/>
              </p14:nvContentPartPr>
              <p14:xfrm>
                <a:off x="2577483" y="2155538"/>
                <a:ext cx="461520" cy="33624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49E99EE5-4652-98D1-82B8-1D315A564D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8843" y="2146538"/>
                  <a:ext cx="479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A57E631-8891-5DC6-150F-B529D12F0ED8}"/>
                    </a:ext>
                  </a:extLst>
                </p14:cNvPr>
                <p14:cNvContentPartPr/>
                <p14:nvPr/>
              </p14:nvContentPartPr>
              <p14:xfrm>
                <a:off x="2464083" y="1521578"/>
                <a:ext cx="82080" cy="954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9A57E631-8891-5DC6-150F-B529D12F0E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5083" y="1512938"/>
                  <a:ext cx="99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1F61E7E-A352-137D-4B42-2243EC38351F}"/>
                    </a:ext>
                  </a:extLst>
                </p14:cNvPr>
                <p14:cNvContentPartPr/>
                <p14:nvPr/>
              </p14:nvContentPartPr>
              <p14:xfrm>
                <a:off x="2184723" y="1508978"/>
                <a:ext cx="669240" cy="6469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1F61E7E-A352-137D-4B42-2243EC3835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6083" y="1500338"/>
                  <a:ext cx="686880" cy="66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39253C6-C8EA-6ACD-3B16-C644F7F665A4}"/>
              </a:ext>
            </a:extLst>
          </p:cNvPr>
          <p:cNvGrpSpPr/>
          <p:nvPr/>
        </p:nvGrpSpPr>
        <p:grpSpPr>
          <a:xfrm>
            <a:off x="5372883" y="1988858"/>
            <a:ext cx="149040" cy="695520"/>
            <a:chOff x="5372883" y="1988858"/>
            <a:chExt cx="14904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C25EA00B-1677-971C-FCB8-A24BEB36F108}"/>
                    </a:ext>
                  </a:extLst>
                </p14:cNvPr>
                <p14:cNvContentPartPr/>
                <p14:nvPr/>
              </p14:nvContentPartPr>
              <p14:xfrm>
                <a:off x="5372883" y="1988858"/>
                <a:ext cx="149040" cy="85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C25EA00B-1677-971C-FCB8-A24BEB36F1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63883" y="1980218"/>
                  <a:ext cx="166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9387C20-9163-E98E-B296-FD09198C7540}"/>
                    </a:ext>
                  </a:extLst>
                </p14:cNvPr>
                <p14:cNvContentPartPr/>
                <p14:nvPr/>
              </p14:nvContentPartPr>
              <p14:xfrm>
                <a:off x="5400243" y="2042138"/>
                <a:ext cx="111960" cy="334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9387C20-9163-E98E-B296-FD09198C75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91243" y="2033138"/>
                  <a:ext cx="129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682F7A7E-509E-665C-D3F0-6CB3D58D6831}"/>
                    </a:ext>
                  </a:extLst>
                </p14:cNvPr>
                <p14:cNvContentPartPr/>
                <p14:nvPr/>
              </p14:nvContentPartPr>
              <p14:xfrm>
                <a:off x="5425803" y="2091458"/>
                <a:ext cx="22320" cy="592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682F7A7E-509E-665C-D3F0-6CB3D58D68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16803" y="2082818"/>
                  <a:ext cx="39960" cy="61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4A20FF5-49CD-8F8F-31C0-6869A973813E}"/>
              </a:ext>
            </a:extLst>
          </p:cNvPr>
          <p:cNvGrpSpPr/>
          <p:nvPr/>
        </p:nvGrpSpPr>
        <p:grpSpPr>
          <a:xfrm>
            <a:off x="5255163" y="3064178"/>
            <a:ext cx="216360" cy="1464120"/>
            <a:chOff x="5255163" y="3064178"/>
            <a:chExt cx="216360" cy="14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C7EBCA18-9390-D969-4E31-2EC63B6E6874}"/>
                    </a:ext>
                  </a:extLst>
                </p14:cNvPr>
                <p14:cNvContentPartPr/>
                <p14:nvPr/>
              </p14:nvContentPartPr>
              <p14:xfrm>
                <a:off x="5255163" y="4424978"/>
                <a:ext cx="216360" cy="10332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7EBCA18-9390-D969-4E31-2EC63B6E68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6163" y="4415978"/>
                  <a:ext cx="234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F8027A4D-EE10-776B-562E-DF83C2E0D2CF}"/>
                    </a:ext>
                  </a:extLst>
                </p14:cNvPr>
                <p14:cNvContentPartPr/>
                <p14:nvPr/>
              </p14:nvContentPartPr>
              <p14:xfrm>
                <a:off x="5385843" y="3064178"/>
                <a:ext cx="46800" cy="132660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F8027A4D-EE10-776B-562E-DF83C2E0D2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76843" y="3055178"/>
                  <a:ext cx="64440" cy="134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CBEAB25-146C-8DBF-CFCA-2EB7D2C41EB9}"/>
              </a:ext>
            </a:extLst>
          </p:cNvPr>
          <p:cNvGrpSpPr/>
          <p:nvPr/>
        </p:nvGrpSpPr>
        <p:grpSpPr>
          <a:xfrm>
            <a:off x="7983243" y="3366218"/>
            <a:ext cx="1089360" cy="731520"/>
            <a:chOff x="7983243" y="3366218"/>
            <a:chExt cx="1089360" cy="7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36162CF-5884-1A1B-C602-75875F867D74}"/>
                    </a:ext>
                  </a:extLst>
                </p14:cNvPr>
                <p14:cNvContentPartPr/>
                <p14:nvPr/>
              </p14:nvContentPartPr>
              <p14:xfrm>
                <a:off x="7996203" y="3366218"/>
                <a:ext cx="1026720" cy="2473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36162CF-5884-1A1B-C602-75875F867D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87203" y="3357578"/>
                  <a:ext cx="1044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A61E4A86-1559-4DB6-980C-BE136E70C4FC}"/>
                    </a:ext>
                  </a:extLst>
                </p14:cNvPr>
                <p14:cNvContentPartPr/>
                <p14:nvPr/>
              </p14:nvContentPartPr>
              <p14:xfrm>
                <a:off x="8031483" y="3638378"/>
                <a:ext cx="1041120" cy="2448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A61E4A86-1559-4DB6-980C-BE136E70C4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22843" y="3629738"/>
                  <a:ext cx="1058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173E781-7E37-AE54-CC50-818BC1A3697F}"/>
                    </a:ext>
                  </a:extLst>
                </p14:cNvPr>
                <p14:cNvContentPartPr/>
                <p14:nvPr/>
              </p14:nvContentPartPr>
              <p14:xfrm>
                <a:off x="7983243" y="3915218"/>
                <a:ext cx="1039680" cy="1825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173E781-7E37-AE54-CC50-818BC1A369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4243" y="3906218"/>
                  <a:ext cx="10573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C25DC0D-F181-BCFA-6886-B1682ADD5229}"/>
              </a:ext>
            </a:extLst>
          </p:cNvPr>
          <p:cNvGrpSpPr/>
          <p:nvPr/>
        </p:nvGrpSpPr>
        <p:grpSpPr>
          <a:xfrm>
            <a:off x="8058483" y="4450178"/>
            <a:ext cx="834120" cy="669240"/>
            <a:chOff x="8058483" y="4450178"/>
            <a:chExt cx="83412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7BAA707-2AB7-ADCB-2B01-F7BCEDBB80F2}"/>
                    </a:ext>
                  </a:extLst>
                </p14:cNvPr>
                <p14:cNvContentPartPr/>
                <p14:nvPr/>
              </p14:nvContentPartPr>
              <p14:xfrm>
                <a:off x="8108163" y="4450178"/>
                <a:ext cx="713160" cy="327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7BAA707-2AB7-ADCB-2B01-F7BCEDBB80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99523" y="4441178"/>
                  <a:ext cx="730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CF15CCA-ED2F-5B53-6B5A-41E5434EFFF8}"/>
                    </a:ext>
                  </a:extLst>
                </p14:cNvPr>
                <p14:cNvContentPartPr/>
                <p14:nvPr/>
              </p14:nvContentPartPr>
              <p14:xfrm>
                <a:off x="8851563" y="4473218"/>
                <a:ext cx="41040" cy="5396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CF15CCA-ED2F-5B53-6B5A-41E5434EFF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42923" y="4464218"/>
                  <a:ext cx="586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8A5A40C-3661-D6D9-59DA-829D380BF640}"/>
                    </a:ext>
                  </a:extLst>
                </p14:cNvPr>
                <p14:cNvContentPartPr/>
                <p14:nvPr/>
              </p14:nvContentPartPr>
              <p14:xfrm>
                <a:off x="8058483" y="4490498"/>
                <a:ext cx="67320" cy="54360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8A5A40C-3661-D6D9-59DA-829D380BF6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49483" y="4481498"/>
                  <a:ext cx="849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01E6C1B0-5BF4-A3C6-41F6-94CE984ECAE9}"/>
                    </a:ext>
                  </a:extLst>
                </p14:cNvPr>
                <p14:cNvContentPartPr/>
                <p14:nvPr/>
              </p14:nvContentPartPr>
              <p14:xfrm>
                <a:off x="8072523" y="5058938"/>
                <a:ext cx="749520" cy="6048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01E6C1B0-5BF4-A3C6-41F6-94CE984ECA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63523" y="5050298"/>
                  <a:ext cx="767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960B32D9-6546-4FAE-B999-DA88A79DBDB2}"/>
                    </a:ext>
                  </a:extLst>
                </p14:cNvPr>
                <p14:cNvContentPartPr/>
                <p14:nvPr/>
              </p14:nvContentPartPr>
              <p14:xfrm>
                <a:off x="8328843" y="4631258"/>
                <a:ext cx="309960" cy="3006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960B32D9-6546-4FAE-B999-DA88A79DBD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20203" y="4622618"/>
                  <a:ext cx="32760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F91464A-E46F-5920-F557-19BEB900A3E8}"/>
              </a:ext>
            </a:extLst>
          </p:cNvPr>
          <p:cNvGrpSpPr/>
          <p:nvPr/>
        </p:nvGrpSpPr>
        <p:grpSpPr>
          <a:xfrm>
            <a:off x="8108163" y="2524898"/>
            <a:ext cx="762840" cy="374040"/>
            <a:chOff x="8108163" y="2524898"/>
            <a:chExt cx="7628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66A18AC-617A-60FA-E51C-F64BDD056093}"/>
                    </a:ext>
                  </a:extLst>
                </p14:cNvPr>
                <p14:cNvContentPartPr/>
                <p14:nvPr/>
              </p14:nvContentPartPr>
              <p14:xfrm>
                <a:off x="8123643" y="2524898"/>
                <a:ext cx="214560" cy="271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66A18AC-617A-60FA-E51C-F64BDD0560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15003" y="2515898"/>
                  <a:ext cx="23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D758060-3EBA-7AAB-BF67-798DCD35FD61}"/>
                    </a:ext>
                  </a:extLst>
                </p14:cNvPr>
                <p14:cNvContentPartPr/>
                <p14:nvPr/>
              </p14:nvContentPartPr>
              <p14:xfrm>
                <a:off x="8583003" y="2543618"/>
                <a:ext cx="288000" cy="35532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CD758060-3EBA-7AAB-BF67-798DCD35FD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74003" y="2534978"/>
                  <a:ext cx="3056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CD0E761-EC7F-31B7-49C6-E6DB59957BC3}"/>
                    </a:ext>
                  </a:extLst>
                </p14:cNvPr>
                <p14:cNvContentPartPr/>
                <p14:nvPr/>
              </p14:nvContentPartPr>
              <p14:xfrm>
                <a:off x="8108163" y="2800658"/>
                <a:ext cx="284040" cy="741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CD0E761-EC7F-31B7-49C6-E6DB59957B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99523" y="2792018"/>
                  <a:ext cx="30168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23D543C3-FA54-C529-7D6B-D08A94EBB340}"/>
                  </a:ext>
                </a:extLst>
              </p14:cNvPr>
              <p14:cNvContentPartPr/>
              <p14:nvPr/>
            </p14:nvContentPartPr>
            <p14:xfrm>
              <a:off x="8429283" y="2097218"/>
              <a:ext cx="380160" cy="25416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23D543C3-FA54-C529-7D6B-D08A94EBB3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20283" y="2088578"/>
                <a:ext cx="397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4285DDE0-68E4-0792-4216-514BAD90AAE0}"/>
                  </a:ext>
                </a:extLst>
              </p14:cNvPr>
              <p14:cNvContentPartPr/>
              <p14:nvPr/>
            </p14:nvContentPartPr>
            <p14:xfrm>
              <a:off x="8333883" y="1069418"/>
              <a:ext cx="405360" cy="73800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4285DDE0-68E4-0792-4216-514BAD90AAE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24883" y="1060778"/>
                <a:ext cx="423000" cy="75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F9400568-BDB0-5276-F32E-415CF04E5A5B}"/>
              </a:ext>
            </a:extLst>
          </p:cNvPr>
          <p:cNvGrpSpPr/>
          <p:nvPr/>
        </p:nvGrpSpPr>
        <p:grpSpPr>
          <a:xfrm>
            <a:off x="8653203" y="1196498"/>
            <a:ext cx="737280" cy="667080"/>
            <a:chOff x="8653203" y="1196498"/>
            <a:chExt cx="73728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C1E759EF-622D-658B-B82A-F13DF139F5DA}"/>
                    </a:ext>
                  </a:extLst>
                </p14:cNvPr>
                <p14:cNvContentPartPr/>
                <p14:nvPr/>
              </p14:nvContentPartPr>
              <p14:xfrm>
                <a:off x="8653203" y="1285778"/>
                <a:ext cx="289080" cy="5749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C1E759EF-622D-658B-B82A-F13DF139F5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44563" y="1276778"/>
                  <a:ext cx="3067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D7886223-D5F8-6968-57E1-5D38F2123FA0}"/>
                    </a:ext>
                  </a:extLst>
                </p14:cNvPr>
                <p14:cNvContentPartPr/>
                <p14:nvPr/>
              </p14:nvContentPartPr>
              <p14:xfrm>
                <a:off x="9101403" y="1196498"/>
                <a:ext cx="289080" cy="6670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D7886223-D5F8-6968-57E1-5D38F2123F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92763" y="1187858"/>
                  <a:ext cx="306720" cy="68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110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Die Welt ist ein Wald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Bemerkungen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Ferrara</dc:creator>
  <cp:lastModifiedBy>Tobias Ferrara</cp:lastModifiedBy>
  <cp:revision>101</cp:revision>
  <dcterms:created xsi:type="dcterms:W3CDTF">2023-03-24T20:26:36Z</dcterms:created>
  <dcterms:modified xsi:type="dcterms:W3CDTF">2023-04-17T05:50:47Z</dcterms:modified>
</cp:coreProperties>
</file>