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3015b38f596f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3015b38f596f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d3015b38f596f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d3015b38f596f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e184c2c36664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e184c2c36664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184c2c366649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184c2c366649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Dao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chinesische Weltbilder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Grundlagen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Wetter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 Mittelpunkt des bäuerlichen Lebens steht die Feldarbeit und das Wetter.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 Tiere besitzen ausgeprägte Instinkte, um sich ins Wetter einzufügen.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Das Wetter wird zur Wissenschaft (Bauernregeln).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Ausgiebige Beschäftigung mit dem Wetter (Gelehrte).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Wetter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Wetter besteht aus Sonnenschein (Tag) und Regen (Nacht).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Durch die richtige Mischung von Wasser und Sonne gedeihen Pflanzen.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Dualismus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Wetter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Versinnbildlicht durch das “Dao” oder “Tao”.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79575"/>
            <a:ext cx="32004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