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7"/>
  </p:notesMasterIdLst>
  <p:handoutMasterIdLst>
    <p:handoutMasterId r:id="rId18"/>
  </p:handoutMasterIdLst>
  <p:sldIdLst>
    <p:sldId id="346" r:id="rId2"/>
    <p:sldId id="285"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18" autoAdjust="0"/>
  </p:normalViewPr>
  <p:slideViewPr>
    <p:cSldViewPr>
      <p:cViewPr varScale="1">
        <p:scale>
          <a:sx n="46" d="100"/>
          <a:sy n="46" d="100"/>
        </p:scale>
        <p:origin x="1420" y="3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453387.ht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aike.baidu.com/view/541394.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381000" y="685800"/>
            <a:ext cx="6096000" cy="3429000"/>
          </a:xfrm>
          <a:ln/>
        </p:spPr>
      </p:sp>
      <p:sp>
        <p:nvSpPr>
          <p:cNvPr id="3" name="备注占位符 2"/>
          <p:cNvSpPr>
            <a:spLocks noGrp="1"/>
          </p:cNvSpPr>
          <p:nvPr>
            <p:ph type="body" idx="1"/>
          </p:nvPr>
        </p:nvSpPr>
        <p:spPr/>
        <p:txBody>
          <a:bodyPr>
            <a:normAutofit/>
          </a:bodyPr>
          <a:lstStyle/>
          <a:p>
            <a:pPr eaLnBrk="1" hangingPunct="1"/>
            <a:r>
              <a:rPr lang="zh-CN" altLang="en-US" dirty="0"/>
              <a:t>华为的印度研究所过了</a:t>
            </a:r>
            <a:r>
              <a:rPr lang="en-US" altLang="zh-CN" dirty="0"/>
              <a:t>CMM5</a:t>
            </a:r>
            <a:r>
              <a:rPr lang="zh-CN" altLang="en-US" dirty="0"/>
              <a:t>级，北京研究所</a:t>
            </a:r>
            <a:r>
              <a:rPr lang="en-US" altLang="zh-CN" dirty="0"/>
              <a:t>CMM4</a:t>
            </a:r>
            <a:r>
              <a:rPr lang="zh-CN" altLang="en-US" dirty="0"/>
              <a:t>，东软过了</a:t>
            </a:r>
            <a:r>
              <a:rPr lang="en-US" altLang="zh-CN" dirty="0"/>
              <a:t>CMM5</a:t>
            </a:r>
            <a:r>
              <a:rPr lang="zh-CN" altLang="en-US" dirty="0"/>
              <a:t>级</a:t>
            </a:r>
            <a:endParaRPr lang="en-US" altLang="zh-CN" dirty="0"/>
          </a:p>
          <a:p>
            <a:pPr eaLnBrk="1" hangingPunct="1"/>
            <a:r>
              <a:rPr lang="zh-CN" altLang="en-US" dirty="0"/>
              <a:t>核心是把软件开发视为一个过程</a:t>
            </a:r>
            <a:endParaRPr lang="en-US" altLang="zh-CN" dirty="0"/>
          </a:p>
          <a:p>
            <a:pPr eaLnBrk="1" hangingPunct="1"/>
            <a:endParaRPr lang="en-US" altLang="zh-CN" dirty="0"/>
          </a:p>
          <a:p>
            <a:pPr eaLnBrk="1" hangingPunct="1"/>
            <a:r>
              <a:rPr lang="en-US" altLang="zh-CN" dirty="0"/>
              <a:t>1987</a:t>
            </a:r>
            <a:r>
              <a:rPr lang="zh-CN" altLang="en-US" dirty="0"/>
              <a:t>年，美国卡内基</a:t>
            </a:r>
            <a:r>
              <a:rPr lang="en-US" altLang="zh-CN" dirty="0"/>
              <a:t>. </a:t>
            </a:r>
            <a:r>
              <a:rPr lang="zh-CN" altLang="en-US" dirty="0"/>
              <a:t>梅隆大学</a:t>
            </a:r>
            <a:r>
              <a:rPr lang="zh-CN" altLang="en-US" dirty="0">
                <a:hlinkClick r:id="rId3" action="ppaction://hlinkfile"/>
              </a:rPr>
              <a:t>软件研究所</a:t>
            </a:r>
            <a:r>
              <a:rPr lang="zh-CN" altLang="en-US" dirty="0"/>
              <a:t>（</a:t>
            </a:r>
            <a:r>
              <a:rPr lang="en-US" altLang="zh-CN" dirty="0"/>
              <a:t>SEI</a:t>
            </a:r>
            <a:r>
              <a:rPr lang="zh-CN" altLang="en-US" dirty="0"/>
              <a:t>）受美国国防部的委托，率先在软件行业从软件过程能力的角度提出了</a:t>
            </a:r>
            <a:r>
              <a:rPr lang="zh-CN" altLang="en-US" dirty="0">
                <a:hlinkClick r:id="rId4" action="ppaction://hlinkfile"/>
              </a:rPr>
              <a:t>软件过程成熟度</a:t>
            </a:r>
            <a:r>
              <a:rPr lang="zh-CN" altLang="en-US" dirty="0"/>
              <a:t>模型（</a:t>
            </a:r>
            <a:r>
              <a:rPr lang="en-US" altLang="zh-CN" dirty="0"/>
              <a:t>CMM</a:t>
            </a:r>
            <a:r>
              <a:rPr lang="zh-CN" altLang="en-US" dirty="0"/>
              <a:t>），随后在全世界推广实施的一种软件评估标准，用于评价软件承包能力并帮助其改善软件质量的方法。</a:t>
            </a:r>
            <a:endParaRPr lang="en-US" altLang="zh-CN" dirty="0"/>
          </a:p>
          <a:p>
            <a:pPr eaLnBrk="1" hangingPunct="1"/>
            <a:endParaRPr lang="en-US" altLang="zh-CN" dirty="0"/>
          </a:p>
          <a:p>
            <a:pPr eaLnBrk="1" hangingPunct="1"/>
            <a:endParaRPr lang="en-US" altLang="zh-CN" dirty="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381000" y="685800"/>
            <a:ext cx="6096000" cy="3429000"/>
          </a:xfrm>
          <a:ln/>
        </p:spPr>
      </p:sp>
      <p:sp>
        <p:nvSpPr>
          <p:cNvPr id="54275" name="备注占位符 2"/>
          <p:cNvSpPr>
            <a:spLocks noGrp="1"/>
          </p:cNvSpPr>
          <p:nvPr>
            <p:ph type="body" idx="1"/>
          </p:nvPr>
        </p:nvSpPr>
        <p:spPr>
          <a:noFill/>
          <a:ln/>
        </p:spPr>
        <p:txBody>
          <a:bodyPr/>
          <a:lstStyle/>
          <a:p>
            <a:pPr eaLnBrk="1" hangingPunct="1"/>
            <a:r>
              <a:rPr lang="zh-CN" altLang="en-US" dirty="0">
                <a:latin typeface="Arial" pitchFamily="34" charset="0"/>
              </a:rPr>
              <a:t>缺陷预防、技术变更管理、过程变更管理</a:t>
            </a:r>
          </a:p>
        </p:txBody>
      </p:sp>
      <p:sp>
        <p:nvSpPr>
          <p:cNvPr id="44035" name="灯片编号占位符 3"/>
          <p:cNvSpPr>
            <a:spLocks noGrp="1"/>
          </p:cNvSpPr>
          <p:nvPr>
            <p:ph type="sldNum" sz="quarter" idx="5"/>
          </p:nvPr>
        </p:nvSpPr>
        <p:spPr/>
        <p:txBody>
          <a:bodyPr/>
          <a:lstStyle/>
          <a:p>
            <a:pPr>
              <a:defRPr/>
            </a:pPr>
            <a:fld id="{E46EAEA0-9E8C-46F7-9401-499313BD83C5}" type="slidenum">
              <a:rPr lang="zh-CN" altLang="en-US" smtClean="0"/>
              <a:pPr>
                <a:defRPr/>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14</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381000" y="685800"/>
            <a:ext cx="6096000" cy="3429000"/>
          </a:xfrm>
          <a:ln/>
        </p:spPr>
      </p:sp>
      <p:sp>
        <p:nvSpPr>
          <p:cNvPr id="56323" name="备注占位符 2"/>
          <p:cNvSpPr>
            <a:spLocks noGrp="1"/>
          </p:cNvSpPr>
          <p:nvPr>
            <p:ph type="body" idx="1"/>
          </p:nvPr>
        </p:nvSpPr>
        <p:spPr>
          <a:noFill/>
          <a:ln/>
        </p:spPr>
        <p:txBody>
          <a:bodyPr/>
          <a:lstStyle/>
          <a:p>
            <a:pPr eaLnBrk="1" hangingPunct="1"/>
            <a:r>
              <a:rPr lang="zh-CN" altLang="en-US" dirty="0">
                <a:latin typeface="Arial" pitchFamily="34" charset="0"/>
              </a:rPr>
              <a:t>微软就是标准的制定者</a:t>
            </a:r>
            <a:endParaRPr lang="en-US" altLang="zh-CN" dirty="0">
              <a:latin typeface="Arial"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381000" y="685800"/>
            <a:ext cx="6096000" cy="3429000"/>
          </a:xfrm>
          <a:ln/>
        </p:spPr>
      </p:sp>
      <p:sp>
        <p:nvSpPr>
          <p:cNvPr id="49155" name="备注占位符 2"/>
          <p:cNvSpPr>
            <a:spLocks noGrp="1"/>
          </p:cNvSpPr>
          <p:nvPr>
            <p:ph type="body" idx="1"/>
          </p:nvPr>
        </p:nvSpPr>
        <p:spPr>
          <a:noFill/>
          <a:ln/>
        </p:spPr>
        <p:txBody>
          <a:bodyPr/>
          <a:lstStyle/>
          <a:p>
            <a:pPr eaLnBrk="1" hangingPunct="1"/>
            <a:r>
              <a:rPr lang="en-US" altLang="zh-CN" dirty="0">
                <a:latin typeface="Arial" pitchFamily="34" charset="0"/>
              </a:rPr>
              <a:t>CMMI </a:t>
            </a:r>
            <a:r>
              <a:rPr lang="zh-CN" altLang="en-US" dirty="0">
                <a:latin typeface="Arial" pitchFamily="34" charset="0"/>
              </a:rPr>
              <a:t>包含 软件过程（</a:t>
            </a:r>
            <a:r>
              <a:rPr lang="en-US" altLang="zh-CN" dirty="0">
                <a:latin typeface="Arial" pitchFamily="34" charset="0"/>
              </a:rPr>
              <a:t>CMM</a:t>
            </a:r>
            <a:r>
              <a:rPr lang="zh-CN" altLang="en-US" dirty="0">
                <a:latin typeface="Arial" pitchFamily="34" charset="0"/>
              </a:rPr>
              <a:t>），系统过程，采购过程，集成产品的开发过程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381000" y="685800"/>
            <a:ext cx="6096000" cy="3429000"/>
          </a:xfrm>
          <a:ln/>
        </p:spPr>
      </p:sp>
      <p:sp>
        <p:nvSpPr>
          <p:cNvPr id="3" name="备注占位符 2"/>
          <p:cNvSpPr>
            <a:spLocks noGrp="1"/>
          </p:cNvSpPr>
          <p:nvPr>
            <p:ph type="body" idx="1"/>
          </p:nvPr>
        </p:nvSpPr>
        <p:spPr/>
        <p:txBody>
          <a:bodyPr>
            <a:normAutofit/>
          </a:bodyPr>
          <a:lstStyle/>
          <a:p>
            <a:pPr eaLnBrk="1" hangingPunct="1">
              <a:defRPr/>
            </a:pPr>
            <a:r>
              <a:rPr lang="zh-CN" altLang="en-US" dirty="0"/>
              <a:t>需求、设计、工作计划没有  做完之后就算完了  重新做一个系统的时候就直接再开始做 </a:t>
            </a:r>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p:txBody>
      </p:sp>
      <p:sp>
        <p:nvSpPr>
          <p:cNvPr id="35843" name="灯片编号占位符 3"/>
          <p:cNvSpPr>
            <a:spLocks noGrp="1"/>
          </p:cNvSpPr>
          <p:nvPr>
            <p:ph type="sldNum" sz="quarter" idx="5"/>
          </p:nvPr>
        </p:nvSpPr>
        <p:spPr/>
        <p:txBody>
          <a:bodyPr/>
          <a:lstStyle/>
          <a:p>
            <a:pPr>
              <a:defRPr/>
            </a:pPr>
            <a:fld id="{7BCC0073-4976-463A-83E1-1C12CD8B9F8E}" type="slidenum">
              <a:rPr lang="zh-CN" altLang="en-US" smtClean="0"/>
              <a:pPr>
                <a:defRPr/>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381000" y="685800"/>
            <a:ext cx="6096000" cy="3429000"/>
          </a:xfrm>
          <a:ln/>
        </p:spPr>
      </p:sp>
      <p:sp>
        <p:nvSpPr>
          <p:cNvPr id="51203" name="备注占位符 2"/>
          <p:cNvSpPr>
            <a:spLocks noGrp="1"/>
          </p:cNvSpPr>
          <p:nvPr>
            <p:ph type="body" idx="1"/>
          </p:nvPr>
        </p:nvSpPr>
        <p:spPr>
          <a:noFill/>
          <a:ln/>
        </p:spPr>
        <p:txBody>
          <a:bodyPr/>
          <a:lstStyle/>
          <a:p>
            <a:pPr lvl="1">
              <a:lnSpc>
                <a:spcPct val="90000"/>
              </a:lnSpc>
            </a:pPr>
            <a:r>
              <a:rPr lang="zh-CN" altLang="en-US" dirty="0"/>
              <a:t>需求管理、项目管理、质量管理、配置管理和子合同管理五个方面。</a:t>
            </a:r>
          </a:p>
          <a:p>
            <a:pPr lvl="1">
              <a:lnSpc>
                <a:spcPct val="90000"/>
              </a:lnSpc>
            </a:pPr>
            <a:r>
              <a:rPr lang="zh-CN" altLang="en-US" dirty="0"/>
              <a:t>项目管理分为计划过程和跟踪监控过程两个过程。</a:t>
            </a:r>
          </a:p>
          <a:p>
            <a:pPr eaLnBrk="1" hangingPunct="1"/>
            <a:endParaRPr lang="zh-CN" altLang="en-US" dirty="0">
              <a:latin typeface="Arial" pitchFamily="34" charset="0"/>
            </a:endParaRPr>
          </a:p>
        </p:txBody>
      </p:sp>
      <p:sp>
        <p:nvSpPr>
          <p:cNvPr id="37891" name="灯片编号占位符 3"/>
          <p:cNvSpPr>
            <a:spLocks noGrp="1"/>
          </p:cNvSpPr>
          <p:nvPr>
            <p:ph type="sldNum" sz="quarter" idx="5"/>
          </p:nvPr>
        </p:nvSpPr>
        <p:spPr/>
        <p:txBody>
          <a:bodyPr/>
          <a:lstStyle/>
          <a:p>
            <a:pPr>
              <a:defRPr/>
            </a:pPr>
            <a:fld id="{63C9CB2B-CD84-4FFE-B792-FFFBB389DDCE}" type="slidenum">
              <a:rPr lang="zh-CN" altLang="en-US" smtClean="0"/>
              <a:pPr>
                <a:defRPr/>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8</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381000" y="685800"/>
            <a:ext cx="6096000" cy="3429000"/>
          </a:xfrm>
          <a:ln/>
        </p:spPr>
      </p:sp>
      <p:sp>
        <p:nvSpPr>
          <p:cNvPr id="52227" name="备注占位符 2"/>
          <p:cNvSpPr>
            <a:spLocks noGrp="1"/>
          </p:cNvSpPr>
          <p:nvPr>
            <p:ph type="body" idx="1"/>
          </p:nvPr>
        </p:nvSpPr>
        <p:spPr>
          <a:noFill/>
          <a:ln/>
        </p:spPr>
        <p:txBody>
          <a:bodyPr/>
          <a:lstStyle/>
          <a:p>
            <a:pPr eaLnBrk="1" hangingPunct="1"/>
            <a:r>
              <a:rPr lang="zh-CN" altLang="en-US" dirty="0">
                <a:latin typeface="Arial" pitchFamily="34" charset="0"/>
              </a:rPr>
              <a:t>同行评审、组之间的协调，组织过程定义</a:t>
            </a:r>
          </a:p>
        </p:txBody>
      </p:sp>
      <p:sp>
        <p:nvSpPr>
          <p:cNvPr id="39939" name="灯片编号占位符 3"/>
          <p:cNvSpPr>
            <a:spLocks noGrp="1"/>
          </p:cNvSpPr>
          <p:nvPr>
            <p:ph type="sldNum" sz="quarter" idx="5"/>
          </p:nvPr>
        </p:nvSpPr>
        <p:spPr/>
        <p:txBody>
          <a:bodyPr/>
          <a:lstStyle/>
          <a:p>
            <a:pPr>
              <a:defRPr/>
            </a:pPr>
            <a:fld id="{38C82337-1548-4911-AC6B-0708FF70DB24}" type="slidenum">
              <a:rPr lang="zh-CN" altLang="en-US" smtClean="0"/>
              <a:pPr>
                <a:defRPr/>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eaLnBrk="1" hangingPunct="1"/>
            <a:r>
              <a:rPr lang="zh-CN" altLang="en-US">
                <a:latin typeface="Arial" pitchFamily="34" charset="0"/>
              </a:rPr>
              <a:t>软件质量管理</a:t>
            </a:r>
            <a:endParaRPr lang="zh-CN" altLang="en-US" dirty="0">
              <a:latin typeface="Arial" pitchFamily="34" charset="0"/>
            </a:endParaRPr>
          </a:p>
        </p:txBody>
      </p:sp>
      <p:sp>
        <p:nvSpPr>
          <p:cNvPr id="41987" name="灯片编号占位符 3"/>
          <p:cNvSpPr>
            <a:spLocks noGrp="1"/>
          </p:cNvSpPr>
          <p:nvPr>
            <p:ph type="sldNum" sz="quarter" idx="5"/>
          </p:nvPr>
        </p:nvSpPr>
        <p:spPr/>
        <p:txBody>
          <a:bodyPr/>
          <a:lstStyle/>
          <a:p>
            <a:pPr>
              <a:defRPr/>
            </a:pPr>
            <a:fld id="{A8D40B52-74CE-4484-BFF9-B6B272483C21}" type="slidenum">
              <a:rPr lang="zh-CN" altLang="en-US" smtClean="0"/>
              <a:pPr>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a:t>单击此处编辑母版标题样式</a:t>
            </a:r>
            <a:endParaRPr lang="zh-CN" altLang="en-US" dirty="0"/>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263353" y="6093298"/>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A564B876-B44A-43F9-909D-16B3927D33BE}"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73290F09-A56D-4D85-A7A9-189BF5CE8821}"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C8897FB0-C034-4891-AECB-0464FA75E6C4}"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r>
              <a:rPr lang="zh-CN" altLang="en-US"/>
              <a:t>单击此处编辑母版标题样式</a:t>
            </a:r>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807030D2-A4B3-4FEB-9FA1-EE311C3DAFB0}"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1"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Lst>
  <p:transition>
    <p:blinds dir="vert"/>
  </p:transition>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2153562" y="1844824"/>
            <a:ext cx="7772400" cy="1128192"/>
          </a:xfrm>
        </p:spPr>
        <p:txBody>
          <a:bodyPr/>
          <a:lstStyle/>
          <a:p>
            <a:pPr algn="ctr" eaLnBrk="1" hangingPunct="1"/>
            <a:r>
              <a:rPr lang="zh-CN" altLang="en-US" sz="6000" dirty="0">
                <a:ea typeface="华文隶书" pitchFamily="2" charset="-122"/>
              </a:rPr>
              <a:t>软件测试实用教程</a:t>
            </a:r>
            <a:br>
              <a:rPr lang="en-US" altLang="zh-CN" sz="6000" dirty="0">
                <a:ea typeface="华文隶书" pitchFamily="2" charset="-122"/>
              </a:rPr>
            </a:br>
            <a:r>
              <a:rPr lang="en-US" altLang="zh-CN" sz="6000" dirty="0">
                <a:ea typeface="华文隶书" pitchFamily="2" charset="-122"/>
              </a:rPr>
              <a:t>——</a:t>
            </a:r>
            <a:r>
              <a:rPr lang="zh-CN" altLang="en-US" sz="6000" dirty="0">
                <a:ea typeface="华文隶书" pitchFamily="2" charset="-122"/>
              </a:rPr>
              <a:t>方法与实践</a:t>
            </a:r>
          </a:p>
        </p:txBody>
      </p:sp>
      <p:sp>
        <p:nvSpPr>
          <p:cNvPr id="3076" name="Rectangle 3"/>
          <p:cNvSpPr>
            <a:spLocks noGrp="1" noChangeArrowheads="1"/>
          </p:cNvSpPr>
          <p:nvPr>
            <p:ph type="subTitle" idx="1"/>
          </p:nvPr>
        </p:nvSpPr>
        <p:spPr>
          <a:xfrm>
            <a:off x="3657600" y="3717032"/>
            <a:ext cx="7010400" cy="1600200"/>
          </a:xfrm>
        </p:spPr>
        <p:txBody>
          <a:bodyPr/>
          <a:lstStyle/>
          <a:p>
            <a:pPr algn="ctr"/>
            <a:r>
              <a:rPr lang="en-US" altLang="zh-CN" sz="4400" dirty="0" err="1">
                <a:latin typeface="华文隶书" pitchFamily="2" charset="-122"/>
                <a:ea typeface="华文隶书" pitchFamily="2" charset="-122"/>
              </a:rPr>
              <a:t>PartIII</a:t>
            </a:r>
            <a:r>
              <a:rPr lang="en-US" altLang="zh-CN" sz="4400" dirty="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软件测试应用</a:t>
            </a:r>
          </a:p>
        </p:txBody>
      </p:sp>
      <p:pic>
        <p:nvPicPr>
          <p:cNvPr id="2" name="图片 1"/>
          <p:cNvPicPr>
            <a:picLocks noChangeAspect="1"/>
          </p:cNvPicPr>
          <p:nvPr/>
        </p:nvPicPr>
        <p:blipFill>
          <a:blip r:embed="rId2"/>
          <a:stretch>
            <a:fillRect/>
          </a:stretch>
        </p:blipFill>
        <p:spPr>
          <a:xfrm>
            <a:off x="1524001" y="6146711"/>
            <a:ext cx="2635715" cy="666667"/>
          </a:xfrm>
          <a:prstGeom prst="rect">
            <a:avLst/>
          </a:prstGeom>
        </p:spPr>
      </p:pic>
    </p:spTree>
    <p:extLst>
      <p:ext uri="{BB962C8B-B14F-4D97-AF65-F5344CB8AC3E}">
        <p14:creationId xmlns:p14="http://schemas.microsoft.com/office/powerpoint/2010/main" val="367064801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a:t>
            </a:r>
            <a:r>
              <a:rPr lang="en-US" altLang="zh-CN" dirty="0">
                <a:latin typeface="楷体" panose="02010609060101010101" pitchFamily="49" charset="-122"/>
              </a:rPr>
              <a:t>3</a:t>
            </a:r>
            <a:r>
              <a:rPr lang="zh-CN" altLang="en-US" dirty="0">
                <a:latin typeface="楷体" panose="02010609060101010101" pitchFamily="49" charset="-122"/>
              </a:rPr>
              <a:t>)</a:t>
            </a:r>
          </a:p>
        </p:txBody>
      </p:sp>
      <p:sp>
        <p:nvSpPr>
          <p:cNvPr id="3" name="内容占位符 2"/>
          <p:cNvSpPr>
            <a:spLocks noGrp="1"/>
          </p:cNvSpPr>
          <p:nvPr>
            <p:ph idx="1"/>
          </p:nvPr>
        </p:nvSpPr>
        <p:spPr>
          <a:xfrm>
            <a:off x="2045550" y="1052736"/>
            <a:ext cx="8442938" cy="4267200"/>
          </a:xfrm>
        </p:spPr>
        <p:txBody>
          <a:bodyPr/>
          <a:lstStyle/>
          <a:p>
            <a:r>
              <a:rPr lang="zh-CN" altLang="en-US" sz="3100" dirty="0"/>
              <a:t>第三级：定义级</a:t>
            </a:r>
          </a:p>
          <a:p>
            <a:pPr lvl="1">
              <a:lnSpc>
                <a:spcPct val="90000"/>
              </a:lnSpc>
            </a:pPr>
            <a:r>
              <a:rPr lang="zh-CN" altLang="en-US" b="1" dirty="0">
                <a:solidFill>
                  <a:schemeClr val="tx1"/>
                </a:solidFill>
              </a:rPr>
              <a:t>每个阶段的内部活动可见</a:t>
            </a:r>
          </a:p>
          <a:p>
            <a:pPr lvl="1">
              <a:lnSpc>
                <a:spcPct val="90000"/>
              </a:lnSpc>
            </a:pPr>
            <a:r>
              <a:rPr lang="zh-CN" altLang="en-US" b="1" dirty="0">
                <a:solidFill>
                  <a:schemeClr val="tx1"/>
                </a:solidFill>
              </a:rPr>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b="1" dirty="0">
                <a:solidFill>
                  <a:schemeClr val="tx1"/>
                </a:solidFill>
              </a:rPr>
              <a:t>对用于软件开发和维护的标准过程要以文件形式固定下来。针对各个基本过程建立起文件化的“标准软件过程” 。 </a:t>
            </a:r>
          </a:p>
          <a:p>
            <a:pPr lvl="1">
              <a:lnSpc>
                <a:spcPct val="90000"/>
              </a:lnSpc>
            </a:pPr>
            <a:r>
              <a:rPr lang="zh-CN" altLang="en-US" b="1" dirty="0">
                <a:solidFill>
                  <a:schemeClr val="tx1"/>
                </a:solidFill>
              </a:rPr>
              <a:t>较普遍的看法是</a:t>
            </a:r>
            <a:r>
              <a:rPr lang="zh-CN" altLang="en-US" dirty="0"/>
              <a:t>，</a:t>
            </a:r>
            <a:r>
              <a:rPr lang="zh-CN" altLang="en-US" b="1" dirty="0">
                <a:solidFill>
                  <a:srgbClr val="FF0000"/>
                </a:solidFill>
              </a:rPr>
              <a:t>只有当达到了第</a:t>
            </a:r>
            <a:r>
              <a:rPr lang="en-US" altLang="zh-CN" b="1" dirty="0">
                <a:solidFill>
                  <a:srgbClr val="FF0000"/>
                </a:solidFill>
              </a:rPr>
              <a:t>3</a:t>
            </a:r>
            <a:r>
              <a:rPr lang="zh-CN" altLang="en-US" b="1" dirty="0">
                <a:solidFill>
                  <a:srgbClr val="FF0000"/>
                </a:solidFill>
              </a:rPr>
              <a:t>级能力成熟度时，才表明这个软件组织的软件能力“成熟”了。</a:t>
            </a:r>
          </a:p>
          <a:p>
            <a:endParaRPr lang="zh-CN" altLang="en-US" dirty="0"/>
          </a:p>
        </p:txBody>
      </p:sp>
    </p:spTree>
    <p:extLst>
      <p:ext uri="{BB962C8B-B14F-4D97-AF65-F5344CB8AC3E}">
        <p14:creationId xmlns:p14="http://schemas.microsoft.com/office/powerpoint/2010/main" val="3700210111"/>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五级模型(4)</a:t>
            </a:r>
          </a:p>
        </p:txBody>
      </p:sp>
      <p:sp>
        <p:nvSpPr>
          <p:cNvPr id="27650" name="Rectangle 3"/>
          <p:cNvSpPr>
            <a:spLocks noGrp="1" noChangeArrowheads="1"/>
          </p:cNvSpPr>
          <p:nvPr>
            <p:ph idx="1"/>
          </p:nvPr>
        </p:nvSpPr>
        <p:spPr>
          <a:xfrm>
            <a:off x="2093223" y="1246337"/>
            <a:ext cx="8229600" cy="4953000"/>
          </a:xfrm>
        </p:spPr>
        <p:txBody>
          <a:bodyPr/>
          <a:lstStyle/>
          <a:p>
            <a:pPr eaLnBrk="1" hangingPunct="1"/>
            <a:r>
              <a:rPr lang="zh-CN" altLang="en-US" sz="3100" dirty="0"/>
              <a:t>第四级：定量管理级 </a:t>
            </a:r>
            <a:br>
              <a:rPr lang="zh-CN" altLang="en-US" sz="3100" dirty="0"/>
            </a:br>
            <a:br>
              <a:rPr lang="zh-CN" altLang="en-US" dirty="0"/>
            </a:br>
            <a:r>
              <a:rPr lang="zh-CN" altLang="en-US" dirty="0"/>
              <a:t>　　</a:t>
            </a:r>
            <a:endParaRPr lang="en-US" altLang="zh-CN" dirty="0"/>
          </a:p>
          <a:p>
            <a:pPr eaLnBrk="1" hangingPunct="1"/>
            <a:endParaRPr lang="en-US" altLang="zh-CN" dirty="0"/>
          </a:p>
          <a:p>
            <a:pPr eaLnBrk="1" hangingPunct="1">
              <a:buNone/>
            </a:pPr>
            <a:r>
              <a:rPr lang="en-US" altLang="zh-CN" dirty="0"/>
              <a:t>              </a:t>
            </a:r>
            <a:r>
              <a:rPr lang="zh-CN" altLang="en-US" sz="2600" dirty="0"/>
              <a:t>软件过程和产品质量有</a:t>
            </a:r>
            <a:r>
              <a:rPr lang="zh-CN" altLang="en-US" sz="2600" dirty="0">
                <a:solidFill>
                  <a:srgbClr val="FF0000"/>
                </a:solidFill>
              </a:rPr>
              <a:t>详细的度量标准</a:t>
            </a:r>
            <a:r>
              <a:rPr lang="zh-CN" altLang="en-US" sz="2600" dirty="0"/>
              <a:t>，软件过程和产品质量得到了</a:t>
            </a:r>
            <a:r>
              <a:rPr lang="zh-CN" altLang="en-US" sz="2600" dirty="0">
                <a:solidFill>
                  <a:srgbClr val="FF0000"/>
                </a:solidFill>
              </a:rPr>
              <a:t>定量</a:t>
            </a:r>
            <a:r>
              <a:rPr lang="zh-CN" altLang="en-US" sz="2600" dirty="0"/>
              <a:t>的认证和控制。 </a:t>
            </a:r>
            <a:br>
              <a:rPr lang="zh-CN" altLang="en-US" sz="2600" dirty="0"/>
            </a:br>
            <a:br>
              <a:rPr lang="zh-CN" altLang="en-US" sz="2600" dirty="0"/>
            </a:br>
            <a:endParaRPr lang="zh-CN" altLang="en-US" sz="2600" dirty="0"/>
          </a:p>
        </p:txBody>
      </p:sp>
      <p:grpSp>
        <p:nvGrpSpPr>
          <p:cNvPr id="5" name="Group 4"/>
          <p:cNvGrpSpPr>
            <a:grpSpLocks/>
          </p:cNvGrpSpPr>
          <p:nvPr/>
        </p:nvGrpSpPr>
        <p:grpSpPr bwMode="auto">
          <a:xfrm>
            <a:off x="3499660" y="2200174"/>
            <a:ext cx="4927600" cy="1295400"/>
            <a:chOff x="2280" y="4495"/>
            <a:chExt cx="5120" cy="1140"/>
          </a:xfrm>
        </p:grpSpPr>
        <p:sp>
          <p:nvSpPr>
            <p:cNvPr id="6" name="Line 5"/>
            <p:cNvSpPr>
              <a:spLocks noChangeShapeType="1"/>
            </p:cNvSpPr>
            <p:nvPr/>
          </p:nvSpPr>
          <p:spPr bwMode="auto">
            <a:xfrm>
              <a:off x="2280" y="4680"/>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4745"/>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4745"/>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4495"/>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292" y="4495"/>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Line 13"/>
            <p:cNvSpPr>
              <a:spLocks noChangeShapeType="1"/>
            </p:cNvSpPr>
            <p:nvPr/>
          </p:nvSpPr>
          <p:spPr bwMode="auto">
            <a:xfrm flipV="1">
              <a:off x="3907"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5032"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608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7265"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a:off x="2793" y="5515"/>
              <a:ext cx="4472" cy="0"/>
            </a:xfrm>
            <a:prstGeom prst="line">
              <a:avLst/>
            </a:prstGeom>
            <a:noFill/>
            <a:ln w="12700">
              <a:solidFill>
                <a:srgbClr val="000000"/>
              </a:solidFill>
              <a:round/>
              <a:headEnd/>
              <a:tailEnd/>
            </a:ln>
          </p:spPr>
          <p:txBody>
            <a:bodyPr/>
            <a:lstStyle/>
            <a:p>
              <a:endParaRPr lang="zh-CN" altLang="en-US"/>
            </a:p>
          </p:txBody>
        </p:sp>
        <p:grpSp>
          <p:nvGrpSpPr>
            <p:cNvPr id="19" name="Group 18"/>
            <p:cNvGrpSpPr>
              <a:grpSpLocks/>
            </p:cNvGrpSpPr>
            <p:nvPr/>
          </p:nvGrpSpPr>
          <p:grpSpPr bwMode="auto">
            <a:xfrm>
              <a:off x="2670" y="5395"/>
              <a:ext cx="247" cy="240"/>
              <a:chOff x="1068" y="2158"/>
              <a:chExt cx="99" cy="96"/>
            </a:xfrm>
          </p:grpSpPr>
          <p:sp>
            <p:nvSpPr>
              <p:cNvPr id="107" name="Oval 19"/>
              <p:cNvSpPr>
                <a:spLocks noChangeArrowheads="1"/>
              </p:cNvSpPr>
              <p:nvPr/>
            </p:nvSpPr>
            <p:spPr bwMode="auto">
              <a:xfrm>
                <a:off x="1068" y="2158"/>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8" name="Line 20"/>
              <p:cNvSpPr>
                <a:spLocks noChangeShapeType="1"/>
              </p:cNvSpPr>
              <p:nvPr/>
            </p:nvSpPr>
            <p:spPr bwMode="auto">
              <a:xfrm flipV="1">
                <a:off x="1117" y="2180"/>
                <a:ext cx="26" cy="26"/>
              </a:xfrm>
              <a:prstGeom prst="line">
                <a:avLst/>
              </a:prstGeom>
              <a:noFill/>
              <a:ln w="12700">
                <a:solidFill>
                  <a:srgbClr val="000000"/>
                </a:solidFill>
                <a:round/>
                <a:headEnd/>
                <a:tailEnd/>
              </a:ln>
            </p:spPr>
            <p:txBody>
              <a:bodyPr/>
              <a:lstStyle/>
              <a:p>
                <a:endParaRPr lang="zh-CN" altLang="en-US"/>
              </a:p>
            </p:txBody>
          </p:sp>
        </p:grpSp>
        <p:grpSp>
          <p:nvGrpSpPr>
            <p:cNvPr id="20" name="Group 21"/>
            <p:cNvGrpSpPr>
              <a:grpSpLocks/>
            </p:cNvGrpSpPr>
            <p:nvPr/>
          </p:nvGrpSpPr>
          <p:grpSpPr bwMode="auto">
            <a:xfrm>
              <a:off x="3790" y="5395"/>
              <a:ext cx="240" cy="240"/>
              <a:chOff x="1516" y="2158"/>
              <a:chExt cx="96" cy="96"/>
            </a:xfrm>
          </p:grpSpPr>
          <p:sp>
            <p:nvSpPr>
              <p:cNvPr id="105" name="Oval 22"/>
              <p:cNvSpPr>
                <a:spLocks noChangeArrowheads="1"/>
              </p:cNvSpPr>
              <p:nvPr/>
            </p:nvSpPr>
            <p:spPr bwMode="auto">
              <a:xfrm>
                <a:off x="1516" y="2158"/>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6" name="Line 23"/>
              <p:cNvSpPr>
                <a:spLocks noChangeShapeType="1"/>
              </p:cNvSpPr>
              <p:nvPr/>
            </p:nvSpPr>
            <p:spPr bwMode="auto">
              <a:xfrm flipV="1">
                <a:off x="1563" y="2180"/>
                <a:ext cx="27" cy="26"/>
              </a:xfrm>
              <a:prstGeom prst="line">
                <a:avLst/>
              </a:prstGeom>
              <a:noFill/>
              <a:ln w="12700">
                <a:solidFill>
                  <a:srgbClr val="000000"/>
                </a:solidFill>
                <a:round/>
                <a:headEnd/>
                <a:tailEnd/>
              </a:ln>
            </p:spPr>
            <p:txBody>
              <a:bodyPr/>
              <a:lstStyle/>
              <a:p>
                <a:endParaRPr lang="zh-CN" altLang="en-US"/>
              </a:p>
            </p:txBody>
          </p:sp>
        </p:grpSp>
        <p:grpSp>
          <p:nvGrpSpPr>
            <p:cNvPr id="21" name="Group 24"/>
            <p:cNvGrpSpPr>
              <a:grpSpLocks/>
            </p:cNvGrpSpPr>
            <p:nvPr/>
          </p:nvGrpSpPr>
          <p:grpSpPr bwMode="auto">
            <a:xfrm>
              <a:off x="4908" y="5395"/>
              <a:ext cx="242" cy="240"/>
              <a:chOff x="1963" y="2158"/>
              <a:chExt cx="97" cy="96"/>
            </a:xfrm>
          </p:grpSpPr>
          <p:sp>
            <p:nvSpPr>
              <p:cNvPr id="103" name="Oval 25"/>
              <p:cNvSpPr>
                <a:spLocks noChangeArrowheads="1"/>
              </p:cNvSpPr>
              <p:nvPr/>
            </p:nvSpPr>
            <p:spPr bwMode="auto">
              <a:xfrm>
                <a:off x="1963"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4" name="Line 26"/>
              <p:cNvSpPr>
                <a:spLocks noChangeShapeType="1"/>
              </p:cNvSpPr>
              <p:nvPr/>
            </p:nvSpPr>
            <p:spPr bwMode="auto">
              <a:xfrm flipV="1">
                <a:off x="2013" y="2180"/>
                <a:ext cx="26" cy="26"/>
              </a:xfrm>
              <a:prstGeom prst="line">
                <a:avLst/>
              </a:prstGeom>
              <a:noFill/>
              <a:ln w="12700">
                <a:solidFill>
                  <a:srgbClr val="000000"/>
                </a:solidFill>
                <a:round/>
                <a:headEnd/>
                <a:tailEnd/>
              </a:ln>
            </p:spPr>
            <p:txBody>
              <a:bodyPr/>
              <a:lstStyle/>
              <a:p>
                <a:endParaRPr lang="zh-CN" altLang="en-US"/>
              </a:p>
            </p:txBody>
          </p:sp>
        </p:grpSp>
        <p:grpSp>
          <p:nvGrpSpPr>
            <p:cNvPr id="22" name="Group 27"/>
            <p:cNvGrpSpPr>
              <a:grpSpLocks/>
            </p:cNvGrpSpPr>
            <p:nvPr/>
          </p:nvGrpSpPr>
          <p:grpSpPr bwMode="auto">
            <a:xfrm>
              <a:off x="5960" y="5395"/>
              <a:ext cx="242" cy="240"/>
              <a:chOff x="2384" y="2158"/>
              <a:chExt cx="97" cy="96"/>
            </a:xfrm>
          </p:grpSpPr>
          <p:sp>
            <p:nvSpPr>
              <p:cNvPr id="101" name="Oval 28"/>
              <p:cNvSpPr>
                <a:spLocks noChangeArrowheads="1"/>
              </p:cNvSpPr>
              <p:nvPr/>
            </p:nvSpPr>
            <p:spPr bwMode="auto">
              <a:xfrm>
                <a:off x="2384"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2" name="Line 29"/>
              <p:cNvSpPr>
                <a:spLocks noChangeShapeType="1"/>
              </p:cNvSpPr>
              <p:nvPr/>
            </p:nvSpPr>
            <p:spPr bwMode="auto">
              <a:xfrm flipV="1">
                <a:off x="2433" y="2180"/>
                <a:ext cx="25" cy="26"/>
              </a:xfrm>
              <a:prstGeom prst="line">
                <a:avLst/>
              </a:prstGeom>
              <a:noFill/>
              <a:ln w="12700">
                <a:solidFill>
                  <a:srgbClr val="000000"/>
                </a:solidFill>
                <a:round/>
                <a:headEnd/>
                <a:tailEnd/>
              </a:ln>
            </p:spPr>
            <p:txBody>
              <a:bodyPr/>
              <a:lstStyle/>
              <a:p>
                <a:endParaRPr lang="zh-CN" altLang="en-US"/>
              </a:p>
            </p:txBody>
          </p:sp>
        </p:grpSp>
        <p:grpSp>
          <p:nvGrpSpPr>
            <p:cNvPr id="23" name="Group 30"/>
            <p:cNvGrpSpPr>
              <a:grpSpLocks/>
            </p:cNvGrpSpPr>
            <p:nvPr/>
          </p:nvGrpSpPr>
          <p:grpSpPr bwMode="auto">
            <a:xfrm>
              <a:off x="7147" y="5395"/>
              <a:ext cx="243" cy="240"/>
              <a:chOff x="2859" y="2158"/>
              <a:chExt cx="97" cy="96"/>
            </a:xfrm>
          </p:grpSpPr>
          <p:sp>
            <p:nvSpPr>
              <p:cNvPr id="99" name="Oval 31"/>
              <p:cNvSpPr>
                <a:spLocks noChangeArrowheads="1"/>
              </p:cNvSpPr>
              <p:nvPr/>
            </p:nvSpPr>
            <p:spPr bwMode="auto">
              <a:xfrm>
                <a:off x="2859"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0" name="Line 32"/>
              <p:cNvSpPr>
                <a:spLocks noChangeShapeType="1"/>
              </p:cNvSpPr>
              <p:nvPr/>
            </p:nvSpPr>
            <p:spPr bwMode="auto">
              <a:xfrm flipV="1">
                <a:off x="2906" y="2180"/>
                <a:ext cx="28" cy="26"/>
              </a:xfrm>
              <a:prstGeom prst="line">
                <a:avLst/>
              </a:prstGeom>
              <a:noFill/>
              <a:ln w="12700">
                <a:solidFill>
                  <a:srgbClr val="000000"/>
                </a:solidFill>
                <a:round/>
                <a:headEnd/>
                <a:tailEnd/>
              </a:ln>
            </p:spPr>
            <p:txBody>
              <a:bodyPr/>
              <a:lstStyle/>
              <a:p>
                <a:endParaRPr lang="zh-CN" altLang="en-US"/>
              </a:p>
            </p:txBody>
          </p:sp>
        </p:grpSp>
        <p:sp>
          <p:nvSpPr>
            <p:cNvPr id="24" name="Line 33"/>
            <p:cNvSpPr>
              <a:spLocks noChangeShapeType="1"/>
            </p:cNvSpPr>
            <p:nvPr/>
          </p:nvSpPr>
          <p:spPr bwMode="auto">
            <a:xfrm>
              <a:off x="2280" y="4680"/>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5" name="Group 34"/>
            <p:cNvGrpSpPr>
              <a:grpSpLocks/>
            </p:cNvGrpSpPr>
            <p:nvPr/>
          </p:nvGrpSpPr>
          <p:grpSpPr bwMode="auto">
            <a:xfrm>
              <a:off x="2883" y="4495"/>
              <a:ext cx="841" cy="438"/>
              <a:chOff x="1152" y="1798"/>
              <a:chExt cx="336" cy="175"/>
            </a:xfrm>
          </p:grpSpPr>
          <p:sp>
            <p:nvSpPr>
              <p:cNvPr id="89" name="Rectangle 35"/>
              <p:cNvSpPr>
                <a:spLocks noChangeArrowheads="1"/>
              </p:cNvSpPr>
              <p:nvPr/>
            </p:nvSpPr>
            <p:spPr bwMode="auto">
              <a:xfrm>
                <a:off x="1175"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90" name="Rectangle 36"/>
              <p:cNvSpPr>
                <a:spLocks noChangeArrowheads="1"/>
              </p:cNvSpPr>
              <p:nvPr/>
            </p:nvSpPr>
            <p:spPr bwMode="auto">
              <a:xfrm>
                <a:off x="1200"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1" name="Rectangle 37"/>
              <p:cNvSpPr>
                <a:spLocks noChangeArrowheads="1"/>
              </p:cNvSpPr>
              <p:nvPr/>
            </p:nvSpPr>
            <p:spPr bwMode="auto">
              <a:xfrm>
                <a:off x="1200"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2" name="Rectangle 38"/>
              <p:cNvSpPr>
                <a:spLocks noChangeArrowheads="1"/>
              </p:cNvSpPr>
              <p:nvPr/>
            </p:nvSpPr>
            <p:spPr bwMode="auto">
              <a:xfrm>
                <a:off x="13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3" name="Rectangle 39"/>
              <p:cNvSpPr>
                <a:spLocks noChangeArrowheads="1"/>
              </p:cNvSpPr>
              <p:nvPr/>
            </p:nvSpPr>
            <p:spPr bwMode="auto">
              <a:xfrm>
                <a:off x="13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4" name="Line 40"/>
              <p:cNvSpPr>
                <a:spLocks noChangeShapeType="1"/>
              </p:cNvSpPr>
              <p:nvPr/>
            </p:nvSpPr>
            <p:spPr bwMode="auto">
              <a:xfrm>
                <a:off x="1152" y="1872"/>
                <a:ext cx="96" cy="0"/>
              </a:xfrm>
              <a:prstGeom prst="line">
                <a:avLst/>
              </a:prstGeom>
              <a:noFill/>
              <a:ln w="25400">
                <a:solidFill>
                  <a:srgbClr val="FFFFFF"/>
                </a:solidFill>
                <a:round/>
                <a:headEnd/>
                <a:tailEnd/>
              </a:ln>
            </p:spPr>
            <p:txBody>
              <a:bodyPr/>
              <a:lstStyle/>
              <a:p>
                <a:endParaRPr lang="zh-CN" altLang="en-US"/>
              </a:p>
            </p:txBody>
          </p:sp>
          <p:sp>
            <p:nvSpPr>
              <p:cNvPr id="95" name="Line 41"/>
              <p:cNvSpPr>
                <a:spLocks noChangeShapeType="1"/>
              </p:cNvSpPr>
              <p:nvPr/>
            </p:nvSpPr>
            <p:spPr bwMode="auto">
              <a:xfrm>
                <a:off x="1248" y="1872"/>
                <a:ext cx="0" cy="48"/>
              </a:xfrm>
              <a:prstGeom prst="line">
                <a:avLst/>
              </a:prstGeom>
              <a:noFill/>
              <a:ln w="25400">
                <a:solidFill>
                  <a:srgbClr val="FFFFFF"/>
                </a:solidFill>
                <a:round/>
                <a:headEnd/>
                <a:tailEnd/>
              </a:ln>
            </p:spPr>
            <p:txBody>
              <a:bodyPr/>
              <a:lstStyle/>
              <a:p>
                <a:endParaRPr lang="zh-CN" altLang="en-US"/>
              </a:p>
            </p:txBody>
          </p:sp>
          <p:sp>
            <p:nvSpPr>
              <p:cNvPr id="96" name="Line 42"/>
              <p:cNvSpPr>
                <a:spLocks noChangeShapeType="1"/>
              </p:cNvSpPr>
              <p:nvPr/>
            </p:nvSpPr>
            <p:spPr bwMode="auto">
              <a:xfrm>
                <a:off x="1296" y="1872"/>
                <a:ext cx="48" cy="48"/>
              </a:xfrm>
              <a:prstGeom prst="line">
                <a:avLst/>
              </a:prstGeom>
              <a:noFill/>
              <a:ln w="25400">
                <a:solidFill>
                  <a:srgbClr val="FFFFFF"/>
                </a:solidFill>
                <a:round/>
                <a:headEnd/>
                <a:tailEnd/>
              </a:ln>
            </p:spPr>
            <p:txBody>
              <a:bodyPr/>
              <a:lstStyle/>
              <a:p>
                <a:endParaRPr lang="zh-CN" altLang="en-US"/>
              </a:p>
            </p:txBody>
          </p:sp>
          <p:sp>
            <p:nvSpPr>
              <p:cNvPr id="97" name="Line 43"/>
              <p:cNvSpPr>
                <a:spLocks noChangeShapeType="1"/>
              </p:cNvSpPr>
              <p:nvPr/>
            </p:nvSpPr>
            <p:spPr bwMode="auto">
              <a:xfrm flipV="1">
                <a:off x="1392" y="1872"/>
                <a:ext cx="0" cy="48"/>
              </a:xfrm>
              <a:prstGeom prst="line">
                <a:avLst/>
              </a:prstGeom>
              <a:noFill/>
              <a:ln w="25400">
                <a:solidFill>
                  <a:srgbClr val="FFFFFF"/>
                </a:solidFill>
                <a:round/>
                <a:headEnd/>
                <a:tailEnd/>
              </a:ln>
            </p:spPr>
            <p:txBody>
              <a:bodyPr/>
              <a:lstStyle/>
              <a:p>
                <a:endParaRPr lang="zh-CN" altLang="en-US"/>
              </a:p>
            </p:txBody>
          </p:sp>
          <p:sp>
            <p:nvSpPr>
              <p:cNvPr id="98" name="Line 44"/>
              <p:cNvSpPr>
                <a:spLocks noChangeShapeType="1"/>
              </p:cNvSpPr>
              <p:nvPr/>
            </p:nvSpPr>
            <p:spPr bwMode="auto">
              <a:xfrm>
                <a:off x="1440" y="1872"/>
                <a:ext cx="48" cy="0"/>
              </a:xfrm>
              <a:prstGeom prst="line">
                <a:avLst/>
              </a:prstGeom>
              <a:noFill/>
              <a:ln w="25400">
                <a:solidFill>
                  <a:srgbClr val="FFFFFF"/>
                </a:solidFill>
                <a:round/>
                <a:headEnd/>
                <a:tailEnd/>
              </a:ln>
            </p:spPr>
            <p:txBody>
              <a:bodyPr/>
              <a:lstStyle/>
              <a:p>
                <a:endParaRPr lang="zh-CN" altLang="en-US"/>
              </a:p>
            </p:txBody>
          </p:sp>
        </p:grpSp>
        <p:grpSp>
          <p:nvGrpSpPr>
            <p:cNvPr id="26" name="Group 45"/>
            <p:cNvGrpSpPr>
              <a:grpSpLocks/>
            </p:cNvGrpSpPr>
            <p:nvPr/>
          </p:nvGrpSpPr>
          <p:grpSpPr bwMode="auto">
            <a:xfrm>
              <a:off x="3965" y="4495"/>
              <a:ext cx="841" cy="438"/>
              <a:chOff x="1584" y="1798"/>
              <a:chExt cx="336" cy="175"/>
            </a:xfrm>
          </p:grpSpPr>
          <p:sp>
            <p:nvSpPr>
              <p:cNvPr id="79" name="Rectangle 46"/>
              <p:cNvSpPr>
                <a:spLocks noChangeArrowheads="1"/>
              </p:cNvSpPr>
              <p:nvPr/>
            </p:nvSpPr>
            <p:spPr bwMode="auto">
              <a:xfrm>
                <a:off x="1607"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0" name="Rectangle 47"/>
              <p:cNvSpPr>
                <a:spLocks noChangeArrowheads="1"/>
              </p:cNvSpPr>
              <p:nvPr/>
            </p:nvSpPr>
            <p:spPr bwMode="auto">
              <a:xfrm>
                <a:off x="1632"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1" name="Rectangle 48"/>
              <p:cNvSpPr>
                <a:spLocks noChangeArrowheads="1"/>
              </p:cNvSpPr>
              <p:nvPr/>
            </p:nvSpPr>
            <p:spPr bwMode="auto">
              <a:xfrm>
                <a:off x="1632"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2" name="Rectangle 49"/>
              <p:cNvSpPr>
                <a:spLocks noChangeArrowheads="1"/>
              </p:cNvSpPr>
              <p:nvPr/>
            </p:nvSpPr>
            <p:spPr bwMode="auto">
              <a:xfrm>
                <a:off x="1776"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3" name="Rectangle 50"/>
              <p:cNvSpPr>
                <a:spLocks noChangeArrowheads="1"/>
              </p:cNvSpPr>
              <p:nvPr/>
            </p:nvSpPr>
            <p:spPr bwMode="auto">
              <a:xfrm>
                <a:off x="1776"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Line 51"/>
              <p:cNvSpPr>
                <a:spLocks noChangeShapeType="1"/>
              </p:cNvSpPr>
              <p:nvPr/>
            </p:nvSpPr>
            <p:spPr bwMode="auto">
              <a:xfrm>
                <a:off x="1584" y="1872"/>
                <a:ext cx="96" cy="0"/>
              </a:xfrm>
              <a:prstGeom prst="line">
                <a:avLst/>
              </a:prstGeom>
              <a:noFill/>
              <a:ln w="25400">
                <a:solidFill>
                  <a:srgbClr val="FFFFFF"/>
                </a:solidFill>
                <a:round/>
                <a:headEnd/>
                <a:tailEnd/>
              </a:ln>
            </p:spPr>
            <p:txBody>
              <a:bodyPr/>
              <a:lstStyle/>
              <a:p>
                <a:endParaRPr lang="zh-CN" altLang="en-US"/>
              </a:p>
            </p:txBody>
          </p:sp>
          <p:sp>
            <p:nvSpPr>
              <p:cNvPr id="85" name="Line 52"/>
              <p:cNvSpPr>
                <a:spLocks noChangeShapeType="1"/>
              </p:cNvSpPr>
              <p:nvPr/>
            </p:nvSpPr>
            <p:spPr bwMode="auto">
              <a:xfrm>
                <a:off x="1680" y="1872"/>
                <a:ext cx="0" cy="48"/>
              </a:xfrm>
              <a:prstGeom prst="line">
                <a:avLst/>
              </a:prstGeom>
              <a:noFill/>
              <a:ln w="25400">
                <a:solidFill>
                  <a:srgbClr val="FFFFFF"/>
                </a:solidFill>
                <a:round/>
                <a:headEnd/>
                <a:tailEnd/>
              </a:ln>
            </p:spPr>
            <p:txBody>
              <a:bodyPr/>
              <a:lstStyle/>
              <a:p>
                <a:endParaRPr lang="zh-CN" altLang="en-US"/>
              </a:p>
            </p:txBody>
          </p:sp>
          <p:sp>
            <p:nvSpPr>
              <p:cNvPr id="86" name="Line 53"/>
              <p:cNvSpPr>
                <a:spLocks noChangeShapeType="1"/>
              </p:cNvSpPr>
              <p:nvPr/>
            </p:nvSpPr>
            <p:spPr bwMode="auto">
              <a:xfrm>
                <a:off x="1728" y="1872"/>
                <a:ext cx="48" cy="48"/>
              </a:xfrm>
              <a:prstGeom prst="line">
                <a:avLst/>
              </a:prstGeom>
              <a:noFill/>
              <a:ln w="25400">
                <a:solidFill>
                  <a:srgbClr val="FFFFFF"/>
                </a:solidFill>
                <a:round/>
                <a:headEnd/>
                <a:tailEnd/>
              </a:ln>
            </p:spPr>
            <p:txBody>
              <a:bodyPr/>
              <a:lstStyle/>
              <a:p>
                <a:endParaRPr lang="zh-CN" altLang="en-US"/>
              </a:p>
            </p:txBody>
          </p:sp>
          <p:sp>
            <p:nvSpPr>
              <p:cNvPr id="87" name="Line 54"/>
              <p:cNvSpPr>
                <a:spLocks noChangeShapeType="1"/>
              </p:cNvSpPr>
              <p:nvPr/>
            </p:nvSpPr>
            <p:spPr bwMode="auto">
              <a:xfrm flipV="1">
                <a:off x="1824" y="1872"/>
                <a:ext cx="0" cy="48"/>
              </a:xfrm>
              <a:prstGeom prst="line">
                <a:avLst/>
              </a:prstGeom>
              <a:noFill/>
              <a:ln w="25400">
                <a:solidFill>
                  <a:srgbClr val="FFFFFF"/>
                </a:solidFill>
                <a:round/>
                <a:headEnd/>
                <a:tailEnd/>
              </a:ln>
            </p:spPr>
            <p:txBody>
              <a:bodyPr/>
              <a:lstStyle/>
              <a:p>
                <a:endParaRPr lang="zh-CN" altLang="en-US"/>
              </a:p>
            </p:txBody>
          </p:sp>
          <p:sp>
            <p:nvSpPr>
              <p:cNvPr id="88" name="Line 55"/>
              <p:cNvSpPr>
                <a:spLocks noChangeShapeType="1"/>
              </p:cNvSpPr>
              <p:nvPr/>
            </p:nvSpPr>
            <p:spPr bwMode="auto">
              <a:xfrm>
                <a:off x="1872" y="1872"/>
                <a:ext cx="48" cy="0"/>
              </a:xfrm>
              <a:prstGeom prst="line">
                <a:avLst/>
              </a:prstGeom>
              <a:noFill/>
              <a:ln w="25400">
                <a:solidFill>
                  <a:srgbClr val="FFFFFF"/>
                </a:solidFill>
                <a:round/>
                <a:headEnd/>
                <a:tailEnd/>
              </a:ln>
            </p:spPr>
            <p:txBody>
              <a:bodyPr/>
              <a:lstStyle/>
              <a:p>
                <a:endParaRPr lang="zh-CN" altLang="en-US"/>
              </a:p>
            </p:txBody>
          </p:sp>
        </p:grpSp>
        <p:grpSp>
          <p:nvGrpSpPr>
            <p:cNvPr id="27" name="Group 56"/>
            <p:cNvGrpSpPr>
              <a:grpSpLocks/>
            </p:cNvGrpSpPr>
            <p:nvPr/>
          </p:nvGrpSpPr>
          <p:grpSpPr bwMode="auto">
            <a:xfrm>
              <a:off x="5046" y="4495"/>
              <a:ext cx="841" cy="438"/>
              <a:chOff x="2016" y="1798"/>
              <a:chExt cx="336" cy="175"/>
            </a:xfrm>
          </p:grpSpPr>
          <p:sp>
            <p:nvSpPr>
              <p:cNvPr id="69" name="Rectangle 57"/>
              <p:cNvSpPr>
                <a:spLocks noChangeArrowheads="1"/>
              </p:cNvSpPr>
              <p:nvPr/>
            </p:nvSpPr>
            <p:spPr bwMode="auto">
              <a:xfrm>
                <a:off x="203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0" name="Rectangle 58"/>
              <p:cNvSpPr>
                <a:spLocks noChangeArrowheads="1"/>
              </p:cNvSpPr>
              <p:nvPr/>
            </p:nvSpPr>
            <p:spPr bwMode="auto">
              <a:xfrm>
                <a:off x="206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1" name="Rectangle 59"/>
              <p:cNvSpPr>
                <a:spLocks noChangeArrowheads="1"/>
              </p:cNvSpPr>
              <p:nvPr/>
            </p:nvSpPr>
            <p:spPr bwMode="auto">
              <a:xfrm>
                <a:off x="206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2" name="Rectangle 60"/>
              <p:cNvSpPr>
                <a:spLocks noChangeArrowheads="1"/>
              </p:cNvSpPr>
              <p:nvPr/>
            </p:nvSpPr>
            <p:spPr bwMode="auto">
              <a:xfrm>
                <a:off x="220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3" name="Rectangle 61"/>
              <p:cNvSpPr>
                <a:spLocks noChangeArrowheads="1"/>
              </p:cNvSpPr>
              <p:nvPr/>
            </p:nvSpPr>
            <p:spPr bwMode="auto">
              <a:xfrm>
                <a:off x="220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Line 62"/>
              <p:cNvSpPr>
                <a:spLocks noChangeShapeType="1"/>
              </p:cNvSpPr>
              <p:nvPr/>
            </p:nvSpPr>
            <p:spPr bwMode="auto">
              <a:xfrm>
                <a:off x="2016" y="1872"/>
                <a:ext cx="96" cy="0"/>
              </a:xfrm>
              <a:prstGeom prst="line">
                <a:avLst/>
              </a:prstGeom>
              <a:noFill/>
              <a:ln w="25400">
                <a:solidFill>
                  <a:srgbClr val="FFFFFF"/>
                </a:solidFill>
                <a:round/>
                <a:headEnd/>
                <a:tailEnd/>
              </a:ln>
            </p:spPr>
            <p:txBody>
              <a:bodyPr/>
              <a:lstStyle/>
              <a:p>
                <a:endParaRPr lang="zh-CN" altLang="en-US"/>
              </a:p>
            </p:txBody>
          </p:sp>
          <p:sp>
            <p:nvSpPr>
              <p:cNvPr id="75" name="Line 63"/>
              <p:cNvSpPr>
                <a:spLocks noChangeShapeType="1"/>
              </p:cNvSpPr>
              <p:nvPr/>
            </p:nvSpPr>
            <p:spPr bwMode="auto">
              <a:xfrm>
                <a:off x="2112" y="1872"/>
                <a:ext cx="0" cy="48"/>
              </a:xfrm>
              <a:prstGeom prst="line">
                <a:avLst/>
              </a:prstGeom>
              <a:noFill/>
              <a:ln w="25400">
                <a:solidFill>
                  <a:srgbClr val="FFFFFF"/>
                </a:solidFill>
                <a:round/>
                <a:headEnd/>
                <a:tailEnd/>
              </a:ln>
            </p:spPr>
            <p:txBody>
              <a:bodyPr/>
              <a:lstStyle/>
              <a:p>
                <a:endParaRPr lang="zh-CN" altLang="en-US"/>
              </a:p>
            </p:txBody>
          </p:sp>
          <p:sp>
            <p:nvSpPr>
              <p:cNvPr id="76" name="Line 64"/>
              <p:cNvSpPr>
                <a:spLocks noChangeShapeType="1"/>
              </p:cNvSpPr>
              <p:nvPr/>
            </p:nvSpPr>
            <p:spPr bwMode="auto">
              <a:xfrm>
                <a:off x="2160" y="1872"/>
                <a:ext cx="48" cy="48"/>
              </a:xfrm>
              <a:prstGeom prst="line">
                <a:avLst/>
              </a:prstGeom>
              <a:noFill/>
              <a:ln w="25400">
                <a:solidFill>
                  <a:srgbClr val="FFFFFF"/>
                </a:solidFill>
                <a:round/>
                <a:headEnd/>
                <a:tailEnd/>
              </a:ln>
            </p:spPr>
            <p:txBody>
              <a:bodyPr/>
              <a:lstStyle/>
              <a:p>
                <a:endParaRPr lang="zh-CN" altLang="en-US"/>
              </a:p>
            </p:txBody>
          </p:sp>
          <p:sp>
            <p:nvSpPr>
              <p:cNvPr id="77" name="Line 65"/>
              <p:cNvSpPr>
                <a:spLocks noChangeShapeType="1"/>
              </p:cNvSpPr>
              <p:nvPr/>
            </p:nvSpPr>
            <p:spPr bwMode="auto">
              <a:xfrm flipV="1">
                <a:off x="2256" y="1872"/>
                <a:ext cx="0" cy="48"/>
              </a:xfrm>
              <a:prstGeom prst="line">
                <a:avLst/>
              </a:prstGeom>
              <a:noFill/>
              <a:ln w="25400">
                <a:solidFill>
                  <a:srgbClr val="FFFFFF"/>
                </a:solidFill>
                <a:round/>
                <a:headEnd/>
                <a:tailEnd/>
              </a:ln>
            </p:spPr>
            <p:txBody>
              <a:bodyPr/>
              <a:lstStyle/>
              <a:p>
                <a:endParaRPr lang="zh-CN" altLang="en-US"/>
              </a:p>
            </p:txBody>
          </p:sp>
          <p:sp>
            <p:nvSpPr>
              <p:cNvPr id="78" name="Line 66"/>
              <p:cNvSpPr>
                <a:spLocks noChangeShapeType="1"/>
              </p:cNvSpPr>
              <p:nvPr/>
            </p:nvSpPr>
            <p:spPr bwMode="auto">
              <a:xfrm>
                <a:off x="2304" y="1872"/>
                <a:ext cx="48" cy="0"/>
              </a:xfrm>
              <a:prstGeom prst="line">
                <a:avLst/>
              </a:prstGeom>
              <a:noFill/>
              <a:ln w="25400">
                <a:solidFill>
                  <a:srgbClr val="FFFFFF"/>
                </a:solidFill>
                <a:round/>
                <a:headEnd/>
                <a:tailEnd/>
              </a:ln>
            </p:spPr>
            <p:txBody>
              <a:bodyPr/>
              <a:lstStyle/>
              <a:p>
                <a:endParaRPr lang="zh-CN" altLang="en-US"/>
              </a:p>
            </p:txBody>
          </p:sp>
        </p:grpSp>
        <p:grpSp>
          <p:nvGrpSpPr>
            <p:cNvPr id="28" name="Group 67"/>
            <p:cNvGrpSpPr>
              <a:grpSpLocks/>
            </p:cNvGrpSpPr>
            <p:nvPr/>
          </p:nvGrpSpPr>
          <p:grpSpPr bwMode="auto">
            <a:xfrm>
              <a:off x="6248" y="4495"/>
              <a:ext cx="841" cy="438"/>
              <a:chOff x="2496" y="1798"/>
              <a:chExt cx="336" cy="175"/>
            </a:xfrm>
          </p:grpSpPr>
          <p:sp>
            <p:nvSpPr>
              <p:cNvPr id="59" name="Rectangle 68"/>
              <p:cNvSpPr>
                <a:spLocks noChangeArrowheads="1"/>
              </p:cNvSpPr>
              <p:nvPr/>
            </p:nvSpPr>
            <p:spPr bwMode="auto">
              <a:xfrm>
                <a:off x="251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0" name="Rectangle 69"/>
              <p:cNvSpPr>
                <a:spLocks noChangeArrowheads="1"/>
              </p:cNvSpPr>
              <p:nvPr/>
            </p:nvSpPr>
            <p:spPr bwMode="auto">
              <a:xfrm>
                <a:off x="25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1" name="Rectangle 70"/>
              <p:cNvSpPr>
                <a:spLocks noChangeArrowheads="1"/>
              </p:cNvSpPr>
              <p:nvPr/>
            </p:nvSpPr>
            <p:spPr bwMode="auto">
              <a:xfrm>
                <a:off x="25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2" name="Rectangle 71"/>
              <p:cNvSpPr>
                <a:spLocks noChangeArrowheads="1"/>
              </p:cNvSpPr>
              <p:nvPr/>
            </p:nvSpPr>
            <p:spPr bwMode="auto">
              <a:xfrm>
                <a:off x="268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3" name="Rectangle 72"/>
              <p:cNvSpPr>
                <a:spLocks noChangeArrowheads="1"/>
              </p:cNvSpPr>
              <p:nvPr/>
            </p:nvSpPr>
            <p:spPr bwMode="auto">
              <a:xfrm>
                <a:off x="268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Line 73"/>
              <p:cNvSpPr>
                <a:spLocks noChangeShapeType="1"/>
              </p:cNvSpPr>
              <p:nvPr/>
            </p:nvSpPr>
            <p:spPr bwMode="auto">
              <a:xfrm>
                <a:off x="2496" y="1872"/>
                <a:ext cx="96" cy="0"/>
              </a:xfrm>
              <a:prstGeom prst="line">
                <a:avLst/>
              </a:prstGeom>
              <a:noFill/>
              <a:ln w="25400">
                <a:solidFill>
                  <a:srgbClr val="FFFFFF"/>
                </a:solidFill>
                <a:round/>
                <a:headEnd/>
                <a:tailEnd/>
              </a:ln>
            </p:spPr>
            <p:txBody>
              <a:bodyPr/>
              <a:lstStyle/>
              <a:p>
                <a:endParaRPr lang="zh-CN" altLang="en-US"/>
              </a:p>
            </p:txBody>
          </p:sp>
          <p:sp>
            <p:nvSpPr>
              <p:cNvPr id="65" name="Line 74"/>
              <p:cNvSpPr>
                <a:spLocks noChangeShapeType="1"/>
              </p:cNvSpPr>
              <p:nvPr/>
            </p:nvSpPr>
            <p:spPr bwMode="auto">
              <a:xfrm>
                <a:off x="2592" y="1872"/>
                <a:ext cx="0" cy="48"/>
              </a:xfrm>
              <a:prstGeom prst="line">
                <a:avLst/>
              </a:prstGeom>
              <a:noFill/>
              <a:ln w="25400">
                <a:solidFill>
                  <a:srgbClr val="FFFFFF"/>
                </a:solidFill>
                <a:round/>
                <a:headEnd/>
                <a:tailEnd/>
              </a:ln>
            </p:spPr>
            <p:txBody>
              <a:bodyPr/>
              <a:lstStyle/>
              <a:p>
                <a:endParaRPr lang="zh-CN" altLang="en-US"/>
              </a:p>
            </p:txBody>
          </p:sp>
          <p:sp>
            <p:nvSpPr>
              <p:cNvPr id="66" name="Line 75"/>
              <p:cNvSpPr>
                <a:spLocks noChangeShapeType="1"/>
              </p:cNvSpPr>
              <p:nvPr/>
            </p:nvSpPr>
            <p:spPr bwMode="auto">
              <a:xfrm>
                <a:off x="2640" y="1872"/>
                <a:ext cx="48" cy="48"/>
              </a:xfrm>
              <a:prstGeom prst="line">
                <a:avLst/>
              </a:prstGeom>
              <a:noFill/>
              <a:ln w="25400">
                <a:solidFill>
                  <a:srgbClr val="FFFFFF"/>
                </a:solidFill>
                <a:round/>
                <a:headEnd/>
                <a:tailEnd/>
              </a:ln>
            </p:spPr>
            <p:txBody>
              <a:bodyPr/>
              <a:lstStyle/>
              <a:p>
                <a:endParaRPr lang="zh-CN" altLang="en-US"/>
              </a:p>
            </p:txBody>
          </p:sp>
          <p:sp>
            <p:nvSpPr>
              <p:cNvPr id="67" name="Line 76"/>
              <p:cNvSpPr>
                <a:spLocks noChangeShapeType="1"/>
              </p:cNvSpPr>
              <p:nvPr/>
            </p:nvSpPr>
            <p:spPr bwMode="auto">
              <a:xfrm flipV="1">
                <a:off x="2736" y="1872"/>
                <a:ext cx="0" cy="48"/>
              </a:xfrm>
              <a:prstGeom prst="line">
                <a:avLst/>
              </a:prstGeom>
              <a:noFill/>
              <a:ln w="25400">
                <a:solidFill>
                  <a:srgbClr val="FFFFFF"/>
                </a:solidFill>
                <a:round/>
                <a:headEnd/>
                <a:tailEnd/>
              </a:ln>
            </p:spPr>
            <p:txBody>
              <a:bodyPr/>
              <a:lstStyle/>
              <a:p>
                <a:endParaRPr lang="zh-CN" altLang="en-US"/>
              </a:p>
            </p:txBody>
          </p:sp>
          <p:sp>
            <p:nvSpPr>
              <p:cNvPr id="68" name="Line 77"/>
              <p:cNvSpPr>
                <a:spLocks noChangeShapeType="1"/>
              </p:cNvSpPr>
              <p:nvPr/>
            </p:nvSpPr>
            <p:spPr bwMode="auto">
              <a:xfrm>
                <a:off x="2784" y="1872"/>
                <a:ext cx="48" cy="0"/>
              </a:xfrm>
              <a:prstGeom prst="line">
                <a:avLst/>
              </a:prstGeom>
              <a:noFill/>
              <a:ln w="25400">
                <a:solidFill>
                  <a:srgbClr val="FFFFFF"/>
                </a:solidFill>
                <a:round/>
                <a:headEnd/>
                <a:tailEnd/>
              </a:ln>
            </p:spPr>
            <p:txBody>
              <a:bodyPr/>
              <a:lstStyle/>
              <a:p>
                <a:endParaRPr lang="zh-CN" altLang="en-US"/>
              </a:p>
            </p:txBody>
          </p:sp>
        </p:grpSp>
        <p:grpSp>
          <p:nvGrpSpPr>
            <p:cNvPr id="29" name="Group 78"/>
            <p:cNvGrpSpPr>
              <a:grpSpLocks/>
            </p:cNvGrpSpPr>
            <p:nvPr/>
          </p:nvGrpSpPr>
          <p:grpSpPr bwMode="auto">
            <a:xfrm>
              <a:off x="3150" y="5290"/>
              <a:ext cx="200" cy="105"/>
              <a:chOff x="1260" y="2116"/>
              <a:chExt cx="80" cy="42"/>
            </a:xfrm>
          </p:grpSpPr>
          <p:sp>
            <p:nvSpPr>
              <p:cNvPr id="57" name="Oval 79"/>
              <p:cNvSpPr>
                <a:spLocks noChangeArrowheads="1"/>
              </p:cNvSpPr>
              <p:nvPr/>
            </p:nvSpPr>
            <p:spPr bwMode="auto">
              <a:xfrm>
                <a:off x="126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8" name="Line 80"/>
              <p:cNvSpPr>
                <a:spLocks noChangeShapeType="1"/>
              </p:cNvSpPr>
              <p:nvPr/>
            </p:nvSpPr>
            <p:spPr bwMode="auto">
              <a:xfrm flipV="1">
                <a:off x="1300" y="2125"/>
                <a:ext cx="21" cy="12"/>
              </a:xfrm>
              <a:prstGeom prst="line">
                <a:avLst/>
              </a:prstGeom>
              <a:noFill/>
              <a:ln w="12700">
                <a:solidFill>
                  <a:srgbClr val="000000"/>
                </a:solidFill>
                <a:round/>
                <a:headEnd/>
                <a:tailEnd/>
              </a:ln>
            </p:spPr>
            <p:txBody>
              <a:bodyPr/>
              <a:lstStyle/>
              <a:p>
                <a:endParaRPr lang="zh-CN" altLang="en-US"/>
              </a:p>
            </p:txBody>
          </p:sp>
        </p:grpSp>
        <p:sp>
          <p:nvSpPr>
            <p:cNvPr id="30" name="Line 81"/>
            <p:cNvSpPr>
              <a:spLocks noChangeShapeType="1"/>
            </p:cNvSpPr>
            <p:nvPr/>
          </p:nvSpPr>
          <p:spPr bwMode="auto">
            <a:xfrm>
              <a:off x="31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1" name="Line 82"/>
            <p:cNvSpPr>
              <a:spLocks noChangeShapeType="1"/>
            </p:cNvSpPr>
            <p:nvPr/>
          </p:nvSpPr>
          <p:spPr bwMode="auto">
            <a:xfrm flipV="1">
              <a:off x="33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2" name="Group 83"/>
            <p:cNvGrpSpPr>
              <a:grpSpLocks/>
            </p:cNvGrpSpPr>
            <p:nvPr/>
          </p:nvGrpSpPr>
          <p:grpSpPr bwMode="auto">
            <a:xfrm>
              <a:off x="4110" y="5290"/>
              <a:ext cx="200" cy="105"/>
              <a:chOff x="1644" y="2116"/>
              <a:chExt cx="80" cy="42"/>
            </a:xfrm>
          </p:grpSpPr>
          <p:sp>
            <p:nvSpPr>
              <p:cNvPr id="55" name="Oval 84"/>
              <p:cNvSpPr>
                <a:spLocks noChangeArrowheads="1"/>
              </p:cNvSpPr>
              <p:nvPr/>
            </p:nvSpPr>
            <p:spPr bwMode="auto">
              <a:xfrm>
                <a:off x="1644"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6" name="Line 85"/>
              <p:cNvSpPr>
                <a:spLocks noChangeShapeType="1"/>
              </p:cNvSpPr>
              <p:nvPr/>
            </p:nvSpPr>
            <p:spPr bwMode="auto">
              <a:xfrm flipV="1">
                <a:off x="1684" y="2125"/>
                <a:ext cx="21" cy="12"/>
              </a:xfrm>
              <a:prstGeom prst="line">
                <a:avLst/>
              </a:prstGeom>
              <a:noFill/>
              <a:ln w="12700">
                <a:solidFill>
                  <a:srgbClr val="000000"/>
                </a:solidFill>
                <a:round/>
                <a:headEnd/>
                <a:tailEnd/>
              </a:ln>
            </p:spPr>
            <p:txBody>
              <a:bodyPr/>
              <a:lstStyle/>
              <a:p>
                <a:endParaRPr lang="zh-CN" altLang="en-US"/>
              </a:p>
            </p:txBody>
          </p:sp>
        </p:grpSp>
        <p:sp>
          <p:nvSpPr>
            <p:cNvPr id="33" name="Line 86"/>
            <p:cNvSpPr>
              <a:spLocks noChangeShapeType="1"/>
            </p:cNvSpPr>
            <p:nvPr/>
          </p:nvSpPr>
          <p:spPr bwMode="auto">
            <a:xfrm>
              <a:off x="408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4" name="Line 87"/>
            <p:cNvSpPr>
              <a:spLocks noChangeShapeType="1"/>
            </p:cNvSpPr>
            <p:nvPr/>
          </p:nvSpPr>
          <p:spPr bwMode="auto">
            <a:xfrm flipV="1">
              <a:off x="432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5" name="Group 88"/>
            <p:cNvGrpSpPr>
              <a:grpSpLocks/>
            </p:cNvGrpSpPr>
            <p:nvPr/>
          </p:nvGrpSpPr>
          <p:grpSpPr bwMode="auto">
            <a:xfrm>
              <a:off x="4470" y="5290"/>
              <a:ext cx="200" cy="105"/>
              <a:chOff x="1788" y="2116"/>
              <a:chExt cx="80" cy="42"/>
            </a:xfrm>
          </p:grpSpPr>
          <p:sp>
            <p:nvSpPr>
              <p:cNvPr id="53" name="Oval 89"/>
              <p:cNvSpPr>
                <a:spLocks noChangeArrowheads="1"/>
              </p:cNvSpPr>
              <p:nvPr/>
            </p:nvSpPr>
            <p:spPr bwMode="auto">
              <a:xfrm>
                <a:off x="1788"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4" name="Line 90"/>
              <p:cNvSpPr>
                <a:spLocks noChangeShapeType="1"/>
              </p:cNvSpPr>
              <p:nvPr/>
            </p:nvSpPr>
            <p:spPr bwMode="auto">
              <a:xfrm flipV="1">
                <a:off x="1828" y="2125"/>
                <a:ext cx="21" cy="12"/>
              </a:xfrm>
              <a:prstGeom prst="line">
                <a:avLst/>
              </a:prstGeom>
              <a:noFill/>
              <a:ln w="12700">
                <a:solidFill>
                  <a:srgbClr val="000000"/>
                </a:solidFill>
                <a:round/>
                <a:headEnd/>
                <a:tailEnd/>
              </a:ln>
            </p:spPr>
            <p:txBody>
              <a:bodyPr/>
              <a:lstStyle/>
              <a:p>
                <a:endParaRPr lang="zh-CN" altLang="en-US"/>
              </a:p>
            </p:txBody>
          </p:sp>
        </p:grpSp>
        <p:sp>
          <p:nvSpPr>
            <p:cNvPr id="36" name="Line 91"/>
            <p:cNvSpPr>
              <a:spLocks noChangeShapeType="1"/>
            </p:cNvSpPr>
            <p:nvPr/>
          </p:nvSpPr>
          <p:spPr bwMode="auto">
            <a:xfrm>
              <a:off x="444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7" name="Line 92"/>
            <p:cNvSpPr>
              <a:spLocks noChangeShapeType="1"/>
            </p:cNvSpPr>
            <p:nvPr/>
          </p:nvSpPr>
          <p:spPr bwMode="auto">
            <a:xfrm flipV="1">
              <a:off x="468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8" name="Group 93"/>
            <p:cNvGrpSpPr>
              <a:grpSpLocks/>
            </p:cNvGrpSpPr>
            <p:nvPr/>
          </p:nvGrpSpPr>
          <p:grpSpPr bwMode="auto">
            <a:xfrm>
              <a:off x="5550" y="5290"/>
              <a:ext cx="200" cy="105"/>
              <a:chOff x="2220" y="2116"/>
              <a:chExt cx="80" cy="42"/>
            </a:xfrm>
          </p:grpSpPr>
          <p:sp>
            <p:nvSpPr>
              <p:cNvPr id="51" name="Oval 94"/>
              <p:cNvSpPr>
                <a:spLocks noChangeArrowheads="1"/>
              </p:cNvSpPr>
              <p:nvPr/>
            </p:nvSpPr>
            <p:spPr bwMode="auto">
              <a:xfrm>
                <a:off x="222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2" name="Line 95"/>
              <p:cNvSpPr>
                <a:spLocks noChangeShapeType="1"/>
              </p:cNvSpPr>
              <p:nvPr/>
            </p:nvSpPr>
            <p:spPr bwMode="auto">
              <a:xfrm flipV="1">
                <a:off x="2260" y="2125"/>
                <a:ext cx="21" cy="12"/>
              </a:xfrm>
              <a:prstGeom prst="line">
                <a:avLst/>
              </a:prstGeom>
              <a:noFill/>
              <a:ln w="12700">
                <a:solidFill>
                  <a:srgbClr val="000000"/>
                </a:solidFill>
                <a:round/>
                <a:headEnd/>
                <a:tailEnd/>
              </a:ln>
            </p:spPr>
            <p:txBody>
              <a:bodyPr/>
              <a:lstStyle/>
              <a:p>
                <a:endParaRPr lang="zh-CN" altLang="en-US"/>
              </a:p>
            </p:txBody>
          </p:sp>
        </p:grpSp>
        <p:sp>
          <p:nvSpPr>
            <p:cNvPr id="39" name="Line 96"/>
            <p:cNvSpPr>
              <a:spLocks noChangeShapeType="1"/>
            </p:cNvSpPr>
            <p:nvPr/>
          </p:nvSpPr>
          <p:spPr bwMode="auto">
            <a:xfrm>
              <a:off x="55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0" name="Line 97"/>
            <p:cNvSpPr>
              <a:spLocks noChangeShapeType="1"/>
            </p:cNvSpPr>
            <p:nvPr/>
          </p:nvSpPr>
          <p:spPr bwMode="auto">
            <a:xfrm flipV="1">
              <a:off x="57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1" name="Group 98"/>
            <p:cNvGrpSpPr>
              <a:grpSpLocks/>
            </p:cNvGrpSpPr>
            <p:nvPr/>
          </p:nvGrpSpPr>
          <p:grpSpPr bwMode="auto">
            <a:xfrm>
              <a:off x="6390" y="5290"/>
              <a:ext cx="200" cy="105"/>
              <a:chOff x="2556" y="2116"/>
              <a:chExt cx="80" cy="42"/>
            </a:xfrm>
          </p:grpSpPr>
          <p:sp>
            <p:nvSpPr>
              <p:cNvPr id="49" name="Oval 99"/>
              <p:cNvSpPr>
                <a:spLocks noChangeArrowheads="1"/>
              </p:cNvSpPr>
              <p:nvPr/>
            </p:nvSpPr>
            <p:spPr bwMode="auto">
              <a:xfrm>
                <a:off x="2556"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0" name="Line 100"/>
              <p:cNvSpPr>
                <a:spLocks noChangeShapeType="1"/>
              </p:cNvSpPr>
              <p:nvPr/>
            </p:nvSpPr>
            <p:spPr bwMode="auto">
              <a:xfrm flipV="1">
                <a:off x="2596" y="2125"/>
                <a:ext cx="21" cy="12"/>
              </a:xfrm>
              <a:prstGeom prst="line">
                <a:avLst/>
              </a:prstGeom>
              <a:noFill/>
              <a:ln w="12700">
                <a:solidFill>
                  <a:srgbClr val="000000"/>
                </a:solidFill>
                <a:round/>
                <a:headEnd/>
                <a:tailEnd/>
              </a:ln>
            </p:spPr>
            <p:txBody>
              <a:bodyPr/>
              <a:lstStyle/>
              <a:p>
                <a:endParaRPr lang="zh-CN" altLang="en-US"/>
              </a:p>
            </p:txBody>
          </p:sp>
        </p:grpSp>
        <p:sp>
          <p:nvSpPr>
            <p:cNvPr id="42" name="Line 101"/>
            <p:cNvSpPr>
              <a:spLocks noChangeShapeType="1"/>
            </p:cNvSpPr>
            <p:nvPr/>
          </p:nvSpPr>
          <p:spPr bwMode="auto">
            <a:xfrm>
              <a:off x="636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3" name="Line 102"/>
            <p:cNvSpPr>
              <a:spLocks noChangeShapeType="1"/>
            </p:cNvSpPr>
            <p:nvPr/>
          </p:nvSpPr>
          <p:spPr bwMode="auto">
            <a:xfrm flipV="1">
              <a:off x="660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4" name="Group 103"/>
            <p:cNvGrpSpPr>
              <a:grpSpLocks/>
            </p:cNvGrpSpPr>
            <p:nvPr/>
          </p:nvGrpSpPr>
          <p:grpSpPr bwMode="auto">
            <a:xfrm>
              <a:off x="6750" y="5290"/>
              <a:ext cx="200" cy="105"/>
              <a:chOff x="2700" y="2116"/>
              <a:chExt cx="80" cy="42"/>
            </a:xfrm>
          </p:grpSpPr>
          <p:sp>
            <p:nvSpPr>
              <p:cNvPr id="47" name="Oval 104"/>
              <p:cNvSpPr>
                <a:spLocks noChangeArrowheads="1"/>
              </p:cNvSpPr>
              <p:nvPr/>
            </p:nvSpPr>
            <p:spPr bwMode="auto">
              <a:xfrm>
                <a:off x="270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8" name="Line 105"/>
              <p:cNvSpPr>
                <a:spLocks noChangeShapeType="1"/>
              </p:cNvSpPr>
              <p:nvPr/>
            </p:nvSpPr>
            <p:spPr bwMode="auto">
              <a:xfrm flipV="1">
                <a:off x="2740" y="2125"/>
                <a:ext cx="21" cy="12"/>
              </a:xfrm>
              <a:prstGeom prst="line">
                <a:avLst/>
              </a:prstGeom>
              <a:noFill/>
              <a:ln w="12700">
                <a:solidFill>
                  <a:srgbClr val="000000"/>
                </a:solidFill>
                <a:round/>
                <a:headEnd/>
                <a:tailEnd/>
              </a:ln>
            </p:spPr>
            <p:txBody>
              <a:bodyPr/>
              <a:lstStyle/>
              <a:p>
                <a:endParaRPr lang="zh-CN" altLang="en-US"/>
              </a:p>
            </p:txBody>
          </p:sp>
        </p:grpSp>
        <p:sp>
          <p:nvSpPr>
            <p:cNvPr id="45" name="Line 106"/>
            <p:cNvSpPr>
              <a:spLocks noChangeShapeType="1"/>
            </p:cNvSpPr>
            <p:nvPr/>
          </p:nvSpPr>
          <p:spPr bwMode="auto">
            <a:xfrm>
              <a:off x="67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6" name="Line 107"/>
            <p:cNvSpPr>
              <a:spLocks noChangeShapeType="1"/>
            </p:cNvSpPr>
            <p:nvPr/>
          </p:nvSpPr>
          <p:spPr bwMode="auto">
            <a:xfrm flipV="1">
              <a:off x="6960" y="4920"/>
              <a:ext cx="0" cy="36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4290918827"/>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a:t>
            </a:r>
            <a:r>
              <a:rPr lang="en-US" altLang="zh-CN" dirty="0">
                <a:latin typeface="楷体" panose="02010609060101010101" pitchFamily="49" charset="-122"/>
              </a:rPr>
              <a:t>4</a:t>
            </a:r>
            <a:r>
              <a:rPr lang="zh-CN" altLang="en-US" dirty="0">
                <a:latin typeface="楷体" panose="02010609060101010101" pitchFamily="49" charset="-122"/>
              </a:rPr>
              <a:t>)</a:t>
            </a:r>
          </a:p>
        </p:txBody>
      </p:sp>
      <p:sp>
        <p:nvSpPr>
          <p:cNvPr id="3" name="内容占位符 2"/>
          <p:cNvSpPr>
            <a:spLocks noGrp="1"/>
          </p:cNvSpPr>
          <p:nvPr>
            <p:ph idx="1"/>
          </p:nvPr>
        </p:nvSpPr>
        <p:spPr>
          <a:xfrm>
            <a:off x="1919536" y="1268760"/>
            <a:ext cx="8397750" cy="4267200"/>
          </a:xfrm>
        </p:spPr>
        <p:txBody>
          <a:bodyPr/>
          <a:lstStyle/>
          <a:p>
            <a:r>
              <a:rPr lang="zh-CN" altLang="en-US" sz="3100" dirty="0"/>
              <a:t>第四级：定量管理级</a:t>
            </a:r>
          </a:p>
          <a:p>
            <a:pPr lvl="1">
              <a:lnSpc>
                <a:spcPct val="90000"/>
              </a:lnSpc>
            </a:pPr>
            <a:r>
              <a:rPr lang="zh-CN" altLang="en-US" spc="300" dirty="0"/>
              <a:t>过程都需建立相应的度量方式，所有产品的质量</a:t>
            </a:r>
            <a:r>
              <a:rPr lang="en-US" altLang="zh-CN" spc="300" dirty="0"/>
              <a:t>(</a:t>
            </a:r>
            <a:r>
              <a:rPr lang="zh-CN" altLang="en-US" spc="300" dirty="0"/>
              <a:t>包括工作产可度量，预测值与结果之间的偏差可控</a:t>
            </a:r>
          </a:p>
          <a:p>
            <a:pPr lvl="1">
              <a:lnSpc>
                <a:spcPct val="90000"/>
              </a:lnSpc>
            </a:pPr>
            <a:r>
              <a:rPr lang="zh-CN" altLang="en-US" spc="300" dirty="0"/>
              <a:t>所有过程品和提交给用户的产品</a:t>
            </a:r>
            <a:r>
              <a:rPr lang="en-US" altLang="zh-CN" spc="300" dirty="0"/>
              <a:t>)</a:t>
            </a:r>
            <a:r>
              <a:rPr lang="zh-CN" altLang="en-US" spc="300" dirty="0"/>
              <a:t>需</a:t>
            </a:r>
            <a:r>
              <a:rPr lang="zh-CN" altLang="en-US" spc="300" dirty="0">
                <a:solidFill>
                  <a:srgbClr val="FF0000"/>
                </a:solidFill>
              </a:rPr>
              <a:t>有明确的度量指标</a:t>
            </a:r>
            <a:r>
              <a:rPr lang="zh-CN" altLang="en-US" spc="300" dirty="0"/>
              <a:t>。这些度量是详尽的，且可用于理解、控制软件过程和产品，这种量化控制将使软件开发真正变成为工业生产活动。</a:t>
            </a:r>
          </a:p>
          <a:p>
            <a:pPr lvl="1">
              <a:lnSpc>
                <a:spcPct val="90000"/>
              </a:lnSpc>
            </a:pPr>
            <a:r>
              <a:rPr lang="zh-CN" altLang="en-US" spc="300" dirty="0"/>
              <a:t>处于这一级的组织已经能够为软件产品和软件过程设定定量的质量目标，并且能对跨项目的重要软件过程活动的效率和质量予</a:t>
            </a:r>
            <a:r>
              <a:rPr lang="zh-CN" altLang="en-US" sz="2200" spc="300" dirty="0"/>
              <a:t>以度量</a:t>
            </a:r>
          </a:p>
        </p:txBody>
      </p:sp>
    </p:spTree>
    <p:extLst>
      <p:ext uri="{BB962C8B-B14F-4D97-AF65-F5344CB8AC3E}">
        <p14:creationId xmlns:p14="http://schemas.microsoft.com/office/powerpoint/2010/main" val="3289155005"/>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rc 5"/>
          <p:cNvSpPr>
            <a:spLocks/>
          </p:cNvSpPr>
          <p:nvPr/>
        </p:nvSpPr>
        <p:spPr bwMode="gray">
          <a:xfrm rot="-5400000">
            <a:off x="2281239" y="4540252"/>
            <a:ext cx="1871663" cy="18716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E7FC">
              <a:alpha val="94901"/>
            </a:srgbClr>
          </a:solidFill>
          <a:ln w="25400">
            <a:solidFill>
              <a:schemeClr val="bg1"/>
            </a:solidFill>
            <a:round/>
            <a:headEnd/>
            <a:tailEnd/>
          </a:ln>
        </p:spPr>
        <p:txBody>
          <a:bodyPr vert="eaVert" lIns="45720" tIns="44450" rIns="45720" bIns="44450" anchor="ctr" anchorCtr="1"/>
          <a:lstStyle/>
          <a:p>
            <a:endParaRPr kumimoji="1" lang="zh-TW" altLang="en-US">
              <a:latin typeface="Arial" pitchFamily="34" charset="0"/>
              <a:ea typeface="PMingLiU" pitchFamily="18" charset="-120"/>
            </a:endParaRPr>
          </a:p>
        </p:txBody>
      </p:sp>
      <p:sp>
        <p:nvSpPr>
          <p:cNvPr id="28675" name="Arc 6"/>
          <p:cNvSpPr>
            <a:spLocks/>
          </p:cNvSpPr>
          <p:nvPr/>
        </p:nvSpPr>
        <p:spPr bwMode="gray">
          <a:xfrm rot="-5400000">
            <a:off x="3562350" y="3027364"/>
            <a:ext cx="3384550" cy="3384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00">
              <a:alpha val="38823"/>
            </a:srgbClr>
          </a:solidFill>
          <a:ln w="25400">
            <a:solidFill>
              <a:schemeClr val="bg1"/>
            </a:solidFill>
            <a:round/>
            <a:headEnd/>
            <a:tailEnd/>
          </a:ln>
        </p:spPr>
        <p:txBody>
          <a:bodyPr vert="eaVert" lIns="45720" tIns="44450" rIns="45720" bIns="44450" anchor="ctr" anchorCtr="1"/>
          <a:lstStyle/>
          <a:p>
            <a:endParaRPr kumimoji="1" lang="zh-TW" altLang="en-US">
              <a:latin typeface="Arial" pitchFamily="34" charset="0"/>
              <a:ea typeface="PMingLiU" pitchFamily="18" charset="-120"/>
            </a:endParaRPr>
          </a:p>
        </p:txBody>
      </p:sp>
      <p:sp>
        <p:nvSpPr>
          <p:cNvPr id="28676" name="Arc 7"/>
          <p:cNvSpPr>
            <a:spLocks/>
          </p:cNvSpPr>
          <p:nvPr/>
        </p:nvSpPr>
        <p:spPr bwMode="gray">
          <a:xfrm rot="-5400000">
            <a:off x="5514975" y="1735138"/>
            <a:ext cx="4610100" cy="474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99CCFF">
              <a:alpha val="76862"/>
            </a:srgbClr>
          </a:solidFill>
          <a:ln w="25400">
            <a:solidFill>
              <a:schemeClr val="bg1"/>
            </a:solidFill>
            <a:round/>
            <a:headEnd/>
            <a:tailEnd/>
          </a:ln>
        </p:spPr>
        <p:txBody>
          <a:bodyPr vert="eaVert" lIns="45720" tIns="44450" rIns="45720" bIns="44450" anchor="ctr" anchorCtr="1"/>
          <a:lstStyle/>
          <a:p>
            <a:endParaRPr kumimoji="1" lang="zh-TW" altLang="en-US">
              <a:latin typeface="Arial" pitchFamily="34" charset="0"/>
              <a:ea typeface="PMingLiU" pitchFamily="18" charset="-120"/>
            </a:endParaRPr>
          </a:p>
        </p:txBody>
      </p:sp>
      <p:sp>
        <p:nvSpPr>
          <p:cNvPr id="28678" name="Rectangle 2"/>
          <p:cNvSpPr>
            <a:spLocks noGrp="1" noChangeArrowheads="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五级模型(5)</a:t>
            </a:r>
          </a:p>
        </p:txBody>
      </p:sp>
      <p:sp>
        <p:nvSpPr>
          <p:cNvPr id="28677" name="Rectangle 3"/>
          <p:cNvSpPr>
            <a:spLocks noGrp="1" noChangeArrowheads="1"/>
          </p:cNvSpPr>
          <p:nvPr>
            <p:ph idx="1"/>
          </p:nvPr>
        </p:nvSpPr>
        <p:spPr/>
        <p:txBody>
          <a:bodyPr/>
          <a:lstStyle/>
          <a:p>
            <a:pPr eaLnBrk="1" hangingPunct="1"/>
            <a:r>
              <a:rPr lang="zh-CN" altLang="en-US" sz="3100" dirty="0"/>
              <a:t>第五级：（不断）优化级 </a:t>
            </a:r>
            <a:br>
              <a:rPr lang="zh-CN" altLang="en-US" sz="3100" dirty="0"/>
            </a:br>
            <a:br>
              <a:rPr lang="zh-CN" altLang="en-US" dirty="0"/>
            </a:br>
            <a:r>
              <a:rPr lang="zh-CN" altLang="en-US" dirty="0"/>
              <a:t>　　</a:t>
            </a:r>
            <a:endParaRPr lang="en-US" altLang="zh-CN" dirty="0"/>
          </a:p>
          <a:p>
            <a:pPr eaLnBrk="1" hangingPunct="1"/>
            <a:endParaRPr lang="en-US" altLang="zh-CN" dirty="0"/>
          </a:p>
          <a:p>
            <a:pPr eaLnBrk="1" hangingPunct="1"/>
            <a:endParaRPr lang="en-US" altLang="zh-CN" dirty="0"/>
          </a:p>
          <a:p>
            <a:pPr marL="471487" lvl="1" indent="0">
              <a:lnSpc>
                <a:spcPct val="90000"/>
              </a:lnSpc>
              <a:buNone/>
            </a:pPr>
            <a:r>
              <a:rPr lang="en-US" altLang="zh-CN" dirty="0"/>
              <a:t>    </a:t>
            </a:r>
            <a:r>
              <a:rPr lang="zh-CN" altLang="en-US" spc="300" dirty="0"/>
              <a:t>通过对来自过程、新概念和新技术等方面各种有用信息的定量分析，能够不断地、持续性的对过程进行改进。</a:t>
            </a:r>
          </a:p>
          <a:p>
            <a:pPr eaLnBrk="1" hangingPunct="1"/>
            <a:endParaRPr lang="zh-CN" altLang="en-US" dirty="0">
              <a:ea typeface="宋体" pitchFamily="2" charset="-122"/>
            </a:endParaRPr>
          </a:p>
        </p:txBody>
      </p:sp>
      <p:grpSp>
        <p:nvGrpSpPr>
          <p:cNvPr id="7" name="Group 4"/>
          <p:cNvGrpSpPr>
            <a:grpSpLocks/>
          </p:cNvGrpSpPr>
          <p:nvPr/>
        </p:nvGrpSpPr>
        <p:grpSpPr bwMode="auto">
          <a:xfrm>
            <a:off x="3538516" y="2336158"/>
            <a:ext cx="4572000" cy="1812925"/>
            <a:chOff x="960" y="2554"/>
            <a:chExt cx="2000" cy="902"/>
          </a:xfrm>
        </p:grpSpPr>
        <p:sp>
          <p:nvSpPr>
            <p:cNvPr id="8" name="Line 5"/>
            <p:cNvSpPr>
              <a:spLocks noChangeShapeType="1"/>
            </p:cNvSpPr>
            <p:nvPr/>
          </p:nvSpPr>
          <p:spPr bwMode="auto">
            <a:xfrm>
              <a:off x="960" y="3074"/>
              <a:ext cx="480" cy="0"/>
            </a:xfrm>
            <a:prstGeom prst="line">
              <a:avLst/>
            </a:prstGeom>
            <a:noFill/>
            <a:ln w="25400">
              <a:solidFill>
                <a:schemeClr val="tx1"/>
              </a:solidFill>
              <a:round/>
              <a:headEnd/>
              <a:tailEnd type="triangle" w="med" len="med"/>
            </a:ln>
          </p:spPr>
          <p:txBody>
            <a:bodyPr/>
            <a:lstStyle/>
            <a:p>
              <a:endParaRPr lang="zh-CN" altLang="en-US"/>
            </a:p>
          </p:txBody>
        </p:sp>
        <p:sp>
          <p:nvSpPr>
            <p:cNvPr id="9" name="Line 6"/>
            <p:cNvSpPr>
              <a:spLocks noChangeShapeType="1"/>
            </p:cNvSpPr>
            <p:nvPr/>
          </p:nvSpPr>
          <p:spPr bwMode="auto">
            <a:xfrm>
              <a:off x="2380"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0" name="Line 7"/>
            <p:cNvSpPr>
              <a:spLocks noChangeShapeType="1"/>
            </p:cNvSpPr>
            <p:nvPr/>
          </p:nvSpPr>
          <p:spPr bwMode="auto">
            <a:xfrm>
              <a:off x="1486"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1" name="Line 8"/>
            <p:cNvSpPr>
              <a:spLocks noChangeShapeType="1"/>
            </p:cNvSpPr>
            <p:nvPr/>
          </p:nvSpPr>
          <p:spPr bwMode="auto">
            <a:xfrm>
              <a:off x="1934"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2" name="Line 9"/>
            <p:cNvSpPr>
              <a:spLocks noChangeShapeType="1"/>
            </p:cNvSpPr>
            <p:nvPr/>
          </p:nvSpPr>
          <p:spPr bwMode="auto">
            <a:xfrm>
              <a:off x="2827"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1175" y="2664"/>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4" name="Rectangle 11"/>
            <p:cNvSpPr>
              <a:spLocks noChangeArrowheads="1"/>
            </p:cNvSpPr>
            <p:nvPr/>
          </p:nvSpPr>
          <p:spPr bwMode="auto">
            <a:xfrm>
              <a:off x="2517" y="2664"/>
              <a:ext cx="306"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5" name="Line 12"/>
            <p:cNvSpPr>
              <a:spLocks noChangeShapeType="1"/>
            </p:cNvSpPr>
            <p:nvPr/>
          </p:nvSpPr>
          <p:spPr bwMode="auto">
            <a:xfrm flipV="1">
              <a:off x="201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flipV="1">
              <a:off x="243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7" name="Line 14"/>
            <p:cNvSpPr>
              <a:spLocks noChangeShapeType="1"/>
            </p:cNvSpPr>
            <p:nvPr/>
          </p:nvSpPr>
          <p:spPr bwMode="auto">
            <a:xfrm flipV="1">
              <a:off x="2906"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8" name="Line 15"/>
            <p:cNvSpPr>
              <a:spLocks noChangeShapeType="1"/>
            </p:cNvSpPr>
            <p:nvPr/>
          </p:nvSpPr>
          <p:spPr bwMode="auto">
            <a:xfrm>
              <a:off x="1117" y="3408"/>
              <a:ext cx="1789" cy="0"/>
            </a:xfrm>
            <a:prstGeom prst="line">
              <a:avLst/>
            </a:prstGeom>
            <a:noFill/>
            <a:ln w="12700">
              <a:solidFill>
                <a:schemeClr val="tx1"/>
              </a:solidFill>
              <a:round/>
              <a:headEnd/>
              <a:tailEnd/>
            </a:ln>
          </p:spPr>
          <p:txBody>
            <a:bodyPr/>
            <a:lstStyle/>
            <a:p>
              <a:endParaRPr lang="zh-CN" altLang="en-US"/>
            </a:p>
          </p:txBody>
        </p:sp>
        <p:grpSp>
          <p:nvGrpSpPr>
            <p:cNvPr id="19" name="Group 16"/>
            <p:cNvGrpSpPr>
              <a:grpSpLocks/>
            </p:cNvGrpSpPr>
            <p:nvPr/>
          </p:nvGrpSpPr>
          <p:grpSpPr bwMode="auto">
            <a:xfrm>
              <a:off x="1068" y="3360"/>
              <a:ext cx="99" cy="96"/>
              <a:chOff x="1068" y="1582"/>
              <a:chExt cx="99" cy="96"/>
            </a:xfrm>
          </p:grpSpPr>
          <p:sp>
            <p:nvSpPr>
              <p:cNvPr id="108" name="Oval 17"/>
              <p:cNvSpPr>
                <a:spLocks noChangeArrowheads="1"/>
              </p:cNvSpPr>
              <p:nvPr/>
            </p:nvSpPr>
            <p:spPr bwMode="auto">
              <a:xfrm>
                <a:off x="1068" y="1582"/>
                <a:ext cx="99"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9" name="Line 18"/>
              <p:cNvSpPr>
                <a:spLocks noChangeShapeType="1"/>
              </p:cNvSpPr>
              <p:nvPr/>
            </p:nvSpPr>
            <p:spPr bwMode="auto">
              <a:xfrm flipV="1">
                <a:off x="1117" y="1604"/>
                <a:ext cx="26" cy="26"/>
              </a:xfrm>
              <a:prstGeom prst="line">
                <a:avLst/>
              </a:prstGeom>
              <a:noFill/>
              <a:ln w="12700">
                <a:solidFill>
                  <a:schemeClr val="tx1"/>
                </a:solidFill>
                <a:round/>
                <a:headEnd/>
                <a:tailEnd/>
              </a:ln>
            </p:spPr>
            <p:txBody>
              <a:bodyPr/>
              <a:lstStyle/>
              <a:p>
                <a:endParaRPr lang="zh-CN" altLang="en-US"/>
              </a:p>
            </p:txBody>
          </p:sp>
        </p:grpSp>
        <p:grpSp>
          <p:nvGrpSpPr>
            <p:cNvPr id="20" name="Group 19"/>
            <p:cNvGrpSpPr>
              <a:grpSpLocks/>
            </p:cNvGrpSpPr>
            <p:nvPr/>
          </p:nvGrpSpPr>
          <p:grpSpPr bwMode="auto">
            <a:xfrm>
              <a:off x="1963" y="3360"/>
              <a:ext cx="97" cy="96"/>
              <a:chOff x="1963" y="1582"/>
              <a:chExt cx="97" cy="96"/>
            </a:xfrm>
          </p:grpSpPr>
          <p:sp>
            <p:nvSpPr>
              <p:cNvPr id="106" name="Oval 20"/>
              <p:cNvSpPr>
                <a:spLocks noChangeArrowheads="1"/>
              </p:cNvSpPr>
              <p:nvPr/>
            </p:nvSpPr>
            <p:spPr bwMode="auto">
              <a:xfrm>
                <a:off x="1963"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7" name="Line 21"/>
              <p:cNvSpPr>
                <a:spLocks noChangeShapeType="1"/>
              </p:cNvSpPr>
              <p:nvPr/>
            </p:nvSpPr>
            <p:spPr bwMode="auto">
              <a:xfrm flipV="1">
                <a:off x="2013" y="1604"/>
                <a:ext cx="26" cy="26"/>
              </a:xfrm>
              <a:prstGeom prst="line">
                <a:avLst/>
              </a:prstGeom>
              <a:noFill/>
              <a:ln w="12700">
                <a:solidFill>
                  <a:schemeClr val="tx1"/>
                </a:solidFill>
                <a:round/>
                <a:headEnd/>
                <a:tailEnd/>
              </a:ln>
            </p:spPr>
            <p:txBody>
              <a:bodyPr/>
              <a:lstStyle/>
              <a:p>
                <a:endParaRPr lang="zh-CN" altLang="en-US"/>
              </a:p>
            </p:txBody>
          </p:sp>
        </p:grpSp>
        <p:grpSp>
          <p:nvGrpSpPr>
            <p:cNvPr id="21" name="Group 22"/>
            <p:cNvGrpSpPr>
              <a:grpSpLocks/>
            </p:cNvGrpSpPr>
            <p:nvPr/>
          </p:nvGrpSpPr>
          <p:grpSpPr bwMode="auto">
            <a:xfrm>
              <a:off x="2384" y="3360"/>
              <a:ext cx="97" cy="96"/>
              <a:chOff x="2384" y="1582"/>
              <a:chExt cx="97" cy="96"/>
            </a:xfrm>
          </p:grpSpPr>
          <p:sp>
            <p:nvSpPr>
              <p:cNvPr id="104" name="Oval 23"/>
              <p:cNvSpPr>
                <a:spLocks noChangeArrowheads="1"/>
              </p:cNvSpPr>
              <p:nvPr/>
            </p:nvSpPr>
            <p:spPr bwMode="auto">
              <a:xfrm>
                <a:off x="2384"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5" name="Line 24"/>
              <p:cNvSpPr>
                <a:spLocks noChangeShapeType="1"/>
              </p:cNvSpPr>
              <p:nvPr/>
            </p:nvSpPr>
            <p:spPr bwMode="auto">
              <a:xfrm flipV="1">
                <a:off x="2433" y="1604"/>
                <a:ext cx="25" cy="26"/>
              </a:xfrm>
              <a:prstGeom prst="line">
                <a:avLst/>
              </a:prstGeom>
              <a:noFill/>
              <a:ln w="12700">
                <a:solidFill>
                  <a:schemeClr val="tx1"/>
                </a:solidFill>
                <a:round/>
                <a:headEnd/>
                <a:tailEnd/>
              </a:ln>
            </p:spPr>
            <p:txBody>
              <a:bodyPr/>
              <a:lstStyle/>
              <a:p>
                <a:endParaRPr lang="zh-CN" altLang="en-US"/>
              </a:p>
            </p:txBody>
          </p:sp>
        </p:grpSp>
        <p:grpSp>
          <p:nvGrpSpPr>
            <p:cNvPr id="22" name="Group 25"/>
            <p:cNvGrpSpPr>
              <a:grpSpLocks/>
            </p:cNvGrpSpPr>
            <p:nvPr/>
          </p:nvGrpSpPr>
          <p:grpSpPr bwMode="auto">
            <a:xfrm>
              <a:off x="2859" y="3360"/>
              <a:ext cx="97" cy="96"/>
              <a:chOff x="2859" y="1582"/>
              <a:chExt cx="97" cy="96"/>
            </a:xfrm>
          </p:grpSpPr>
          <p:sp>
            <p:nvSpPr>
              <p:cNvPr id="102" name="Oval 26"/>
              <p:cNvSpPr>
                <a:spLocks noChangeArrowheads="1"/>
              </p:cNvSpPr>
              <p:nvPr/>
            </p:nvSpPr>
            <p:spPr bwMode="auto">
              <a:xfrm>
                <a:off x="2859"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3" name="Line 27"/>
              <p:cNvSpPr>
                <a:spLocks noChangeShapeType="1"/>
              </p:cNvSpPr>
              <p:nvPr/>
            </p:nvSpPr>
            <p:spPr bwMode="auto">
              <a:xfrm flipV="1">
                <a:off x="2906" y="1604"/>
                <a:ext cx="28" cy="26"/>
              </a:xfrm>
              <a:prstGeom prst="line">
                <a:avLst/>
              </a:prstGeom>
              <a:noFill/>
              <a:ln w="12700">
                <a:solidFill>
                  <a:schemeClr val="tx1"/>
                </a:solidFill>
                <a:round/>
                <a:headEnd/>
                <a:tailEnd/>
              </a:ln>
            </p:spPr>
            <p:txBody>
              <a:bodyPr/>
              <a:lstStyle/>
              <a:p>
                <a:endParaRPr lang="zh-CN" altLang="en-US"/>
              </a:p>
            </p:txBody>
          </p:sp>
        </p:grpSp>
        <p:grpSp>
          <p:nvGrpSpPr>
            <p:cNvPr id="23" name="Group 28"/>
            <p:cNvGrpSpPr>
              <a:grpSpLocks/>
            </p:cNvGrpSpPr>
            <p:nvPr/>
          </p:nvGrpSpPr>
          <p:grpSpPr bwMode="auto">
            <a:xfrm>
              <a:off x="1152" y="2664"/>
              <a:ext cx="336" cy="175"/>
              <a:chOff x="1152" y="886"/>
              <a:chExt cx="336" cy="175"/>
            </a:xfrm>
          </p:grpSpPr>
          <p:sp>
            <p:nvSpPr>
              <p:cNvPr id="92" name="Rectangle 29"/>
              <p:cNvSpPr>
                <a:spLocks noChangeArrowheads="1"/>
              </p:cNvSpPr>
              <p:nvPr/>
            </p:nvSpPr>
            <p:spPr bwMode="auto">
              <a:xfrm>
                <a:off x="1175"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93" name="Rectangle 30"/>
              <p:cNvSpPr>
                <a:spLocks noChangeArrowheads="1"/>
              </p:cNvSpPr>
              <p:nvPr/>
            </p:nvSpPr>
            <p:spPr bwMode="auto">
              <a:xfrm>
                <a:off x="1200"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4" name="Rectangle 31"/>
              <p:cNvSpPr>
                <a:spLocks noChangeArrowheads="1"/>
              </p:cNvSpPr>
              <p:nvPr/>
            </p:nvSpPr>
            <p:spPr bwMode="auto">
              <a:xfrm>
                <a:off x="1200"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5" name="Rectangle 32"/>
              <p:cNvSpPr>
                <a:spLocks noChangeArrowheads="1"/>
              </p:cNvSpPr>
              <p:nvPr/>
            </p:nvSpPr>
            <p:spPr bwMode="auto">
              <a:xfrm>
                <a:off x="13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6" name="Rectangle 33"/>
              <p:cNvSpPr>
                <a:spLocks noChangeArrowheads="1"/>
              </p:cNvSpPr>
              <p:nvPr/>
            </p:nvSpPr>
            <p:spPr bwMode="auto">
              <a:xfrm>
                <a:off x="13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7" name="Line 34"/>
              <p:cNvSpPr>
                <a:spLocks noChangeShapeType="1"/>
              </p:cNvSpPr>
              <p:nvPr/>
            </p:nvSpPr>
            <p:spPr bwMode="auto">
              <a:xfrm>
                <a:off x="1152" y="960"/>
                <a:ext cx="96" cy="0"/>
              </a:xfrm>
              <a:prstGeom prst="line">
                <a:avLst/>
              </a:prstGeom>
              <a:noFill/>
              <a:ln w="25400">
                <a:solidFill>
                  <a:schemeClr val="bg1"/>
                </a:solidFill>
                <a:round/>
                <a:headEnd/>
                <a:tailEnd/>
              </a:ln>
            </p:spPr>
            <p:txBody>
              <a:bodyPr/>
              <a:lstStyle/>
              <a:p>
                <a:endParaRPr lang="zh-CN" altLang="en-US"/>
              </a:p>
            </p:txBody>
          </p:sp>
          <p:sp>
            <p:nvSpPr>
              <p:cNvPr id="98" name="Line 35"/>
              <p:cNvSpPr>
                <a:spLocks noChangeShapeType="1"/>
              </p:cNvSpPr>
              <p:nvPr/>
            </p:nvSpPr>
            <p:spPr bwMode="auto">
              <a:xfrm>
                <a:off x="1248" y="960"/>
                <a:ext cx="0" cy="48"/>
              </a:xfrm>
              <a:prstGeom prst="line">
                <a:avLst/>
              </a:prstGeom>
              <a:noFill/>
              <a:ln w="25400">
                <a:solidFill>
                  <a:schemeClr val="bg1"/>
                </a:solidFill>
                <a:round/>
                <a:headEnd/>
                <a:tailEnd/>
              </a:ln>
            </p:spPr>
            <p:txBody>
              <a:bodyPr/>
              <a:lstStyle/>
              <a:p>
                <a:endParaRPr lang="zh-CN" altLang="en-US"/>
              </a:p>
            </p:txBody>
          </p:sp>
          <p:sp>
            <p:nvSpPr>
              <p:cNvPr id="99" name="Line 36"/>
              <p:cNvSpPr>
                <a:spLocks noChangeShapeType="1"/>
              </p:cNvSpPr>
              <p:nvPr/>
            </p:nvSpPr>
            <p:spPr bwMode="auto">
              <a:xfrm>
                <a:off x="1296" y="960"/>
                <a:ext cx="48" cy="48"/>
              </a:xfrm>
              <a:prstGeom prst="line">
                <a:avLst/>
              </a:prstGeom>
              <a:noFill/>
              <a:ln w="25400">
                <a:solidFill>
                  <a:schemeClr val="bg1"/>
                </a:solidFill>
                <a:round/>
                <a:headEnd/>
                <a:tailEnd/>
              </a:ln>
            </p:spPr>
            <p:txBody>
              <a:bodyPr/>
              <a:lstStyle/>
              <a:p>
                <a:endParaRPr lang="zh-CN" altLang="en-US"/>
              </a:p>
            </p:txBody>
          </p:sp>
          <p:sp>
            <p:nvSpPr>
              <p:cNvPr id="100" name="Line 37"/>
              <p:cNvSpPr>
                <a:spLocks noChangeShapeType="1"/>
              </p:cNvSpPr>
              <p:nvPr/>
            </p:nvSpPr>
            <p:spPr bwMode="auto">
              <a:xfrm flipV="1">
                <a:off x="1392" y="960"/>
                <a:ext cx="0" cy="48"/>
              </a:xfrm>
              <a:prstGeom prst="line">
                <a:avLst/>
              </a:prstGeom>
              <a:noFill/>
              <a:ln w="25400">
                <a:solidFill>
                  <a:schemeClr val="bg1"/>
                </a:solidFill>
                <a:round/>
                <a:headEnd/>
                <a:tailEnd/>
              </a:ln>
            </p:spPr>
            <p:txBody>
              <a:bodyPr/>
              <a:lstStyle/>
              <a:p>
                <a:endParaRPr lang="zh-CN" altLang="en-US"/>
              </a:p>
            </p:txBody>
          </p:sp>
          <p:sp>
            <p:nvSpPr>
              <p:cNvPr id="101" name="Line 38"/>
              <p:cNvSpPr>
                <a:spLocks noChangeShapeType="1"/>
              </p:cNvSpPr>
              <p:nvPr/>
            </p:nvSpPr>
            <p:spPr bwMode="auto">
              <a:xfrm>
                <a:off x="1440" y="960"/>
                <a:ext cx="48" cy="0"/>
              </a:xfrm>
              <a:prstGeom prst="line">
                <a:avLst/>
              </a:prstGeom>
              <a:noFill/>
              <a:ln w="25400">
                <a:solidFill>
                  <a:schemeClr val="bg1"/>
                </a:solidFill>
                <a:round/>
                <a:headEnd/>
                <a:tailEnd/>
              </a:ln>
            </p:spPr>
            <p:txBody>
              <a:bodyPr/>
              <a:lstStyle/>
              <a:p>
                <a:endParaRPr lang="zh-CN" altLang="en-US"/>
              </a:p>
            </p:txBody>
          </p:sp>
        </p:grpSp>
        <p:grpSp>
          <p:nvGrpSpPr>
            <p:cNvPr id="24" name="Group 39"/>
            <p:cNvGrpSpPr>
              <a:grpSpLocks/>
            </p:cNvGrpSpPr>
            <p:nvPr/>
          </p:nvGrpSpPr>
          <p:grpSpPr bwMode="auto">
            <a:xfrm>
              <a:off x="1584" y="2664"/>
              <a:ext cx="336" cy="175"/>
              <a:chOff x="1584" y="886"/>
              <a:chExt cx="336" cy="175"/>
            </a:xfrm>
          </p:grpSpPr>
          <p:sp>
            <p:nvSpPr>
              <p:cNvPr id="82" name="Rectangle 40"/>
              <p:cNvSpPr>
                <a:spLocks noChangeArrowheads="1"/>
              </p:cNvSpPr>
              <p:nvPr/>
            </p:nvSpPr>
            <p:spPr bwMode="auto">
              <a:xfrm>
                <a:off x="1607"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83" name="Rectangle 41"/>
              <p:cNvSpPr>
                <a:spLocks noChangeArrowheads="1"/>
              </p:cNvSpPr>
              <p:nvPr/>
            </p:nvSpPr>
            <p:spPr bwMode="auto">
              <a:xfrm>
                <a:off x="1632"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4" name="Rectangle 42"/>
              <p:cNvSpPr>
                <a:spLocks noChangeArrowheads="1"/>
              </p:cNvSpPr>
              <p:nvPr/>
            </p:nvSpPr>
            <p:spPr bwMode="auto">
              <a:xfrm>
                <a:off x="1632"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5" name="Rectangle 43"/>
              <p:cNvSpPr>
                <a:spLocks noChangeArrowheads="1"/>
              </p:cNvSpPr>
              <p:nvPr/>
            </p:nvSpPr>
            <p:spPr bwMode="auto">
              <a:xfrm>
                <a:off x="1776"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6" name="Rectangle 44"/>
              <p:cNvSpPr>
                <a:spLocks noChangeArrowheads="1"/>
              </p:cNvSpPr>
              <p:nvPr/>
            </p:nvSpPr>
            <p:spPr bwMode="auto">
              <a:xfrm>
                <a:off x="1776"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7" name="Line 45"/>
              <p:cNvSpPr>
                <a:spLocks noChangeShapeType="1"/>
              </p:cNvSpPr>
              <p:nvPr/>
            </p:nvSpPr>
            <p:spPr bwMode="auto">
              <a:xfrm>
                <a:off x="1584" y="960"/>
                <a:ext cx="96" cy="0"/>
              </a:xfrm>
              <a:prstGeom prst="line">
                <a:avLst/>
              </a:prstGeom>
              <a:noFill/>
              <a:ln w="25400">
                <a:solidFill>
                  <a:schemeClr val="bg1"/>
                </a:solidFill>
                <a:round/>
                <a:headEnd/>
                <a:tailEnd/>
              </a:ln>
            </p:spPr>
            <p:txBody>
              <a:bodyPr/>
              <a:lstStyle/>
              <a:p>
                <a:endParaRPr lang="zh-CN" altLang="en-US"/>
              </a:p>
            </p:txBody>
          </p:sp>
          <p:sp>
            <p:nvSpPr>
              <p:cNvPr id="88" name="Line 46"/>
              <p:cNvSpPr>
                <a:spLocks noChangeShapeType="1"/>
              </p:cNvSpPr>
              <p:nvPr/>
            </p:nvSpPr>
            <p:spPr bwMode="auto">
              <a:xfrm>
                <a:off x="1680" y="960"/>
                <a:ext cx="0" cy="48"/>
              </a:xfrm>
              <a:prstGeom prst="line">
                <a:avLst/>
              </a:prstGeom>
              <a:noFill/>
              <a:ln w="25400">
                <a:solidFill>
                  <a:schemeClr val="bg1"/>
                </a:solidFill>
                <a:round/>
                <a:headEnd/>
                <a:tailEnd/>
              </a:ln>
            </p:spPr>
            <p:txBody>
              <a:bodyPr/>
              <a:lstStyle/>
              <a:p>
                <a:endParaRPr lang="zh-CN" altLang="en-US"/>
              </a:p>
            </p:txBody>
          </p:sp>
          <p:sp>
            <p:nvSpPr>
              <p:cNvPr id="89" name="Line 47"/>
              <p:cNvSpPr>
                <a:spLocks noChangeShapeType="1"/>
              </p:cNvSpPr>
              <p:nvPr/>
            </p:nvSpPr>
            <p:spPr bwMode="auto">
              <a:xfrm>
                <a:off x="1728" y="960"/>
                <a:ext cx="48" cy="48"/>
              </a:xfrm>
              <a:prstGeom prst="line">
                <a:avLst/>
              </a:prstGeom>
              <a:noFill/>
              <a:ln w="25400">
                <a:solidFill>
                  <a:schemeClr val="bg1"/>
                </a:solidFill>
                <a:round/>
                <a:headEnd/>
                <a:tailEnd/>
              </a:ln>
            </p:spPr>
            <p:txBody>
              <a:bodyPr/>
              <a:lstStyle/>
              <a:p>
                <a:endParaRPr lang="zh-CN" altLang="en-US"/>
              </a:p>
            </p:txBody>
          </p:sp>
          <p:sp>
            <p:nvSpPr>
              <p:cNvPr id="90" name="Line 48"/>
              <p:cNvSpPr>
                <a:spLocks noChangeShapeType="1"/>
              </p:cNvSpPr>
              <p:nvPr/>
            </p:nvSpPr>
            <p:spPr bwMode="auto">
              <a:xfrm flipV="1">
                <a:off x="1824" y="960"/>
                <a:ext cx="0" cy="48"/>
              </a:xfrm>
              <a:prstGeom prst="line">
                <a:avLst/>
              </a:prstGeom>
              <a:noFill/>
              <a:ln w="25400">
                <a:solidFill>
                  <a:schemeClr val="bg1"/>
                </a:solidFill>
                <a:round/>
                <a:headEnd/>
                <a:tailEnd/>
              </a:ln>
            </p:spPr>
            <p:txBody>
              <a:bodyPr/>
              <a:lstStyle/>
              <a:p>
                <a:endParaRPr lang="zh-CN" altLang="en-US"/>
              </a:p>
            </p:txBody>
          </p:sp>
          <p:sp>
            <p:nvSpPr>
              <p:cNvPr id="91" name="Line 49"/>
              <p:cNvSpPr>
                <a:spLocks noChangeShapeType="1"/>
              </p:cNvSpPr>
              <p:nvPr/>
            </p:nvSpPr>
            <p:spPr bwMode="auto">
              <a:xfrm>
                <a:off x="1872" y="960"/>
                <a:ext cx="48" cy="0"/>
              </a:xfrm>
              <a:prstGeom prst="line">
                <a:avLst/>
              </a:prstGeom>
              <a:noFill/>
              <a:ln w="25400">
                <a:solidFill>
                  <a:schemeClr val="bg1"/>
                </a:solidFill>
                <a:round/>
                <a:headEnd/>
                <a:tailEnd/>
              </a:ln>
            </p:spPr>
            <p:txBody>
              <a:bodyPr/>
              <a:lstStyle/>
              <a:p>
                <a:endParaRPr lang="zh-CN" altLang="en-US"/>
              </a:p>
            </p:txBody>
          </p:sp>
        </p:grpSp>
        <p:grpSp>
          <p:nvGrpSpPr>
            <p:cNvPr id="25" name="Group 50"/>
            <p:cNvGrpSpPr>
              <a:grpSpLocks/>
            </p:cNvGrpSpPr>
            <p:nvPr/>
          </p:nvGrpSpPr>
          <p:grpSpPr bwMode="auto">
            <a:xfrm>
              <a:off x="2016" y="2664"/>
              <a:ext cx="336" cy="175"/>
              <a:chOff x="2016" y="886"/>
              <a:chExt cx="336" cy="175"/>
            </a:xfrm>
          </p:grpSpPr>
          <p:sp>
            <p:nvSpPr>
              <p:cNvPr id="72" name="Rectangle 51"/>
              <p:cNvSpPr>
                <a:spLocks noChangeArrowheads="1"/>
              </p:cNvSpPr>
              <p:nvPr/>
            </p:nvSpPr>
            <p:spPr bwMode="auto">
              <a:xfrm>
                <a:off x="203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73" name="Rectangle 52"/>
              <p:cNvSpPr>
                <a:spLocks noChangeArrowheads="1"/>
              </p:cNvSpPr>
              <p:nvPr/>
            </p:nvSpPr>
            <p:spPr bwMode="auto">
              <a:xfrm>
                <a:off x="206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4" name="Rectangle 53"/>
              <p:cNvSpPr>
                <a:spLocks noChangeArrowheads="1"/>
              </p:cNvSpPr>
              <p:nvPr/>
            </p:nvSpPr>
            <p:spPr bwMode="auto">
              <a:xfrm>
                <a:off x="206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5" name="Rectangle 54"/>
              <p:cNvSpPr>
                <a:spLocks noChangeArrowheads="1"/>
              </p:cNvSpPr>
              <p:nvPr/>
            </p:nvSpPr>
            <p:spPr bwMode="auto">
              <a:xfrm>
                <a:off x="220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6" name="Rectangle 55"/>
              <p:cNvSpPr>
                <a:spLocks noChangeArrowheads="1"/>
              </p:cNvSpPr>
              <p:nvPr/>
            </p:nvSpPr>
            <p:spPr bwMode="auto">
              <a:xfrm>
                <a:off x="220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7" name="Line 56"/>
              <p:cNvSpPr>
                <a:spLocks noChangeShapeType="1"/>
              </p:cNvSpPr>
              <p:nvPr/>
            </p:nvSpPr>
            <p:spPr bwMode="auto">
              <a:xfrm>
                <a:off x="2016" y="960"/>
                <a:ext cx="96" cy="0"/>
              </a:xfrm>
              <a:prstGeom prst="line">
                <a:avLst/>
              </a:prstGeom>
              <a:noFill/>
              <a:ln w="25400">
                <a:solidFill>
                  <a:schemeClr val="bg1"/>
                </a:solidFill>
                <a:round/>
                <a:headEnd/>
                <a:tailEnd/>
              </a:ln>
            </p:spPr>
            <p:txBody>
              <a:bodyPr/>
              <a:lstStyle/>
              <a:p>
                <a:endParaRPr lang="zh-CN" altLang="en-US"/>
              </a:p>
            </p:txBody>
          </p:sp>
          <p:sp>
            <p:nvSpPr>
              <p:cNvPr id="78" name="Line 57"/>
              <p:cNvSpPr>
                <a:spLocks noChangeShapeType="1"/>
              </p:cNvSpPr>
              <p:nvPr/>
            </p:nvSpPr>
            <p:spPr bwMode="auto">
              <a:xfrm>
                <a:off x="2112" y="960"/>
                <a:ext cx="0" cy="48"/>
              </a:xfrm>
              <a:prstGeom prst="line">
                <a:avLst/>
              </a:prstGeom>
              <a:noFill/>
              <a:ln w="25400">
                <a:solidFill>
                  <a:schemeClr val="bg1"/>
                </a:solidFill>
                <a:round/>
                <a:headEnd/>
                <a:tailEnd/>
              </a:ln>
            </p:spPr>
            <p:txBody>
              <a:bodyPr/>
              <a:lstStyle/>
              <a:p>
                <a:endParaRPr lang="zh-CN" altLang="en-US"/>
              </a:p>
            </p:txBody>
          </p:sp>
          <p:sp>
            <p:nvSpPr>
              <p:cNvPr id="79" name="Line 58"/>
              <p:cNvSpPr>
                <a:spLocks noChangeShapeType="1"/>
              </p:cNvSpPr>
              <p:nvPr/>
            </p:nvSpPr>
            <p:spPr bwMode="auto">
              <a:xfrm>
                <a:off x="2160" y="960"/>
                <a:ext cx="48" cy="48"/>
              </a:xfrm>
              <a:prstGeom prst="line">
                <a:avLst/>
              </a:prstGeom>
              <a:noFill/>
              <a:ln w="25400">
                <a:solidFill>
                  <a:schemeClr val="bg1"/>
                </a:solidFill>
                <a:round/>
                <a:headEnd/>
                <a:tailEnd/>
              </a:ln>
            </p:spPr>
            <p:txBody>
              <a:bodyPr/>
              <a:lstStyle/>
              <a:p>
                <a:endParaRPr lang="zh-CN" altLang="en-US"/>
              </a:p>
            </p:txBody>
          </p:sp>
          <p:sp>
            <p:nvSpPr>
              <p:cNvPr id="80" name="Line 59"/>
              <p:cNvSpPr>
                <a:spLocks noChangeShapeType="1"/>
              </p:cNvSpPr>
              <p:nvPr/>
            </p:nvSpPr>
            <p:spPr bwMode="auto">
              <a:xfrm flipV="1">
                <a:off x="2256" y="960"/>
                <a:ext cx="0" cy="48"/>
              </a:xfrm>
              <a:prstGeom prst="line">
                <a:avLst/>
              </a:prstGeom>
              <a:noFill/>
              <a:ln w="25400">
                <a:solidFill>
                  <a:schemeClr val="bg1"/>
                </a:solidFill>
                <a:round/>
                <a:headEnd/>
                <a:tailEnd/>
              </a:ln>
            </p:spPr>
            <p:txBody>
              <a:bodyPr/>
              <a:lstStyle/>
              <a:p>
                <a:endParaRPr lang="zh-CN" altLang="en-US"/>
              </a:p>
            </p:txBody>
          </p:sp>
          <p:sp>
            <p:nvSpPr>
              <p:cNvPr id="81" name="Line 60"/>
              <p:cNvSpPr>
                <a:spLocks noChangeShapeType="1"/>
              </p:cNvSpPr>
              <p:nvPr/>
            </p:nvSpPr>
            <p:spPr bwMode="auto">
              <a:xfrm>
                <a:off x="2304" y="960"/>
                <a:ext cx="48" cy="0"/>
              </a:xfrm>
              <a:prstGeom prst="line">
                <a:avLst/>
              </a:prstGeom>
              <a:noFill/>
              <a:ln w="25400">
                <a:solidFill>
                  <a:schemeClr val="bg1"/>
                </a:solidFill>
                <a:round/>
                <a:headEnd/>
                <a:tailEnd/>
              </a:ln>
            </p:spPr>
            <p:txBody>
              <a:bodyPr/>
              <a:lstStyle/>
              <a:p>
                <a:endParaRPr lang="zh-CN" altLang="en-US"/>
              </a:p>
            </p:txBody>
          </p:sp>
        </p:grpSp>
        <p:grpSp>
          <p:nvGrpSpPr>
            <p:cNvPr id="26" name="Group 61"/>
            <p:cNvGrpSpPr>
              <a:grpSpLocks/>
            </p:cNvGrpSpPr>
            <p:nvPr/>
          </p:nvGrpSpPr>
          <p:grpSpPr bwMode="auto">
            <a:xfrm>
              <a:off x="2496" y="2664"/>
              <a:ext cx="336" cy="175"/>
              <a:chOff x="2496" y="886"/>
              <a:chExt cx="336" cy="175"/>
            </a:xfrm>
          </p:grpSpPr>
          <p:sp>
            <p:nvSpPr>
              <p:cNvPr id="62" name="Rectangle 62"/>
              <p:cNvSpPr>
                <a:spLocks noChangeArrowheads="1"/>
              </p:cNvSpPr>
              <p:nvPr/>
            </p:nvSpPr>
            <p:spPr bwMode="auto">
              <a:xfrm>
                <a:off x="251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63" name="Rectangle 63"/>
              <p:cNvSpPr>
                <a:spLocks noChangeArrowheads="1"/>
              </p:cNvSpPr>
              <p:nvPr/>
            </p:nvSpPr>
            <p:spPr bwMode="auto">
              <a:xfrm>
                <a:off x="25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4" name="Rectangle 64"/>
              <p:cNvSpPr>
                <a:spLocks noChangeArrowheads="1"/>
              </p:cNvSpPr>
              <p:nvPr/>
            </p:nvSpPr>
            <p:spPr bwMode="auto">
              <a:xfrm>
                <a:off x="25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5" name="Rectangle 65"/>
              <p:cNvSpPr>
                <a:spLocks noChangeArrowheads="1"/>
              </p:cNvSpPr>
              <p:nvPr/>
            </p:nvSpPr>
            <p:spPr bwMode="auto">
              <a:xfrm>
                <a:off x="268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6" name="Rectangle 66"/>
              <p:cNvSpPr>
                <a:spLocks noChangeArrowheads="1"/>
              </p:cNvSpPr>
              <p:nvPr/>
            </p:nvSpPr>
            <p:spPr bwMode="auto">
              <a:xfrm>
                <a:off x="268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7" name="Line 67"/>
              <p:cNvSpPr>
                <a:spLocks noChangeShapeType="1"/>
              </p:cNvSpPr>
              <p:nvPr/>
            </p:nvSpPr>
            <p:spPr bwMode="auto">
              <a:xfrm>
                <a:off x="2496" y="960"/>
                <a:ext cx="96" cy="0"/>
              </a:xfrm>
              <a:prstGeom prst="line">
                <a:avLst/>
              </a:prstGeom>
              <a:noFill/>
              <a:ln w="25400">
                <a:solidFill>
                  <a:schemeClr val="bg1"/>
                </a:solidFill>
                <a:round/>
                <a:headEnd/>
                <a:tailEnd/>
              </a:ln>
            </p:spPr>
            <p:txBody>
              <a:bodyPr/>
              <a:lstStyle/>
              <a:p>
                <a:endParaRPr lang="zh-CN" altLang="en-US"/>
              </a:p>
            </p:txBody>
          </p:sp>
          <p:sp>
            <p:nvSpPr>
              <p:cNvPr id="68" name="Line 68"/>
              <p:cNvSpPr>
                <a:spLocks noChangeShapeType="1"/>
              </p:cNvSpPr>
              <p:nvPr/>
            </p:nvSpPr>
            <p:spPr bwMode="auto">
              <a:xfrm>
                <a:off x="2592" y="960"/>
                <a:ext cx="0" cy="48"/>
              </a:xfrm>
              <a:prstGeom prst="line">
                <a:avLst/>
              </a:prstGeom>
              <a:noFill/>
              <a:ln w="25400">
                <a:solidFill>
                  <a:schemeClr val="bg1"/>
                </a:solidFill>
                <a:round/>
                <a:headEnd/>
                <a:tailEnd/>
              </a:ln>
            </p:spPr>
            <p:txBody>
              <a:bodyPr/>
              <a:lstStyle/>
              <a:p>
                <a:endParaRPr lang="zh-CN" altLang="en-US"/>
              </a:p>
            </p:txBody>
          </p:sp>
          <p:sp>
            <p:nvSpPr>
              <p:cNvPr id="69" name="Line 69"/>
              <p:cNvSpPr>
                <a:spLocks noChangeShapeType="1"/>
              </p:cNvSpPr>
              <p:nvPr/>
            </p:nvSpPr>
            <p:spPr bwMode="auto">
              <a:xfrm>
                <a:off x="2640" y="960"/>
                <a:ext cx="48" cy="48"/>
              </a:xfrm>
              <a:prstGeom prst="line">
                <a:avLst/>
              </a:prstGeom>
              <a:noFill/>
              <a:ln w="25400">
                <a:solidFill>
                  <a:schemeClr val="bg1"/>
                </a:solidFill>
                <a:round/>
                <a:headEnd/>
                <a:tailEnd/>
              </a:ln>
            </p:spPr>
            <p:txBody>
              <a:bodyPr/>
              <a:lstStyle/>
              <a:p>
                <a:endParaRPr lang="zh-CN" altLang="en-US"/>
              </a:p>
            </p:txBody>
          </p:sp>
          <p:sp>
            <p:nvSpPr>
              <p:cNvPr id="70" name="Line 70"/>
              <p:cNvSpPr>
                <a:spLocks noChangeShapeType="1"/>
              </p:cNvSpPr>
              <p:nvPr/>
            </p:nvSpPr>
            <p:spPr bwMode="auto">
              <a:xfrm flipV="1">
                <a:off x="2736" y="960"/>
                <a:ext cx="0" cy="48"/>
              </a:xfrm>
              <a:prstGeom prst="line">
                <a:avLst/>
              </a:prstGeom>
              <a:noFill/>
              <a:ln w="25400">
                <a:solidFill>
                  <a:schemeClr val="bg1"/>
                </a:solidFill>
                <a:round/>
                <a:headEnd/>
                <a:tailEnd/>
              </a:ln>
            </p:spPr>
            <p:txBody>
              <a:bodyPr/>
              <a:lstStyle/>
              <a:p>
                <a:endParaRPr lang="zh-CN" altLang="en-US"/>
              </a:p>
            </p:txBody>
          </p:sp>
          <p:sp>
            <p:nvSpPr>
              <p:cNvPr id="71" name="Line 71"/>
              <p:cNvSpPr>
                <a:spLocks noChangeShapeType="1"/>
              </p:cNvSpPr>
              <p:nvPr/>
            </p:nvSpPr>
            <p:spPr bwMode="auto">
              <a:xfrm>
                <a:off x="2784" y="960"/>
                <a:ext cx="48" cy="0"/>
              </a:xfrm>
              <a:prstGeom prst="line">
                <a:avLst/>
              </a:prstGeom>
              <a:noFill/>
              <a:ln w="25400">
                <a:solidFill>
                  <a:schemeClr val="bg1"/>
                </a:solidFill>
                <a:round/>
                <a:headEnd/>
                <a:tailEnd/>
              </a:ln>
            </p:spPr>
            <p:txBody>
              <a:bodyPr/>
              <a:lstStyle/>
              <a:p>
                <a:endParaRPr lang="zh-CN" altLang="en-US"/>
              </a:p>
            </p:txBody>
          </p:sp>
        </p:grpSp>
        <p:grpSp>
          <p:nvGrpSpPr>
            <p:cNvPr id="27" name="Group 72"/>
            <p:cNvGrpSpPr>
              <a:grpSpLocks/>
            </p:cNvGrpSpPr>
            <p:nvPr/>
          </p:nvGrpSpPr>
          <p:grpSpPr bwMode="auto">
            <a:xfrm>
              <a:off x="1440" y="3048"/>
              <a:ext cx="336" cy="175"/>
              <a:chOff x="1440" y="1270"/>
              <a:chExt cx="336" cy="175"/>
            </a:xfrm>
          </p:grpSpPr>
          <p:sp>
            <p:nvSpPr>
              <p:cNvPr id="52" name="Rectangle 73"/>
              <p:cNvSpPr>
                <a:spLocks noChangeArrowheads="1"/>
              </p:cNvSpPr>
              <p:nvPr/>
            </p:nvSpPr>
            <p:spPr bwMode="auto">
              <a:xfrm>
                <a:off x="1463" y="1270"/>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53" name="Rectangle 74"/>
              <p:cNvSpPr>
                <a:spLocks noChangeArrowheads="1"/>
              </p:cNvSpPr>
              <p:nvPr/>
            </p:nvSpPr>
            <p:spPr bwMode="auto">
              <a:xfrm>
                <a:off x="1488"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4" name="Rectangle 75"/>
              <p:cNvSpPr>
                <a:spLocks noChangeArrowheads="1"/>
              </p:cNvSpPr>
              <p:nvPr/>
            </p:nvSpPr>
            <p:spPr bwMode="auto">
              <a:xfrm>
                <a:off x="1488"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5" name="Rectangle 76"/>
              <p:cNvSpPr>
                <a:spLocks noChangeArrowheads="1"/>
              </p:cNvSpPr>
              <p:nvPr/>
            </p:nvSpPr>
            <p:spPr bwMode="auto">
              <a:xfrm>
                <a:off x="1632"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6" name="Rectangle 77"/>
              <p:cNvSpPr>
                <a:spLocks noChangeArrowheads="1"/>
              </p:cNvSpPr>
              <p:nvPr/>
            </p:nvSpPr>
            <p:spPr bwMode="auto">
              <a:xfrm>
                <a:off x="1632"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7" name="Line 78"/>
              <p:cNvSpPr>
                <a:spLocks noChangeShapeType="1"/>
              </p:cNvSpPr>
              <p:nvPr/>
            </p:nvSpPr>
            <p:spPr bwMode="auto">
              <a:xfrm>
                <a:off x="1440" y="1344"/>
                <a:ext cx="96" cy="0"/>
              </a:xfrm>
              <a:prstGeom prst="line">
                <a:avLst/>
              </a:prstGeom>
              <a:noFill/>
              <a:ln w="25400">
                <a:solidFill>
                  <a:schemeClr val="bg1"/>
                </a:solidFill>
                <a:round/>
                <a:headEnd/>
                <a:tailEnd/>
              </a:ln>
            </p:spPr>
            <p:txBody>
              <a:bodyPr/>
              <a:lstStyle/>
              <a:p>
                <a:endParaRPr lang="zh-CN" altLang="en-US"/>
              </a:p>
            </p:txBody>
          </p:sp>
          <p:sp>
            <p:nvSpPr>
              <p:cNvPr id="58" name="Line 79"/>
              <p:cNvSpPr>
                <a:spLocks noChangeShapeType="1"/>
              </p:cNvSpPr>
              <p:nvPr/>
            </p:nvSpPr>
            <p:spPr bwMode="auto">
              <a:xfrm>
                <a:off x="1536" y="1344"/>
                <a:ext cx="0" cy="48"/>
              </a:xfrm>
              <a:prstGeom prst="line">
                <a:avLst/>
              </a:prstGeom>
              <a:noFill/>
              <a:ln w="25400">
                <a:solidFill>
                  <a:schemeClr val="bg1"/>
                </a:solidFill>
                <a:round/>
                <a:headEnd/>
                <a:tailEnd/>
              </a:ln>
            </p:spPr>
            <p:txBody>
              <a:bodyPr/>
              <a:lstStyle/>
              <a:p>
                <a:endParaRPr lang="zh-CN" altLang="en-US"/>
              </a:p>
            </p:txBody>
          </p:sp>
          <p:sp>
            <p:nvSpPr>
              <p:cNvPr id="59" name="Line 80"/>
              <p:cNvSpPr>
                <a:spLocks noChangeShapeType="1"/>
              </p:cNvSpPr>
              <p:nvPr/>
            </p:nvSpPr>
            <p:spPr bwMode="auto">
              <a:xfrm>
                <a:off x="1584" y="1344"/>
                <a:ext cx="48" cy="48"/>
              </a:xfrm>
              <a:prstGeom prst="line">
                <a:avLst/>
              </a:prstGeom>
              <a:noFill/>
              <a:ln w="25400">
                <a:solidFill>
                  <a:schemeClr val="bg1"/>
                </a:solidFill>
                <a:round/>
                <a:headEnd/>
                <a:tailEnd/>
              </a:ln>
            </p:spPr>
            <p:txBody>
              <a:bodyPr/>
              <a:lstStyle/>
              <a:p>
                <a:endParaRPr lang="zh-CN" altLang="en-US"/>
              </a:p>
            </p:txBody>
          </p:sp>
          <p:sp>
            <p:nvSpPr>
              <p:cNvPr id="60" name="Line 81"/>
              <p:cNvSpPr>
                <a:spLocks noChangeShapeType="1"/>
              </p:cNvSpPr>
              <p:nvPr/>
            </p:nvSpPr>
            <p:spPr bwMode="auto">
              <a:xfrm flipV="1">
                <a:off x="1680" y="1344"/>
                <a:ext cx="0" cy="48"/>
              </a:xfrm>
              <a:prstGeom prst="line">
                <a:avLst/>
              </a:prstGeom>
              <a:noFill/>
              <a:ln w="25400">
                <a:solidFill>
                  <a:schemeClr val="bg1"/>
                </a:solidFill>
                <a:round/>
                <a:headEnd/>
                <a:tailEnd/>
              </a:ln>
            </p:spPr>
            <p:txBody>
              <a:bodyPr/>
              <a:lstStyle/>
              <a:p>
                <a:endParaRPr lang="zh-CN" altLang="en-US"/>
              </a:p>
            </p:txBody>
          </p:sp>
          <p:sp>
            <p:nvSpPr>
              <p:cNvPr id="61" name="Line 82"/>
              <p:cNvSpPr>
                <a:spLocks noChangeShapeType="1"/>
              </p:cNvSpPr>
              <p:nvPr/>
            </p:nvSpPr>
            <p:spPr bwMode="auto">
              <a:xfrm>
                <a:off x="1728" y="1344"/>
                <a:ext cx="48" cy="0"/>
              </a:xfrm>
              <a:prstGeom prst="line">
                <a:avLst/>
              </a:prstGeom>
              <a:noFill/>
              <a:ln w="25400">
                <a:solidFill>
                  <a:schemeClr val="bg1"/>
                </a:solidFill>
                <a:round/>
                <a:headEnd/>
                <a:tailEnd/>
              </a:ln>
            </p:spPr>
            <p:txBody>
              <a:bodyPr/>
              <a:lstStyle/>
              <a:p>
                <a:endParaRPr lang="zh-CN" altLang="en-US"/>
              </a:p>
            </p:txBody>
          </p:sp>
        </p:grpSp>
        <p:sp>
          <p:nvSpPr>
            <p:cNvPr id="28" name="Line 83"/>
            <p:cNvSpPr>
              <a:spLocks noChangeShapeType="1"/>
            </p:cNvSpPr>
            <p:nvPr/>
          </p:nvSpPr>
          <p:spPr bwMode="auto">
            <a:xfrm flipV="1">
              <a:off x="1131"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29" name="Line 84"/>
            <p:cNvSpPr>
              <a:spLocks noChangeShapeType="1"/>
            </p:cNvSpPr>
            <p:nvPr/>
          </p:nvSpPr>
          <p:spPr bwMode="auto">
            <a:xfrm flipV="1">
              <a:off x="1776" y="2786"/>
              <a:ext cx="240" cy="336"/>
            </a:xfrm>
            <a:prstGeom prst="line">
              <a:avLst/>
            </a:prstGeom>
            <a:noFill/>
            <a:ln w="25400">
              <a:solidFill>
                <a:schemeClr val="tx1"/>
              </a:solidFill>
              <a:round/>
              <a:headEnd/>
              <a:tailEnd type="triangle" w="med" len="med"/>
            </a:ln>
          </p:spPr>
          <p:txBody>
            <a:bodyPr/>
            <a:lstStyle/>
            <a:p>
              <a:endParaRPr lang="zh-CN" altLang="en-US"/>
            </a:p>
          </p:txBody>
        </p:sp>
        <p:sp>
          <p:nvSpPr>
            <p:cNvPr id="30" name="Oval 85"/>
            <p:cNvSpPr>
              <a:spLocks noChangeArrowheads="1"/>
            </p:cNvSpPr>
            <p:nvPr/>
          </p:nvSpPr>
          <p:spPr bwMode="auto">
            <a:xfrm>
              <a:off x="1112" y="2554"/>
              <a:ext cx="896" cy="368"/>
            </a:xfrm>
            <a:prstGeom prst="ellipse">
              <a:avLst/>
            </a:prstGeom>
            <a:noFill/>
            <a:ln w="25400">
              <a:solidFill>
                <a:schemeClr val="tx1"/>
              </a:solidFill>
              <a:round/>
              <a:headEnd/>
              <a:tailEnd/>
            </a:ln>
          </p:spPr>
          <p:txBody>
            <a:bodyPr wrap="none" anchor="ctr"/>
            <a:lstStyle/>
            <a:p>
              <a:endParaRPr lang="zh-CN" altLang="en-US"/>
            </a:p>
          </p:txBody>
        </p:sp>
        <p:sp>
          <p:nvSpPr>
            <p:cNvPr id="31" name="Line 86"/>
            <p:cNvSpPr>
              <a:spLocks noChangeShapeType="1"/>
            </p:cNvSpPr>
            <p:nvPr/>
          </p:nvSpPr>
          <p:spPr bwMode="auto">
            <a:xfrm>
              <a:off x="1248" y="2594"/>
              <a:ext cx="624" cy="288"/>
            </a:xfrm>
            <a:prstGeom prst="line">
              <a:avLst/>
            </a:prstGeom>
            <a:noFill/>
            <a:ln w="25400">
              <a:solidFill>
                <a:schemeClr val="tx1"/>
              </a:solidFill>
              <a:round/>
              <a:headEnd/>
              <a:tailEnd/>
            </a:ln>
          </p:spPr>
          <p:txBody>
            <a:bodyPr/>
            <a:lstStyle/>
            <a:p>
              <a:endParaRPr lang="zh-CN" altLang="en-US"/>
            </a:p>
          </p:txBody>
        </p:sp>
        <p:grpSp>
          <p:nvGrpSpPr>
            <p:cNvPr id="32" name="Group 87"/>
            <p:cNvGrpSpPr>
              <a:grpSpLocks/>
            </p:cNvGrpSpPr>
            <p:nvPr/>
          </p:nvGrpSpPr>
          <p:grpSpPr bwMode="auto">
            <a:xfrm>
              <a:off x="1596" y="3366"/>
              <a:ext cx="80" cy="42"/>
              <a:chOff x="1596" y="1588"/>
              <a:chExt cx="80" cy="42"/>
            </a:xfrm>
          </p:grpSpPr>
          <p:sp>
            <p:nvSpPr>
              <p:cNvPr id="50" name="Oval 88"/>
              <p:cNvSpPr>
                <a:spLocks noChangeArrowheads="1"/>
              </p:cNvSpPr>
              <p:nvPr/>
            </p:nvSpPr>
            <p:spPr bwMode="auto">
              <a:xfrm>
                <a:off x="1596" y="1588"/>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51" name="Line 89"/>
              <p:cNvSpPr>
                <a:spLocks noChangeShapeType="1"/>
              </p:cNvSpPr>
              <p:nvPr/>
            </p:nvSpPr>
            <p:spPr bwMode="auto">
              <a:xfrm flipV="1">
                <a:off x="1636" y="1597"/>
                <a:ext cx="21" cy="12"/>
              </a:xfrm>
              <a:prstGeom prst="line">
                <a:avLst/>
              </a:prstGeom>
              <a:noFill/>
              <a:ln w="12700">
                <a:solidFill>
                  <a:schemeClr val="tx1"/>
                </a:solidFill>
                <a:round/>
                <a:headEnd/>
                <a:tailEnd/>
              </a:ln>
            </p:spPr>
            <p:txBody>
              <a:bodyPr/>
              <a:lstStyle/>
              <a:p>
                <a:endParaRPr lang="zh-CN" altLang="en-US"/>
              </a:p>
            </p:txBody>
          </p:sp>
        </p:grpSp>
        <p:sp>
          <p:nvSpPr>
            <p:cNvPr id="33" name="Line 90"/>
            <p:cNvSpPr>
              <a:spLocks noChangeShapeType="1"/>
            </p:cNvSpPr>
            <p:nvPr/>
          </p:nvSpPr>
          <p:spPr bwMode="auto">
            <a:xfrm>
              <a:off x="1584" y="3218"/>
              <a:ext cx="0" cy="144"/>
            </a:xfrm>
            <a:prstGeom prst="line">
              <a:avLst/>
            </a:prstGeom>
            <a:noFill/>
            <a:ln w="12700">
              <a:solidFill>
                <a:schemeClr val="tx1"/>
              </a:solidFill>
              <a:round/>
              <a:headEnd/>
              <a:tailEnd type="triangle" w="med" len="med"/>
            </a:ln>
          </p:spPr>
          <p:txBody>
            <a:bodyPr/>
            <a:lstStyle/>
            <a:p>
              <a:endParaRPr lang="zh-CN" altLang="en-US"/>
            </a:p>
          </p:txBody>
        </p:sp>
        <p:sp>
          <p:nvSpPr>
            <p:cNvPr id="34" name="Line 91"/>
            <p:cNvSpPr>
              <a:spLocks noChangeShapeType="1"/>
            </p:cNvSpPr>
            <p:nvPr/>
          </p:nvSpPr>
          <p:spPr bwMode="auto">
            <a:xfrm flipV="1">
              <a:off x="1680" y="3218"/>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5" name="Group 92"/>
            <p:cNvGrpSpPr>
              <a:grpSpLocks/>
            </p:cNvGrpSpPr>
            <p:nvPr/>
          </p:nvGrpSpPr>
          <p:grpSpPr bwMode="auto">
            <a:xfrm>
              <a:off x="2220" y="2982"/>
              <a:ext cx="80" cy="42"/>
              <a:chOff x="2220" y="1204"/>
              <a:chExt cx="80" cy="42"/>
            </a:xfrm>
          </p:grpSpPr>
          <p:sp>
            <p:nvSpPr>
              <p:cNvPr id="48" name="Oval 93"/>
              <p:cNvSpPr>
                <a:spLocks noChangeArrowheads="1"/>
              </p:cNvSpPr>
              <p:nvPr/>
            </p:nvSpPr>
            <p:spPr bwMode="auto">
              <a:xfrm>
                <a:off x="222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9" name="Line 94"/>
              <p:cNvSpPr>
                <a:spLocks noChangeShapeType="1"/>
              </p:cNvSpPr>
              <p:nvPr/>
            </p:nvSpPr>
            <p:spPr bwMode="auto">
              <a:xfrm flipV="1">
                <a:off x="2260" y="1213"/>
                <a:ext cx="21" cy="12"/>
              </a:xfrm>
              <a:prstGeom prst="line">
                <a:avLst/>
              </a:prstGeom>
              <a:noFill/>
              <a:ln w="12700">
                <a:solidFill>
                  <a:schemeClr val="tx1"/>
                </a:solidFill>
                <a:round/>
                <a:headEnd/>
                <a:tailEnd/>
              </a:ln>
            </p:spPr>
            <p:txBody>
              <a:bodyPr/>
              <a:lstStyle/>
              <a:p>
                <a:endParaRPr lang="zh-CN" altLang="en-US"/>
              </a:p>
            </p:txBody>
          </p:sp>
        </p:grpSp>
        <p:sp>
          <p:nvSpPr>
            <p:cNvPr id="36" name="Line 95"/>
            <p:cNvSpPr>
              <a:spLocks noChangeShapeType="1"/>
            </p:cNvSpPr>
            <p:nvPr/>
          </p:nvSpPr>
          <p:spPr bwMode="auto">
            <a:xfrm>
              <a:off x="220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37" name="Line 96"/>
            <p:cNvSpPr>
              <a:spLocks noChangeShapeType="1"/>
            </p:cNvSpPr>
            <p:nvPr/>
          </p:nvSpPr>
          <p:spPr bwMode="auto">
            <a:xfrm flipV="1">
              <a:off x="2304"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8" name="Group 97"/>
            <p:cNvGrpSpPr>
              <a:grpSpLocks/>
            </p:cNvGrpSpPr>
            <p:nvPr/>
          </p:nvGrpSpPr>
          <p:grpSpPr bwMode="auto">
            <a:xfrm>
              <a:off x="2556" y="2982"/>
              <a:ext cx="80" cy="42"/>
              <a:chOff x="2556" y="1204"/>
              <a:chExt cx="80" cy="42"/>
            </a:xfrm>
          </p:grpSpPr>
          <p:sp>
            <p:nvSpPr>
              <p:cNvPr id="46" name="Oval 98"/>
              <p:cNvSpPr>
                <a:spLocks noChangeArrowheads="1"/>
              </p:cNvSpPr>
              <p:nvPr/>
            </p:nvSpPr>
            <p:spPr bwMode="auto">
              <a:xfrm>
                <a:off x="2556"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7" name="Line 99"/>
              <p:cNvSpPr>
                <a:spLocks noChangeShapeType="1"/>
              </p:cNvSpPr>
              <p:nvPr/>
            </p:nvSpPr>
            <p:spPr bwMode="auto">
              <a:xfrm flipV="1">
                <a:off x="2596" y="1213"/>
                <a:ext cx="21" cy="12"/>
              </a:xfrm>
              <a:prstGeom prst="line">
                <a:avLst/>
              </a:prstGeom>
              <a:noFill/>
              <a:ln w="12700">
                <a:solidFill>
                  <a:schemeClr val="tx1"/>
                </a:solidFill>
                <a:round/>
                <a:headEnd/>
                <a:tailEnd/>
              </a:ln>
            </p:spPr>
            <p:txBody>
              <a:bodyPr/>
              <a:lstStyle/>
              <a:p>
                <a:endParaRPr lang="zh-CN" altLang="en-US"/>
              </a:p>
            </p:txBody>
          </p:sp>
        </p:grpSp>
        <p:sp>
          <p:nvSpPr>
            <p:cNvPr id="39" name="Line 100"/>
            <p:cNvSpPr>
              <a:spLocks noChangeShapeType="1"/>
            </p:cNvSpPr>
            <p:nvPr/>
          </p:nvSpPr>
          <p:spPr bwMode="auto">
            <a:xfrm>
              <a:off x="2544"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0" name="Line 101"/>
            <p:cNvSpPr>
              <a:spLocks noChangeShapeType="1"/>
            </p:cNvSpPr>
            <p:nvPr/>
          </p:nvSpPr>
          <p:spPr bwMode="auto">
            <a:xfrm flipV="1">
              <a:off x="2640"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41" name="Group 102"/>
            <p:cNvGrpSpPr>
              <a:grpSpLocks/>
            </p:cNvGrpSpPr>
            <p:nvPr/>
          </p:nvGrpSpPr>
          <p:grpSpPr bwMode="auto">
            <a:xfrm>
              <a:off x="2700" y="2982"/>
              <a:ext cx="80" cy="42"/>
              <a:chOff x="2700" y="1204"/>
              <a:chExt cx="80" cy="42"/>
            </a:xfrm>
          </p:grpSpPr>
          <p:sp>
            <p:nvSpPr>
              <p:cNvPr id="44" name="Oval 103"/>
              <p:cNvSpPr>
                <a:spLocks noChangeArrowheads="1"/>
              </p:cNvSpPr>
              <p:nvPr/>
            </p:nvSpPr>
            <p:spPr bwMode="auto">
              <a:xfrm>
                <a:off x="270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5" name="Line 104"/>
              <p:cNvSpPr>
                <a:spLocks noChangeShapeType="1"/>
              </p:cNvSpPr>
              <p:nvPr/>
            </p:nvSpPr>
            <p:spPr bwMode="auto">
              <a:xfrm flipV="1">
                <a:off x="2740" y="1213"/>
                <a:ext cx="21" cy="12"/>
              </a:xfrm>
              <a:prstGeom prst="line">
                <a:avLst/>
              </a:prstGeom>
              <a:noFill/>
              <a:ln w="12700">
                <a:solidFill>
                  <a:schemeClr val="tx1"/>
                </a:solidFill>
                <a:round/>
                <a:headEnd/>
                <a:tailEnd/>
              </a:ln>
            </p:spPr>
            <p:txBody>
              <a:bodyPr/>
              <a:lstStyle/>
              <a:p>
                <a:endParaRPr lang="zh-CN" altLang="en-US"/>
              </a:p>
            </p:txBody>
          </p:sp>
        </p:grpSp>
        <p:sp>
          <p:nvSpPr>
            <p:cNvPr id="42" name="Line 105"/>
            <p:cNvSpPr>
              <a:spLocks noChangeShapeType="1"/>
            </p:cNvSpPr>
            <p:nvPr/>
          </p:nvSpPr>
          <p:spPr bwMode="auto">
            <a:xfrm>
              <a:off x="268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3" name="Line 106"/>
            <p:cNvSpPr>
              <a:spLocks noChangeShapeType="1"/>
            </p:cNvSpPr>
            <p:nvPr/>
          </p:nvSpPr>
          <p:spPr bwMode="auto">
            <a:xfrm flipV="1">
              <a:off x="2784" y="2834"/>
              <a:ext cx="0" cy="144"/>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419967039"/>
      </p:ext>
    </p:extLst>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a:t>
            </a:r>
            <a:r>
              <a:rPr lang="en-US" altLang="zh-CN" dirty="0">
                <a:latin typeface="楷体" panose="02010609060101010101" pitchFamily="49" charset="-122"/>
              </a:rPr>
              <a:t>5</a:t>
            </a:r>
            <a:r>
              <a:rPr lang="zh-CN" altLang="en-US" dirty="0">
                <a:latin typeface="楷体" panose="02010609060101010101" pitchFamily="49" charset="-122"/>
              </a:rPr>
              <a:t>)</a:t>
            </a:r>
          </a:p>
        </p:txBody>
      </p:sp>
      <p:sp>
        <p:nvSpPr>
          <p:cNvPr id="3" name="内容占位符 2"/>
          <p:cNvSpPr>
            <a:spLocks noGrp="1"/>
          </p:cNvSpPr>
          <p:nvPr>
            <p:ph idx="1"/>
          </p:nvPr>
        </p:nvSpPr>
        <p:spPr/>
        <p:txBody>
          <a:bodyPr/>
          <a:lstStyle/>
          <a:p>
            <a:r>
              <a:rPr lang="zh-CN" altLang="en-US" sz="3100" dirty="0">
                <a:latin typeface="楷体" panose="02010609060101010101" pitchFamily="49" charset="-122"/>
              </a:rPr>
              <a:t>第五级：（不断）优化级</a:t>
            </a:r>
            <a:endParaRPr lang="en-US" altLang="zh-CN" sz="3100" dirty="0">
              <a:latin typeface="楷体" panose="02010609060101010101" pitchFamily="49" charset="-122"/>
            </a:endParaRPr>
          </a:p>
          <a:p>
            <a:pPr lvl="1">
              <a:lnSpc>
                <a:spcPct val="90000"/>
              </a:lnSpc>
            </a:pPr>
            <a:r>
              <a:rPr lang="zh-CN" altLang="en-US" b="1" dirty="0">
                <a:solidFill>
                  <a:schemeClr val="tx1"/>
                </a:solidFill>
                <a:latin typeface="楷体" panose="02010609060101010101" pitchFamily="49" charset="-122"/>
              </a:rPr>
              <a:t>过程动态调整、新技术的采用</a:t>
            </a:r>
          </a:p>
          <a:p>
            <a:pPr lvl="1">
              <a:lnSpc>
                <a:spcPct val="90000"/>
              </a:lnSpc>
            </a:pPr>
            <a:r>
              <a:rPr lang="zh-CN" altLang="en-US" b="1" dirty="0">
                <a:solidFill>
                  <a:schemeClr val="tx1"/>
                </a:solidFill>
                <a:latin typeface="楷体" panose="02010609060101010101" pitchFamily="49" charset="-122"/>
              </a:rPr>
              <a:t>目标是达到一个持续改善的境界。</a:t>
            </a:r>
          </a:p>
          <a:p>
            <a:pPr lvl="1">
              <a:lnSpc>
                <a:spcPct val="90000"/>
              </a:lnSpc>
            </a:pPr>
            <a:r>
              <a:rPr lang="zh-CN" altLang="en-US" b="1" dirty="0">
                <a:solidFill>
                  <a:schemeClr val="tx1"/>
                </a:solidFill>
                <a:latin typeface="楷体" panose="02010609060101010101" pitchFamily="49" charset="-122"/>
              </a:rPr>
              <a:t>可根据过程执行的反馈信息来改善下一步的执行过程，即优化执行步骤。</a:t>
            </a:r>
          </a:p>
          <a:p>
            <a:pPr lvl="1">
              <a:lnSpc>
                <a:spcPct val="90000"/>
              </a:lnSpc>
            </a:pPr>
            <a:r>
              <a:rPr lang="zh-CN" altLang="en-US" b="1" dirty="0">
                <a:solidFill>
                  <a:schemeClr val="tx1"/>
                </a:solidFill>
                <a:latin typeface="楷体" panose="02010609060101010101" pitchFamily="49" charset="-122"/>
              </a:rPr>
              <a:t>如果一个企业达到了这一级，那么表明该企业能够根据实际的项目性质、技术等因素，不断调整软件生产过程以求达到最佳。</a:t>
            </a:r>
            <a:endParaRPr lang="en-US" altLang="zh-CN" b="1" dirty="0">
              <a:solidFill>
                <a:schemeClr val="tx1"/>
              </a:solidFill>
              <a:latin typeface="楷体" panose="02010609060101010101" pitchFamily="49" charset="-122"/>
            </a:endParaRPr>
          </a:p>
          <a:p>
            <a:endParaRPr lang="zh-CN" altLang="en-US" dirty="0"/>
          </a:p>
        </p:txBody>
      </p:sp>
    </p:spTree>
    <p:extLst>
      <p:ext uri="{BB962C8B-B14F-4D97-AF65-F5344CB8AC3E}">
        <p14:creationId xmlns:p14="http://schemas.microsoft.com/office/powerpoint/2010/main" val="1730016652"/>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flipH="1">
            <a:off x="1524001" y="6433143"/>
            <a:ext cx="9144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717581" y="2593076"/>
            <a:ext cx="3254991" cy="623248"/>
          </a:xfrm>
          <a:prstGeom prst="rect">
            <a:avLst/>
          </a:prstGeom>
          <a:noFill/>
        </p:spPr>
        <p:txBody>
          <a:bodyPr wrap="square" lIns="68580" tIns="34290" rIns="68580" bIns="34290" rtlCol="0">
            <a:spAutoFit/>
          </a:bodyPr>
          <a:lstStyle/>
          <a:p>
            <a:r>
              <a:rPr lang="en-US" altLang="zh-CN" sz="3600" b="1" dirty="0">
                <a:latin typeface="Times New Roman" panose="02020603050405020304" pitchFamily="18" charset="0"/>
                <a:cs typeface="Times New Roman" panose="02020603050405020304" pitchFamily="18" charset="0"/>
              </a:rPr>
              <a:t>Question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0383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a:latin typeface="楷体" panose="02010609060101010101" pitchFamily="49" charset="-122"/>
              </a:rPr>
              <a:t>补充内容：</a:t>
            </a:r>
            <a:r>
              <a:rPr lang="en-US" altLang="zh-CN" dirty="0" err="1">
                <a:latin typeface="楷体" panose="02010609060101010101" pitchFamily="49" charset="-122"/>
              </a:rPr>
              <a:t>CMM</a:t>
            </a:r>
            <a:r>
              <a:rPr lang="zh-CN" altLang="en-US" dirty="0">
                <a:latin typeface="楷体" panose="02010609060101010101" pitchFamily="49" charset="-122"/>
              </a:rPr>
              <a:t>模型</a:t>
            </a:r>
          </a:p>
        </p:txBody>
      </p:sp>
      <p:sp>
        <p:nvSpPr>
          <p:cNvPr id="5124" name="Rectangle 3"/>
          <p:cNvSpPr>
            <a:spLocks noGrp="1" noChangeArrowheads="1"/>
          </p:cNvSpPr>
          <p:nvPr>
            <p:ph idx="1"/>
          </p:nvPr>
        </p:nvSpPr>
        <p:spPr/>
        <p:txBody>
          <a:bodyPr/>
          <a:lstStyle/>
          <a:p>
            <a:pPr eaLnBrk="1" hangingPunct="1"/>
            <a:r>
              <a:rPr lang="zh-CN" altLang="en-US" sz="3400" dirty="0">
                <a:latin typeface="楷体" panose="02010609060101010101" pitchFamily="49" charset="-122"/>
              </a:rPr>
              <a:t>本章重点</a:t>
            </a:r>
          </a:p>
          <a:p>
            <a:pPr lvl="1" eaLnBrk="1" hangingPunct="1">
              <a:lnSpc>
                <a:spcPct val="150000"/>
              </a:lnSpc>
              <a:defRPr/>
            </a:pPr>
            <a:r>
              <a:rPr lang="en-US" altLang="zh-CN" sz="3200" dirty="0" err="1">
                <a:latin typeface="楷体" panose="02010609060101010101" pitchFamily="49" charset="-122"/>
              </a:rPr>
              <a:t>CMM</a:t>
            </a:r>
            <a:r>
              <a:rPr lang="zh-CN" altLang="en-US" sz="3200" dirty="0">
                <a:latin typeface="楷体" panose="02010609060101010101" pitchFamily="49" charset="-122"/>
              </a:rPr>
              <a:t>模型（软件过程质量模型）</a:t>
            </a:r>
            <a:endParaRPr lang="en-US" altLang="zh-CN" sz="3200" dirty="0">
              <a:latin typeface="楷体" panose="02010609060101010101"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r>
              <a:rPr lang="en-US" altLang="zh-CN" dirty="0">
                <a:latin typeface="楷体" panose="02010609060101010101" pitchFamily="49" charset="-122"/>
              </a:rPr>
              <a:t>CMM</a:t>
            </a:r>
            <a:endParaRPr lang="zh-CN" altLang="en-US" dirty="0">
              <a:latin typeface="楷体" panose="02010609060101010101" pitchFamily="49" charset="-122"/>
            </a:endParaRPr>
          </a:p>
        </p:txBody>
      </p:sp>
      <p:sp>
        <p:nvSpPr>
          <p:cNvPr id="22530" name="内容占位符 2"/>
          <p:cNvSpPr>
            <a:spLocks noGrp="1"/>
          </p:cNvSpPr>
          <p:nvPr>
            <p:ph idx="1"/>
          </p:nvPr>
        </p:nvSpPr>
        <p:spPr>
          <a:xfrm>
            <a:off x="2063553" y="1052736"/>
            <a:ext cx="8358572" cy="4953000"/>
          </a:xfrm>
        </p:spPr>
        <p:txBody>
          <a:bodyPr/>
          <a:lstStyle/>
          <a:p>
            <a:pPr eaLnBrk="1" hangingPunct="1"/>
            <a:r>
              <a:rPr lang="zh-CN" altLang="en-US" sz="3400" dirty="0">
                <a:latin typeface="楷体" panose="02010609060101010101" pitchFamily="49" charset="-122"/>
              </a:rPr>
              <a:t>能力成熟度模型</a:t>
            </a:r>
            <a:r>
              <a:rPr lang="en-US" altLang="en-US" sz="3400" dirty="0">
                <a:latin typeface="楷体" panose="02010609060101010101" pitchFamily="49" charset="-122"/>
              </a:rPr>
              <a:t> (Capability Maturity Model)</a:t>
            </a:r>
            <a:r>
              <a:rPr lang="zh-CN" altLang="en-US" sz="3400" dirty="0">
                <a:latin typeface="楷体" panose="02010609060101010101" pitchFamily="49" charset="-122"/>
              </a:rPr>
              <a:t> </a:t>
            </a:r>
            <a:endParaRPr lang="en-US" altLang="zh-CN" sz="3400" dirty="0">
              <a:latin typeface="楷体" panose="02010609060101010101" pitchFamily="49" charset="-122"/>
            </a:endParaRPr>
          </a:p>
          <a:p>
            <a:pPr lvl="1" eaLnBrk="1" hangingPunct="1"/>
            <a:r>
              <a:rPr lang="zh-CN" altLang="en-US" dirty="0">
                <a:latin typeface="楷体" panose="02010609060101010101" pitchFamily="49" charset="-122"/>
              </a:rPr>
              <a:t>是对于</a:t>
            </a:r>
            <a:r>
              <a:rPr lang="zh-CN" altLang="en-US" dirty="0">
                <a:solidFill>
                  <a:srgbClr val="FF0000"/>
                </a:solidFill>
                <a:latin typeface="楷体" panose="02010609060101010101" pitchFamily="49" charset="-122"/>
              </a:rPr>
              <a:t>软件组织</a:t>
            </a:r>
            <a:r>
              <a:rPr lang="zh-CN" altLang="en-US" dirty="0">
                <a:latin typeface="楷体" panose="02010609060101010101" pitchFamily="49" charset="-122"/>
              </a:rPr>
              <a:t>在定义、实施、度量、控制和改善其软件过程的实践中</a:t>
            </a:r>
            <a:r>
              <a:rPr lang="zh-CN" altLang="en-US" dirty="0">
                <a:solidFill>
                  <a:srgbClr val="FF0000"/>
                </a:solidFill>
                <a:latin typeface="楷体" panose="02010609060101010101" pitchFamily="49" charset="-122"/>
              </a:rPr>
              <a:t>各个发展阶段的描述</a:t>
            </a:r>
            <a:r>
              <a:rPr lang="zh-CN" altLang="en-US" dirty="0">
                <a:latin typeface="楷体" panose="02010609060101010101" pitchFamily="49" charset="-122"/>
              </a:rPr>
              <a:t>。</a:t>
            </a:r>
            <a:endParaRPr lang="en-US" altLang="zh-CN" dirty="0">
              <a:latin typeface="楷体" panose="02010609060101010101" pitchFamily="49" charset="-122"/>
            </a:endParaRPr>
          </a:p>
          <a:p>
            <a:pPr lvl="1" eaLnBrk="1" hangingPunct="1">
              <a:buNone/>
            </a:pPr>
            <a:r>
              <a:rPr lang="zh-CN" altLang="en-US" sz="2200" dirty="0">
                <a:solidFill>
                  <a:srgbClr val="00B0F0"/>
                </a:solidFill>
              </a:rPr>
              <a:t>软件开发管理水平</a:t>
            </a:r>
            <a:endParaRPr lang="en-US" altLang="zh-CN" sz="2200" dirty="0">
              <a:solidFill>
                <a:srgbClr val="00B0F0"/>
              </a:solidFill>
            </a:endParaRPr>
          </a:p>
          <a:p>
            <a:pPr lvl="1" eaLnBrk="1" hangingPunct="1">
              <a:buNone/>
            </a:pPr>
            <a:r>
              <a:rPr lang="zh-CN" altLang="en-US" sz="2200" dirty="0">
                <a:solidFill>
                  <a:srgbClr val="99CCFF"/>
                </a:solidFill>
              </a:rPr>
              <a:t>    </a:t>
            </a:r>
            <a:r>
              <a:rPr lang="zh-CN" altLang="en-US" sz="2200" dirty="0">
                <a:solidFill>
                  <a:srgbClr val="00B0F0"/>
                </a:solidFill>
              </a:rPr>
              <a:t>强调软件过程改进</a:t>
            </a:r>
            <a:endParaRPr lang="en-US" altLang="zh-CN" sz="2200" dirty="0">
              <a:solidFill>
                <a:srgbClr val="00B0F0"/>
              </a:solidFill>
            </a:endParaRPr>
          </a:p>
          <a:p>
            <a:pPr lvl="1" eaLnBrk="1" hangingPunct="1">
              <a:buNone/>
            </a:pPr>
            <a:r>
              <a:rPr lang="zh-CN" altLang="en-US" sz="2200" dirty="0"/>
              <a:t>        </a:t>
            </a:r>
            <a:r>
              <a:rPr lang="zh-CN" altLang="en-US" sz="2200" dirty="0">
                <a:solidFill>
                  <a:srgbClr val="0070C0"/>
                </a:solidFill>
              </a:rPr>
              <a:t>体现承接项目的能力</a:t>
            </a:r>
            <a:endParaRPr lang="en-US" altLang="zh-CN" sz="2200" dirty="0">
              <a:solidFill>
                <a:srgbClr val="0070C0"/>
              </a:solidFill>
            </a:endParaRPr>
          </a:p>
          <a:p>
            <a:pPr lvl="1" eaLnBrk="1" hangingPunct="1">
              <a:buNone/>
            </a:pPr>
            <a:endParaRPr lang="en-US" altLang="zh-CN" dirty="0"/>
          </a:p>
        </p:txBody>
      </p:sp>
      <p:sp>
        <p:nvSpPr>
          <p:cNvPr id="6" name="Freeform 2"/>
          <p:cNvSpPr>
            <a:spLocks/>
          </p:cNvSpPr>
          <p:nvPr/>
        </p:nvSpPr>
        <p:spPr bwMode="gray">
          <a:xfrm>
            <a:off x="2527806" y="3764952"/>
            <a:ext cx="3712210" cy="2096771"/>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headEnd/>
            <a:tailE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6600056" y="4101793"/>
            <a:ext cx="3534036" cy="2273639"/>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dirty="0">
                <a:solidFill>
                  <a:schemeClr val="accent2">
                    <a:lumMod val="50000"/>
                  </a:schemeClr>
                </a:solidFill>
              </a:rPr>
              <a:t>CMM</a:t>
            </a:r>
            <a:r>
              <a:rPr lang="zh-CN" altLang="en-US" dirty="0">
                <a:solidFill>
                  <a:schemeClr val="accent2">
                    <a:lumMod val="50000"/>
                  </a:schemeClr>
                </a:solidFill>
              </a:rPr>
              <a:t>的核心</a:t>
            </a:r>
            <a:r>
              <a:rPr lang="en-US" altLang="zh-CN" dirty="0">
                <a:solidFill>
                  <a:schemeClr val="accent2">
                    <a:lumMod val="50000"/>
                  </a:schemeClr>
                </a:solidFill>
              </a:rPr>
              <a:t>:</a:t>
            </a: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把开发视为一个过程</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进行过程监控和研究</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目标：更科学化、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更标准化、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更好实现商业目标</a:t>
            </a:r>
            <a:endParaRPr lang="en-US" altLang="zh-CN" b="0" dirty="0">
              <a:solidFill>
                <a:schemeClr val="accent2">
                  <a:lumMod val="50000"/>
                </a:schemeClr>
              </a:solidFill>
            </a:endParaRPr>
          </a:p>
          <a:p>
            <a:pPr eaLnBrk="0" hangingPunct="0">
              <a:defRPr/>
            </a:pPr>
            <a:endParaRPr lang="zh-CN" altLang="en-US" b="0" dirty="0">
              <a:solidFill>
                <a:schemeClr val="accent2">
                  <a:lumMod val="50000"/>
                </a:schemeClr>
              </a:solidFill>
              <a:latin typeface="Times New Roman" pitchFamily="18" charset="0"/>
            </a:endParaRPr>
          </a:p>
        </p:txBody>
      </p:sp>
    </p:spTree>
    <p:extLst>
      <p:ext uri="{BB962C8B-B14F-4D97-AF65-F5344CB8AC3E}">
        <p14:creationId xmlns:p14="http://schemas.microsoft.com/office/powerpoint/2010/main" val="87854838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2" end="2"/>
                                            </p:txEl>
                                          </p:spTgt>
                                        </p:tgtEl>
                                        <p:attrNameLst>
                                          <p:attrName>style.visibility</p:attrName>
                                        </p:attrNameLst>
                                      </p:cBhvr>
                                      <p:to>
                                        <p:strVal val="visible"/>
                                      </p:to>
                                    </p:set>
                                    <p:animEffect transition="in" filter="checkerboard(across)">
                                      <p:cBhvr>
                                        <p:cTn id="18" dur="500"/>
                                        <p:tgtEl>
                                          <p:spTgt spid="22530">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21" dur="500"/>
                                        <p:tgtEl>
                                          <p:spTgt spid="22530">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4" dur="500"/>
                                        <p:tgtEl>
                                          <p:spTgt spid="2253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1793825" y="4138613"/>
            <a:ext cx="8674719" cy="1960562"/>
          </a:xfrm>
          <a:prstGeom prst="rect">
            <a:avLst/>
          </a:prstGeom>
          <a:solidFill>
            <a:schemeClr val="bg1"/>
          </a:solidFill>
          <a:ln w="381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ltLang="zh-CN" dirty="0">
              <a:solidFill>
                <a:srgbClr val="2A1C00"/>
              </a:solidFill>
              <a:latin typeface="微软雅黑" pitchFamily="34" charset="-122"/>
              <a:ea typeface="微软雅黑" pitchFamily="34" charset="-122"/>
            </a:endParaRPr>
          </a:p>
          <a:p>
            <a:pPr algn="ctr"/>
            <a:endParaRPr lang="en-US" altLang="zh-CN" dirty="0">
              <a:solidFill>
                <a:srgbClr val="2A1C00"/>
              </a:solidFill>
              <a:latin typeface="楷体" panose="02010609060101010101" pitchFamily="49" charset="-122"/>
              <a:ea typeface="楷体" panose="02010609060101010101" pitchFamily="49" charset="-122"/>
            </a:endParaRPr>
          </a:p>
          <a:p>
            <a:pPr algn="ctr"/>
            <a:r>
              <a:rPr lang="en-US" altLang="zh-CN" dirty="0">
                <a:solidFill>
                  <a:srgbClr val="FF0000"/>
                </a:solidFill>
                <a:latin typeface="楷体" panose="02010609060101010101" pitchFamily="49" charset="-122"/>
                <a:ea typeface="楷体" panose="02010609060101010101" pitchFamily="49" charset="-122"/>
              </a:rPr>
              <a:t>CMM</a:t>
            </a:r>
            <a:r>
              <a:rPr lang="zh-CN" altLang="en-US" dirty="0">
                <a:solidFill>
                  <a:srgbClr val="FF0000"/>
                </a:solidFill>
                <a:latin typeface="楷体" panose="02010609060101010101" pitchFamily="49" charset="-122"/>
                <a:ea typeface="楷体" panose="02010609060101010101" pitchFamily="49" charset="-122"/>
              </a:rPr>
              <a:t>的意义</a:t>
            </a:r>
          </a:p>
          <a:p>
            <a:pPr algn="ctr"/>
            <a:endParaRPr lang="en-US" altLang="zh-CN" dirty="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迄今为止学术界和工业界</a:t>
            </a:r>
            <a:r>
              <a:rPr lang="zh-CN" altLang="en-US" sz="2000" dirty="0">
                <a:solidFill>
                  <a:srgbClr val="FF0000"/>
                </a:solidFill>
                <a:latin typeface="楷体" panose="02010609060101010101" pitchFamily="49" charset="-122"/>
                <a:ea typeface="楷体" panose="02010609060101010101" pitchFamily="49" charset="-122"/>
              </a:rPr>
              <a:t>公认</a:t>
            </a:r>
            <a:r>
              <a:rPr lang="zh-CN" altLang="en-US" sz="2000" dirty="0">
                <a:solidFill>
                  <a:srgbClr val="2A1C00"/>
                </a:solidFill>
                <a:latin typeface="楷体" panose="02010609060101010101" pitchFamily="49" charset="-122"/>
                <a:ea typeface="楷体" panose="02010609060101010101" pitchFamily="49" charset="-122"/>
              </a:rPr>
              <a:t>的有关软件工程和管理实践的</a:t>
            </a:r>
            <a:r>
              <a:rPr lang="zh-CN" altLang="en-US" sz="2000" dirty="0">
                <a:solidFill>
                  <a:srgbClr val="FF0000"/>
                </a:solidFill>
                <a:latin typeface="楷体" panose="02010609060101010101" pitchFamily="49" charset="-122"/>
                <a:ea typeface="楷体" panose="02010609060101010101" pitchFamily="49" charset="-122"/>
              </a:rPr>
              <a:t>最好的软件过程</a:t>
            </a:r>
            <a:r>
              <a:rPr lang="zh-CN" altLang="en-US" sz="2000" dirty="0">
                <a:solidFill>
                  <a:srgbClr val="2A1C00"/>
                </a:solidFill>
                <a:latin typeface="楷体" panose="02010609060101010101" pitchFamily="49" charset="-122"/>
                <a:ea typeface="楷体" panose="02010609060101010101" pitchFamily="49" charset="-122"/>
              </a:rPr>
              <a:t>。</a:t>
            </a:r>
            <a:endParaRPr lang="en-US" altLang="zh-CN" sz="2000" dirty="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为</a:t>
            </a:r>
            <a:r>
              <a:rPr lang="zh-CN" altLang="en-US" sz="2000" dirty="0">
                <a:solidFill>
                  <a:srgbClr val="FF0000"/>
                </a:solidFill>
                <a:latin typeface="楷体" panose="02010609060101010101" pitchFamily="49" charset="-122"/>
                <a:ea typeface="楷体" panose="02010609060101010101" pitchFamily="49" charset="-122"/>
              </a:rPr>
              <a:t>评估</a:t>
            </a:r>
            <a:r>
              <a:rPr lang="zh-CN" altLang="en-US" sz="2000" dirty="0">
                <a:solidFill>
                  <a:srgbClr val="2A1C00"/>
                </a:solidFill>
                <a:latin typeface="楷体" panose="02010609060101010101" pitchFamily="49" charset="-122"/>
                <a:ea typeface="楷体" panose="02010609060101010101" pitchFamily="49" charset="-122"/>
              </a:rPr>
              <a:t>软件组织的生产能力</a:t>
            </a:r>
            <a:r>
              <a:rPr lang="zh-CN" altLang="en-US" sz="2000" dirty="0">
                <a:solidFill>
                  <a:srgbClr val="FF0000"/>
                </a:solidFill>
                <a:latin typeface="楷体" panose="02010609060101010101" pitchFamily="49" charset="-122"/>
                <a:ea typeface="楷体" panose="02010609060101010101" pitchFamily="49" charset="-122"/>
              </a:rPr>
              <a:t>提供了标准</a:t>
            </a:r>
            <a:r>
              <a:rPr lang="zh-CN" altLang="en-US" sz="2000" dirty="0">
                <a:solidFill>
                  <a:srgbClr val="2A1C00"/>
                </a:solidFill>
                <a:latin typeface="楷体" panose="02010609060101010101" pitchFamily="49" charset="-122"/>
                <a:ea typeface="楷体" panose="02010609060101010101" pitchFamily="49" charset="-122"/>
              </a:rPr>
              <a:t>。</a:t>
            </a:r>
            <a:endParaRPr lang="en-US" altLang="zh-CN" sz="2000" dirty="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为</a:t>
            </a:r>
            <a:r>
              <a:rPr lang="zh-CN" altLang="en-US" sz="2000" dirty="0">
                <a:solidFill>
                  <a:srgbClr val="FF0000"/>
                </a:solidFill>
                <a:latin typeface="楷体" panose="02010609060101010101" pitchFamily="49" charset="-122"/>
                <a:ea typeface="楷体" panose="02010609060101010101" pitchFamily="49" charset="-122"/>
              </a:rPr>
              <a:t>提高</a:t>
            </a:r>
            <a:r>
              <a:rPr lang="zh-CN" altLang="en-US" sz="2000" dirty="0">
                <a:solidFill>
                  <a:srgbClr val="2A1C00"/>
                </a:solidFill>
                <a:latin typeface="楷体" panose="02010609060101010101" pitchFamily="49" charset="-122"/>
                <a:ea typeface="楷体" panose="02010609060101010101" pitchFamily="49" charset="-122"/>
              </a:rPr>
              <a:t>软件组织的生产过程</a:t>
            </a:r>
            <a:r>
              <a:rPr lang="zh-CN" altLang="en-US" sz="2000" dirty="0">
                <a:solidFill>
                  <a:srgbClr val="FF0000"/>
                </a:solidFill>
                <a:latin typeface="楷体" panose="02010609060101010101" pitchFamily="49" charset="-122"/>
                <a:ea typeface="楷体" panose="02010609060101010101" pitchFamily="49" charset="-122"/>
              </a:rPr>
              <a:t>指明了方向</a:t>
            </a:r>
            <a:r>
              <a:rPr lang="zh-CN" altLang="en-US" sz="2000" dirty="0">
                <a:solidFill>
                  <a:srgbClr val="2A1C00"/>
                </a:solidFill>
                <a:latin typeface="微软雅黑" pitchFamily="34" charset="-122"/>
                <a:ea typeface="微软雅黑" pitchFamily="34" charset="-122"/>
              </a:rPr>
              <a:t>。</a:t>
            </a:r>
          </a:p>
          <a:p>
            <a:pPr algn="ctr"/>
            <a:endParaRPr kumimoji="1" lang="zh-TW" altLang="en-US" dirty="0">
              <a:latin typeface="微软雅黑" pitchFamily="34" charset="-122"/>
              <a:ea typeface="微软雅黑" pitchFamily="34" charset="-122"/>
            </a:endParaRPr>
          </a:p>
        </p:txBody>
      </p:sp>
      <p:sp>
        <p:nvSpPr>
          <p:cNvPr id="30725"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的重要性和实践意义</a:t>
            </a:r>
          </a:p>
        </p:txBody>
      </p:sp>
      <p:sp>
        <p:nvSpPr>
          <p:cNvPr id="30726" name="AutoShape 5"/>
          <p:cNvSpPr>
            <a:spLocks noChangeArrowheads="1"/>
          </p:cNvSpPr>
          <p:nvPr/>
        </p:nvSpPr>
        <p:spPr bwMode="auto">
          <a:xfrm>
            <a:off x="3448050" y="1498603"/>
            <a:ext cx="6223000" cy="2303463"/>
          </a:xfrm>
          <a:prstGeom prst="roundRect">
            <a:avLst>
              <a:gd name="adj" fmla="val 16667"/>
            </a:avLst>
          </a:prstGeom>
          <a:noFill/>
          <a:ln w="28575">
            <a:solidFill>
              <a:srgbClr val="C0C0C0"/>
            </a:solidFill>
            <a:prstDash val="sysDot"/>
            <a:round/>
            <a:headEnd/>
            <a:tailEnd/>
          </a:ln>
        </p:spPr>
        <p:txBody>
          <a:bodyPr wrap="none" anchor="ctr"/>
          <a:lstStyle/>
          <a:p>
            <a:pPr algn="ctr"/>
            <a:r>
              <a:rPr lang="en-US" altLang="zh-CN" dirty="0">
                <a:solidFill>
                  <a:srgbClr val="FF0000"/>
                </a:solidFill>
              </a:rPr>
              <a:t>CMM</a:t>
            </a:r>
            <a:r>
              <a:rPr lang="zh-CN" altLang="en-US" dirty="0">
                <a:solidFill>
                  <a:srgbClr val="FF0000"/>
                </a:solidFill>
              </a:rPr>
              <a:t>的作用</a:t>
            </a:r>
          </a:p>
          <a:p>
            <a:pPr algn="ctr"/>
            <a:endParaRPr lang="zh-CN" altLang="en-US" dirty="0">
              <a:solidFill>
                <a:schemeClr val="tx2"/>
              </a:solidFill>
              <a:latin typeface="楷体" panose="02010609060101010101" pitchFamily="49" charset="-122"/>
              <a:ea typeface="楷体" panose="02010609060101010101" pitchFamily="49" charset="-122"/>
            </a:endParaRP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科学地评价软件开发单位的软件能力成熟等级，</a:t>
            </a: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帮助软件开发单位进行自检，了解自己的强项和弱项，</a:t>
            </a: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从而不断完善和改进单位的软件开发过程，</a:t>
            </a: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确保软件质量，提高软件开发效率。</a:t>
            </a:r>
            <a:endParaRPr lang="en-US" altLang="zh-CN" sz="2000" dirty="0">
              <a:solidFill>
                <a:srgbClr val="2A1C00"/>
              </a:solidFill>
              <a:latin typeface="楷体" panose="02010609060101010101" pitchFamily="49" charset="-122"/>
              <a:ea typeface="楷体" panose="02010609060101010101" pitchFamily="49" charset="-122"/>
            </a:endParaRPr>
          </a:p>
        </p:txBody>
      </p:sp>
      <p:sp>
        <p:nvSpPr>
          <p:cNvPr id="2" name="Rectangle 4"/>
          <p:cNvSpPr>
            <a:spLocks noChangeArrowheads="1"/>
          </p:cNvSpPr>
          <p:nvPr/>
        </p:nvSpPr>
        <p:spPr bwMode="gray">
          <a:xfrm>
            <a:off x="2778126" y="4435475"/>
            <a:ext cx="539750" cy="654050"/>
          </a:xfrm>
          <a:prstGeom prst="rect">
            <a:avLst/>
          </a:prstGeom>
          <a:solidFill>
            <a:srgbClr val="FF9999"/>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a:latin typeface="Arial" pitchFamily="34" charset="0"/>
              <a:ea typeface="PMingLiU" pitchFamily="18" charset="-120"/>
            </a:endParaRPr>
          </a:p>
        </p:txBody>
      </p:sp>
      <p:sp>
        <p:nvSpPr>
          <p:cNvPr id="3" name="Rectangle 5"/>
          <p:cNvSpPr>
            <a:spLocks noChangeArrowheads="1"/>
          </p:cNvSpPr>
          <p:nvPr/>
        </p:nvSpPr>
        <p:spPr bwMode="gray">
          <a:xfrm>
            <a:off x="2520951" y="4254500"/>
            <a:ext cx="539750" cy="654050"/>
          </a:xfrm>
          <a:prstGeom prst="rect">
            <a:avLst/>
          </a:prstGeom>
          <a:solidFill>
            <a:srgbClr val="99CCFF"/>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a:latin typeface="Arial" pitchFamily="34" charset="0"/>
              <a:ea typeface="PMingLiU" pitchFamily="18" charset="-120"/>
            </a:endParaRPr>
          </a:p>
        </p:txBody>
      </p:sp>
      <p:grpSp>
        <p:nvGrpSpPr>
          <p:cNvPr id="4" name="Group 2"/>
          <p:cNvGrpSpPr>
            <a:grpSpLocks/>
          </p:cNvGrpSpPr>
          <p:nvPr/>
        </p:nvGrpSpPr>
        <p:grpSpPr bwMode="auto">
          <a:xfrm>
            <a:off x="2132013" y="1258891"/>
            <a:ext cx="1727200" cy="105727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a:latin typeface="Arial"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headEnd/>
              <a:tailEnd/>
            </a:ln>
            <a:effectLst>
              <a:outerShdw dist="107763" dir="2700000" algn="ctr" rotWithShape="0">
                <a:schemeClr val="bg2">
                  <a:alpha val="50000"/>
                </a:schemeClr>
              </a:outerShdw>
            </a:effectLst>
          </p:spPr>
          <p:txBody>
            <a:bodyPr wrap="none" anchor="ctr"/>
            <a:lstStyle/>
            <a:p>
              <a:endParaRPr kumimoji="1" lang="zh-TW" altLang="en-US">
                <a:latin typeface="Arial" pitchFamily="34" charset="0"/>
                <a:ea typeface="PMingLiU" pitchFamily="18" charset="-120"/>
              </a:endParaRPr>
            </a:p>
          </p:txBody>
        </p:sp>
        <p:sp>
          <p:nvSpPr>
            <p:cNvPr id="345093" name="Freeform 5"/>
            <p:cNvSpPr>
              <a:spLocks/>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headEnd/>
              <a:tailEnd/>
            </a:ln>
            <a:effectLst>
              <a:outerShdw dist="107763" dir="2700000" algn="ctr" rotWithShape="0">
                <a:schemeClr val="bg2">
                  <a:alpha val="50000"/>
                </a:schemeClr>
              </a:outerShdw>
            </a:effectLst>
          </p:spPr>
          <p:txBody>
            <a:bodyPr lIns="45720" tIns="44450" rIns="45720" bIns="44450" anchor="ctr" anchorCtr="1"/>
            <a:lstStyle/>
            <a:p>
              <a:endParaRPr kumimoji="1" lang="zh-TW" altLang="en-US">
                <a:latin typeface="Arial" pitchFamily="34" charset="0"/>
                <a:ea typeface="PMingLiU" pitchFamily="18" charset="-120"/>
              </a:endParaRPr>
            </a:p>
          </p:txBody>
        </p:sp>
      </p:grpSp>
    </p:spTree>
    <p:extLst>
      <p:ext uri="{BB962C8B-B14F-4D97-AF65-F5344CB8AC3E}">
        <p14:creationId xmlns:p14="http://schemas.microsoft.com/office/powerpoint/2010/main" val="278138786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p:bldP spid="30726"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的五级模型</a:t>
            </a:r>
          </a:p>
        </p:txBody>
      </p:sp>
      <p:pic>
        <p:nvPicPr>
          <p:cNvPr id="23557" name="Picture 5" descr="tu16061"/>
          <p:cNvPicPr>
            <a:picLocks noChangeAspect="1" noChangeArrowheads="1"/>
          </p:cNvPicPr>
          <p:nvPr/>
        </p:nvPicPr>
        <p:blipFill>
          <a:blip r:embed="rId3" cstate="print"/>
          <a:srcRect/>
          <a:stretch>
            <a:fillRect/>
          </a:stretch>
        </p:blipFill>
        <p:spPr bwMode="auto">
          <a:xfrm>
            <a:off x="2654746" y="731522"/>
            <a:ext cx="6551612" cy="5629275"/>
          </a:xfrm>
          <a:prstGeom prst="rect">
            <a:avLst/>
          </a:prstGeom>
          <a:noFill/>
          <a:ln w="9525">
            <a:noFill/>
            <a:miter lim="800000"/>
            <a:headEnd/>
            <a:tailEnd/>
          </a:ln>
        </p:spPr>
      </p:pic>
    </p:spTree>
    <p:extLst>
      <p:ext uri="{BB962C8B-B14F-4D97-AF65-F5344CB8AC3E}">
        <p14:creationId xmlns:p14="http://schemas.microsoft.com/office/powerpoint/2010/main" val="311445267"/>
      </p:ext>
    </p:extLst>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5829495" y="4149080"/>
            <a:ext cx="4658995" cy="2584768"/>
            <a:chOff x="1158" y="633"/>
            <a:chExt cx="4293" cy="2802"/>
          </a:xfrm>
        </p:grpSpPr>
        <p:sp>
          <p:nvSpPr>
            <p:cNvPr id="24581" name="Puzzle3"/>
            <p:cNvSpPr>
              <a:spLocks noEditPoints="1" noChangeArrowheads="1"/>
            </p:cNvSpPr>
            <p:nvPr/>
          </p:nvSpPr>
          <p:spPr bwMode="auto">
            <a:xfrm rot="2170187">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pPr eaLnBrk="0" hangingPunct="0"/>
              <a:endParaRPr lang="zh-CN" altLang="en-US" b="0"/>
            </a:p>
          </p:txBody>
        </p:sp>
        <p:sp>
          <p:nvSpPr>
            <p:cNvPr id="24582" name="Puzzle2"/>
            <p:cNvSpPr>
              <a:spLocks noEditPoints="1" noChangeArrowheads="1"/>
            </p:cNvSpPr>
            <p:nvPr/>
          </p:nvSpPr>
          <p:spPr bwMode="auto">
            <a:xfrm>
              <a:off x="3673" y="1988"/>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pPr eaLnBrk="0" hangingPunct="0"/>
              <a:endParaRPr lang="zh-CN" altLang="en-US" b="0"/>
            </a:p>
          </p:txBody>
        </p:sp>
        <p:sp>
          <p:nvSpPr>
            <p:cNvPr id="24583" name="Puzzle4"/>
            <p:cNvSpPr>
              <a:spLocks noEditPoints="1" noChangeArrowheads="1"/>
            </p:cNvSpPr>
            <p:nvPr/>
          </p:nvSpPr>
          <p:spPr bwMode="auto">
            <a:xfrm rot="3661334">
              <a:off x="1777" y="2018"/>
              <a:ext cx="1073" cy="17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3 w 21600"/>
                <a:gd name="T25" fmla="*/ 5667 h 21600"/>
                <a:gd name="T26" fmla="*/ 20211 w 21600"/>
                <a:gd name="T27" fmla="*/ 159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pPr eaLnBrk="0" hangingPunct="0"/>
              <a:endParaRPr lang="zh-CN" altLang="en-US" b="0"/>
            </a:p>
          </p:txBody>
        </p:sp>
        <p:sp>
          <p:nvSpPr>
            <p:cNvPr id="24584" name="Puzzle1"/>
            <p:cNvSpPr>
              <a:spLocks noEditPoints="1" noChangeArrowheads="1"/>
            </p:cNvSpPr>
            <p:nvPr/>
          </p:nvSpPr>
          <p:spPr bwMode="auto">
            <a:xfrm>
              <a:off x="1158" y="1034"/>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pPr eaLnBrk="0" hangingPunct="0"/>
              <a:endParaRPr lang="zh-CN" altLang="en-US" b="0"/>
            </a:p>
          </p:txBody>
        </p:sp>
      </p:grpSp>
      <p:sp>
        <p:nvSpPr>
          <p:cNvPr id="24579" name="Rectangle 2"/>
          <p:cNvSpPr>
            <a:spLocks noGrp="1" noChangeArrowheads="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五级模型(1)</a:t>
            </a:r>
          </a:p>
        </p:txBody>
      </p:sp>
      <p:sp>
        <p:nvSpPr>
          <p:cNvPr id="24580" name="Rectangle 3"/>
          <p:cNvSpPr>
            <a:spLocks noGrp="1" noChangeArrowheads="1"/>
          </p:cNvSpPr>
          <p:nvPr>
            <p:ph idx="1"/>
          </p:nvPr>
        </p:nvSpPr>
        <p:spPr/>
        <p:txBody>
          <a:bodyPr/>
          <a:lstStyle/>
          <a:p>
            <a:pPr eaLnBrk="1" hangingPunct="1"/>
            <a:r>
              <a:rPr lang="zh-CN" altLang="en-US" b="1" dirty="0">
                <a:latin typeface="楷体" panose="02010609060101010101" pitchFamily="49" charset="-122"/>
              </a:rPr>
              <a:t>第一级：初始级</a:t>
            </a:r>
            <a:r>
              <a:rPr lang="zh-CN" altLang="en-US" sz="2400" dirty="0">
                <a:latin typeface="楷体" panose="02010609060101010101" pitchFamily="49" charset="-122"/>
              </a:rPr>
              <a:t> </a:t>
            </a:r>
            <a:br>
              <a:rPr lang="zh-CN" altLang="en-US" sz="2400" dirty="0">
                <a:latin typeface="楷体" panose="02010609060101010101" pitchFamily="49" charset="-122"/>
              </a:rPr>
            </a:br>
            <a:endParaRPr lang="en-US" altLang="zh-CN" sz="2400" dirty="0">
              <a:latin typeface="楷体" panose="02010609060101010101" pitchFamily="49" charset="-122"/>
            </a:endParaRPr>
          </a:p>
          <a:p>
            <a:pPr marL="471487" lvl="1" indent="0">
              <a:buNone/>
            </a:pPr>
            <a:r>
              <a:rPr lang="zh-CN" altLang="en-US" sz="2400" dirty="0">
                <a:latin typeface="楷体" panose="02010609060101010101" pitchFamily="49" charset="-122"/>
              </a:rPr>
              <a:t>　</a:t>
            </a:r>
            <a:r>
              <a:rPr lang="zh-CN" altLang="en-US" sz="2800" dirty="0">
                <a:latin typeface="楷体" panose="02010609060101010101" pitchFamily="49" charset="-122"/>
              </a:rPr>
              <a:t>特点是软件过程无秩序，有时甚至是</a:t>
            </a:r>
            <a:r>
              <a:rPr lang="zh-CN" altLang="en-US" sz="2800" dirty="0">
                <a:solidFill>
                  <a:srgbClr val="FF0000"/>
                </a:solidFill>
                <a:latin typeface="楷体" panose="02010609060101010101" pitchFamily="49" charset="-122"/>
              </a:rPr>
              <a:t>混乱</a:t>
            </a:r>
            <a:r>
              <a:rPr lang="zh-CN" altLang="en-US" sz="2800" dirty="0">
                <a:latin typeface="楷体" panose="02010609060101010101" pitchFamily="49" charset="-122"/>
              </a:rPr>
              <a:t>的。软件过程定义</a:t>
            </a:r>
            <a:r>
              <a:rPr lang="zh-CN" altLang="en-US" sz="2800" dirty="0">
                <a:solidFill>
                  <a:srgbClr val="FF0000"/>
                </a:solidFill>
                <a:latin typeface="楷体" panose="02010609060101010101" pitchFamily="49" charset="-122"/>
              </a:rPr>
              <a:t>几乎没有章法和步骤可循</a:t>
            </a:r>
            <a:r>
              <a:rPr lang="zh-CN" altLang="en-US" sz="2800" dirty="0">
                <a:latin typeface="楷体" panose="02010609060101010101" pitchFamily="49" charset="-122"/>
              </a:rPr>
              <a:t>，软件产品所取得的成功往往依赖极个别人的努力和机遇。</a:t>
            </a:r>
            <a:endParaRPr lang="en-US" altLang="zh-CN" sz="2800" dirty="0">
              <a:latin typeface="楷体" panose="02010609060101010101" pitchFamily="49" charset="-122"/>
            </a:endParaRPr>
          </a:p>
          <a:p>
            <a:pPr eaLnBrk="1" hangingPunct="1">
              <a:buNone/>
            </a:pPr>
            <a:br>
              <a:rPr lang="zh-CN" altLang="en-US" dirty="0">
                <a:ea typeface="宋体" pitchFamily="2" charset="-122"/>
              </a:rPr>
            </a:br>
            <a:br>
              <a:rPr lang="zh-CN" altLang="en-US" dirty="0">
                <a:ea typeface="宋体" pitchFamily="2" charset="-122"/>
              </a:rPr>
            </a:br>
            <a:r>
              <a:rPr lang="zh-CN" altLang="en-US" dirty="0">
                <a:ea typeface="宋体" pitchFamily="2" charset="-122"/>
              </a:rPr>
              <a:t>　　</a:t>
            </a:r>
          </a:p>
        </p:txBody>
      </p:sp>
      <p:grpSp>
        <p:nvGrpSpPr>
          <p:cNvPr id="9" name="Group 4"/>
          <p:cNvGrpSpPr>
            <a:grpSpLocks/>
          </p:cNvGrpSpPr>
          <p:nvPr/>
        </p:nvGrpSpPr>
        <p:grpSpPr bwMode="auto">
          <a:xfrm>
            <a:off x="5693052" y="1920691"/>
            <a:ext cx="4859338" cy="779463"/>
            <a:chOff x="2348" y="12704"/>
            <a:chExt cx="6812" cy="748"/>
          </a:xfrm>
        </p:grpSpPr>
        <p:sp>
          <p:nvSpPr>
            <p:cNvPr id="10" name="Rectangle 5"/>
            <p:cNvSpPr>
              <a:spLocks noChangeArrowheads="1"/>
            </p:cNvSpPr>
            <p:nvPr/>
          </p:nvSpPr>
          <p:spPr bwMode="auto">
            <a:xfrm>
              <a:off x="7005" y="12731"/>
              <a:ext cx="2155" cy="349"/>
            </a:xfrm>
            <a:prstGeom prst="rect">
              <a:avLst/>
            </a:prstGeom>
            <a:noFill/>
            <a:ln w="12700">
              <a:noFill/>
              <a:miter lim="800000"/>
              <a:headEnd/>
              <a:tailEnd/>
            </a:ln>
          </p:spPr>
          <p:txBody>
            <a:bodyPr lIns="90488" tIns="44450" rIns="90488" bIns="44450">
              <a:spAutoFit/>
            </a:bodyPr>
            <a:lstStyle/>
            <a:p>
              <a:pPr algn="just" eaLnBrk="0" hangingPunct="0"/>
              <a:r>
                <a:rPr lang="en-US" altLang="zh-CN" b="1" dirty="0">
                  <a:solidFill>
                    <a:srgbClr val="000000"/>
                  </a:solidFill>
                </a:rPr>
                <a:t>Out</a:t>
              </a:r>
            </a:p>
          </p:txBody>
        </p:sp>
        <p:sp>
          <p:nvSpPr>
            <p:cNvPr id="11" name="Freeform 6"/>
            <p:cNvSpPr>
              <a:spLocks/>
            </p:cNvSpPr>
            <p:nvPr/>
          </p:nvSpPr>
          <p:spPr bwMode="auto">
            <a:xfrm>
              <a:off x="3457" y="12707"/>
              <a:ext cx="2666" cy="745"/>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rgbClr val="000000"/>
              </a:fgClr>
              <a:bgClr>
                <a:srgbClr val="FFFFFF"/>
              </a:bgClr>
            </a:pattFill>
            <a:ln w="12700" cap="rnd">
              <a:solidFill>
                <a:srgbClr val="000000"/>
              </a:solidFill>
              <a:round/>
              <a:headEnd/>
              <a:tailEnd/>
            </a:ln>
          </p:spPr>
          <p:txBody>
            <a:bodyPr/>
            <a:lstStyle/>
            <a:p>
              <a:endParaRPr lang="zh-CN" altLang="en-US"/>
            </a:p>
          </p:txBody>
        </p:sp>
        <p:sp>
          <p:nvSpPr>
            <p:cNvPr id="12" name="Rectangle 7"/>
            <p:cNvSpPr>
              <a:spLocks noChangeArrowheads="1"/>
            </p:cNvSpPr>
            <p:nvPr/>
          </p:nvSpPr>
          <p:spPr bwMode="auto">
            <a:xfrm>
              <a:off x="2348" y="12704"/>
              <a:ext cx="5691" cy="349"/>
            </a:xfrm>
            <a:prstGeom prst="rect">
              <a:avLst/>
            </a:prstGeom>
            <a:noFill/>
            <a:ln w="12700">
              <a:noFill/>
              <a:miter lim="800000"/>
              <a:headEnd/>
              <a:tailEnd/>
            </a:ln>
          </p:spPr>
          <p:txBody>
            <a:bodyPr lIns="90488" tIns="44450" rIns="90488" bIns="44450">
              <a:spAutoFit/>
            </a:bodyPr>
            <a:lstStyle/>
            <a:p>
              <a:pPr algn="just" eaLnBrk="0" hangingPunct="0"/>
              <a:r>
                <a:rPr lang="en-US" altLang="zh-CN" b="1">
                  <a:solidFill>
                    <a:srgbClr val="000000"/>
                  </a:solidFill>
                </a:rPr>
                <a:t>In</a:t>
              </a:r>
            </a:p>
          </p:txBody>
        </p:sp>
        <p:sp>
          <p:nvSpPr>
            <p:cNvPr id="13" name="Line 8"/>
            <p:cNvSpPr>
              <a:spLocks noChangeShapeType="1"/>
            </p:cNvSpPr>
            <p:nvPr/>
          </p:nvSpPr>
          <p:spPr bwMode="auto">
            <a:xfrm>
              <a:off x="2880" y="13307"/>
              <a:ext cx="600" cy="0"/>
            </a:xfrm>
            <a:prstGeom prst="line">
              <a:avLst/>
            </a:prstGeom>
            <a:noFill/>
            <a:ln w="12700">
              <a:solidFill>
                <a:srgbClr val="000000"/>
              </a:solidFill>
              <a:round/>
              <a:headEnd/>
              <a:tailEnd type="triangle" w="med" len="med"/>
            </a:ln>
          </p:spPr>
          <p:txBody>
            <a:bodyPr/>
            <a:lstStyle/>
            <a:p>
              <a:endParaRPr lang="zh-CN" altLang="en-US"/>
            </a:p>
          </p:txBody>
        </p:sp>
        <p:sp>
          <p:nvSpPr>
            <p:cNvPr id="14" name="Line 9"/>
            <p:cNvSpPr>
              <a:spLocks noChangeShapeType="1"/>
            </p:cNvSpPr>
            <p:nvPr/>
          </p:nvSpPr>
          <p:spPr bwMode="auto">
            <a:xfrm>
              <a:off x="2880" y="12827"/>
              <a:ext cx="600" cy="0"/>
            </a:xfrm>
            <a:prstGeom prst="line">
              <a:avLst/>
            </a:prstGeom>
            <a:noFill/>
            <a:ln w="12700">
              <a:solidFill>
                <a:srgbClr val="000000"/>
              </a:solidFill>
              <a:round/>
              <a:headEnd/>
              <a:tailEnd type="triangle" w="med" len="med"/>
            </a:ln>
          </p:spPr>
          <p:txBody>
            <a:bodyPr/>
            <a:lstStyle/>
            <a:p>
              <a:endParaRPr lang="zh-CN" altLang="en-US"/>
            </a:p>
          </p:txBody>
        </p:sp>
        <p:sp>
          <p:nvSpPr>
            <p:cNvPr id="15" name="Line 10"/>
            <p:cNvSpPr>
              <a:spLocks noChangeShapeType="1"/>
            </p:cNvSpPr>
            <p:nvPr/>
          </p:nvSpPr>
          <p:spPr bwMode="auto">
            <a:xfrm>
              <a:off x="6360" y="12947"/>
              <a:ext cx="600" cy="0"/>
            </a:xfrm>
            <a:prstGeom prst="line">
              <a:avLst/>
            </a:prstGeom>
            <a:noFill/>
            <a:ln w="12700">
              <a:solidFill>
                <a:srgbClr val="000000"/>
              </a:solidFill>
              <a:round/>
              <a:headEnd/>
              <a:tailEnd type="triangle" w="med" len="med"/>
            </a:ln>
          </p:spPr>
          <p:txBody>
            <a:bodyPr/>
            <a:lstStyle/>
            <a:p>
              <a:endParaRPr lang="zh-CN" altLang="en-US"/>
            </a:p>
          </p:txBody>
        </p:sp>
        <p:sp>
          <p:nvSpPr>
            <p:cNvPr id="16" name="Line 11"/>
            <p:cNvSpPr>
              <a:spLocks noChangeShapeType="1"/>
            </p:cNvSpPr>
            <p:nvPr/>
          </p:nvSpPr>
          <p:spPr bwMode="auto">
            <a:xfrm>
              <a:off x="6360" y="13187"/>
              <a:ext cx="600" cy="0"/>
            </a:xfrm>
            <a:prstGeom prst="line">
              <a:avLst/>
            </a:prstGeom>
            <a:noFill/>
            <a:ln w="12700">
              <a:solidFill>
                <a:srgbClr val="000000"/>
              </a:solidFill>
              <a:round/>
              <a:headEnd/>
              <a:tailEnd type="triangle" w="med" len="med"/>
            </a:ln>
          </p:spPr>
          <p:txBody>
            <a:bodyPr/>
            <a:lstStyle/>
            <a:p>
              <a:endParaRPr lang="zh-CN" altLang="en-US"/>
            </a:p>
          </p:txBody>
        </p:sp>
        <p:sp>
          <p:nvSpPr>
            <p:cNvPr id="17" name="Line 12"/>
            <p:cNvSpPr>
              <a:spLocks noChangeShapeType="1"/>
            </p:cNvSpPr>
            <p:nvPr/>
          </p:nvSpPr>
          <p:spPr bwMode="auto">
            <a:xfrm>
              <a:off x="2880" y="1306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910487171"/>
      </p:ext>
    </p:extLst>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dirty="0">
                <a:latin typeface="楷体" panose="02010609060101010101" pitchFamily="49" charset="-122"/>
              </a:rPr>
              <a:t>CMM</a:t>
            </a:r>
            <a:r>
              <a:rPr lang="zh-CN" altLang="en-US" dirty="0">
                <a:latin typeface="楷体" panose="02010609060101010101" pitchFamily="49" charset="-122"/>
              </a:rPr>
              <a:t>五级模型(2)</a:t>
            </a:r>
          </a:p>
        </p:txBody>
      </p:sp>
      <p:sp>
        <p:nvSpPr>
          <p:cNvPr id="25602" name="Rectangle 3"/>
          <p:cNvSpPr>
            <a:spLocks noGrp="1" noChangeArrowheads="1"/>
          </p:cNvSpPr>
          <p:nvPr>
            <p:ph idx="1"/>
          </p:nvPr>
        </p:nvSpPr>
        <p:spPr>
          <a:xfrm>
            <a:off x="2068452" y="1229823"/>
            <a:ext cx="8229600" cy="4953000"/>
          </a:xfrm>
        </p:spPr>
        <p:txBody>
          <a:bodyPr/>
          <a:lstStyle/>
          <a:p>
            <a:pPr eaLnBrk="1" hangingPunct="1"/>
            <a:r>
              <a:rPr lang="zh-CN" altLang="en-US" sz="3100" dirty="0"/>
              <a:t>第二级：可重复级 </a:t>
            </a:r>
            <a:br>
              <a:rPr lang="zh-CN" altLang="en-US" sz="3100" dirty="0"/>
            </a:br>
            <a:br>
              <a:rPr lang="zh-CN" altLang="en-US" dirty="0"/>
            </a:br>
            <a:r>
              <a:rPr lang="zh-CN" altLang="en-US" dirty="0"/>
              <a:t>　　</a:t>
            </a:r>
            <a:endParaRPr lang="en-US" altLang="zh-CN" dirty="0"/>
          </a:p>
          <a:p>
            <a:pPr eaLnBrk="1" hangingPunct="1">
              <a:buNone/>
            </a:pPr>
            <a:r>
              <a:rPr lang="en-US" altLang="zh-CN" dirty="0"/>
              <a:t>      </a:t>
            </a:r>
          </a:p>
          <a:p>
            <a:pPr>
              <a:lnSpc>
                <a:spcPts val="3720"/>
              </a:lnSpc>
              <a:spcBef>
                <a:spcPts val="0"/>
              </a:spcBef>
              <a:buNone/>
            </a:pPr>
            <a:r>
              <a:rPr lang="en-US" altLang="zh-CN" dirty="0">
                <a:latin typeface="楷体" panose="02010609060101010101" pitchFamily="49" charset="-122"/>
              </a:rPr>
              <a:t>       </a:t>
            </a:r>
            <a:r>
              <a:rPr lang="zh-CN" altLang="en-US" sz="3100" dirty="0">
                <a:latin typeface="楷体" panose="02010609060101010101" pitchFamily="49" charset="-122"/>
              </a:rPr>
              <a:t>已建立了基本的项目管理过程，可用于对成本，进度和功能特性进行跟踪。对类似的应用项目，有章可循，并能重复以往所取得的成功。</a:t>
            </a:r>
          </a:p>
        </p:txBody>
      </p:sp>
      <p:pic>
        <p:nvPicPr>
          <p:cNvPr id="25604" name="Picture 2"/>
          <p:cNvPicPr>
            <a:picLocks noChangeAspect="1" noChangeArrowheads="1"/>
          </p:cNvPicPr>
          <p:nvPr/>
        </p:nvPicPr>
        <p:blipFill>
          <a:blip r:embed="rId3" cstate="print"/>
          <a:srcRect/>
          <a:stretch>
            <a:fillRect/>
          </a:stretch>
        </p:blipFill>
        <p:spPr bwMode="auto">
          <a:xfrm>
            <a:off x="8190735" y="850249"/>
            <a:ext cx="2516188" cy="2092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p:cNvGrpSpPr>
            <a:grpSpLocks/>
          </p:cNvGrpSpPr>
          <p:nvPr/>
        </p:nvGrpSpPr>
        <p:grpSpPr bwMode="auto">
          <a:xfrm>
            <a:off x="2799869" y="2468116"/>
            <a:ext cx="4419600" cy="1104900"/>
            <a:chOff x="2280" y="13992"/>
            <a:chExt cx="5120" cy="1020"/>
          </a:xfrm>
        </p:grpSpPr>
        <p:sp>
          <p:nvSpPr>
            <p:cNvPr id="6" name="Line 5"/>
            <p:cNvSpPr>
              <a:spLocks noChangeShapeType="1"/>
            </p:cNvSpPr>
            <p:nvPr/>
          </p:nvSpPr>
          <p:spPr bwMode="auto">
            <a:xfrm>
              <a:off x="2280" y="14177"/>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14242"/>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14242"/>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13992"/>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050" y="13992"/>
              <a:ext cx="77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5170" y="13992"/>
              <a:ext cx="770"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6292" y="13992"/>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6" name="Line 15"/>
            <p:cNvSpPr>
              <a:spLocks noChangeShapeType="1"/>
            </p:cNvSpPr>
            <p:nvPr/>
          </p:nvSpPr>
          <p:spPr bwMode="auto">
            <a:xfrm flipV="1">
              <a:off x="3907"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5032"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flipV="1">
              <a:off x="608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9" name="Line 18"/>
            <p:cNvSpPr>
              <a:spLocks noChangeShapeType="1"/>
            </p:cNvSpPr>
            <p:nvPr/>
          </p:nvSpPr>
          <p:spPr bwMode="auto">
            <a:xfrm flipV="1">
              <a:off x="7265"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20" name="Line 19"/>
            <p:cNvSpPr>
              <a:spLocks noChangeShapeType="1"/>
            </p:cNvSpPr>
            <p:nvPr/>
          </p:nvSpPr>
          <p:spPr bwMode="auto">
            <a:xfrm>
              <a:off x="2793" y="14892"/>
              <a:ext cx="4472" cy="0"/>
            </a:xfrm>
            <a:prstGeom prst="line">
              <a:avLst/>
            </a:prstGeom>
            <a:noFill/>
            <a:ln w="12700">
              <a:solidFill>
                <a:srgbClr val="000000"/>
              </a:solidFill>
              <a:round/>
              <a:headEnd/>
              <a:tailEnd/>
            </a:ln>
          </p:spPr>
          <p:txBody>
            <a:bodyPr/>
            <a:lstStyle/>
            <a:p>
              <a:endParaRPr lang="zh-CN" altLang="en-US"/>
            </a:p>
          </p:txBody>
        </p:sp>
        <p:grpSp>
          <p:nvGrpSpPr>
            <p:cNvPr id="21" name="Group 20"/>
            <p:cNvGrpSpPr>
              <a:grpSpLocks/>
            </p:cNvGrpSpPr>
            <p:nvPr/>
          </p:nvGrpSpPr>
          <p:grpSpPr bwMode="auto">
            <a:xfrm>
              <a:off x="2670" y="14772"/>
              <a:ext cx="247" cy="240"/>
              <a:chOff x="1068" y="3262"/>
              <a:chExt cx="99" cy="96"/>
            </a:xfrm>
          </p:grpSpPr>
          <p:sp>
            <p:nvSpPr>
              <p:cNvPr id="35" name="Oval 21"/>
              <p:cNvSpPr>
                <a:spLocks noChangeArrowheads="1"/>
              </p:cNvSpPr>
              <p:nvPr/>
            </p:nvSpPr>
            <p:spPr bwMode="auto">
              <a:xfrm>
                <a:off x="1068" y="3262"/>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6" name="Line 22"/>
              <p:cNvSpPr>
                <a:spLocks noChangeShapeType="1"/>
              </p:cNvSpPr>
              <p:nvPr/>
            </p:nvSpPr>
            <p:spPr bwMode="auto">
              <a:xfrm flipV="1">
                <a:off x="1117" y="3284"/>
                <a:ext cx="26" cy="26"/>
              </a:xfrm>
              <a:prstGeom prst="line">
                <a:avLst/>
              </a:prstGeom>
              <a:noFill/>
              <a:ln w="12700">
                <a:solidFill>
                  <a:srgbClr val="000000"/>
                </a:solidFill>
                <a:round/>
                <a:headEnd/>
                <a:tailEnd/>
              </a:ln>
            </p:spPr>
            <p:txBody>
              <a:bodyPr/>
              <a:lstStyle/>
              <a:p>
                <a:endParaRPr lang="zh-CN" altLang="en-US"/>
              </a:p>
            </p:txBody>
          </p:sp>
        </p:grpSp>
        <p:grpSp>
          <p:nvGrpSpPr>
            <p:cNvPr id="22" name="Group 23"/>
            <p:cNvGrpSpPr>
              <a:grpSpLocks/>
            </p:cNvGrpSpPr>
            <p:nvPr/>
          </p:nvGrpSpPr>
          <p:grpSpPr bwMode="auto">
            <a:xfrm>
              <a:off x="3790" y="14772"/>
              <a:ext cx="240" cy="240"/>
              <a:chOff x="1516" y="3262"/>
              <a:chExt cx="96" cy="96"/>
            </a:xfrm>
          </p:grpSpPr>
          <p:sp>
            <p:nvSpPr>
              <p:cNvPr id="33" name="Oval 24"/>
              <p:cNvSpPr>
                <a:spLocks noChangeArrowheads="1"/>
              </p:cNvSpPr>
              <p:nvPr/>
            </p:nvSpPr>
            <p:spPr bwMode="auto">
              <a:xfrm>
                <a:off x="1516" y="3262"/>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4" name="Line 25"/>
              <p:cNvSpPr>
                <a:spLocks noChangeShapeType="1"/>
              </p:cNvSpPr>
              <p:nvPr/>
            </p:nvSpPr>
            <p:spPr bwMode="auto">
              <a:xfrm flipV="1">
                <a:off x="1563" y="3284"/>
                <a:ext cx="27" cy="26"/>
              </a:xfrm>
              <a:prstGeom prst="line">
                <a:avLst/>
              </a:prstGeom>
              <a:noFill/>
              <a:ln w="12700">
                <a:solidFill>
                  <a:srgbClr val="000000"/>
                </a:solidFill>
                <a:round/>
                <a:headEnd/>
                <a:tailEnd/>
              </a:ln>
            </p:spPr>
            <p:txBody>
              <a:bodyPr/>
              <a:lstStyle/>
              <a:p>
                <a:endParaRPr lang="zh-CN" altLang="en-US"/>
              </a:p>
            </p:txBody>
          </p:sp>
        </p:grpSp>
        <p:grpSp>
          <p:nvGrpSpPr>
            <p:cNvPr id="23" name="Group 26"/>
            <p:cNvGrpSpPr>
              <a:grpSpLocks/>
            </p:cNvGrpSpPr>
            <p:nvPr/>
          </p:nvGrpSpPr>
          <p:grpSpPr bwMode="auto">
            <a:xfrm>
              <a:off x="4908" y="14772"/>
              <a:ext cx="242" cy="240"/>
              <a:chOff x="1963" y="3262"/>
              <a:chExt cx="97" cy="96"/>
            </a:xfrm>
          </p:grpSpPr>
          <p:sp>
            <p:nvSpPr>
              <p:cNvPr id="31" name="Oval 27"/>
              <p:cNvSpPr>
                <a:spLocks noChangeArrowheads="1"/>
              </p:cNvSpPr>
              <p:nvPr/>
            </p:nvSpPr>
            <p:spPr bwMode="auto">
              <a:xfrm>
                <a:off x="1963"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2" name="Line 28"/>
              <p:cNvSpPr>
                <a:spLocks noChangeShapeType="1"/>
              </p:cNvSpPr>
              <p:nvPr/>
            </p:nvSpPr>
            <p:spPr bwMode="auto">
              <a:xfrm flipV="1">
                <a:off x="2013" y="3284"/>
                <a:ext cx="26" cy="26"/>
              </a:xfrm>
              <a:prstGeom prst="line">
                <a:avLst/>
              </a:prstGeom>
              <a:noFill/>
              <a:ln w="12700">
                <a:solidFill>
                  <a:srgbClr val="000000"/>
                </a:solidFill>
                <a:round/>
                <a:headEnd/>
                <a:tailEnd/>
              </a:ln>
            </p:spPr>
            <p:txBody>
              <a:bodyPr/>
              <a:lstStyle/>
              <a:p>
                <a:endParaRPr lang="zh-CN" altLang="en-US"/>
              </a:p>
            </p:txBody>
          </p:sp>
        </p:grpSp>
        <p:grpSp>
          <p:nvGrpSpPr>
            <p:cNvPr id="24" name="Group 29"/>
            <p:cNvGrpSpPr>
              <a:grpSpLocks/>
            </p:cNvGrpSpPr>
            <p:nvPr/>
          </p:nvGrpSpPr>
          <p:grpSpPr bwMode="auto">
            <a:xfrm>
              <a:off x="5960" y="14772"/>
              <a:ext cx="242" cy="240"/>
              <a:chOff x="2384" y="3262"/>
              <a:chExt cx="97" cy="96"/>
            </a:xfrm>
          </p:grpSpPr>
          <p:sp>
            <p:nvSpPr>
              <p:cNvPr id="29" name="Oval 30"/>
              <p:cNvSpPr>
                <a:spLocks noChangeArrowheads="1"/>
              </p:cNvSpPr>
              <p:nvPr/>
            </p:nvSpPr>
            <p:spPr bwMode="auto">
              <a:xfrm>
                <a:off x="2384"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0" name="Line 31"/>
              <p:cNvSpPr>
                <a:spLocks noChangeShapeType="1"/>
              </p:cNvSpPr>
              <p:nvPr/>
            </p:nvSpPr>
            <p:spPr bwMode="auto">
              <a:xfrm flipV="1">
                <a:off x="2433" y="3284"/>
                <a:ext cx="25" cy="26"/>
              </a:xfrm>
              <a:prstGeom prst="line">
                <a:avLst/>
              </a:prstGeom>
              <a:noFill/>
              <a:ln w="12700">
                <a:solidFill>
                  <a:srgbClr val="000000"/>
                </a:solidFill>
                <a:round/>
                <a:headEnd/>
                <a:tailEnd/>
              </a:ln>
            </p:spPr>
            <p:txBody>
              <a:bodyPr/>
              <a:lstStyle/>
              <a:p>
                <a:endParaRPr lang="zh-CN" altLang="en-US"/>
              </a:p>
            </p:txBody>
          </p:sp>
        </p:grpSp>
        <p:grpSp>
          <p:nvGrpSpPr>
            <p:cNvPr id="25" name="Group 32"/>
            <p:cNvGrpSpPr>
              <a:grpSpLocks/>
            </p:cNvGrpSpPr>
            <p:nvPr/>
          </p:nvGrpSpPr>
          <p:grpSpPr bwMode="auto">
            <a:xfrm>
              <a:off x="7147" y="14772"/>
              <a:ext cx="243" cy="240"/>
              <a:chOff x="2859" y="3262"/>
              <a:chExt cx="97" cy="96"/>
            </a:xfrm>
          </p:grpSpPr>
          <p:sp>
            <p:nvSpPr>
              <p:cNvPr id="27" name="Oval 33"/>
              <p:cNvSpPr>
                <a:spLocks noChangeArrowheads="1"/>
              </p:cNvSpPr>
              <p:nvPr/>
            </p:nvSpPr>
            <p:spPr bwMode="auto">
              <a:xfrm>
                <a:off x="2859"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28" name="Line 34"/>
              <p:cNvSpPr>
                <a:spLocks noChangeShapeType="1"/>
              </p:cNvSpPr>
              <p:nvPr/>
            </p:nvSpPr>
            <p:spPr bwMode="auto">
              <a:xfrm flipV="1">
                <a:off x="2906" y="3284"/>
                <a:ext cx="28" cy="26"/>
              </a:xfrm>
              <a:prstGeom prst="line">
                <a:avLst/>
              </a:prstGeom>
              <a:noFill/>
              <a:ln w="12700">
                <a:solidFill>
                  <a:srgbClr val="000000"/>
                </a:solidFill>
                <a:round/>
                <a:headEnd/>
                <a:tailEnd/>
              </a:ln>
            </p:spPr>
            <p:txBody>
              <a:bodyPr/>
              <a:lstStyle/>
              <a:p>
                <a:endParaRPr lang="zh-CN" altLang="en-US"/>
              </a:p>
            </p:txBody>
          </p:sp>
        </p:grpSp>
        <p:sp>
          <p:nvSpPr>
            <p:cNvPr id="26" name="Line 35"/>
            <p:cNvSpPr>
              <a:spLocks noChangeShapeType="1"/>
            </p:cNvSpPr>
            <p:nvPr/>
          </p:nvSpPr>
          <p:spPr bwMode="auto">
            <a:xfrm>
              <a:off x="2280" y="1417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278803585"/>
      </p:ext>
    </p:extLst>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latin typeface="楷体" panose="02010609060101010101" pitchFamily="49" charset="-122"/>
              </a:rPr>
              <a:t>CMM</a:t>
            </a:r>
            <a:r>
              <a:rPr lang="zh-CN" altLang="en-US" dirty="0">
                <a:latin typeface="楷体" panose="02010609060101010101" pitchFamily="49" charset="-122"/>
              </a:rPr>
              <a:t>五级模型(2)</a:t>
            </a:r>
          </a:p>
        </p:txBody>
      </p:sp>
      <p:sp>
        <p:nvSpPr>
          <p:cNvPr id="3" name="内容占位符 2"/>
          <p:cNvSpPr>
            <a:spLocks noGrp="1"/>
          </p:cNvSpPr>
          <p:nvPr>
            <p:ph idx="1"/>
          </p:nvPr>
        </p:nvSpPr>
        <p:spPr>
          <a:xfrm>
            <a:off x="1991544" y="1124744"/>
            <a:ext cx="8496944" cy="4641850"/>
          </a:xfrm>
        </p:spPr>
        <p:txBody>
          <a:bodyPr/>
          <a:lstStyle/>
          <a:p>
            <a:r>
              <a:rPr lang="zh-CN" altLang="en-US" sz="3100" dirty="0"/>
              <a:t>第二级：可重复级</a:t>
            </a:r>
            <a:endParaRPr lang="en-US" altLang="zh-CN" sz="3100" dirty="0"/>
          </a:p>
          <a:p>
            <a:pPr lvl="1">
              <a:lnSpc>
                <a:spcPct val="90000"/>
              </a:lnSpc>
            </a:pPr>
            <a:r>
              <a:rPr lang="en-US" altLang="zh-CN" b="1" dirty="0">
                <a:solidFill>
                  <a:schemeClr val="tx1"/>
                </a:solidFill>
              </a:rPr>
              <a:t>Milestone</a:t>
            </a:r>
            <a:r>
              <a:rPr lang="zh-CN" altLang="en-US" b="1" dirty="0">
                <a:solidFill>
                  <a:schemeClr val="tx1"/>
                </a:solidFill>
              </a:rPr>
              <a:t>可见，按计划开发</a:t>
            </a:r>
          </a:p>
          <a:p>
            <a:pPr lvl="1">
              <a:lnSpc>
                <a:spcPct val="90000"/>
              </a:lnSpc>
            </a:pPr>
            <a:r>
              <a:rPr lang="zh-CN" altLang="en-US" b="1" dirty="0">
                <a:solidFill>
                  <a:schemeClr val="tx1"/>
                </a:solidFill>
              </a:rPr>
              <a:t>软件开发的首要问题</a:t>
            </a:r>
            <a:r>
              <a:rPr lang="zh-CN" altLang="en-US" b="1" dirty="0">
                <a:solidFill>
                  <a:srgbClr val="FF0000"/>
                </a:solidFill>
              </a:rPr>
              <a:t>不是技术问题而是管理问题</a:t>
            </a:r>
            <a:r>
              <a:rPr lang="zh-CN" altLang="en-US" b="1" dirty="0">
                <a:solidFill>
                  <a:schemeClr val="tx1"/>
                </a:solidFill>
              </a:rPr>
              <a:t>。因此，可重复级的焦点集中在软件管理过程上。</a:t>
            </a:r>
          </a:p>
          <a:p>
            <a:pPr lvl="1">
              <a:lnSpc>
                <a:spcPct val="90000"/>
              </a:lnSpc>
            </a:pPr>
            <a:r>
              <a:rPr lang="zh-CN" altLang="en-US" b="1" dirty="0">
                <a:solidFill>
                  <a:schemeClr val="tx1"/>
                </a:solidFill>
              </a:rPr>
              <a:t>一个可管理的过程则是一个可重复级的过程，一个可重级的过程则能逐渐进化和成熟。</a:t>
            </a:r>
          </a:p>
          <a:p>
            <a:pPr lvl="1">
              <a:lnSpc>
                <a:spcPct val="90000"/>
              </a:lnSpc>
            </a:pPr>
            <a:r>
              <a:rPr lang="zh-CN" altLang="en-US" b="1" dirty="0">
                <a:solidFill>
                  <a:schemeClr val="tx1"/>
                </a:solidFill>
              </a:rPr>
              <a:t>该级管理过程包括了需求管理、项目管理、质量管理、配置管理和子合同管理五个方面。</a:t>
            </a:r>
          </a:p>
          <a:p>
            <a:pPr lvl="1">
              <a:lnSpc>
                <a:spcPct val="90000"/>
              </a:lnSpc>
            </a:pPr>
            <a:r>
              <a:rPr lang="zh-CN" altLang="en-US" b="1" dirty="0">
                <a:solidFill>
                  <a:schemeClr val="tx1"/>
                </a:solidFill>
              </a:rPr>
              <a:t>项目管理分为计划过程和跟踪监控过程两个过程。</a:t>
            </a:r>
          </a:p>
          <a:p>
            <a:pPr lvl="1">
              <a:lnSpc>
                <a:spcPct val="90000"/>
              </a:lnSpc>
            </a:pPr>
            <a:r>
              <a:rPr lang="zh-CN" altLang="en-US" b="1" dirty="0">
                <a:solidFill>
                  <a:schemeClr val="tx1"/>
                </a:solidFill>
              </a:rPr>
              <a:t>通过实施这些过程，从管理角度可以看到一个按计划执行的且阶段可控的软件开发过程。</a:t>
            </a:r>
          </a:p>
          <a:p>
            <a:endParaRPr lang="zh-CN" altLang="en-US" dirty="0"/>
          </a:p>
        </p:txBody>
      </p:sp>
    </p:spTree>
    <p:extLst>
      <p:ext uri="{BB962C8B-B14F-4D97-AF65-F5344CB8AC3E}">
        <p14:creationId xmlns:p14="http://schemas.microsoft.com/office/powerpoint/2010/main" val="4114906739"/>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a:latin typeface="楷体" panose="02010609060101010101" pitchFamily="49" charset="-122"/>
              </a:rPr>
              <a:t>CMM</a:t>
            </a:r>
            <a:r>
              <a:rPr lang="zh-CN" altLang="en-US" dirty="0">
                <a:latin typeface="楷体" panose="02010609060101010101" pitchFamily="49" charset="-122"/>
              </a:rPr>
              <a:t>五级模型(3)</a:t>
            </a:r>
          </a:p>
        </p:txBody>
      </p:sp>
      <p:sp>
        <p:nvSpPr>
          <p:cNvPr id="26627" name="Rectangle 3"/>
          <p:cNvSpPr>
            <a:spLocks noGrp="1" noChangeArrowheads="1"/>
          </p:cNvSpPr>
          <p:nvPr>
            <p:ph idx="1"/>
          </p:nvPr>
        </p:nvSpPr>
        <p:spPr>
          <a:xfrm>
            <a:off x="2216122" y="1270601"/>
            <a:ext cx="8056343" cy="4641850"/>
          </a:xfrm>
        </p:spPr>
        <p:txBody>
          <a:bodyPr/>
          <a:lstStyle/>
          <a:p>
            <a:pPr eaLnBrk="1" hangingPunct="1"/>
            <a:r>
              <a:rPr lang="zh-CN" altLang="en-US" sz="3100" dirty="0"/>
              <a:t>第三级：定义级 </a:t>
            </a:r>
            <a:br>
              <a:rPr lang="zh-CN" altLang="en-US" sz="3100" dirty="0"/>
            </a:br>
            <a:br>
              <a:rPr lang="zh-CN" altLang="en-US" sz="3100" dirty="0"/>
            </a:br>
            <a:r>
              <a:rPr lang="zh-CN" altLang="en-US" dirty="0"/>
              <a:t>　　</a:t>
            </a:r>
            <a:endParaRPr lang="en-US" altLang="zh-CN" dirty="0"/>
          </a:p>
          <a:p>
            <a:pPr>
              <a:lnSpc>
                <a:spcPts val="3800"/>
              </a:lnSpc>
              <a:spcBef>
                <a:spcPts val="0"/>
              </a:spcBef>
              <a:buNone/>
            </a:pPr>
            <a:r>
              <a:rPr lang="en-US" altLang="zh-CN" dirty="0"/>
              <a:t>            </a:t>
            </a:r>
            <a:r>
              <a:rPr lang="zh-CN" altLang="en-US" b="1" dirty="0"/>
              <a:t>用于管理的、工程的软件过程均已实现</a:t>
            </a:r>
            <a:r>
              <a:rPr lang="zh-CN" altLang="en-US" b="1" dirty="0">
                <a:solidFill>
                  <a:srgbClr val="FF0000"/>
                </a:solidFill>
              </a:rPr>
              <a:t>文档化、标准化</a:t>
            </a:r>
            <a:r>
              <a:rPr lang="zh-CN" altLang="en-US" b="1" dirty="0"/>
              <a:t>，并形成了整个软件组织的</a:t>
            </a:r>
            <a:r>
              <a:rPr lang="zh-CN" altLang="en-US" b="1" dirty="0">
                <a:solidFill>
                  <a:srgbClr val="FF0000"/>
                </a:solidFill>
              </a:rPr>
              <a:t>标准软件过程</a:t>
            </a:r>
            <a:r>
              <a:rPr lang="zh-CN" altLang="en-US" b="1" dirty="0"/>
              <a:t>。全部项目均已采用与实际情况相吻合的、适当修改的标准软件过程来进行。 </a:t>
            </a:r>
          </a:p>
        </p:txBody>
      </p:sp>
      <p:grpSp>
        <p:nvGrpSpPr>
          <p:cNvPr id="5" name="Group 4"/>
          <p:cNvGrpSpPr>
            <a:grpSpLocks/>
          </p:cNvGrpSpPr>
          <p:nvPr/>
        </p:nvGrpSpPr>
        <p:grpSpPr bwMode="auto">
          <a:xfrm>
            <a:off x="3837483" y="2184737"/>
            <a:ext cx="4648200" cy="1066800"/>
            <a:chOff x="2280" y="2376"/>
            <a:chExt cx="5120" cy="1020"/>
          </a:xfrm>
        </p:grpSpPr>
        <p:sp>
          <p:nvSpPr>
            <p:cNvPr id="6" name="Line 5"/>
            <p:cNvSpPr>
              <a:spLocks noChangeShapeType="1"/>
            </p:cNvSpPr>
            <p:nvPr/>
          </p:nvSpPr>
          <p:spPr bwMode="auto">
            <a:xfrm>
              <a:off x="2280" y="2561"/>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2626"/>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2626"/>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6292" y="2376"/>
              <a:ext cx="765" cy="437"/>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Line 12"/>
            <p:cNvSpPr>
              <a:spLocks noChangeShapeType="1"/>
            </p:cNvSpPr>
            <p:nvPr/>
          </p:nvSpPr>
          <p:spPr bwMode="auto">
            <a:xfrm flipV="1">
              <a:off x="3907"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4" name="Line 13"/>
            <p:cNvSpPr>
              <a:spLocks noChangeShapeType="1"/>
            </p:cNvSpPr>
            <p:nvPr/>
          </p:nvSpPr>
          <p:spPr bwMode="auto">
            <a:xfrm flipV="1">
              <a:off x="5032"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608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7265"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a:off x="2793" y="3276"/>
              <a:ext cx="4472" cy="0"/>
            </a:xfrm>
            <a:prstGeom prst="line">
              <a:avLst/>
            </a:prstGeom>
            <a:noFill/>
            <a:ln w="12700">
              <a:solidFill>
                <a:srgbClr val="000000"/>
              </a:solidFill>
              <a:round/>
              <a:headEnd/>
              <a:tailEnd/>
            </a:ln>
          </p:spPr>
          <p:txBody>
            <a:bodyPr/>
            <a:lstStyle/>
            <a:p>
              <a:endParaRPr lang="zh-CN" altLang="en-US"/>
            </a:p>
          </p:txBody>
        </p:sp>
        <p:grpSp>
          <p:nvGrpSpPr>
            <p:cNvPr id="18" name="Group 17"/>
            <p:cNvGrpSpPr>
              <a:grpSpLocks/>
            </p:cNvGrpSpPr>
            <p:nvPr/>
          </p:nvGrpSpPr>
          <p:grpSpPr bwMode="auto">
            <a:xfrm>
              <a:off x="2670" y="3156"/>
              <a:ext cx="247" cy="240"/>
              <a:chOff x="1068" y="2734"/>
              <a:chExt cx="99" cy="96"/>
            </a:xfrm>
          </p:grpSpPr>
          <p:sp>
            <p:nvSpPr>
              <p:cNvPr id="100" name="Oval 18"/>
              <p:cNvSpPr>
                <a:spLocks noChangeArrowheads="1"/>
              </p:cNvSpPr>
              <p:nvPr/>
            </p:nvSpPr>
            <p:spPr bwMode="auto">
              <a:xfrm>
                <a:off x="1068" y="2734"/>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1" name="Line 19"/>
              <p:cNvSpPr>
                <a:spLocks noChangeShapeType="1"/>
              </p:cNvSpPr>
              <p:nvPr/>
            </p:nvSpPr>
            <p:spPr bwMode="auto">
              <a:xfrm flipV="1">
                <a:off x="1117" y="2756"/>
                <a:ext cx="26" cy="26"/>
              </a:xfrm>
              <a:prstGeom prst="line">
                <a:avLst/>
              </a:prstGeom>
              <a:noFill/>
              <a:ln w="12700">
                <a:solidFill>
                  <a:srgbClr val="000000"/>
                </a:solidFill>
                <a:round/>
                <a:headEnd/>
                <a:tailEnd/>
              </a:ln>
            </p:spPr>
            <p:txBody>
              <a:bodyPr/>
              <a:lstStyle/>
              <a:p>
                <a:endParaRPr lang="zh-CN" altLang="en-US"/>
              </a:p>
            </p:txBody>
          </p:sp>
        </p:grpSp>
        <p:grpSp>
          <p:nvGrpSpPr>
            <p:cNvPr id="19" name="Group 20"/>
            <p:cNvGrpSpPr>
              <a:grpSpLocks/>
            </p:cNvGrpSpPr>
            <p:nvPr/>
          </p:nvGrpSpPr>
          <p:grpSpPr bwMode="auto">
            <a:xfrm>
              <a:off x="3790" y="3156"/>
              <a:ext cx="240" cy="240"/>
              <a:chOff x="1516" y="2734"/>
              <a:chExt cx="96" cy="96"/>
            </a:xfrm>
          </p:grpSpPr>
          <p:sp>
            <p:nvSpPr>
              <p:cNvPr id="98" name="Oval 21"/>
              <p:cNvSpPr>
                <a:spLocks noChangeArrowheads="1"/>
              </p:cNvSpPr>
              <p:nvPr/>
            </p:nvSpPr>
            <p:spPr bwMode="auto">
              <a:xfrm>
                <a:off x="1516" y="2734"/>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9" name="Line 22"/>
              <p:cNvSpPr>
                <a:spLocks noChangeShapeType="1"/>
              </p:cNvSpPr>
              <p:nvPr/>
            </p:nvSpPr>
            <p:spPr bwMode="auto">
              <a:xfrm flipV="1">
                <a:off x="1563" y="2756"/>
                <a:ext cx="27" cy="26"/>
              </a:xfrm>
              <a:prstGeom prst="line">
                <a:avLst/>
              </a:prstGeom>
              <a:noFill/>
              <a:ln w="12700">
                <a:solidFill>
                  <a:srgbClr val="000000"/>
                </a:solidFill>
                <a:round/>
                <a:headEnd/>
                <a:tailEnd/>
              </a:ln>
            </p:spPr>
            <p:txBody>
              <a:bodyPr/>
              <a:lstStyle/>
              <a:p>
                <a:endParaRPr lang="zh-CN" altLang="en-US"/>
              </a:p>
            </p:txBody>
          </p:sp>
        </p:grpSp>
        <p:grpSp>
          <p:nvGrpSpPr>
            <p:cNvPr id="20" name="Group 23"/>
            <p:cNvGrpSpPr>
              <a:grpSpLocks/>
            </p:cNvGrpSpPr>
            <p:nvPr/>
          </p:nvGrpSpPr>
          <p:grpSpPr bwMode="auto">
            <a:xfrm>
              <a:off x="4908" y="3156"/>
              <a:ext cx="242" cy="240"/>
              <a:chOff x="1963" y="2734"/>
              <a:chExt cx="97" cy="96"/>
            </a:xfrm>
          </p:grpSpPr>
          <p:sp>
            <p:nvSpPr>
              <p:cNvPr id="96" name="Oval 24"/>
              <p:cNvSpPr>
                <a:spLocks noChangeArrowheads="1"/>
              </p:cNvSpPr>
              <p:nvPr/>
            </p:nvSpPr>
            <p:spPr bwMode="auto">
              <a:xfrm>
                <a:off x="1963"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7" name="Line 25"/>
              <p:cNvSpPr>
                <a:spLocks noChangeShapeType="1"/>
              </p:cNvSpPr>
              <p:nvPr/>
            </p:nvSpPr>
            <p:spPr bwMode="auto">
              <a:xfrm flipV="1">
                <a:off x="2013" y="2756"/>
                <a:ext cx="26" cy="26"/>
              </a:xfrm>
              <a:prstGeom prst="line">
                <a:avLst/>
              </a:prstGeom>
              <a:noFill/>
              <a:ln w="12700">
                <a:solidFill>
                  <a:srgbClr val="000000"/>
                </a:solidFill>
                <a:round/>
                <a:headEnd/>
                <a:tailEnd/>
              </a:ln>
            </p:spPr>
            <p:txBody>
              <a:bodyPr/>
              <a:lstStyle/>
              <a:p>
                <a:endParaRPr lang="zh-CN" altLang="en-US"/>
              </a:p>
            </p:txBody>
          </p:sp>
        </p:grpSp>
        <p:grpSp>
          <p:nvGrpSpPr>
            <p:cNvPr id="21" name="Group 26"/>
            <p:cNvGrpSpPr>
              <a:grpSpLocks/>
            </p:cNvGrpSpPr>
            <p:nvPr/>
          </p:nvGrpSpPr>
          <p:grpSpPr bwMode="auto">
            <a:xfrm>
              <a:off x="5960" y="3156"/>
              <a:ext cx="242" cy="240"/>
              <a:chOff x="2384" y="2734"/>
              <a:chExt cx="97" cy="96"/>
            </a:xfrm>
          </p:grpSpPr>
          <p:sp>
            <p:nvSpPr>
              <p:cNvPr id="94" name="Oval 27"/>
              <p:cNvSpPr>
                <a:spLocks noChangeArrowheads="1"/>
              </p:cNvSpPr>
              <p:nvPr/>
            </p:nvSpPr>
            <p:spPr bwMode="auto">
              <a:xfrm>
                <a:off x="2384"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5" name="Line 28"/>
              <p:cNvSpPr>
                <a:spLocks noChangeShapeType="1"/>
              </p:cNvSpPr>
              <p:nvPr/>
            </p:nvSpPr>
            <p:spPr bwMode="auto">
              <a:xfrm flipV="1">
                <a:off x="2433" y="2756"/>
                <a:ext cx="25" cy="26"/>
              </a:xfrm>
              <a:prstGeom prst="line">
                <a:avLst/>
              </a:prstGeom>
              <a:noFill/>
              <a:ln w="12700">
                <a:solidFill>
                  <a:srgbClr val="000000"/>
                </a:solidFill>
                <a:round/>
                <a:headEnd/>
                <a:tailEnd/>
              </a:ln>
            </p:spPr>
            <p:txBody>
              <a:bodyPr/>
              <a:lstStyle/>
              <a:p>
                <a:endParaRPr lang="zh-CN" altLang="en-US"/>
              </a:p>
            </p:txBody>
          </p:sp>
        </p:grpSp>
        <p:grpSp>
          <p:nvGrpSpPr>
            <p:cNvPr id="22" name="Group 29"/>
            <p:cNvGrpSpPr>
              <a:grpSpLocks/>
            </p:cNvGrpSpPr>
            <p:nvPr/>
          </p:nvGrpSpPr>
          <p:grpSpPr bwMode="auto">
            <a:xfrm>
              <a:off x="7147" y="3156"/>
              <a:ext cx="243" cy="240"/>
              <a:chOff x="2859" y="2734"/>
              <a:chExt cx="97" cy="96"/>
            </a:xfrm>
          </p:grpSpPr>
          <p:sp>
            <p:nvSpPr>
              <p:cNvPr id="92" name="Oval 30"/>
              <p:cNvSpPr>
                <a:spLocks noChangeArrowheads="1"/>
              </p:cNvSpPr>
              <p:nvPr/>
            </p:nvSpPr>
            <p:spPr bwMode="auto">
              <a:xfrm>
                <a:off x="2859"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3" name="Line 31"/>
              <p:cNvSpPr>
                <a:spLocks noChangeShapeType="1"/>
              </p:cNvSpPr>
              <p:nvPr/>
            </p:nvSpPr>
            <p:spPr bwMode="auto">
              <a:xfrm flipV="1">
                <a:off x="2906" y="2756"/>
                <a:ext cx="28" cy="26"/>
              </a:xfrm>
              <a:prstGeom prst="line">
                <a:avLst/>
              </a:prstGeom>
              <a:noFill/>
              <a:ln w="12700">
                <a:solidFill>
                  <a:srgbClr val="000000"/>
                </a:solidFill>
                <a:round/>
                <a:headEnd/>
                <a:tailEnd/>
              </a:ln>
            </p:spPr>
            <p:txBody>
              <a:bodyPr/>
              <a:lstStyle/>
              <a:p>
                <a:endParaRPr lang="zh-CN" altLang="en-US"/>
              </a:p>
            </p:txBody>
          </p:sp>
        </p:grpSp>
        <p:sp>
          <p:nvSpPr>
            <p:cNvPr id="23" name="Line 32"/>
            <p:cNvSpPr>
              <a:spLocks noChangeShapeType="1"/>
            </p:cNvSpPr>
            <p:nvPr/>
          </p:nvSpPr>
          <p:spPr bwMode="auto">
            <a:xfrm>
              <a:off x="2280" y="2561"/>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4" name="Group 33"/>
            <p:cNvGrpSpPr>
              <a:grpSpLocks/>
            </p:cNvGrpSpPr>
            <p:nvPr/>
          </p:nvGrpSpPr>
          <p:grpSpPr bwMode="auto">
            <a:xfrm>
              <a:off x="2883" y="2376"/>
              <a:ext cx="841" cy="437"/>
              <a:chOff x="1152" y="2422"/>
              <a:chExt cx="336" cy="175"/>
            </a:xfrm>
          </p:grpSpPr>
          <p:sp>
            <p:nvSpPr>
              <p:cNvPr id="82" name="Rectangle 34"/>
              <p:cNvSpPr>
                <a:spLocks noChangeArrowheads="1"/>
              </p:cNvSpPr>
              <p:nvPr/>
            </p:nvSpPr>
            <p:spPr bwMode="auto">
              <a:xfrm>
                <a:off x="1175"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3" name="Rectangle 35"/>
              <p:cNvSpPr>
                <a:spLocks noChangeArrowheads="1"/>
              </p:cNvSpPr>
              <p:nvPr/>
            </p:nvSpPr>
            <p:spPr bwMode="auto">
              <a:xfrm>
                <a:off x="1200"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Rectangle 36"/>
              <p:cNvSpPr>
                <a:spLocks noChangeArrowheads="1"/>
              </p:cNvSpPr>
              <p:nvPr/>
            </p:nvSpPr>
            <p:spPr bwMode="auto">
              <a:xfrm>
                <a:off x="1200"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5" name="Rectangle 37"/>
              <p:cNvSpPr>
                <a:spLocks noChangeArrowheads="1"/>
              </p:cNvSpPr>
              <p:nvPr/>
            </p:nvSpPr>
            <p:spPr bwMode="auto">
              <a:xfrm>
                <a:off x="13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6" name="Rectangle 38"/>
              <p:cNvSpPr>
                <a:spLocks noChangeArrowheads="1"/>
              </p:cNvSpPr>
              <p:nvPr/>
            </p:nvSpPr>
            <p:spPr bwMode="auto">
              <a:xfrm>
                <a:off x="13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7" name="Line 39"/>
              <p:cNvSpPr>
                <a:spLocks noChangeShapeType="1"/>
              </p:cNvSpPr>
              <p:nvPr/>
            </p:nvSpPr>
            <p:spPr bwMode="auto">
              <a:xfrm>
                <a:off x="1152" y="2496"/>
                <a:ext cx="96" cy="0"/>
              </a:xfrm>
              <a:prstGeom prst="line">
                <a:avLst/>
              </a:prstGeom>
              <a:noFill/>
              <a:ln w="25400">
                <a:solidFill>
                  <a:srgbClr val="FFFFFF"/>
                </a:solidFill>
                <a:round/>
                <a:headEnd/>
                <a:tailEnd/>
              </a:ln>
            </p:spPr>
            <p:txBody>
              <a:bodyPr/>
              <a:lstStyle/>
              <a:p>
                <a:endParaRPr lang="zh-CN" altLang="en-US"/>
              </a:p>
            </p:txBody>
          </p:sp>
          <p:sp>
            <p:nvSpPr>
              <p:cNvPr id="88" name="Line 40"/>
              <p:cNvSpPr>
                <a:spLocks noChangeShapeType="1"/>
              </p:cNvSpPr>
              <p:nvPr/>
            </p:nvSpPr>
            <p:spPr bwMode="auto">
              <a:xfrm>
                <a:off x="1248" y="2496"/>
                <a:ext cx="0" cy="48"/>
              </a:xfrm>
              <a:prstGeom prst="line">
                <a:avLst/>
              </a:prstGeom>
              <a:noFill/>
              <a:ln w="25400">
                <a:solidFill>
                  <a:srgbClr val="FFFFFF"/>
                </a:solidFill>
                <a:round/>
                <a:headEnd/>
                <a:tailEnd/>
              </a:ln>
            </p:spPr>
            <p:txBody>
              <a:bodyPr/>
              <a:lstStyle/>
              <a:p>
                <a:endParaRPr lang="zh-CN" altLang="en-US"/>
              </a:p>
            </p:txBody>
          </p:sp>
          <p:sp>
            <p:nvSpPr>
              <p:cNvPr id="89" name="Line 41"/>
              <p:cNvSpPr>
                <a:spLocks noChangeShapeType="1"/>
              </p:cNvSpPr>
              <p:nvPr/>
            </p:nvSpPr>
            <p:spPr bwMode="auto">
              <a:xfrm>
                <a:off x="1296" y="2496"/>
                <a:ext cx="48" cy="48"/>
              </a:xfrm>
              <a:prstGeom prst="line">
                <a:avLst/>
              </a:prstGeom>
              <a:noFill/>
              <a:ln w="25400">
                <a:solidFill>
                  <a:srgbClr val="FFFFFF"/>
                </a:solidFill>
                <a:round/>
                <a:headEnd/>
                <a:tailEnd/>
              </a:ln>
            </p:spPr>
            <p:txBody>
              <a:bodyPr/>
              <a:lstStyle/>
              <a:p>
                <a:endParaRPr lang="zh-CN" altLang="en-US"/>
              </a:p>
            </p:txBody>
          </p:sp>
          <p:sp>
            <p:nvSpPr>
              <p:cNvPr id="90" name="Line 42"/>
              <p:cNvSpPr>
                <a:spLocks noChangeShapeType="1"/>
              </p:cNvSpPr>
              <p:nvPr/>
            </p:nvSpPr>
            <p:spPr bwMode="auto">
              <a:xfrm flipV="1">
                <a:off x="1392" y="2496"/>
                <a:ext cx="0" cy="48"/>
              </a:xfrm>
              <a:prstGeom prst="line">
                <a:avLst/>
              </a:prstGeom>
              <a:noFill/>
              <a:ln w="25400">
                <a:solidFill>
                  <a:srgbClr val="FFFFFF"/>
                </a:solidFill>
                <a:round/>
                <a:headEnd/>
                <a:tailEnd/>
              </a:ln>
            </p:spPr>
            <p:txBody>
              <a:bodyPr/>
              <a:lstStyle/>
              <a:p>
                <a:endParaRPr lang="zh-CN" altLang="en-US"/>
              </a:p>
            </p:txBody>
          </p:sp>
          <p:sp>
            <p:nvSpPr>
              <p:cNvPr id="91" name="Line 43"/>
              <p:cNvSpPr>
                <a:spLocks noChangeShapeType="1"/>
              </p:cNvSpPr>
              <p:nvPr/>
            </p:nvSpPr>
            <p:spPr bwMode="auto">
              <a:xfrm>
                <a:off x="1440" y="2496"/>
                <a:ext cx="48" cy="0"/>
              </a:xfrm>
              <a:prstGeom prst="line">
                <a:avLst/>
              </a:prstGeom>
              <a:noFill/>
              <a:ln w="25400">
                <a:solidFill>
                  <a:srgbClr val="FFFFFF"/>
                </a:solidFill>
                <a:round/>
                <a:headEnd/>
                <a:tailEnd/>
              </a:ln>
            </p:spPr>
            <p:txBody>
              <a:bodyPr/>
              <a:lstStyle/>
              <a:p>
                <a:endParaRPr lang="zh-CN" altLang="en-US"/>
              </a:p>
            </p:txBody>
          </p:sp>
        </p:grpSp>
        <p:grpSp>
          <p:nvGrpSpPr>
            <p:cNvPr id="25" name="Group 44"/>
            <p:cNvGrpSpPr>
              <a:grpSpLocks/>
            </p:cNvGrpSpPr>
            <p:nvPr/>
          </p:nvGrpSpPr>
          <p:grpSpPr bwMode="auto">
            <a:xfrm>
              <a:off x="3965" y="2376"/>
              <a:ext cx="841" cy="437"/>
              <a:chOff x="1584" y="2422"/>
              <a:chExt cx="336" cy="175"/>
            </a:xfrm>
          </p:grpSpPr>
          <p:sp>
            <p:nvSpPr>
              <p:cNvPr id="72" name="Rectangle 45"/>
              <p:cNvSpPr>
                <a:spLocks noChangeArrowheads="1"/>
              </p:cNvSpPr>
              <p:nvPr/>
            </p:nvSpPr>
            <p:spPr bwMode="auto">
              <a:xfrm>
                <a:off x="160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3" name="Rectangle 46"/>
              <p:cNvSpPr>
                <a:spLocks noChangeArrowheads="1"/>
              </p:cNvSpPr>
              <p:nvPr/>
            </p:nvSpPr>
            <p:spPr bwMode="auto">
              <a:xfrm>
                <a:off x="163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Rectangle 47"/>
              <p:cNvSpPr>
                <a:spLocks noChangeArrowheads="1"/>
              </p:cNvSpPr>
              <p:nvPr/>
            </p:nvSpPr>
            <p:spPr bwMode="auto">
              <a:xfrm>
                <a:off x="163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5" name="Rectangle 48"/>
              <p:cNvSpPr>
                <a:spLocks noChangeArrowheads="1"/>
              </p:cNvSpPr>
              <p:nvPr/>
            </p:nvSpPr>
            <p:spPr bwMode="auto">
              <a:xfrm>
                <a:off x="177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6" name="Rectangle 49"/>
              <p:cNvSpPr>
                <a:spLocks noChangeArrowheads="1"/>
              </p:cNvSpPr>
              <p:nvPr/>
            </p:nvSpPr>
            <p:spPr bwMode="auto">
              <a:xfrm>
                <a:off x="177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7" name="Line 50"/>
              <p:cNvSpPr>
                <a:spLocks noChangeShapeType="1"/>
              </p:cNvSpPr>
              <p:nvPr/>
            </p:nvSpPr>
            <p:spPr bwMode="auto">
              <a:xfrm>
                <a:off x="1584" y="2496"/>
                <a:ext cx="96" cy="0"/>
              </a:xfrm>
              <a:prstGeom prst="line">
                <a:avLst/>
              </a:prstGeom>
              <a:noFill/>
              <a:ln w="25400">
                <a:solidFill>
                  <a:srgbClr val="FFFFFF"/>
                </a:solidFill>
                <a:round/>
                <a:headEnd/>
                <a:tailEnd/>
              </a:ln>
            </p:spPr>
            <p:txBody>
              <a:bodyPr/>
              <a:lstStyle/>
              <a:p>
                <a:endParaRPr lang="zh-CN" altLang="en-US"/>
              </a:p>
            </p:txBody>
          </p:sp>
          <p:sp>
            <p:nvSpPr>
              <p:cNvPr id="78" name="Line 51"/>
              <p:cNvSpPr>
                <a:spLocks noChangeShapeType="1"/>
              </p:cNvSpPr>
              <p:nvPr/>
            </p:nvSpPr>
            <p:spPr bwMode="auto">
              <a:xfrm>
                <a:off x="1680" y="2496"/>
                <a:ext cx="0" cy="48"/>
              </a:xfrm>
              <a:prstGeom prst="line">
                <a:avLst/>
              </a:prstGeom>
              <a:noFill/>
              <a:ln w="25400">
                <a:solidFill>
                  <a:srgbClr val="FFFFFF"/>
                </a:solidFill>
                <a:round/>
                <a:headEnd/>
                <a:tailEnd/>
              </a:ln>
            </p:spPr>
            <p:txBody>
              <a:bodyPr/>
              <a:lstStyle/>
              <a:p>
                <a:endParaRPr lang="zh-CN" altLang="en-US"/>
              </a:p>
            </p:txBody>
          </p:sp>
          <p:sp>
            <p:nvSpPr>
              <p:cNvPr id="79" name="Line 52"/>
              <p:cNvSpPr>
                <a:spLocks noChangeShapeType="1"/>
              </p:cNvSpPr>
              <p:nvPr/>
            </p:nvSpPr>
            <p:spPr bwMode="auto">
              <a:xfrm>
                <a:off x="1728" y="2496"/>
                <a:ext cx="48" cy="48"/>
              </a:xfrm>
              <a:prstGeom prst="line">
                <a:avLst/>
              </a:prstGeom>
              <a:noFill/>
              <a:ln w="25400">
                <a:solidFill>
                  <a:srgbClr val="FFFFFF"/>
                </a:solidFill>
                <a:round/>
                <a:headEnd/>
                <a:tailEnd/>
              </a:ln>
            </p:spPr>
            <p:txBody>
              <a:bodyPr/>
              <a:lstStyle/>
              <a:p>
                <a:endParaRPr lang="zh-CN" altLang="en-US"/>
              </a:p>
            </p:txBody>
          </p:sp>
          <p:sp>
            <p:nvSpPr>
              <p:cNvPr id="80" name="Line 53"/>
              <p:cNvSpPr>
                <a:spLocks noChangeShapeType="1"/>
              </p:cNvSpPr>
              <p:nvPr/>
            </p:nvSpPr>
            <p:spPr bwMode="auto">
              <a:xfrm flipV="1">
                <a:off x="1824" y="2496"/>
                <a:ext cx="0" cy="48"/>
              </a:xfrm>
              <a:prstGeom prst="line">
                <a:avLst/>
              </a:prstGeom>
              <a:noFill/>
              <a:ln w="25400">
                <a:solidFill>
                  <a:srgbClr val="FFFFFF"/>
                </a:solidFill>
                <a:round/>
                <a:headEnd/>
                <a:tailEnd/>
              </a:ln>
            </p:spPr>
            <p:txBody>
              <a:bodyPr/>
              <a:lstStyle/>
              <a:p>
                <a:endParaRPr lang="zh-CN" altLang="en-US"/>
              </a:p>
            </p:txBody>
          </p:sp>
          <p:sp>
            <p:nvSpPr>
              <p:cNvPr id="81" name="Line 54"/>
              <p:cNvSpPr>
                <a:spLocks noChangeShapeType="1"/>
              </p:cNvSpPr>
              <p:nvPr/>
            </p:nvSpPr>
            <p:spPr bwMode="auto">
              <a:xfrm>
                <a:off x="1872" y="2496"/>
                <a:ext cx="48" cy="0"/>
              </a:xfrm>
              <a:prstGeom prst="line">
                <a:avLst/>
              </a:prstGeom>
              <a:noFill/>
              <a:ln w="25400">
                <a:solidFill>
                  <a:srgbClr val="FFFFFF"/>
                </a:solidFill>
                <a:round/>
                <a:headEnd/>
                <a:tailEnd/>
              </a:ln>
            </p:spPr>
            <p:txBody>
              <a:bodyPr/>
              <a:lstStyle/>
              <a:p>
                <a:endParaRPr lang="zh-CN" altLang="en-US"/>
              </a:p>
            </p:txBody>
          </p:sp>
        </p:grpSp>
        <p:grpSp>
          <p:nvGrpSpPr>
            <p:cNvPr id="26" name="Group 55"/>
            <p:cNvGrpSpPr>
              <a:grpSpLocks/>
            </p:cNvGrpSpPr>
            <p:nvPr/>
          </p:nvGrpSpPr>
          <p:grpSpPr bwMode="auto">
            <a:xfrm>
              <a:off x="5166" y="2376"/>
              <a:ext cx="841" cy="437"/>
              <a:chOff x="2064" y="2422"/>
              <a:chExt cx="336" cy="175"/>
            </a:xfrm>
          </p:grpSpPr>
          <p:sp>
            <p:nvSpPr>
              <p:cNvPr id="62" name="Rectangle 56"/>
              <p:cNvSpPr>
                <a:spLocks noChangeArrowheads="1"/>
              </p:cNvSpPr>
              <p:nvPr/>
            </p:nvSpPr>
            <p:spPr bwMode="auto">
              <a:xfrm>
                <a:off x="208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3" name="Rectangle 57"/>
              <p:cNvSpPr>
                <a:spLocks noChangeArrowheads="1"/>
              </p:cNvSpPr>
              <p:nvPr/>
            </p:nvSpPr>
            <p:spPr bwMode="auto">
              <a:xfrm>
                <a:off x="211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Rectangle 58"/>
              <p:cNvSpPr>
                <a:spLocks noChangeArrowheads="1"/>
              </p:cNvSpPr>
              <p:nvPr/>
            </p:nvSpPr>
            <p:spPr bwMode="auto">
              <a:xfrm>
                <a:off x="211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5" name="Rectangle 59"/>
              <p:cNvSpPr>
                <a:spLocks noChangeArrowheads="1"/>
              </p:cNvSpPr>
              <p:nvPr/>
            </p:nvSpPr>
            <p:spPr bwMode="auto">
              <a:xfrm>
                <a:off x="225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6" name="Rectangle 60"/>
              <p:cNvSpPr>
                <a:spLocks noChangeArrowheads="1"/>
              </p:cNvSpPr>
              <p:nvPr/>
            </p:nvSpPr>
            <p:spPr bwMode="auto">
              <a:xfrm>
                <a:off x="225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7" name="Line 61"/>
              <p:cNvSpPr>
                <a:spLocks noChangeShapeType="1"/>
              </p:cNvSpPr>
              <p:nvPr/>
            </p:nvSpPr>
            <p:spPr bwMode="auto">
              <a:xfrm>
                <a:off x="2064" y="2496"/>
                <a:ext cx="96" cy="0"/>
              </a:xfrm>
              <a:prstGeom prst="line">
                <a:avLst/>
              </a:prstGeom>
              <a:noFill/>
              <a:ln w="25400">
                <a:solidFill>
                  <a:srgbClr val="FFFFFF"/>
                </a:solidFill>
                <a:round/>
                <a:headEnd/>
                <a:tailEnd/>
              </a:ln>
            </p:spPr>
            <p:txBody>
              <a:bodyPr/>
              <a:lstStyle/>
              <a:p>
                <a:endParaRPr lang="zh-CN" altLang="en-US"/>
              </a:p>
            </p:txBody>
          </p:sp>
          <p:sp>
            <p:nvSpPr>
              <p:cNvPr id="68" name="Line 62"/>
              <p:cNvSpPr>
                <a:spLocks noChangeShapeType="1"/>
              </p:cNvSpPr>
              <p:nvPr/>
            </p:nvSpPr>
            <p:spPr bwMode="auto">
              <a:xfrm>
                <a:off x="2160" y="2496"/>
                <a:ext cx="0" cy="48"/>
              </a:xfrm>
              <a:prstGeom prst="line">
                <a:avLst/>
              </a:prstGeom>
              <a:noFill/>
              <a:ln w="25400">
                <a:solidFill>
                  <a:srgbClr val="FFFFFF"/>
                </a:solidFill>
                <a:round/>
                <a:headEnd/>
                <a:tailEnd/>
              </a:ln>
            </p:spPr>
            <p:txBody>
              <a:bodyPr/>
              <a:lstStyle/>
              <a:p>
                <a:endParaRPr lang="zh-CN" altLang="en-US"/>
              </a:p>
            </p:txBody>
          </p:sp>
          <p:sp>
            <p:nvSpPr>
              <p:cNvPr id="69" name="Line 63"/>
              <p:cNvSpPr>
                <a:spLocks noChangeShapeType="1"/>
              </p:cNvSpPr>
              <p:nvPr/>
            </p:nvSpPr>
            <p:spPr bwMode="auto">
              <a:xfrm>
                <a:off x="2208" y="2496"/>
                <a:ext cx="48" cy="48"/>
              </a:xfrm>
              <a:prstGeom prst="line">
                <a:avLst/>
              </a:prstGeom>
              <a:noFill/>
              <a:ln w="25400">
                <a:solidFill>
                  <a:srgbClr val="FFFFFF"/>
                </a:solidFill>
                <a:round/>
                <a:headEnd/>
                <a:tailEnd/>
              </a:ln>
            </p:spPr>
            <p:txBody>
              <a:bodyPr/>
              <a:lstStyle/>
              <a:p>
                <a:endParaRPr lang="zh-CN" altLang="en-US"/>
              </a:p>
            </p:txBody>
          </p:sp>
          <p:sp>
            <p:nvSpPr>
              <p:cNvPr id="70" name="Line 64"/>
              <p:cNvSpPr>
                <a:spLocks noChangeShapeType="1"/>
              </p:cNvSpPr>
              <p:nvPr/>
            </p:nvSpPr>
            <p:spPr bwMode="auto">
              <a:xfrm flipV="1">
                <a:off x="2304" y="2496"/>
                <a:ext cx="0" cy="48"/>
              </a:xfrm>
              <a:prstGeom prst="line">
                <a:avLst/>
              </a:prstGeom>
              <a:noFill/>
              <a:ln w="25400">
                <a:solidFill>
                  <a:srgbClr val="FFFFFF"/>
                </a:solidFill>
                <a:round/>
                <a:headEnd/>
                <a:tailEnd/>
              </a:ln>
            </p:spPr>
            <p:txBody>
              <a:bodyPr/>
              <a:lstStyle/>
              <a:p>
                <a:endParaRPr lang="zh-CN" altLang="en-US"/>
              </a:p>
            </p:txBody>
          </p:sp>
          <p:sp>
            <p:nvSpPr>
              <p:cNvPr id="71" name="Line 65"/>
              <p:cNvSpPr>
                <a:spLocks noChangeShapeType="1"/>
              </p:cNvSpPr>
              <p:nvPr/>
            </p:nvSpPr>
            <p:spPr bwMode="auto">
              <a:xfrm>
                <a:off x="2352" y="2496"/>
                <a:ext cx="48" cy="0"/>
              </a:xfrm>
              <a:prstGeom prst="line">
                <a:avLst/>
              </a:prstGeom>
              <a:noFill/>
              <a:ln w="25400">
                <a:solidFill>
                  <a:srgbClr val="FFFFFF"/>
                </a:solidFill>
                <a:round/>
                <a:headEnd/>
                <a:tailEnd/>
              </a:ln>
            </p:spPr>
            <p:txBody>
              <a:bodyPr/>
              <a:lstStyle/>
              <a:p>
                <a:endParaRPr lang="zh-CN" altLang="en-US"/>
              </a:p>
            </p:txBody>
          </p:sp>
        </p:grpSp>
        <p:grpSp>
          <p:nvGrpSpPr>
            <p:cNvPr id="27" name="Group 66"/>
            <p:cNvGrpSpPr>
              <a:grpSpLocks/>
            </p:cNvGrpSpPr>
            <p:nvPr/>
          </p:nvGrpSpPr>
          <p:grpSpPr bwMode="auto">
            <a:xfrm>
              <a:off x="6248" y="2376"/>
              <a:ext cx="841" cy="437"/>
              <a:chOff x="2496" y="2422"/>
              <a:chExt cx="336" cy="175"/>
            </a:xfrm>
          </p:grpSpPr>
          <p:sp>
            <p:nvSpPr>
              <p:cNvPr id="52" name="Rectangle 67"/>
              <p:cNvSpPr>
                <a:spLocks noChangeArrowheads="1"/>
              </p:cNvSpPr>
              <p:nvPr/>
            </p:nvSpPr>
            <p:spPr bwMode="auto">
              <a:xfrm>
                <a:off x="2519"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53" name="Rectangle 68"/>
              <p:cNvSpPr>
                <a:spLocks noChangeArrowheads="1"/>
              </p:cNvSpPr>
              <p:nvPr/>
            </p:nvSpPr>
            <p:spPr bwMode="auto">
              <a:xfrm>
                <a:off x="25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4" name="Rectangle 69"/>
              <p:cNvSpPr>
                <a:spLocks noChangeArrowheads="1"/>
              </p:cNvSpPr>
              <p:nvPr/>
            </p:nvSpPr>
            <p:spPr bwMode="auto">
              <a:xfrm>
                <a:off x="25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5" name="Rectangle 70"/>
              <p:cNvSpPr>
                <a:spLocks noChangeArrowheads="1"/>
              </p:cNvSpPr>
              <p:nvPr/>
            </p:nvSpPr>
            <p:spPr bwMode="auto">
              <a:xfrm>
                <a:off x="2688"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6" name="Rectangle 71"/>
              <p:cNvSpPr>
                <a:spLocks noChangeArrowheads="1"/>
              </p:cNvSpPr>
              <p:nvPr/>
            </p:nvSpPr>
            <p:spPr bwMode="auto">
              <a:xfrm>
                <a:off x="2688"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7" name="Line 72"/>
              <p:cNvSpPr>
                <a:spLocks noChangeShapeType="1"/>
              </p:cNvSpPr>
              <p:nvPr/>
            </p:nvSpPr>
            <p:spPr bwMode="auto">
              <a:xfrm>
                <a:off x="2496" y="2496"/>
                <a:ext cx="96" cy="0"/>
              </a:xfrm>
              <a:prstGeom prst="line">
                <a:avLst/>
              </a:prstGeom>
              <a:noFill/>
              <a:ln w="25400">
                <a:solidFill>
                  <a:srgbClr val="FFFFFF"/>
                </a:solidFill>
                <a:round/>
                <a:headEnd/>
                <a:tailEnd/>
              </a:ln>
            </p:spPr>
            <p:txBody>
              <a:bodyPr/>
              <a:lstStyle/>
              <a:p>
                <a:endParaRPr lang="zh-CN" altLang="en-US"/>
              </a:p>
            </p:txBody>
          </p:sp>
          <p:sp>
            <p:nvSpPr>
              <p:cNvPr id="58" name="Line 73"/>
              <p:cNvSpPr>
                <a:spLocks noChangeShapeType="1"/>
              </p:cNvSpPr>
              <p:nvPr/>
            </p:nvSpPr>
            <p:spPr bwMode="auto">
              <a:xfrm>
                <a:off x="2592" y="2496"/>
                <a:ext cx="0" cy="48"/>
              </a:xfrm>
              <a:prstGeom prst="line">
                <a:avLst/>
              </a:prstGeom>
              <a:noFill/>
              <a:ln w="25400">
                <a:solidFill>
                  <a:srgbClr val="FFFFFF"/>
                </a:solidFill>
                <a:round/>
                <a:headEnd/>
                <a:tailEnd/>
              </a:ln>
            </p:spPr>
            <p:txBody>
              <a:bodyPr/>
              <a:lstStyle/>
              <a:p>
                <a:endParaRPr lang="zh-CN" altLang="en-US"/>
              </a:p>
            </p:txBody>
          </p:sp>
          <p:sp>
            <p:nvSpPr>
              <p:cNvPr id="59" name="Line 74"/>
              <p:cNvSpPr>
                <a:spLocks noChangeShapeType="1"/>
              </p:cNvSpPr>
              <p:nvPr/>
            </p:nvSpPr>
            <p:spPr bwMode="auto">
              <a:xfrm>
                <a:off x="2640" y="2496"/>
                <a:ext cx="48" cy="48"/>
              </a:xfrm>
              <a:prstGeom prst="line">
                <a:avLst/>
              </a:prstGeom>
              <a:noFill/>
              <a:ln w="25400">
                <a:solidFill>
                  <a:srgbClr val="FFFFFF"/>
                </a:solidFill>
                <a:round/>
                <a:headEnd/>
                <a:tailEnd/>
              </a:ln>
            </p:spPr>
            <p:txBody>
              <a:bodyPr/>
              <a:lstStyle/>
              <a:p>
                <a:endParaRPr lang="zh-CN" altLang="en-US"/>
              </a:p>
            </p:txBody>
          </p:sp>
          <p:sp>
            <p:nvSpPr>
              <p:cNvPr id="60" name="Line 75"/>
              <p:cNvSpPr>
                <a:spLocks noChangeShapeType="1"/>
              </p:cNvSpPr>
              <p:nvPr/>
            </p:nvSpPr>
            <p:spPr bwMode="auto">
              <a:xfrm flipV="1">
                <a:off x="2736" y="2496"/>
                <a:ext cx="0" cy="48"/>
              </a:xfrm>
              <a:prstGeom prst="line">
                <a:avLst/>
              </a:prstGeom>
              <a:noFill/>
              <a:ln w="25400">
                <a:solidFill>
                  <a:srgbClr val="FFFFFF"/>
                </a:solidFill>
                <a:round/>
                <a:headEnd/>
                <a:tailEnd/>
              </a:ln>
            </p:spPr>
            <p:txBody>
              <a:bodyPr/>
              <a:lstStyle/>
              <a:p>
                <a:endParaRPr lang="zh-CN" altLang="en-US"/>
              </a:p>
            </p:txBody>
          </p:sp>
          <p:sp>
            <p:nvSpPr>
              <p:cNvPr id="61" name="Line 76"/>
              <p:cNvSpPr>
                <a:spLocks noChangeShapeType="1"/>
              </p:cNvSpPr>
              <p:nvPr/>
            </p:nvSpPr>
            <p:spPr bwMode="auto">
              <a:xfrm>
                <a:off x="2784" y="2496"/>
                <a:ext cx="48" cy="0"/>
              </a:xfrm>
              <a:prstGeom prst="line">
                <a:avLst/>
              </a:prstGeom>
              <a:noFill/>
              <a:ln w="25400">
                <a:solidFill>
                  <a:srgbClr val="FFFFFF"/>
                </a:solidFill>
                <a:round/>
                <a:headEnd/>
                <a:tailEnd/>
              </a:ln>
            </p:spPr>
            <p:txBody>
              <a:bodyPr/>
              <a:lstStyle/>
              <a:p>
                <a:endParaRPr lang="zh-CN" altLang="en-US"/>
              </a:p>
            </p:txBody>
          </p:sp>
        </p:grpSp>
        <p:grpSp>
          <p:nvGrpSpPr>
            <p:cNvPr id="28" name="Group 77"/>
            <p:cNvGrpSpPr>
              <a:grpSpLocks/>
            </p:cNvGrpSpPr>
            <p:nvPr/>
          </p:nvGrpSpPr>
          <p:grpSpPr bwMode="auto">
            <a:xfrm>
              <a:off x="3030" y="3051"/>
              <a:ext cx="200" cy="105"/>
              <a:chOff x="1212" y="2692"/>
              <a:chExt cx="80" cy="42"/>
            </a:xfrm>
          </p:grpSpPr>
          <p:sp>
            <p:nvSpPr>
              <p:cNvPr id="50" name="Oval 78"/>
              <p:cNvSpPr>
                <a:spLocks noChangeArrowheads="1"/>
              </p:cNvSpPr>
              <p:nvPr/>
            </p:nvSpPr>
            <p:spPr bwMode="auto">
              <a:xfrm>
                <a:off x="1212"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1" name="Line 79"/>
              <p:cNvSpPr>
                <a:spLocks noChangeShapeType="1"/>
              </p:cNvSpPr>
              <p:nvPr/>
            </p:nvSpPr>
            <p:spPr bwMode="auto">
              <a:xfrm flipV="1">
                <a:off x="1252" y="2701"/>
                <a:ext cx="21" cy="12"/>
              </a:xfrm>
              <a:prstGeom prst="line">
                <a:avLst/>
              </a:prstGeom>
              <a:noFill/>
              <a:ln w="12700">
                <a:solidFill>
                  <a:srgbClr val="000000"/>
                </a:solidFill>
                <a:round/>
                <a:headEnd/>
                <a:tailEnd/>
              </a:ln>
            </p:spPr>
            <p:txBody>
              <a:bodyPr/>
              <a:lstStyle/>
              <a:p>
                <a:endParaRPr lang="zh-CN" altLang="en-US"/>
              </a:p>
            </p:txBody>
          </p:sp>
        </p:grpSp>
        <p:grpSp>
          <p:nvGrpSpPr>
            <p:cNvPr id="29" name="Group 80"/>
            <p:cNvGrpSpPr>
              <a:grpSpLocks/>
            </p:cNvGrpSpPr>
            <p:nvPr/>
          </p:nvGrpSpPr>
          <p:grpSpPr bwMode="auto">
            <a:xfrm>
              <a:off x="4110" y="3051"/>
              <a:ext cx="200" cy="105"/>
              <a:chOff x="1644" y="2692"/>
              <a:chExt cx="80" cy="42"/>
            </a:xfrm>
          </p:grpSpPr>
          <p:sp>
            <p:nvSpPr>
              <p:cNvPr id="48" name="Oval 81"/>
              <p:cNvSpPr>
                <a:spLocks noChangeArrowheads="1"/>
              </p:cNvSpPr>
              <p:nvPr/>
            </p:nvSpPr>
            <p:spPr bwMode="auto">
              <a:xfrm>
                <a:off x="164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9" name="Line 82"/>
              <p:cNvSpPr>
                <a:spLocks noChangeShapeType="1"/>
              </p:cNvSpPr>
              <p:nvPr/>
            </p:nvSpPr>
            <p:spPr bwMode="auto">
              <a:xfrm flipV="1">
                <a:off x="1684" y="2701"/>
                <a:ext cx="21" cy="12"/>
              </a:xfrm>
              <a:prstGeom prst="line">
                <a:avLst/>
              </a:prstGeom>
              <a:noFill/>
              <a:ln w="12700">
                <a:solidFill>
                  <a:srgbClr val="000000"/>
                </a:solidFill>
                <a:round/>
                <a:headEnd/>
                <a:tailEnd/>
              </a:ln>
            </p:spPr>
            <p:txBody>
              <a:bodyPr/>
              <a:lstStyle/>
              <a:p>
                <a:endParaRPr lang="zh-CN" altLang="en-US"/>
              </a:p>
            </p:txBody>
          </p:sp>
        </p:grpSp>
        <p:grpSp>
          <p:nvGrpSpPr>
            <p:cNvPr id="30" name="Group 83"/>
            <p:cNvGrpSpPr>
              <a:grpSpLocks/>
            </p:cNvGrpSpPr>
            <p:nvPr/>
          </p:nvGrpSpPr>
          <p:grpSpPr bwMode="auto">
            <a:xfrm>
              <a:off x="4350" y="3051"/>
              <a:ext cx="200" cy="105"/>
              <a:chOff x="1740" y="2692"/>
              <a:chExt cx="80" cy="42"/>
            </a:xfrm>
          </p:grpSpPr>
          <p:sp>
            <p:nvSpPr>
              <p:cNvPr id="46" name="Oval 84"/>
              <p:cNvSpPr>
                <a:spLocks noChangeArrowheads="1"/>
              </p:cNvSpPr>
              <p:nvPr/>
            </p:nvSpPr>
            <p:spPr bwMode="auto">
              <a:xfrm>
                <a:off x="174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7" name="Line 85"/>
              <p:cNvSpPr>
                <a:spLocks noChangeShapeType="1"/>
              </p:cNvSpPr>
              <p:nvPr/>
            </p:nvSpPr>
            <p:spPr bwMode="auto">
              <a:xfrm flipV="1">
                <a:off x="1780" y="2701"/>
                <a:ext cx="21" cy="12"/>
              </a:xfrm>
              <a:prstGeom prst="line">
                <a:avLst/>
              </a:prstGeom>
              <a:noFill/>
              <a:ln w="12700">
                <a:solidFill>
                  <a:srgbClr val="000000"/>
                </a:solidFill>
                <a:round/>
                <a:headEnd/>
                <a:tailEnd/>
              </a:ln>
            </p:spPr>
            <p:txBody>
              <a:bodyPr/>
              <a:lstStyle/>
              <a:p>
                <a:endParaRPr lang="zh-CN" altLang="en-US"/>
              </a:p>
            </p:txBody>
          </p:sp>
        </p:grpSp>
        <p:grpSp>
          <p:nvGrpSpPr>
            <p:cNvPr id="31" name="Group 86"/>
            <p:cNvGrpSpPr>
              <a:grpSpLocks/>
            </p:cNvGrpSpPr>
            <p:nvPr/>
          </p:nvGrpSpPr>
          <p:grpSpPr bwMode="auto">
            <a:xfrm>
              <a:off x="4590" y="3051"/>
              <a:ext cx="200" cy="105"/>
              <a:chOff x="1836" y="2692"/>
              <a:chExt cx="80" cy="42"/>
            </a:xfrm>
          </p:grpSpPr>
          <p:sp>
            <p:nvSpPr>
              <p:cNvPr id="44" name="Oval 87"/>
              <p:cNvSpPr>
                <a:spLocks noChangeArrowheads="1"/>
              </p:cNvSpPr>
              <p:nvPr/>
            </p:nvSpPr>
            <p:spPr bwMode="auto">
              <a:xfrm>
                <a:off x="183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5" name="Line 88"/>
              <p:cNvSpPr>
                <a:spLocks noChangeShapeType="1"/>
              </p:cNvSpPr>
              <p:nvPr/>
            </p:nvSpPr>
            <p:spPr bwMode="auto">
              <a:xfrm flipV="1">
                <a:off x="1876" y="2701"/>
                <a:ext cx="21" cy="12"/>
              </a:xfrm>
              <a:prstGeom prst="line">
                <a:avLst/>
              </a:prstGeom>
              <a:noFill/>
              <a:ln w="12700">
                <a:solidFill>
                  <a:srgbClr val="000000"/>
                </a:solidFill>
                <a:round/>
                <a:headEnd/>
                <a:tailEnd/>
              </a:ln>
            </p:spPr>
            <p:txBody>
              <a:bodyPr/>
              <a:lstStyle/>
              <a:p>
                <a:endParaRPr lang="zh-CN" altLang="en-US"/>
              </a:p>
            </p:txBody>
          </p:sp>
        </p:grpSp>
        <p:grpSp>
          <p:nvGrpSpPr>
            <p:cNvPr id="32" name="Group 89"/>
            <p:cNvGrpSpPr>
              <a:grpSpLocks/>
            </p:cNvGrpSpPr>
            <p:nvPr/>
          </p:nvGrpSpPr>
          <p:grpSpPr bwMode="auto">
            <a:xfrm>
              <a:off x="5310" y="3051"/>
              <a:ext cx="200" cy="105"/>
              <a:chOff x="2124" y="2692"/>
              <a:chExt cx="80" cy="42"/>
            </a:xfrm>
          </p:grpSpPr>
          <p:sp>
            <p:nvSpPr>
              <p:cNvPr id="42" name="Oval 90"/>
              <p:cNvSpPr>
                <a:spLocks noChangeArrowheads="1"/>
              </p:cNvSpPr>
              <p:nvPr/>
            </p:nvSpPr>
            <p:spPr bwMode="auto">
              <a:xfrm>
                <a:off x="212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3" name="Line 91"/>
              <p:cNvSpPr>
                <a:spLocks noChangeShapeType="1"/>
              </p:cNvSpPr>
              <p:nvPr/>
            </p:nvSpPr>
            <p:spPr bwMode="auto">
              <a:xfrm flipV="1">
                <a:off x="2164" y="2701"/>
                <a:ext cx="21" cy="12"/>
              </a:xfrm>
              <a:prstGeom prst="line">
                <a:avLst/>
              </a:prstGeom>
              <a:noFill/>
              <a:ln w="12700">
                <a:solidFill>
                  <a:srgbClr val="000000"/>
                </a:solidFill>
                <a:round/>
                <a:headEnd/>
                <a:tailEnd/>
              </a:ln>
            </p:spPr>
            <p:txBody>
              <a:bodyPr/>
              <a:lstStyle/>
              <a:p>
                <a:endParaRPr lang="zh-CN" altLang="en-US"/>
              </a:p>
            </p:txBody>
          </p:sp>
        </p:grpSp>
        <p:grpSp>
          <p:nvGrpSpPr>
            <p:cNvPr id="33" name="Group 92"/>
            <p:cNvGrpSpPr>
              <a:grpSpLocks/>
            </p:cNvGrpSpPr>
            <p:nvPr/>
          </p:nvGrpSpPr>
          <p:grpSpPr bwMode="auto">
            <a:xfrm>
              <a:off x="5550" y="3051"/>
              <a:ext cx="200" cy="105"/>
              <a:chOff x="2220" y="2692"/>
              <a:chExt cx="80" cy="42"/>
            </a:xfrm>
          </p:grpSpPr>
          <p:sp>
            <p:nvSpPr>
              <p:cNvPr id="40" name="Oval 93"/>
              <p:cNvSpPr>
                <a:spLocks noChangeArrowheads="1"/>
              </p:cNvSpPr>
              <p:nvPr/>
            </p:nvSpPr>
            <p:spPr bwMode="auto">
              <a:xfrm>
                <a:off x="222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1" name="Line 94"/>
              <p:cNvSpPr>
                <a:spLocks noChangeShapeType="1"/>
              </p:cNvSpPr>
              <p:nvPr/>
            </p:nvSpPr>
            <p:spPr bwMode="auto">
              <a:xfrm flipV="1">
                <a:off x="2260" y="2701"/>
                <a:ext cx="21" cy="12"/>
              </a:xfrm>
              <a:prstGeom prst="line">
                <a:avLst/>
              </a:prstGeom>
              <a:noFill/>
              <a:ln w="12700">
                <a:solidFill>
                  <a:srgbClr val="000000"/>
                </a:solidFill>
                <a:round/>
                <a:headEnd/>
                <a:tailEnd/>
              </a:ln>
            </p:spPr>
            <p:txBody>
              <a:bodyPr/>
              <a:lstStyle/>
              <a:p>
                <a:endParaRPr lang="zh-CN" altLang="en-US"/>
              </a:p>
            </p:txBody>
          </p:sp>
        </p:grpSp>
        <p:grpSp>
          <p:nvGrpSpPr>
            <p:cNvPr id="34" name="Group 95"/>
            <p:cNvGrpSpPr>
              <a:grpSpLocks/>
            </p:cNvGrpSpPr>
            <p:nvPr/>
          </p:nvGrpSpPr>
          <p:grpSpPr bwMode="auto">
            <a:xfrm>
              <a:off x="6390" y="3051"/>
              <a:ext cx="200" cy="105"/>
              <a:chOff x="2556" y="2692"/>
              <a:chExt cx="80" cy="42"/>
            </a:xfrm>
          </p:grpSpPr>
          <p:sp>
            <p:nvSpPr>
              <p:cNvPr id="38" name="Oval 96"/>
              <p:cNvSpPr>
                <a:spLocks noChangeArrowheads="1"/>
              </p:cNvSpPr>
              <p:nvPr/>
            </p:nvSpPr>
            <p:spPr bwMode="auto">
              <a:xfrm>
                <a:off x="255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9" name="Line 97"/>
              <p:cNvSpPr>
                <a:spLocks noChangeShapeType="1"/>
              </p:cNvSpPr>
              <p:nvPr/>
            </p:nvSpPr>
            <p:spPr bwMode="auto">
              <a:xfrm flipV="1">
                <a:off x="2596" y="2701"/>
                <a:ext cx="21" cy="12"/>
              </a:xfrm>
              <a:prstGeom prst="line">
                <a:avLst/>
              </a:prstGeom>
              <a:noFill/>
              <a:ln w="12700">
                <a:solidFill>
                  <a:srgbClr val="000000"/>
                </a:solidFill>
                <a:round/>
                <a:headEnd/>
                <a:tailEnd/>
              </a:ln>
            </p:spPr>
            <p:txBody>
              <a:bodyPr/>
              <a:lstStyle/>
              <a:p>
                <a:endParaRPr lang="zh-CN" altLang="en-US"/>
              </a:p>
            </p:txBody>
          </p:sp>
        </p:grpSp>
        <p:grpSp>
          <p:nvGrpSpPr>
            <p:cNvPr id="35" name="Group 98"/>
            <p:cNvGrpSpPr>
              <a:grpSpLocks/>
            </p:cNvGrpSpPr>
            <p:nvPr/>
          </p:nvGrpSpPr>
          <p:grpSpPr bwMode="auto">
            <a:xfrm>
              <a:off x="6870" y="3051"/>
              <a:ext cx="200" cy="105"/>
              <a:chOff x="2748" y="2692"/>
              <a:chExt cx="80" cy="42"/>
            </a:xfrm>
          </p:grpSpPr>
          <p:sp>
            <p:nvSpPr>
              <p:cNvPr id="36" name="Oval 99"/>
              <p:cNvSpPr>
                <a:spLocks noChangeArrowheads="1"/>
              </p:cNvSpPr>
              <p:nvPr/>
            </p:nvSpPr>
            <p:spPr bwMode="auto">
              <a:xfrm>
                <a:off x="2748"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7" name="Line 100"/>
              <p:cNvSpPr>
                <a:spLocks noChangeShapeType="1"/>
              </p:cNvSpPr>
              <p:nvPr/>
            </p:nvSpPr>
            <p:spPr bwMode="auto">
              <a:xfrm flipV="1">
                <a:off x="2788" y="2701"/>
                <a:ext cx="21" cy="12"/>
              </a:xfrm>
              <a:prstGeom prst="line">
                <a:avLst/>
              </a:prstGeom>
              <a:noFill/>
              <a:ln w="12700">
                <a:solidFill>
                  <a:srgbClr val="000000"/>
                </a:solidFill>
                <a:round/>
                <a:headEnd/>
                <a:tailEnd/>
              </a:ln>
            </p:spPr>
            <p:txBody>
              <a:bodyPr/>
              <a:lstStyle/>
              <a:p>
                <a:endParaRPr lang="zh-CN" altLang="en-US"/>
              </a:p>
            </p:txBody>
          </p:sp>
        </p:grpSp>
      </p:grpSp>
    </p:spTree>
    <p:extLst>
      <p:ext uri="{BB962C8B-B14F-4D97-AF65-F5344CB8AC3E}">
        <p14:creationId xmlns:p14="http://schemas.microsoft.com/office/powerpoint/2010/main" val="110948534"/>
      </p:ext>
    </p:extLst>
  </p:cSld>
  <p:clrMapOvr>
    <a:masterClrMapping/>
  </p:clrMapOvr>
  <p:transition>
    <p:randomBar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879</TotalTime>
  <Words>1122</Words>
  <Application>Microsoft Office PowerPoint</Application>
  <PresentationFormat>宽屏</PresentationFormat>
  <Paragraphs>107</Paragraphs>
  <Slides>15</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华文楷体</vt:lpstr>
      <vt:lpstr>华文隶书</vt:lpstr>
      <vt:lpstr>华文新魏</vt:lpstr>
      <vt:lpstr>楷体</vt:lpstr>
      <vt:lpstr>宋体</vt:lpstr>
      <vt:lpstr>微软雅黑</vt:lpstr>
      <vt:lpstr>Arial</vt:lpstr>
      <vt:lpstr>Times New Roman</vt:lpstr>
      <vt:lpstr>Verdana</vt:lpstr>
      <vt:lpstr>Wingdings</vt:lpstr>
      <vt:lpstr>Profile</vt:lpstr>
      <vt:lpstr>软件测试实用教程 ——方法与实践</vt:lpstr>
      <vt:lpstr>补充内容：CMM模型</vt:lpstr>
      <vt:lpstr>CMM</vt:lpstr>
      <vt:lpstr>CMM的重要性和实践意义</vt:lpstr>
      <vt:lpstr>CMM的五级模型</vt:lpstr>
      <vt:lpstr>CMM五级模型(1)</vt:lpstr>
      <vt:lpstr>CMM五级模型(2)</vt:lpstr>
      <vt:lpstr>CMM五级模型(2)</vt:lpstr>
      <vt:lpstr>CMM五级模型(3)</vt:lpstr>
      <vt:lpstr>CMM五级模型(3)</vt:lpstr>
      <vt:lpstr>CMM五级模型(4)</vt:lpstr>
      <vt:lpstr>CMM五级模型(4)</vt:lpstr>
      <vt:lpstr>CMM五级模型(5)</vt:lpstr>
      <vt:lpstr>CMM五级模型(5)</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Administrator</cp:lastModifiedBy>
  <cp:revision>226</cp:revision>
  <dcterms:created xsi:type="dcterms:W3CDTF">2008-07-27T05:17:11Z</dcterms:created>
  <dcterms:modified xsi:type="dcterms:W3CDTF">2019-12-18T01:16:22Z</dcterms:modified>
</cp:coreProperties>
</file>