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8" r:id="rId1"/>
  </p:sldMasterIdLst>
  <p:notesMasterIdLst>
    <p:notesMasterId r:id="rId30"/>
  </p:notesMasterIdLst>
  <p:handoutMasterIdLst>
    <p:handoutMasterId r:id="rId31"/>
  </p:handoutMasterIdLst>
  <p:sldIdLst>
    <p:sldId id="464" r:id="rId2"/>
    <p:sldId id="456" r:id="rId3"/>
    <p:sldId id="395" r:id="rId4"/>
    <p:sldId id="393" r:id="rId5"/>
    <p:sldId id="396" r:id="rId6"/>
    <p:sldId id="397" r:id="rId7"/>
    <p:sldId id="336" r:id="rId8"/>
    <p:sldId id="462" r:id="rId9"/>
    <p:sldId id="461" r:id="rId10"/>
    <p:sldId id="337" r:id="rId11"/>
    <p:sldId id="403" r:id="rId12"/>
    <p:sldId id="402" r:id="rId13"/>
    <p:sldId id="404" r:id="rId14"/>
    <p:sldId id="401" r:id="rId15"/>
    <p:sldId id="405" r:id="rId16"/>
    <p:sldId id="406" r:id="rId17"/>
    <p:sldId id="400" r:id="rId18"/>
    <p:sldId id="407" r:id="rId19"/>
    <p:sldId id="399" r:id="rId20"/>
    <p:sldId id="296" r:id="rId21"/>
    <p:sldId id="409" r:id="rId22"/>
    <p:sldId id="410" r:id="rId23"/>
    <p:sldId id="411" r:id="rId24"/>
    <p:sldId id="412" r:id="rId25"/>
    <p:sldId id="413" r:id="rId26"/>
    <p:sldId id="414" r:id="rId27"/>
    <p:sldId id="278" r:id="rId28"/>
    <p:sldId id="463" r:id="rId29"/>
  </p:sldIdLst>
  <p:sldSz cx="10383838" cy="7126288"/>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charset="-122"/>
        <a:cs typeface="+mn-cs"/>
      </a:defRPr>
    </a:lvl1pPr>
    <a:lvl2pPr marL="560299" algn="l" rtl="0" fontAlgn="base">
      <a:spcBef>
        <a:spcPct val="0"/>
      </a:spcBef>
      <a:spcAft>
        <a:spcPct val="0"/>
      </a:spcAft>
      <a:defRPr kern="1200">
        <a:solidFill>
          <a:schemeClr val="tx1"/>
        </a:solidFill>
        <a:latin typeface="Verdana" pitchFamily="34" charset="0"/>
        <a:ea typeface="宋体" charset="-122"/>
        <a:cs typeface="+mn-cs"/>
      </a:defRPr>
    </a:lvl2pPr>
    <a:lvl3pPr marL="1120597" algn="l" rtl="0" fontAlgn="base">
      <a:spcBef>
        <a:spcPct val="0"/>
      </a:spcBef>
      <a:spcAft>
        <a:spcPct val="0"/>
      </a:spcAft>
      <a:defRPr kern="1200">
        <a:solidFill>
          <a:schemeClr val="tx1"/>
        </a:solidFill>
        <a:latin typeface="Verdana" pitchFamily="34" charset="0"/>
        <a:ea typeface="宋体" charset="-122"/>
        <a:cs typeface="+mn-cs"/>
      </a:defRPr>
    </a:lvl3pPr>
    <a:lvl4pPr marL="1680896" algn="l" rtl="0" fontAlgn="base">
      <a:spcBef>
        <a:spcPct val="0"/>
      </a:spcBef>
      <a:spcAft>
        <a:spcPct val="0"/>
      </a:spcAft>
      <a:defRPr kern="1200">
        <a:solidFill>
          <a:schemeClr val="tx1"/>
        </a:solidFill>
        <a:latin typeface="Verdana" pitchFamily="34" charset="0"/>
        <a:ea typeface="宋体" charset="-122"/>
        <a:cs typeface="+mn-cs"/>
      </a:defRPr>
    </a:lvl4pPr>
    <a:lvl5pPr marL="2241194" algn="l" rtl="0" fontAlgn="base">
      <a:spcBef>
        <a:spcPct val="0"/>
      </a:spcBef>
      <a:spcAft>
        <a:spcPct val="0"/>
      </a:spcAft>
      <a:defRPr kern="1200">
        <a:solidFill>
          <a:schemeClr val="tx1"/>
        </a:solidFill>
        <a:latin typeface="Verdana" pitchFamily="34" charset="0"/>
        <a:ea typeface="宋体" charset="-122"/>
        <a:cs typeface="+mn-cs"/>
      </a:defRPr>
    </a:lvl5pPr>
    <a:lvl6pPr marL="2801493" algn="l" defTabSz="1120597" rtl="0" eaLnBrk="1" latinLnBrk="0" hangingPunct="1">
      <a:defRPr kern="1200">
        <a:solidFill>
          <a:schemeClr val="tx1"/>
        </a:solidFill>
        <a:latin typeface="Verdana" pitchFamily="34" charset="0"/>
        <a:ea typeface="宋体" charset="-122"/>
        <a:cs typeface="+mn-cs"/>
      </a:defRPr>
    </a:lvl6pPr>
    <a:lvl7pPr marL="3361792" algn="l" defTabSz="1120597" rtl="0" eaLnBrk="1" latinLnBrk="0" hangingPunct="1">
      <a:defRPr kern="1200">
        <a:solidFill>
          <a:schemeClr val="tx1"/>
        </a:solidFill>
        <a:latin typeface="Verdana" pitchFamily="34" charset="0"/>
        <a:ea typeface="宋体" charset="-122"/>
        <a:cs typeface="+mn-cs"/>
      </a:defRPr>
    </a:lvl7pPr>
    <a:lvl8pPr marL="3922090" algn="l" defTabSz="1120597" rtl="0" eaLnBrk="1" latinLnBrk="0" hangingPunct="1">
      <a:defRPr kern="1200">
        <a:solidFill>
          <a:schemeClr val="tx1"/>
        </a:solidFill>
        <a:latin typeface="Verdana" pitchFamily="34" charset="0"/>
        <a:ea typeface="宋体" charset="-122"/>
        <a:cs typeface="+mn-cs"/>
      </a:defRPr>
    </a:lvl8pPr>
    <a:lvl9pPr marL="4482389" algn="l" defTabSz="1120597" rtl="0" eaLnBrk="1" latinLnBrk="0" hangingPunct="1">
      <a:defRPr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3407" autoAdjust="0"/>
    <p:restoredTop sz="85609" autoAdjust="0"/>
  </p:normalViewPr>
  <p:slideViewPr>
    <p:cSldViewPr>
      <p:cViewPr>
        <p:scale>
          <a:sx n="66" d="100"/>
          <a:sy n="66" d="100"/>
        </p:scale>
        <p:origin x="-888" y="-156"/>
      </p:cViewPr>
      <p:guideLst>
        <p:guide orient="horz" pos="2245"/>
        <p:guide pos="3271"/>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5580F44D-4452-47C4-BE17-3C55972A58B4}" type="slidenum">
              <a:rPr lang="en-US" altLang="zh-CN"/>
              <a:pPr>
                <a:defRPr/>
              </a:pPr>
              <a:t>‹#›</a:t>
            </a:fld>
            <a:endParaRPr lang="en-US" altLang="zh-CN"/>
          </a:p>
        </p:txBody>
      </p:sp>
    </p:spTree>
    <p:extLst>
      <p:ext uri="{BB962C8B-B14F-4D97-AF65-F5344CB8AC3E}">
        <p14:creationId xmlns:p14="http://schemas.microsoft.com/office/powerpoint/2010/main" val="1020974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17764" name="Rectangle 4"/>
          <p:cNvSpPr>
            <a:spLocks noGrp="1" noRot="1" noChangeAspect="1" noChangeArrowheads="1" noTextEdit="1"/>
          </p:cNvSpPr>
          <p:nvPr>
            <p:ph type="sldImg" idx="2"/>
          </p:nvPr>
        </p:nvSpPr>
        <p:spPr bwMode="auto">
          <a:xfrm>
            <a:off x="930275" y="685800"/>
            <a:ext cx="499745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4786C05-EF55-4C5F-9000-40028DD6A0A9}" type="slidenum">
              <a:rPr lang="en-US" altLang="zh-CN"/>
              <a:pPr>
                <a:defRPr/>
              </a:pPr>
              <a:t>‹#›</a:t>
            </a:fld>
            <a:endParaRPr lang="en-US" altLang="zh-CN"/>
          </a:p>
        </p:txBody>
      </p:sp>
    </p:spTree>
    <p:extLst>
      <p:ext uri="{BB962C8B-B14F-4D97-AF65-F5344CB8AC3E}">
        <p14:creationId xmlns:p14="http://schemas.microsoft.com/office/powerpoint/2010/main" val="2447337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500" kern="1200">
        <a:solidFill>
          <a:schemeClr val="tx1"/>
        </a:solidFill>
        <a:latin typeface="Arial" charset="0"/>
        <a:ea typeface="宋体" pitchFamily="2" charset="-122"/>
        <a:cs typeface="+mn-cs"/>
      </a:defRPr>
    </a:lvl1pPr>
    <a:lvl2pPr marL="560299" algn="l" rtl="0" eaLnBrk="0" fontAlgn="base" hangingPunct="0">
      <a:spcBef>
        <a:spcPct val="30000"/>
      </a:spcBef>
      <a:spcAft>
        <a:spcPct val="0"/>
      </a:spcAft>
      <a:defRPr sz="1500" kern="1200">
        <a:solidFill>
          <a:schemeClr val="tx1"/>
        </a:solidFill>
        <a:latin typeface="Arial" charset="0"/>
        <a:ea typeface="宋体" pitchFamily="2" charset="-122"/>
        <a:cs typeface="+mn-cs"/>
      </a:defRPr>
    </a:lvl2pPr>
    <a:lvl3pPr marL="1120597" algn="l" rtl="0" eaLnBrk="0" fontAlgn="base" hangingPunct="0">
      <a:spcBef>
        <a:spcPct val="30000"/>
      </a:spcBef>
      <a:spcAft>
        <a:spcPct val="0"/>
      </a:spcAft>
      <a:defRPr sz="1500" kern="1200">
        <a:solidFill>
          <a:schemeClr val="tx1"/>
        </a:solidFill>
        <a:latin typeface="Arial" charset="0"/>
        <a:ea typeface="宋体" pitchFamily="2" charset="-122"/>
        <a:cs typeface="+mn-cs"/>
      </a:defRPr>
    </a:lvl3pPr>
    <a:lvl4pPr marL="1680896" algn="l" rtl="0" eaLnBrk="0" fontAlgn="base" hangingPunct="0">
      <a:spcBef>
        <a:spcPct val="30000"/>
      </a:spcBef>
      <a:spcAft>
        <a:spcPct val="0"/>
      </a:spcAft>
      <a:defRPr sz="1500" kern="1200">
        <a:solidFill>
          <a:schemeClr val="tx1"/>
        </a:solidFill>
        <a:latin typeface="Arial" charset="0"/>
        <a:ea typeface="宋体" pitchFamily="2" charset="-122"/>
        <a:cs typeface="+mn-cs"/>
      </a:defRPr>
    </a:lvl4pPr>
    <a:lvl5pPr marL="2241194" algn="l" rtl="0" eaLnBrk="0" fontAlgn="base" hangingPunct="0">
      <a:spcBef>
        <a:spcPct val="30000"/>
      </a:spcBef>
      <a:spcAft>
        <a:spcPct val="0"/>
      </a:spcAft>
      <a:defRPr sz="1500" kern="1200">
        <a:solidFill>
          <a:schemeClr val="tx1"/>
        </a:solidFill>
        <a:latin typeface="Arial" charset="0"/>
        <a:ea typeface="宋体" pitchFamily="2" charset="-122"/>
        <a:cs typeface="+mn-cs"/>
      </a:defRPr>
    </a:lvl5pPr>
    <a:lvl6pPr marL="2801493" algn="l" defTabSz="1120597" rtl="0" eaLnBrk="1" latinLnBrk="0" hangingPunct="1">
      <a:defRPr sz="1500" kern="1200">
        <a:solidFill>
          <a:schemeClr val="tx1"/>
        </a:solidFill>
        <a:latin typeface="+mn-lt"/>
        <a:ea typeface="+mn-ea"/>
        <a:cs typeface="+mn-cs"/>
      </a:defRPr>
    </a:lvl6pPr>
    <a:lvl7pPr marL="3361792" algn="l" defTabSz="1120597" rtl="0" eaLnBrk="1" latinLnBrk="0" hangingPunct="1">
      <a:defRPr sz="1500" kern="1200">
        <a:solidFill>
          <a:schemeClr val="tx1"/>
        </a:solidFill>
        <a:latin typeface="+mn-lt"/>
        <a:ea typeface="+mn-ea"/>
        <a:cs typeface="+mn-cs"/>
      </a:defRPr>
    </a:lvl7pPr>
    <a:lvl8pPr marL="3922090" algn="l" defTabSz="1120597" rtl="0" eaLnBrk="1" latinLnBrk="0" hangingPunct="1">
      <a:defRPr sz="1500" kern="1200">
        <a:solidFill>
          <a:schemeClr val="tx1"/>
        </a:solidFill>
        <a:latin typeface="+mn-lt"/>
        <a:ea typeface="+mn-ea"/>
        <a:cs typeface="+mn-cs"/>
      </a:defRPr>
    </a:lvl8pPr>
    <a:lvl9pPr marL="4482389" algn="l" defTabSz="1120597"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685800"/>
            <a:ext cx="499745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t>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898911" y="1542870"/>
            <a:ext cx="8826262" cy="1172327"/>
          </a:xfrm>
        </p:spPr>
        <p:txBody>
          <a:bodyPr/>
          <a:lstStyle>
            <a:lvl1pPr>
              <a:defRPr sz="4900"/>
            </a:lvl1pPr>
          </a:lstStyle>
          <a:p>
            <a:r>
              <a:rPr lang="zh-CN" altLang="en-US" smtClean="0"/>
              <a:t>单击此处编辑母版标题样式</a:t>
            </a:r>
            <a:endParaRPr lang="zh-CN" altLang="en-US" dirty="0"/>
          </a:p>
        </p:txBody>
      </p:sp>
      <p:sp>
        <p:nvSpPr>
          <p:cNvPr id="184323" name="Rectangle 3"/>
          <p:cNvSpPr>
            <a:spLocks noGrp="1" noChangeArrowheads="1"/>
          </p:cNvSpPr>
          <p:nvPr>
            <p:ph type="subTitle" idx="1"/>
          </p:nvPr>
        </p:nvSpPr>
        <p:spPr>
          <a:xfrm>
            <a:off x="1644108" y="3563144"/>
            <a:ext cx="7960942" cy="1662801"/>
          </a:xfrm>
        </p:spPr>
        <p:txBody>
          <a:bodyPr/>
          <a:lstStyle>
            <a:lvl1pPr marL="0" indent="0">
              <a:buFont typeface="Wingdings" pitchFamily="2" charset="2"/>
              <a:buNone/>
              <a:defRPr sz="3400"/>
            </a:lvl1pPr>
          </a:lstStyle>
          <a:p>
            <a:r>
              <a:rPr lang="zh-CN" altLang="en-US" smtClean="0"/>
              <a:t>单击此处编辑母版副标题样式</a:t>
            </a:r>
            <a:endParaRPr lang="zh-CN" altLang="en-US" dirty="0"/>
          </a:p>
        </p:txBody>
      </p:sp>
      <p:pic>
        <p:nvPicPr>
          <p:cNvPr id="8" name="图片 7"/>
          <p:cNvPicPr>
            <a:picLocks noChangeAspect="1"/>
          </p:cNvPicPr>
          <p:nvPr/>
        </p:nvPicPr>
        <p:blipFill>
          <a:blip r:embed="rId2">
            <a:clrChange>
              <a:clrFrom>
                <a:srgbClr val="F5F5F5"/>
              </a:clrFrom>
              <a:clrTo>
                <a:srgbClr val="F5F5F5">
                  <a:alpha val="0"/>
                </a:srgbClr>
              </a:clrTo>
            </a:clrChange>
          </a:blip>
          <a:stretch>
            <a:fillRect/>
          </a:stretch>
        </p:blipFill>
        <p:spPr>
          <a:xfrm>
            <a:off x="224296" y="6331670"/>
            <a:ext cx="2733528" cy="672954"/>
          </a:xfrm>
          <a:prstGeom prst="rect">
            <a:avLst/>
          </a:prstGeom>
        </p:spPr>
      </p:pic>
    </p:spTree>
    <p:extLst>
      <p:ext uri="{BB962C8B-B14F-4D97-AF65-F5344CB8AC3E}">
        <p14:creationId xmlns:p14="http://schemas.microsoft.com/office/powerpoint/2010/main" val="271709866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marL="575862" indent="-575862">
              <a:buFont typeface="Wingdings" panose="05000000000000000000" pitchFamily="2" charset="2"/>
              <a:buChar char="Ø"/>
              <a:defRPr baseline="0">
                <a:ea typeface="楷体" panose="02010609060101010101" pitchFamily="49" charset="-122"/>
              </a:defRPr>
            </a:lvl1pPr>
            <a:lvl2pPr marL="1112815" indent="-535008">
              <a:buFont typeface="Wingdings" panose="05000000000000000000" pitchFamily="2" charset="2"/>
              <a:buChar char="l"/>
              <a:defRPr baseline="0">
                <a:ea typeface="楷体" panose="02010609060101010101" pitchFamily="49" charset="-122"/>
              </a:defRPr>
            </a:lvl2pPr>
            <a:lvl3pPr marL="1599186" indent="-48442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92256" y="6489541"/>
            <a:ext cx="2249832" cy="494882"/>
          </a:xfrm>
          <a:prstGeom prst="rect">
            <a:avLst/>
          </a:prstGeom>
          <a:ln/>
        </p:spPr>
        <p:txBody>
          <a:bodyPr lIns="112060" tIns="56030" rIns="112060" bIns="56030"/>
          <a:lstStyle>
            <a:lvl1pPr>
              <a:defRPr/>
            </a:lvl1pPr>
          </a:lstStyle>
          <a:p>
            <a:pPr>
              <a:defRPr/>
            </a:pPr>
            <a:endParaRPr lang="en-US" altLang="zh-CN"/>
          </a:p>
        </p:txBody>
      </p:sp>
      <p:sp>
        <p:nvSpPr>
          <p:cNvPr id="5" name="Rectangle 7"/>
          <p:cNvSpPr>
            <a:spLocks noGrp="1" noChangeArrowheads="1"/>
          </p:cNvSpPr>
          <p:nvPr>
            <p:ph type="ftr" sz="quarter" idx="11"/>
          </p:nvPr>
        </p:nvSpPr>
        <p:spPr>
          <a:xfrm>
            <a:off x="3547812" y="6489541"/>
            <a:ext cx="3288215" cy="494882"/>
          </a:xfrm>
          <a:prstGeom prst="rect">
            <a:avLst/>
          </a:prstGeom>
          <a:ln/>
        </p:spPr>
        <p:txBody>
          <a:bodyPr lIns="112060" tIns="56030" rIns="112060" bIns="56030"/>
          <a:lstStyle>
            <a:lvl1pPr>
              <a:defRPr/>
            </a:lvl1pPr>
          </a:lstStyle>
          <a:p>
            <a:pPr>
              <a:defRPr/>
            </a:pPr>
            <a:endParaRPr lang="en-US" altLang="zh-CN"/>
          </a:p>
        </p:txBody>
      </p:sp>
    </p:spTree>
    <p:extLst>
      <p:ext uri="{BB962C8B-B14F-4D97-AF65-F5344CB8AC3E}">
        <p14:creationId xmlns:p14="http://schemas.microsoft.com/office/powerpoint/2010/main" val="3364467347"/>
      </p:ext>
    </p:extLst>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599186" indent="-484425">
              <a:defRPr lang="zh-CN" altLang="en-US" sz="29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Rectangle 6"/>
          <p:cNvSpPr>
            <a:spLocks noGrp="1" noChangeArrowheads="1"/>
          </p:cNvSpPr>
          <p:nvPr>
            <p:ph type="dt" sz="half" idx="10"/>
          </p:nvPr>
        </p:nvSpPr>
        <p:spPr>
          <a:xfrm>
            <a:off x="692256" y="6489541"/>
            <a:ext cx="2249832" cy="494882"/>
          </a:xfrm>
          <a:prstGeom prst="rect">
            <a:avLst/>
          </a:prstGeom>
          <a:ln/>
        </p:spPr>
        <p:txBody>
          <a:bodyPr lIns="112060" tIns="56030" rIns="112060" bIns="56030"/>
          <a:lstStyle>
            <a:lvl1pPr>
              <a:defRPr/>
            </a:lvl1pPr>
          </a:lstStyle>
          <a:p>
            <a:pPr>
              <a:defRPr/>
            </a:pPr>
            <a:endParaRPr lang="en-US" altLang="zh-CN"/>
          </a:p>
        </p:txBody>
      </p:sp>
      <p:sp>
        <p:nvSpPr>
          <p:cNvPr id="5" name="Rectangle 7"/>
          <p:cNvSpPr>
            <a:spLocks noGrp="1" noChangeArrowheads="1"/>
          </p:cNvSpPr>
          <p:nvPr>
            <p:ph type="ftr" sz="quarter" idx="11"/>
          </p:nvPr>
        </p:nvSpPr>
        <p:spPr>
          <a:xfrm>
            <a:off x="3547812" y="6489541"/>
            <a:ext cx="3288215" cy="494882"/>
          </a:xfrm>
          <a:prstGeom prst="rect">
            <a:avLst/>
          </a:prstGeom>
          <a:ln/>
        </p:spPr>
        <p:txBody>
          <a:bodyPr lIns="112060" tIns="56030" rIns="112060" bIns="56030"/>
          <a:lstStyle>
            <a:lvl1pPr>
              <a:defRPr/>
            </a:lvl1pPr>
          </a:lstStyle>
          <a:p>
            <a:pPr>
              <a:defRPr/>
            </a:pPr>
            <a:endParaRPr lang="en-US" altLang="zh-CN"/>
          </a:p>
        </p:txBody>
      </p:sp>
    </p:spTree>
    <p:extLst>
      <p:ext uri="{BB962C8B-B14F-4D97-AF65-F5344CB8AC3E}">
        <p14:creationId xmlns:p14="http://schemas.microsoft.com/office/powerpoint/2010/main" val="3846945651"/>
      </p:ext>
    </p:extLst>
  </p:cSld>
  <p:clrMapOvr>
    <a:masterClrMapping/>
  </p:clrMapOvr>
  <p:transition>
    <p:blinds dir="vert"/>
  </p:transition>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20252" y="4579302"/>
            <a:ext cx="8826262" cy="1415360"/>
          </a:xfrm>
        </p:spPr>
        <p:txBody>
          <a:bodyPr anchor="t"/>
          <a:lstStyle>
            <a:lvl1pPr algn="l">
              <a:defRPr sz="49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20252" y="3020425"/>
            <a:ext cx="8826262" cy="1558875"/>
          </a:xfrm>
        </p:spPr>
        <p:txBody>
          <a:bodyPr anchor="b"/>
          <a:lstStyle>
            <a:lvl1pPr marL="0" indent="0">
              <a:buNone/>
              <a:defRPr sz="2500"/>
            </a:lvl1pPr>
            <a:lvl2pPr marL="560299" indent="0">
              <a:buNone/>
              <a:defRPr sz="2200"/>
            </a:lvl2pPr>
            <a:lvl3pPr marL="1120597" indent="0">
              <a:buNone/>
              <a:defRPr sz="2000"/>
            </a:lvl3pPr>
            <a:lvl4pPr marL="1680896" indent="0">
              <a:buNone/>
              <a:defRPr sz="1700"/>
            </a:lvl4pPr>
            <a:lvl5pPr marL="2241194" indent="0">
              <a:buNone/>
              <a:defRPr sz="1700"/>
            </a:lvl5pPr>
            <a:lvl6pPr marL="2801493" indent="0">
              <a:buNone/>
              <a:defRPr sz="1700"/>
            </a:lvl6pPr>
            <a:lvl7pPr marL="3361792" indent="0">
              <a:buNone/>
              <a:defRPr sz="1700"/>
            </a:lvl7pPr>
            <a:lvl8pPr marL="3922090" indent="0">
              <a:buNone/>
              <a:defRPr sz="1700"/>
            </a:lvl8pPr>
            <a:lvl9pPr marL="4482389" indent="0">
              <a:buNone/>
              <a:defRPr sz="1700"/>
            </a:lvl9pPr>
          </a:lstStyle>
          <a:p>
            <a:pPr lvl="0"/>
            <a:r>
              <a:rPr lang="zh-CN" altLang="en-US" smtClean="0"/>
              <a:t>单击此处编辑母版文本样式</a:t>
            </a:r>
          </a:p>
        </p:txBody>
      </p:sp>
      <p:sp>
        <p:nvSpPr>
          <p:cNvPr id="4" name="Rectangle 6"/>
          <p:cNvSpPr>
            <a:spLocks noGrp="1" noChangeArrowheads="1"/>
          </p:cNvSpPr>
          <p:nvPr>
            <p:ph type="dt" sz="half" idx="10"/>
          </p:nvPr>
        </p:nvSpPr>
        <p:spPr>
          <a:xfrm>
            <a:off x="692256" y="6489541"/>
            <a:ext cx="2249832" cy="494882"/>
          </a:xfrm>
          <a:prstGeom prst="rect">
            <a:avLst/>
          </a:prstGeom>
          <a:ln/>
        </p:spPr>
        <p:txBody>
          <a:bodyPr lIns="112060" tIns="56030" rIns="112060" bIns="56030"/>
          <a:lstStyle>
            <a:lvl1pPr>
              <a:defRPr/>
            </a:lvl1pPr>
          </a:lstStyle>
          <a:p>
            <a:pPr>
              <a:defRPr/>
            </a:pPr>
            <a:endParaRPr lang="en-US" altLang="zh-CN"/>
          </a:p>
        </p:txBody>
      </p:sp>
      <p:sp>
        <p:nvSpPr>
          <p:cNvPr id="5" name="Rectangle 7"/>
          <p:cNvSpPr>
            <a:spLocks noGrp="1" noChangeArrowheads="1"/>
          </p:cNvSpPr>
          <p:nvPr>
            <p:ph type="ftr" sz="quarter" idx="11"/>
          </p:nvPr>
        </p:nvSpPr>
        <p:spPr>
          <a:xfrm>
            <a:off x="3547812" y="6489541"/>
            <a:ext cx="3288215" cy="494882"/>
          </a:xfrm>
          <a:prstGeom prst="rect">
            <a:avLst/>
          </a:prstGeom>
          <a:ln/>
        </p:spPr>
        <p:txBody>
          <a:bodyPr lIns="112060" tIns="56030" rIns="112060" bIns="56030"/>
          <a:lstStyle>
            <a:lvl1pPr>
              <a:defRPr/>
            </a:lvl1pPr>
          </a:lstStyle>
          <a:p>
            <a:pPr>
              <a:defRPr/>
            </a:pPr>
            <a:endParaRPr lang="en-US" altLang="zh-CN"/>
          </a:p>
        </p:txBody>
      </p:sp>
      <p:sp>
        <p:nvSpPr>
          <p:cNvPr id="6" name="Rectangle 8"/>
          <p:cNvSpPr>
            <a:spLocks noGrp="1" noChangeArrowheads="1"/>
          </p:cNvSpPr>
          <p:nvPr>
            <p:ph type="sldNum" sz="quarter" idx="12"/>
          </p:nvPr>
        </p:nvSpPr>
        <p:spPr>
          <a:xfrm>
            <a:off x="7441750" y="6489541"/>
            <a:ext cx="2249832" cy="494882"/>
          </a:xfrm>
          <a:prstGeom prst="rect">
            <a:avLst/>
          </a:prstGeom>
          <a:ln/>
        </p:spPr>
        <p:txBody>
          <a:bodyPr lIns="112060" tIns="56030" rIns="112060" bIns="56030"/>
          <a:lstStyle>
            <a:lvl1pPr>
              <a:defRPr/>
            </a:lvl1pPr>
          </a:lstStyle>
          <a:p>
            <a:pPr>
              <a:defRPr/>
            </a:pPr>
            <a:fld id="{D0F5D057-4CA5-4C71-945C-B0F6E9A324FF}" type="slidenum">
              <a:rPr lang="en-US" altLang="zh-CN" smtClean="0"/>
              <a:pPr>
                <a:defRPr/>
              </a:pPr>
              <a:t>‹#›</a:t>
            </a:fld>
            <a:endParaRPr lang="en-US" altLang="zh-CN"/>
          </a:p>
        </p:txBody>
      </p:sp>
    </p:spTree>
    <p:extLst>
      <p:ext uri="{BB962C8B-B14F-4D97-AF65-F5344CB8AC3E}">
        <p14:creationId xmlns:p14="http://schemas.microsoft.com/office/powerpoint/2010/main" val="1355284535"/>
      </p:ext>
    </p:extLst>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43582" y="1821162"/>
            <a:ext cx="4456397" cy="4434135"/>
          </a:xfrm>
        </p:spPr>
        <p:txBody>
          <a:bodyPr/>
          <a:lstStyle>
            <a:lvl1pPr>
              <a:defRPr sz="3400"/>
            </a:lvl1pPr>
            <a:lvl2pPr>
              <a:defRPr sz="2900"/>
            </a:lvl2pPr>
            <a:lvl3pPr marL="1599186" indent="-484425">
              <a:defRPr lang="zh-CN" altLang="en-US" sz="2900" b="1" baseline="0" dirty="0" smtClean="0">
                <a:solidFill>
                  <a:schemeClr val="tx1"/>
                </a:solidFill>
                <a:latin typeface="华文楷体" panose="02010600040101010101" pitchFamily="2" charset="-122"/>
                <a:ea typeface="楷体" panose="02010609060101010101" pitchFamily="49" charset="-122"/>
              </a:defRPr>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4" name="内容占位符 3"/>
          <p:cNvSpPr>
            <a:spLocks noGrp="1"/>
          </p:cNvSpPr>
          <p:nvPr>
            <p:ph sz="half" idx="2"/>
          </p:nvPr>
        </p:nvSpPr>
        <p:spPr>
          <a:xfrm>
            <a:off x="5273043" y="1821162"/>
            <a:ext cx="4456397" cy="4434135"/>
          </a:xfrm>
        </p:spPr>
        <p:txBody>
          <a:bodyPr/>
          <a:lstStyle>
            <a:lvl1pPr>
              <a:defRPr sz="3400"/>
            </a:lvl1pPr>
            <a:lvl2pPr>
              <a:defRPr sz="2900"/>
            </a:lvl2pPr>
            <a:lvl3pPr marL="1599186" indent="-484425">
              <a:defRPr lang="zh-CN" altLang="en-US" sz="2900" b="1" baseline="0" dirty="0" smtClean="0">
                <a:solidFill>
                  <a:schemeClr val="tx1"/>
                </a:solidFill>
                <a:latin typeface="华文楷体" panose="02010600040101010101" pitchFamily="2" charset="-122"/>
                <a:ea typeface="楷体" panose="02010609060101010101" pitchFamily="49" charset="-122"/>
              </a:defRPr>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5" name="Rectangle 6"/>
          <p:cNvSpPr>
            <a:spLocks noGrp="1" noChangeArrowheads="1"/>
          </p:cNvSpPr>
          <p:nvPr>
            <p:ph type="dt" sz="half" idx="10"/>
          </p:nvPr>
        </p:nvSpPr>
        <p:spPr>
          <a:xfrm>
            <a:off x="692256" y="6489541"/>
            <a:ext cx="2249832" cy="494882"/>
          </a:xfrm>
          <a:prstGeom prst="rect">
            <a:avLst/>
          </a:prstGeom>
          <a:ln/>
        </p:spPr>
        <p:txBody>
          <a:bodyPr lIns="112060" tIns="56030" rIns="112060" bIns="56030"/>
          <a:lstStyle>
            <a:lvl1pPr>
              <a:defRPr/>
            </a:lvl1pPr>
          </a:lstStyle>
          <a:p>
            <a:pPr>
              <a:defRPr/>
            </a:pPr>
            <a:endParaRPr lang="en-US" altLang="zh-CN"/>
          </a:p>
        </p:txBody>
      </p:sp>
      <p:sp>
        <p:nvSpPr>
          <p:cNvPr id="6" name="Rectangle 7"/>
          <p:cNvSpPr>
            <a:spLocks noGrp="1" noChangeArrowheads="1"/>
          </p:cNvSpPr>
          <p:nvPr>
            <p:ph type="ftr" sz="quarter" idx="11"/>
          </p:nvPr>
        </p:nvSpPr>
        <p:spPr>
          <a:xfrm>
            <a:off x="3547812" y="6489541"/>
            <a:ext cx="3288215" cy="494882"/>
          </a:xfrm>
          <a:prstGeom prst="rect">
            <a:avLst/>
          </a:prstGeom>
          <a:ln/>
        </p:spPr>
        <p:txBody>
          <a:bodyPr lIns="112060" tIns="56030" rIns="112060" bIns="56030"/>
          <a:lstStyle>
            <a:lvl1pPr>
              <a:defRPr/>
            </a:lvl1pPr>
          </a:lstStyle>
          <a:p>
            <a:pPr>
              <a:defRPr/>
            </a:pPr>
            <a:endParaRPr lang="en-US" altLang="zh-CN"/>
          </a:p>
        </p:txBody>
      </p:sp>
      <p:sp>
        <p:nvSpPr>
          <p:cNvPr id="7" name="Rectangle 8"/>
          <p:cNvSpPr>
            <a:spLocks noGrp="1" noChangeArrowheads="1"/>
          </p:cNvSpPr>
          <p:nvPr>
            <p:ph type="sldNum" sz="quarter" idx="12"/>
          </p:nvPr>
        </p:nvSpPr>
        <p:spPr>
          <a:xfrm>
            <a:off x="7441750" y="6489541"/>
            <a:ext cx="2249832" cy="494882"/>
          </a:xfrm>
          <a:prstGeom prst="rect">
            <a:avLst/>
          </a:prstGeom>
          <a:ln/>
        </p:spPr>
        <p:txBody>
          <a:bodyPr lIns="112060" tIns="56030" rIns="112060" bIns="56030"/>
          <a:lstStyle>
            <a:lvl1pPr>
              <a:defRPr/>
            </a:lvl1pPr>
          </a:lstStyle>
          <a:p>
            <a:pPr>
              <a:defRPr/>
            </a:pPr>
            <a:fld id="{9160798F-FAF7-4F81-A2FA-365F9EF6E676}" type="slidenum">
              <a:rPr lang="en-US" altLang="zh-CN" smtClean="0"/>
              <a:pPr>
                <a:defRPr/>
              </a:pPr>
              <a:t>‹#›</a:t>
            </a:fld>
            <a:endParaRPr lang="en-US" altLang="zh-CN"/>
          </a:p>
        </p:txBody>
      </p:sp>
    </p:spTree>
    <p:extLst>
      <p:ext uri="{BB962C8B-B14F-4D97-AF65-F5344CB8AC3E}">
        <p14:creationId xmlns:p14="http://schemas.microsoft.com/office/powerpoint/2010/main" val="2246299959"/>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692256" y="6489541"/>
            <a:ext cx="2249832" cy="494882"/>
          </a:xfrm>
          <a:prstGeom prst="rect">
            <a:avLst/>
          </a:prstGeom>
          <a:ln/>
        </p:spPr>
        <p:txBody>
          <a:bodyPr lIns="112060" tIns="56030" rIns="112060" bIns="56030"/>
          <a:lstStyle>
            <a:lvl1pPr>
              <a:defRPr/>
            </a:lvl1pPr>
          </a:lstStyle>
          <a:p>
            <a:pPr>
              <a:defRPr/>
            </a:pPr>
            <a:endParaRPr lang="en-US" altLang="zh-CN"/>
          </a:p>
        </p:txBody>
      </p:sp>
      <p:sp>
        <p:nvSpPr>
          <p:cNvPr id="4" name="Rectangle 7"/>
          <p:cNvSpPr>
            <a:spLocks noGrp="1" noChangeArrowheads="1"/>
          </p:cNvSpPr>
          <p:nvPr>
            <p:ph type="ftr" sz="quarter" idx="11"/>
          </p:nvPr>
        </p:nvSpPr>
        <p:spPr>
          <a:xfrm>
            <a:off x="3547812" y="6489541"/>
            <a:ext cx="3288215" cy="494882"/>
          </a:xfrm>
          <a:prstGeom prst="rect">
            <a:avLst/>
          </a:prstGeom>
          <a:ln/>
        </p:spPr>
        <p:txBody>
          <a:bodyPr lIns="112060" tIns="56030" rIns="112060" bIns="56030"/>
          <a:lstStyle>
            <a:lvl1pPr>
              <a:defRPr/>
            </a:lvl1pPr>
          </a:lstStyle>
          <a:p>
            <a:pPr>
              <a:defRPr/>
            </a:pPr>
            <a:endParaRPr lang="en-US" altLang="zh-CN"/>
          </a:p>
        </p:txBody>
      </p:sp>
      <p:sp>
        <p:nvSpPr>
          <p:cNvPr id="5" name="Rectangle 8"/>
          <p:cNvSpPr>
            <a:spLocks noGrp="1" noChangeArrowheads="1"/>
          </p:cNvSpPr>
          <p:nvPr>
            <p:ph type="sldNum" sz="quarter" idx="12"/>
          </p:nvPr>
        </p:nvSpPr>
        <p:spPr>
          <a:xfrm>
            <a:off x="7441750" y="6489541"/>
            <a:ext cx="2249832" cy="494882"/>
          </a:xfrm>
          <a:prstGeom prst="rect">
            <a:avLst/>
          </a:prstGeom>
          <a:ln/>
        </p:spPr>
        <p:txBody>
          <a:bodyPr lIns="112060" tIns="56030" rIns="112060" bIns="56030"/>
          <a:lstStyle>
            <a:lvl1pPr>
              <a:defRPr/>
            </a:lvl1pPr>
          </a:lstStyle>
          <a:p>
            <a:pPr>
              <a:defRPr/>
            </a:pPr>
            <a:fld id="{EEC425FB-2728-4677-9616-10A6E964E489}" type="slidenum">
              <a:rPr lang="en-US" altLang="zh-CN" smtClean="0"/>
              <a:pPr>
                <a:defRPr/>
              </a:pPr>
              <a:t>‹#›</a:t>
            </a:fld>
            <a:endParaRPr lang="en-US" altLang="zh-CN"/>
          </a:p>
        </p:txBody>
      </p:sp>
    </p:spTree>
    <p:extLst>
      <p:ext uri="{BB962C8B-B14F-4D97-AF65-F5344CB8AC3E}">
        <p14:creationId xmlns:p14="http://schemas.microsoft.com/office/powerpoint/2010/main" val="2443479709"/>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960239" y="2740069"/>
            <a:ext cx="8826262" cy="1172327"/>
          </a:xfrm>
        </p:spPr>
        <p:txBody>
          <a:bodyPr/>
          <a:lstStyle>
            <a:lvl1pPr algn="ctr">
              <a:defRPr sz="4900"/>
            </a:lvl1pPr>
          </a:lstStyle>
          <a:p>
            <a:r>
              <a:rPr lang="zh-CN" altLang="en-US" smtClean="0"/>
              <a:t>单击此处编辑母版标题样式</a:t>
            </a:r>
            <a:endParaRPr lang="zh-CN" altLang="en-US" dirty="0"/>
          </a:p>
        </p:txBody>
      </p:sp>
      <p:sp>
        <p:nvSpPr>
          <p:cNvPr id="5" name="Rectangle 4"/>
          <p:cNvSpPr>
            <a:spLocks noGrp="1" noChangeArrowheads="1"/>
          </p:cNvSpPr>
          <p:nvPr>
            <p:ph type="dt" sz="half" idx="10"/>
          </p:nvPr>
        </p:nvSpPr>
        <p:spPr>
          <a:xfrm>
            <a:off x="778788" y="6492840"/>
            <a:ext cx="2163300" cy="475086"/>
          </a:xfrm>
          <a:prstGeom prst="rect">
            <a:avLst/>
          </a:prstGeom>
        </p:spPr>
        <p:txBody>
          <a:bodyPr lIns="112060" tIns="56030" rIns="112060" bIns="56030"/>
          <a:lstStyle>
            <a:lvl1pPr>
              <a:defRPr/>
            </a:lvl1pPr>
          </a:lstStyle>
          <a:p>
            <a:pPr>
              <a:defRPr/>
            </a:pPr>
            <a:endParaRPr lang="en-US" altLang="zh-CN"/>
          </a:p>
        </p:txBody>
      </p:sp>
      <p:sp>
        <p:nvSpPr>
          <p:cNvPr id="6" name="Rectangle 5"/>
          <p:cNvSpPr>
            <a:spLocks noGrp="1" noChangeArrowheads="1"/>
          </p:cNvSpPr>
          <p:nvPr>
            <p:ph type="ftr" sz="quarter" idx="11"/>
          </p:nvPr>
        </p:nvSpPr>
        <p:spPr>
          <a:xfrm>
            <a:off x="3547812" y="6492840"/>
            <a:ext cx="3288215" cy="475086"/>
          </a:xfrm>
          <a:prstGeom prst="rect">
            <a:avLst/>
          </a:prstGeom>
        </p:spPr>
        <p:txBody>
          <a:bodyPr lIns="112060" tIns="56030" rIns="112060" bIns="56030"/>
          <a:lstStyle>
            <a:lvl1pPr>
              <a:defRPr/>
            </a:lvl1pPr>
          </a:lstStyle>
          <a:p>
            <a:pPr>
              <a:defRPr/>
            </a:pPr>
            <a:endParaRPr lang="en-US" altLang="zh-CN"/>
          </a:p>
        </p:txBody>
      </p:sp>
      <p:sp>
        <p:nvSpPr>
          <p:cNvPr id="7" name="Rectangle 6"/>
          <p:cNvSpPr>
            <a:spLocks noGrp="1" noChangeArrowheads="1"/>
          </p:cNvSpPr>
          <p:nvPr>
            <p:ph type="sldNum" sz="quarter" idx="12"/>
          </p:nvPr>
        </p:nvSpPr>
        <p:spPr>
          <a:xfrm>
            <a:off x="7441750" y="6492840"/>
            <a:ext cx="2163300" cy="475086"/>
          </a:xfrm>
          <a:prstGeom prst="rect">
            <a:avLst/>
          </a:prstGeom>
        </p:spPr>
        <p:txBody>
          <a:bodyPr lIns="112060" tIns="56030" rIns="112060" bIns="56030"/>
          <a:lstStyle>
            <a:lvl1pPr>
              <a:defRPr/>
            </a:lvl1pPr>
          </a:lstStyle>
          <a:p>
            <a:pPr>
              <a:defRPr/>
            </a:pPr>
            <a:fld id="{6E685A87-9188-4416-89C6-8D8E0D48AC59}" type="slidenum">
              <a:rPr lang="en-US" altLang="zh-CN" smtClean="0"/>
              <a:pPr>
                <a:defRPr/>
              </a:pPr>
              <a:t>‹#›</a:t>
            </a:fld>
            <a:endParaRPr lang="en-US" altLang="zh-CN"/>
          </a:p>
        </p:txBody>
      </p:sp>
    </p:spTree>
    <p:extLst>
      <p:ext uri="{BB962C8B-B14F-4D97-AF65-F5344CB8AC3E}">
        <p14:creationId xmlns:p14="http://schemas.microsoft.com/office/powerpoint/2010/main" val="3284914725"/>
      </p:ext>
    </p:extLst>
  </p:cSld>
  <p:clrMapOvr>
    <a:masterClrMapping/>
  </p:clrMapOvr>
  <p:transition>
    <p:blinds dir="vert"/>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05909" y="158362"/>
            <a:ext cx="6923240" cy="39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060" tIns="56030" rIns="112060" bIns="56030"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4400" smtClean="0">
              <a:latin typeface="楷体" panose="02010609060101010101" pitchFamily="49" charset="-122"/>
              <a:ea typeface="楷体" panose="02010609060101010101" pitchFamily="49" charset="-122"/>
            </a:endParaRPr>
          </a:p>
        </p:txBody>
      </p:sp>
      <p:sp>
        <p:nvSpPr>
          <p:cNvPr id="5" name="标题 1"/>
          <p:cNvSpPr txBox="1"/>
          <p:nvPr/>
        </p:nvSpPr>
        <p:spPr bwMode="auto">
          <a:xfrm>
            <a:off x="805909" y="158362"/>
            <a:ext cx="6923240" cy="31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060" tIns="56030" rIns="112060" bIns="56030"/>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4400" smtClean="0">
              <a:latin typeface="楷体" panose="02010609060101010101" pitchFamily="49" charset="-122"/>
              <a:ea typeface="楷体" panose="02010609060101010101" pitchFamily="49" charset="-122"/>
            </a:endParaRPr>
          </a:p>
        </p:txBody>
      </p:sp>
      <p:sp>
        <p:nvSpPr>
          <p:cNvPr id="2" name="标题 1"/>
          <p:cNvSpPr>
            <a:spLocks noGrp="1"/>
          </p:cNvSpPr>
          <p:nvPr>
            <p:ph type="title"/>
          </p:nvPr>
        </p:nvSpPr>
        <p:spPr>
          <a:xfrm>
            <a:off x="531546" y="121534"/>
            <a:ext cx="8914970" cy="587955"/>
          </a:xfrm>
        </p:spPr>
        <p:txBody>
          <a:bodyPr/>
          <a:lstStyle>
            <a:lvl1pPr>
              <a:defRPr lang="zh-CN" altLang="en-US" sz="4400" kern="1200" dirty="0">
                <a:solidFill>
                  <a:schemeClr val="bg1"/>
                </a:solidFill>
                <a:latin typeface="Times New Roman" panose="02020603050405020304" pitchFamily="18" charset="0"/>
                <a:ea typeface="楷体" panose="02010609060101010101" pitchFamily="49" charset="-122"/>
                <a:cs typeface="+mn-cs"/>
              </a:defRPr>
            </a:lvl1p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553798" y="931036"/>
            <a:ext cx="8948350" cy="5258657"/>
          </a:xfrm>
        </p:spPr>
        <p:txBody>
          <a:bodyPr/>
          <a:lstStyle>
            <a:lvl1pPr>
              <a:lnSpc>
                <a:spcPct val="150000"/>
              </a:lnSpc>
              <a:defRPr sz="3400">
                <a:latin typeface="Times New Roman" panose="02020603050405020304" pitchFamily="18" charset="0"/>
                <a:ea typeface="楷体" panose="02010609060101010101" pitchFamily="49" charset="-122"/>
              </a:defRPr>
            </a:lvl1pPr>
            <a:lvl2pPr>
              <a:lnSpc>
                <a:spcPct val="150000"/>
              </a:lnSpc>
              <a:defRPr sz="3300">
                <a:solidFill>
                  <a:schemeClr val="tx1"/>
                </a:solidFill>
                <a:latin typeface="Times New Roman" panose="02020603050405020304" pitchFamily="18" charset="0"/>
                <a:ea typeface="楷体" panose="02010609060101010101" pitchFamily="49" charset="-122"/>
              </a:defRPr>
            </a:lvl2pPr>
            <a:lvl3pPr>
              <a:lnSpc>
                <a:spcPct val="150000"/>
              </a:lnSpc>
              <a:defRPr sz="3200">
                <a:solidFill>
                  <a:schemeClr val="tx1"/>
                </a:solidFill>
                <a:latin typeface="Times New Roman" panose="02020603050405020304" pitchFamily="18" charset="0"/>
                <a:ea typeface="楷体" panose="02010609060101010101" pitchFamily="49" charset="-122"/>
              </a:defRPr>
            </a:lvl3pPr>
            <a:lvl4pPr>
              <a:lnSpc>
                <a:spcPct val="150000"/>
              </a:lnSpc>
              <a:defRPr sz="4400">
                <a:solidFill>
                  <a:schemeClr val="tx1"/>
                </a:solidFill>
                <a:latin typeface="Times New Roman" panose="02020603050405020304" pitchFamily="18" charset="0"/>
                <a:ea typeface="楷体" panose="02010609060101010101" pitchFamily="49" charset="-122"/>
              </a:defRPr>
            </a:lvl4pPr>
            <a:lvl5pPr>
              <a:lnSpc>
                <a:spcPct val="150000"/>
              </a:lnSpc>
              <a:defRPr sz="4400">
                <a:latin typeface="Times New Roman" panose="02020603050405020304" pitchFamily="18" charset="0"/>
                <a:ea typeface="楷体" panose="02010609060101010101" pitchFamily="49" charset="-122"/>
              </a:defRPr>
            </a:lvl5pPr>
          </a:lstStyle>
          <a:p>
            <a:pPr lvl="0"/>
            <a:r>
              <a:rPr lang="zh-CN" altLang="en-US" dirty="0" smtClean="0"/>
              <a:t>单击</a:t>
            </a:r>
            <a:r>
              <a:rPr lang="en-US" altLang="zh-CN" dirty="0" err="1" smtClean="0"/>
              <a:t>vdgfgf</a:t>
            </a:r>
            <a:r>
              <a:rPr lang="zh-CN" altLang="en-US" dirty="0" smtClean="0"/>
              <a:t>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灯片编号占位符 3"/>
          <p:cNvSpPr>
            <a:spLocks noGrp="1"/>
          </p:cNvSpPr>
          <p:nvPr>
            <p:ph type="sldNum" sz="quarter" idx="10"/>
          </p:nvPr>
        </p:nvSpPr>
        <p:spPr>
          <a:xfrm>
            <a:off x="888845" y="6783175"/>
            <a:ext cx="396645" cy="216098"/>
          </a:xfrm>
          <a:prstGeom prst="rect">
            <a:avLst/>
          </a:prstGeom>
        </p:spPr>
        <p:txBody>
          <a:bodyPr lIns="112060" tIns="56030" rIns="112060" bIns="56030"/>
          <a:lstStyle>
            <a:lvl1pPr>
              <a:defRPr sz="4400">
                <a:latin typeface="楷体" panose="02010609060101010101" pitchFamily="49" charset="-122"/>
                <a:ea typeface="楷体" panose="02010609060101010101" pitchFamily="49" charset="-122"/>
              </a:defRPr>
            </a:lvl1pPr>
          </a:lstStyle>
          <a:p>
            <a:pPr>
              <a:defRPr/>
            </a:pPr>
            <a:fld id="{6E685A87-9188-4416-89C6-8D8E0D48AC59}" type="slidenum">
              <a:rPr lang="en-US" altLang="zh-CN" smtClean="0"/>
              <a:pPr>
                <a:defRPr/>
              </a:pPr>
              <a:t>‹#›</a:t>
            </a:fld>
            <a:endParaRPr lang="en-US" altLang="zh-CN"/>
          </a:p>
        </p:txBody>
      </p:sp>
    </p:spTree>
    <p:extLst>
      <p:ext uri="{BB962C8B-B14F-4D97-AF65-F5344CB8AC3E}">
        <p14:creationId xmlns:p14="http://schemas.microsoft.com/office/powerpoint/2010/main" val="595079725"/>
      </p:ext>
    </p:extLst>
  </p:cSld>
  <p:clrMapOvr>
    <a:masterClrMapping/>
  </p:clrMapOvr>
  <p:transition>
    <p:blinds dir="vert"/>
  </p:transition>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83055" y="270845"/>
            <a:ext cx="9085858" cy="7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2060" tIns="56030" rIns="112060" bIns="56030" numCol="1" anchor="b"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592267" y="1243569"/>
            <a:ext cx="9085858" cy="443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12060" tIns="56030" rIns="112060" bIns="5603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marL="1599186" lvl="2" indent="-48442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p>
          <a:p>
            <a:pPr lvl="3"/>
            <a:r>
              <a:rPr lang="zh-CN" altLang="en-US" dirty="0" smtClean="0"/>
              <a:t>第四级</a:t>
            </a:r>
          </a:p>
        </p:txBody>
      </p:sp>
      <p:sp>
        <p:nvSpPr>
          <p:cNvPr id="1028" name="AutoShape 4"/>
          <p:cNvSpPr>
            <a:spLocks noChangeArrowheads="1"/>
          </p:cNvSpPr>
          <p:nvPr/>
        </p:nvSpPr>
        <p:spPr bwMode="auto">
          <a:xfrm>
            <a:off x="592268" y="1019095"/>
            <a:ext cx="9037185" cy="113822"/>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112060" tIns="56030" rIns="112060" bIns="56030"/>
          <a:lstStyle/>
          <a:p>
            <a:endParaRPr lang="zh-CN" altLang="en-US"/>
          </a:p>
        </p:txBody>
      </p:sp>
      <p:sp>
        <p:nvSpPr>
          <p:cNvPr id="1029" name="Line 5"/>
          <p:cNvSpPr>
            <a:spLocks noChangeShapeType="1"/>
          </p:cNvSpPr>
          <p:nvPr/>
        </p:nvSpPr>
        <p:spPr bwMode="auto">
          <a:xfrm flipV="1">
            <a:off x="592267" y="6182018"/>
            <a:ext cx="8999326"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lIns="112060" tIns="56030" rIns="112060" bIns="56030"/>
          <a:lstStyle/>
          <a:p>
            <a:endParaRPr lang="zh-CN" altLang="en-US"/>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Lst>
  <p:transition>
    <p:blinds dir="vert"/>
  </p:transition>
  <p:timing>
    <p:tnLst>
      <p:par>
        <p:cTn id="1" dur="indefinite" restart="never" nodeType="tmRoot"/>
      </p:par>
    </p:tnLst>
  </p:timing>
  <p:hf hdr="0" ftr="0" dt="0"/>
  <p:txStyles>
    <p:titleStyle>
      <a:lvl1pPr algn="l" rtl="0" eaLnBrk="1" fontAlgn="base" hangingPunct="1">
        <a:spcBef>
          <a:spcPct val="0"/>
        </a:spcBef>
        <a:spcAft>
          <a:spcPct val="0"/>
        </a:spcAft>
        <a:defRPr sz="4400" b="1" baseline="0">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4700">
          <a:solidFill>
            <a:schemeClr val="tx2"/>
          </a:solidFill>
          <a:latin typeface="Verdana" pitchFamily="34" charset="0"/>
          <a:ea typeface="宋体" pitchFamily="2" charset="-122"/>
        </a:defRPr>
      </a:lvl2pPr>
      <a:lvl3pPr algn="l" rtl="0" eaLnBrk="1" fontAlgn="base" hangingPunct="1">
        <a:spcBef>
          <a:spcPct val="0"/>
        </a:spcBef>
        <a:spcAft>
          <a:spcPct val="0"/>
        </a:spcAft>
        <a:defRPr sz="4700">
          <a:solidFill>
            <a:schemeClr val="tx2"/>
          </a:solidFill>
          <a:latin typeface="Verdana" pitchFamily="34" charset="0"/>
          <a:ea typeface="宋体" pitchFamily="2" charset="-122"/>
        </a:defRPr>
      </a:lvl3pPr>
      <a:lvl4pPr algn="l" rtl="0" eaLnBrk="1" fontAlgn="base" hangingPunct="1">
        <a:spcBef>
          <a:spcPct val="0"/>
        </a:spcBef>
        <a:spcAft>
          <a:spcPct val="0"/>
        </a:spcAft>
        <a:defRPr sz="4700">
          <a:solidFill>
            <a:schemeClr val="tx2"/>
          </a:solidFill>
          <a:latin typeface="Verdana" pitchFamily="34" charset="0"/>
          <a:ea typeface="宋体" pitchFamily="2" charset="-122"/>
        </a:defRPr>
      </a:lvl4pPr>
      <a:lvl5pPr algn="l" rtl="0" eaLnBrk="1" fontAlgn="base" hangingPunct="1">
        <a:spcBef>
          <a:spcPct val="0"/>
        </a:spcBef>
        <a:spcAft>
          <a:spcPct val="0"/>
        </a:spcAft>
        <a:defRPr sz="4700">
          <a:solidFill>
            <a:schemeClr val="tx2"/>
          </a:solidFill>
          <a:latin typeface="Verdana" pitchFamily="34" charset="0"/>
          <a:ea typeface="宋体" pitchFamily="2" charset="-122"/>
        </a:defRPr>
      </a:lvl5pPr>
      <a:lvl6pPr marL="560299" algn="l" rtl="0" eaLnBrk="1" fontAlgn="base" hangingPunct="1">
        <a:spcBef>
          <a:spcPct val="0"/>
        </a:spcBef>
        <a:spcAft>
          <a:spcPct val="0"/>
        </a:spcAft>
        <a:defRPr sz="4700">
          <a:solidFill>
            <a:schemeClr val="tx2"/>
          </a:solidFill>
          <a:latin typeface="Verdana" pitchFamily="34" charset="0"/>
          <a:ea typeface="宋体" pitchFamily="2" charset="-122"/>
        </a:defRPr>
      </a:lvl6pPr>
      <a:lvl7pPr marL="1120597" algn="l" rtl="0" eaLnBrk="1" fontAlgn="base" hangingPunct="1">
        <a:spcBef>
          <a:spcPct val="0"/>
        </a:spcBef>
        <a:spcAft>
          <a:spcPct val="0"/>
        </a:spcAft>
        <a:defRPr sz="4700">
          <a:solidFill>
            <a:schemeClr val="tx2"/>
          </a:solidFill>
          <a:latin typeface="Verdana" pitchFamily="34" charset="0"/>
          <a:ea typeface="宋体" pitchFamily="2" charset="-122"/>
        </a:defRPr>
      </a:lvl7pPr>
      <a:lvl8pPr marL="1680896" algn="l" rtl="0" eaLnBrk="1" fontAlgn="base" hangingPunct="1">
        <a:spcBef>
          <a:spcPct val="0"/>
        </a:spcBef>
        <a:spcAft>
          <a:spcPct val="0"/>
        </a:spcAft>
        <a:defRPr sz="4700">
          <a:solidFill>
            <a:schemeClr val="tx2"/>
          </a:solidFill>
          <a:latin typeface="Verdana" pitchFamily="34" charset="0"/>
          <a:ea typeface="宋体" pitchFamily="2" charset="-122"/>
        </a:defRPr>
      </a:lvl8pPr>
      <a:lvl9pPr marL="2241194" algn="l" rtl="0" eaLnBrk="1" fontAlgn="base" hangingPunct="1">
        <a:spcBef>
          <a:spcPct val="0"/>
        </a:spcBef>
        <a:spcAft>
          <a:spcPct val="0"/>
        </a:spcAft>
        <a:defRPr sz="4700">
          <a:solidFill>
            <a:schemeClr val="tx2"/>
          </a:solidFill>
          <a:latin typeface="Verdana" pitchFamily="34" charset="0"/>
          <a:ea typeface="宋体" pitchFamily="2" charset="-122"/>
        </a:defRPr>
      </a:lvl9pPr>
    </p:titleStyle>
    <p:bodyStyle>
      <a:lvl1pPr marL="575862" indent="-575862" algn="l" rtl="0" eaLnBrk="1" fontAlgn="base" hangingPunct="1">
        <a:lnSpc>
          <a:spcPct val="150000"/>
        </a:lnSpc>
        <a:spcBef>
          <a:spcPct val="20000"/>
        </a:spcBef>
        <a:spcAft>
          <a:spcPct val="0"/>
        </a:spcAft>
        <a:buClr>
          <a:schemeClr val="accent2"/>
        </a:buClr>
        <a:buFont typeface="Wingdings" pitchFamily="2" charset="2"/>
        <a:buChar char="Ø"/>
        <a:defRPr sz="3400" b="1" baseline="0">
          <a:solidFill>
            <a:schemeClr val="tx1"/>
          </a:solidFill>
          <a:latin typeface="华文楷体" panose="02010600040101010101" pitchFamily="2" charset="-122"/>
          <a:ea typeface="华文楷体" panose="02010600040101010101" pitchFamily="2" charset="-122"/>
          <a:cs typeface="+mn-cs"/>
        </a:defRPr>
      </a:lvl1pPr>
      <a:lvl2pPr marL="1112815" indent="-535008" algn="l" rtl="0" eaLnBrk="1" fontAlgn="base" hangingPunct="1">
        <a:lnSpc>
          <a:spcPct val="150000"/>
        </a:lnSpc>
        <a:spcBef>
          <a:spcPct val="20000"/>
        </a:spcBef>
        <a:spcAft>
          <a:spcPct val="0"/>
        </a:spcAft>
        <a:buClr>
          <a:schemeClr val="accent2"/>
        </a:buClr>
        <a:buFont typeface="Wingdings" pitchFamily="2" charset="2"/>
        <a:buChar char="l"/>
        <a:defRPr sz="3200" b="1" baseline="0">
          <a:solidFill>
            <a:schemeClr val="tx1"/>
          </a:solidFill>
          <a:latin typeface="华文楷体" panose="02010600040101010101" pitchFamily="2" charset="-122"/>
          <a:ea typeface="华文楷体" panose="02010600040101010101" pitchFamily="2" charset="-122"/>
        </a:defRPr>
      </a:lvl2pPr>
      <a:lvl3pPr marL="1599186" indent="-484425" algn="l" rtl="0" eaLnBrk="1" fontAlgn="base" hangingPunct="1">
        <a:lnSpc>
          <a:spcPct val="150000"/>
        </a:lnSpc>
        <a:spcBef>
          <a:spcPct val="20000"/>
        </a:spcBef>
        <a:spcAft>
          <a:spcPct val="0"/>
        </a:spcAft>
        <a:buClr>
          <a:schemeClr val="accent2"/>
        </a:buClr>
        <a:buFont typeface="Wingdings" pitchFamily="2" charset="2"/>
        <a:buChar char="o"/>
        <a:defRPr lang="zh-CN" altLang="en-US" sz="2900" b="1" baseline="0" dirty="0" smtClean="0">
          <a:solidFill>
            <a:schemeClr val="tx1"/>
          </a:solidFill>
          <a:latin typeface="华文楷体" panose="02010600040101010101" pitchFamily="2" charset="-122"/>
          <a:ea typeface="楷体" panose="02010609060101010101" pitchFamily="49" charset="-122"/>
        </a:defRPr>
      </a:lvl3pPr>
      <a:lvl4pPr marL="2075829" indent="-474697" algn="l" rtl="0" eaLnBrk="1" fontAlgn="base" hangingPunct="1">
        <a:lnSpc>
          <a:spcPct val="150000"/>
        </a:lnSpc>
        <a:spcBef>
          <a:spcPct val="20000"/>
        </a:spcBef>
        <a:spcAft>
          <a:spcPct val="0"/>
        </a:spcAft>
        <a:buClr>
          <a:schemeClr val="accent2"/>
        </a:buClr>
        <a:buFont typeface="Arial" panose="020B0604020202020204" pitchFamily="34" charset="0"/>
        <a:buChar char="•"/>
        <a:defRPr sz="2500" b="1" baseline="0">
          <a:solidFill>
            <a:schemeClr val="tx1"/>
          </a:solidFill>
          <a:latin typeface="华文楷体" panose="02010600040101010101" pitchFamily="2" charset="-122"/>
          <a:ea typeface="华文楷体" panose="02010600040101010101" pitchFamily="2" charset="-122"/>
        </a:defRPr>
      </a:lvl4pPr>
      <a:lvl5pPr marL="2566090" indent="-488316" algn="l" rtl="0" eaLnBrk="1" fontAlgn="base" hangingPunct="1">
        <a:lnSpc>
          <a:spcPct val="150000"/>
        </a:lnSpc>
        <a:spcBef>
          <a:spcPct val="25000"/>
        </a:spcBef>
        <a:spcAft>
          <a:spcPct val="0"/>
        </a:spcAft>
        <a:buClr>
          <a:schemeClr val="accent2"/>
        </a:buClr>
        <a:buFont typeface="Wingdings" pitchFamily="2" charset="2"/>
        <a:buChar char="§"/>
        <a:defRPr sz="2500" b="1" baseline="0">
          <a:solidFill>
            <a:schemeClr val="tx1"/>
          </a:solidFill>
          <a:latin typeface="华文楷体" panose="02010600040101010101" pitchFamily="2" charset="-122"/>
          <a:ea typeface="华文楷体" panose="02010600040101010101" pitchFamily="2" charset="-122"/>
        </a:defRPr>
      </a:lvl5pPr>
      <a:lvl6pPr marL="3126389" indent="-488316" algn="l" rtl="0" eaLnBrk="1" fontAlgn="base" hangingPunct="1">
        <a:spcBef>
          <a:spcPct val="25000"/>
        </a:spcBef>
        <a:spcAft>
          <a:spcPct val="0"/>
        </a:spcAft>
        <a:buClr>
          <a:schemeClr val="accent2"/>
        </a:buClr>
        <a:buFont typeface="Wingdings" pitchFamily="2" charset="2"/>
        <a:buChar char="§"/>
        <a:defRPr sz="2500">
          <a:solidFill>
            <a:schemeClr val="tx1"/>
          </a:solidFill>
          <a:latin typeface="+mn-lt"/>
          <a:ea typeface="+mn-ea"/>
        </a:defRPr>
      </a:lvl6pPr>
      <a:lvl7pPr marL="3686688" indent="-488316" algn="l" rtl="0" eaLnBrk="1" fontAlgn="base" hangingPunct="1">
        <a:spcBef>
          <a:spcPct val="25000"/>
        </a:spcBef>
        <a:spcAft>
          <a:spcPct val="0"/>
        </a:spcAft>
        <a:buClr>
          <a:schemeClr val="accent2"/>
        </a:buClr>
        <a:buFont typeface="Wingdings" pitchFamily="2" charset="2"/>
        <a:buChar char="§"/>
        <a:defRPr sz="2500">
          <a:solidFill>
            <a:schemeClr val="tx1"/>
          </a:solidFill>
          <a:latin typeface="+mn-lt"/>
          <a:ea typeface="+mn-ea"/>
        </a:defRPr>
      </a:lvl7pPr>
      <a:lvl8pPr marL="4246986" indent="-488316" algn="l" rtl="0" eaLnBrk="1" fontAlgn="base" hangingPunct="1">
        <a:spcBef>
          <a:spcPct val="25000"/>
        </a:spcBef>
        <a:spcAft>
          <a:spcPct val="0"/>
        </a:spcAft>
        <a:buClr>
          <a:schemeClr val="accent2"/>
        </a:buClr>
        <a:buFont typeface="Wingdings" pitchFamily="2" charset="2"/>
        <a:buChar char="§"/>
        <a:defRPr sz="2500">
          <a:solidFill>
            <a:schemeClr val="tx1"/>
          </a:solidFill>
          <a:latin typeface="+mn-lt"/>
          <a:ea typeface="+mn-ea"/>
        </a:defRPr>
      </a:lvl8pPr>
      <a:lvl9pPr marL="4807285" indent="-488316" algn="l" rtl="0" eaLnBrk="1" fontAlgn="base" hangingPunct="1">
        <a:spcBef>
          <a:spcPct val="25000"/>
        </a:spcBef>
        <a:spcAft>
          <a:spcPct val="0"/>
        </a:spcAft>
        <a:buClr>
          <a:schemeClr val="accent2"/>
        </a:buClr>
        <a:buFont typeface="Wingdings" pitchFamily="2" charset="2"/>
        <a:buChar char="§"/>
        <a:defRPr sz="2500">
          <a:solidFill>
            <a:schemeClr val="tx1"/>
          </a:solidFill>
          <a:latin typeface="+mn-lt"/>
          <a:ea typeface="+mn-ea"/>
        </a:defRPr>
      </a:lvl9pPr>
    </p:bodyStyle>
    <p:otherStyle>
      <a:defPPr>
        <a:defRPr lang="zh-CN"/>
      </a:defPPr>
      <a:lvl1pPr marL="0" algn="l" defTabSz="1120597" rtl="0" eaLnBrk="1" latinLnBrk="0" hangingPunct="1">
        <a:defRPr sz="2200" kern="1200">
          <a:solidFill>
            <a:schemeClr val="tx1"/>
          </a:solidFill>
          <a:latin typeface="+mn-lt"/>
          <a:ea typeface="+mn-ea"/>
          <a:cs typeface="+mn-cs"/>
        </a:defRPr>
      </a:lvl1pPr>
      <a:lvl2pPr marL="560299" algn="l" defTabSz="1120597" rtl="0" eaLnBrk="1" latinLnBrk="0" hangingPunct="1">
        <a:defRPr sz="2200" kern="1200">
          <a:solidFill>
            <a:schemeClr val="tx1"/>
          </a:solidFill>
          <a:latin typeface="+mn-lt"/>
          <a:ea typeface="+mn-ea"/>
          <a:cs typeface="+mn-cs"/>
        </a:defRPr>
      </a:lvl2pPr>
      <a:lvl3pPr marL="1120597" algn="l" defTabSz="1120597" rtl="0" eaLnBrk="1" latinLnBrk="0" hangingPunct="1">
        <a:defRPr sz="2200" kern="1200">
          <a:solidFill>
            <a:schemeClr val="tx1"/>
          </a:solidFill>
          <a:latin typeface="+mn-lt"/>
          <a:ea typeface="+mn-ea"/>
          <a:cs typeface="+mn-cs"/>
        </a:defRPr>
      </a:lvl3pPr>
      <a:lvl4pPr marL="1680896" algn="l" defTabSz="1120597" rtl="0" eaLnBrk="1" latinLnBrk="0" hangingPunct="1">
        <a:defRPr sz="2200" kern="1200">
          <a:solidFill>
            <a:schemeClr val="tx1"/>
          </a:solidFill>
          <a:latin typeface="+mn-lt"/>
          <a:ea typeface="+mn-ea"/>
          <a:cs typeface="+mn-cs"/>
        </a:defRPr>
      </a:lvl4pPr>
      <a:lvl5pPr marL="2241194" algn="l" defTabSz="1120597" rtl="0" eaLnBrk="1" latinLnBrk="0" hangingPunct="1">
        <a:defRPr sz="2200" kern="1200">
          <a:solidFill>
            <a:schemeClr val="tx1"/>
          </a:solidFill>
          <a:latin typeface="+mn-lt"/>
          <a:ea typeface="+mn-ea"/>
          <a:cs typeface="+mn-cs"/>
        </a:defRPr>
      </a:lvl5pPr>
      <a:lvl6pPr marL="2801493" algn="l" defTabSz="1120597" rtl="0" eaLnBrk="1" latinLnBrk="0" hangingPunct="1">
        <a:defRPr sz="2200" kern="1200">
          <a:solidFill>
            <a:schemeClr val="tx1"/>
          </a:solidFill>
          <a:latin typeface="+mn-lt"/>
          <a:ea typeface="+mn-ea"/>
          <a:cs typeface="+mn-cs"/>
        </a:defRPr>
      </a:lvl6pPr>
      <a:lvl7pPr marL="3361792" algn="l" defTabSz="1120597" rtl="0" eaLnBrk="1" latinLnBrk="0" hangingPunct="1">
        <a:defRPr sz="2200" kern="1200">
          <a:solidFill>
            <a:schemeClr val="tx1"/>
          </a:solidFill>
          <a:latin typeface="+mn-lt"/>
          <a:ea typeface="+mn-ea"/>
          <a:cs typeface="+mn-cs"/>
        </a:defRPr>
      </a:lvl7pPr>
      <a:lvl8pPr marL="3922090" algn="l" defTabSz="1120597" rtl="0" eaLnBrk="1" latinLnBrk="0" hangingPunct="1">
        <a:defRPr sz="2200" kern="1200">
          <a:solidFill>
            <a:schemeClr val="tx1"/>
          </a:solidFill>
          <a:latin typeface="+mn-lt"/>
          <a:ea typeface="+mn-ea"/>
          <a:cs typeface="+mn-cs"/>
        </a:defRPr>
      </a:lvl8pPr>
      <a:lvl9pPr marL="4482389" algn="l" defTabSz="1120597"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859971" y="2025214"/>
            <a:ext cx="8826262" cy="1172327"/>
          </a:xfrm>
        </p:spPr>
        <p:txBody>
          <a:bodyPr/>
          <a:lstStyle/>
          <a:p>
            <a:pPr algn="ctr" eaLnBrk="1" hangingPunct="1"/>
            <a:r>
              <a:rPr lang="zh-CN" altLang="en-US" sz="7400" dirty="0">
                <a:ea typeface="华文隶书" panose="02010800040101010101" pitchFamily="2" charset="-122"/>
              </a:rPr>
              <a:t>软件测试实用教程</a:t>
            </a:r>
            <a:r>
              <a:rPr lang="en-US" altLang="zh-CN" sz="7400" dirty="0">
                <a:ea typeface="华文隶书" panose="02010800040101010101" pitchFamily="2" charset="-122"/>
              </a:rPr>
              <a:t/>
            </a:r>
            <a:br>
              <a:rPr lang="en-US" altLang="zh-CN" sz="7400" dirty="0">
                <a:ea typeface="华文隶书" panose="02010800040101010101" pitchFamily="2" charset="-122"/>
              </a:rPr>
            </a:br>
            <a:r>
              <a:rPr lang="en-US" altLang="zh-CN" sz="7400" dirty="0">
                <a:ea typeface="华文隶书" panose="02010800040101010101" pitchFamily="2" charset="-122"/>
              </a:rPr>
              <a:t>——</a:t>
            </a:r>
            <a:r>
              <a:rPr lang="zh-CN" altLang="en-US" sz="7400" dirty="0">
                <a:ea typeface="华文隶书" panose="02010800040101010101" pitchFamily="2" charset="-122"/>
              </a:rPr>
              <a:t>方法与实践</a:t>
            </a:r>
          </a:p>
        </p:txBody>
      </p:sp>
      <p:sp>
        <p:nvSpPr>
          <p:cNvPr id="3076" name="Rectangle 3"/>
          <p:cNvSpPr>
            <a:spLocks noGrp="1" noChangeArrowheads="1"/>
          </p:cNvSpPr>
          <p:nvPr>
            <p:ph type="subTitle" idx="1"/>
          </p:nvPr>
        </p:nvSpPr>
        <p:spPr/>
        <p:txBody>
          <a:bodyPr/>
          <a:lstStyle/>
          <a:p>
            <a:pPr algn="ctr" eaLnBrk="1" hangingPunct="1"/>
            <a:r>
              <a:rPr lang="en-US" altLang="zh-CN" sz="5400" dirty="0" err="1">
                <a:latin typeface="华文隶书" panose="02010800040101010101" pitchFamily="2" charset="-122"/>
                <a:ea typeface="华文隶书" panose="02010800040101010101" pitchFamily="2" charset="-122"/>
              </a:rPr>
              <a:t>PartII</a:t>
            </a:r>
            <a:r>
              <a:rPr lang="en-US" altLang="zh-CN" sz="5400" dirty="0">
                <a:latin typeface="华文隶书" panose="02010800040101010101" pitchFamily="2" charset="-122"/>
                <a:ea typeface="华文隶书" panose="02010800040101010101" pitchFamily="2" charset="-122"/>
              </a:rPr>
              <a:t>  </a:t>
            </a:r>
            <a:r>
              <a:rPr lang="zh-CN" altLang="en-US" sz="5400" dirty="0">
                <a:latin typeface="华文隶书" panose="02010800040101010101" pitchFamily="2" charset="-122"/>
                <a:ea typeface="华文隶书" panose="02010800040101010101" pitchFamily="2" charset="-122"/>
              </a:rPr>
              <a:t>软件测试技术</a:t>
            </a:r>
            <a:r>
              <a:rPr lang="en-US" altLang="zh-CN" sz="5400" dirty="0">
                <a:latin typeface="华文隶书" panose="02010800040101010101" pitchFamily="2" charset="-122"/>
                <a:ea typeface="华文隶书" panose="02010800040101010101" pitchFamily="2" charset="-122"/>
              </a:rPr>
              <a:t>---</a:t>
            </a:r>
            <a:r>
              <a:rPr lang="zh-CN" altLang="en-US" sz="5400" dirty="0">
                <a:latin typeface="华文隶书" panose="02010800040101010101" pitchFamily="2" charset="-122"/>
                <a:ea typeface="华文隶书" panose="02010800040101010101" pitchFamily="2" charset="-122"/>
              </a:rPr>
              <a:t>白盒测试对于路径的测试</a:t>
            </a:r>
          </a:p>
        </p:txBody>
      </p:sp>
    </p:spTree>
    <p:extLst>
      <p:ext uri="{BB962C8B-B14F-4D97-AF65-F5344CB8AC3E}">
        <p14:creationId xmlns:p14="http://schemas.microsoft.com/office/powerpoint/2010/main" val="183393131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45060" name="Rectangle 3"/>
          <p:cNvSpPr>
            <a:spLocks noGrp="1" noChangeArrowheads="1"/>
          </p:cNvSpPr>
          <p:nvPr>
            <p:ph idx="1"/>
          </p:nvPr>
        </p:nvSpPr>
        <p:spPr>
          <a:xfrm>
            <a:off x="592267" y="1042864"/>
            <a:ext cx="9085858" cy="4434135"/>
          </a:xfrm>
        </p:spPr>
        <p:txBody>
          <a:bodyPr/>
          <a:lstStyle/>
          <a:p>
            <a:pPr eaLnBrk="1" hangingPunct="1"/>
            <a:r>
              <a:rPr lang="zh-CN" altLang="en-US" sz="4200" dirty="0"/>
              <a:t>测试用例设计</a:t>
            </a:r>
            <a:endParaRPr lang="en-US" altLang="zh-CN" sz="4200" dirty="0"/>
          </a:p>
          <a:p>
            <a:pPr lvl="1" eaLnBrk="1" hangingPunct="1"/>
            <a:r>
              <a:rPr lang="zh-CN" altLang="en-US" sz="3300" dirty="0">
                <a:solidFill>
                  <a:srgbClr val="FF0000"/>
                </a:solidFill>
              </a:rPr>
              <a:t>测试难点</a:t>
            </a:r>
            <a:endParaRPr lang="en-US" altLang="zh-CN" sz="3300" dirty="0">
              <a:solidFill>
                <a:srgbClr val="FF0000"/>
              </a:solidFill>
            </a:endParaRPr>
          </a:p>
          <a:p>
            <a:pPr lvl="1"/>
            <a:r>
              <a:rPr lang="zh-CN" altLang="en-US" sz="3300" dirty="0"/>
              <a:t>独立路径集合规模确定</a:t>
            </a:r>
            <a:endParaRPr lang="en-US" altLang="zh-CN" sz="3300" dirty="0"/>
          </a:p>
          <a:p>
            <a:pPr lvl="1"/>
            <a:r>
              <a:rPr lang="zh-CN" altLang="en-US" sz="3300" dirty="0"/>
              <a:t>独立路径的抽取</a:t>
            </a:r>
            <a:endParaRPr lang="en-US" altLang="zh-CN" sz="3300" dirty="0"/>
          </a:p>
          <a:p>
            <a:pPr lvl="1"/>
            <a:r>
              <a:rPr lang="zh-CN" altLang="en-US" sz="3300" dirty="0"/>
              <a:t>不可行路径的处理</a:t>
            </a:r>
            <a:endParaRPr lang="en-US" altLang="zh-CN" sz="3300" dirty="0"/>
          </a:p>
          <a:p>
            <a:pPr lvl="1"/>
            <a:r>
              <a:rPr lang="zh-CN" altLang="en-US" sz="3300" dirty="0"/>
              <a:t>测试用例的设计</a:t>
            </a:r>
            <a:endParaRPr lang="en-US" altLang="zh-CN" sz="33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46084" name="Rectangle 3"/>
          <p:cNvSpPr>
            <a:spLocks noGrp="1" noChangeArrowheads="1"/>
          </p:cNvSpPr>
          <p:nvPr>
            <p:ph idx="1"/>
          </p:nvPr>
        </p:nvSpPr>
        <p:spPr/>
        <p:txBody>
          <a:bodyPr/>
          <a:lstStyle/>
          <a:p>
            <a:pPr eaLnBrk="1" hangingPunct="1"/>
            <a:r>
              <a:rPr lang="zh-CN" altLang="en-US" sz="4200" dirty="0"/>
              <a:t>测试难点</a:t>
            </a:r>
            <a:endParaRPr lang="en-US" altLang="zh-CN" sz="4200" dirty="0"/>
          </a:p>
          <a:p>
            <a:pPr lvl="1"/>
            <a:r>
              <a:rPr lang="zh-CN" altLang="en-US" sz="2800" b="1" dirty="0" smtClean="0"/>
              <a:t>如何确定独立路径集合的规模（环路复杂度）</a:t>
            </a:r>
          </a:p>
          <a:p>
            <a:pPr lvl="1"/>
            <a:r>
              <a:rPr lang="zh-CN" altLang="en-US" sz="2800" b="1" dirty="0" smtClean="0"/>
              <a:t>如何从整个路径集合中抽取独立路径的集合，以确保路径的独立性和独立路径集合的完备性</a:t>
            </a:r>
          </a:p>
          <a:p>
            <a:pPr lvl="1"/>
            <a:r>
              <a:rPr lang="zh-CN" altLang="en-US" sz="2800" b="1" dirty="0" smtClean="0"/>
              <a:t>如何保证每条独立路径的可行性</a:t>
            </a:r>
          </a:p>
          <a:p>
            <a:pPr lvl="1"/>
            <a:r>
              <a:rPr lang="zh-CN" altLang="en-US" sz="2800" b="1" dirty="0" smtClean="0"/>
              <a:t>如何从独立路径设计测试用例</a:t>
            </a:r>
            <a:endParaRPr lang="en-US" altLang="zh-CN" sz="2800" b="1"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47108" name="Rectangle 3"/>
          <p:cNvSpPr>
            <a:spLocks noGrp="1" noChangeArrowheads="1"/>
          </p:cNvSpPr>
          <p:nvPr>
            <p:ph idx="1"/>
          </p:nvPr>
        </p:nvSpPr>
        <p:spPr>
          <a:xfrm>
            <a:off x="592267" y="1042864"/>
            <a:ext cx="9085858" cy="4434135"/>
          </a:xfrm>
        </p:spPr>
        <p:txBody>
          <a:bodyPr/>
          <a:lstStyle/>
          <a:p>
            <a:pPr eaLnBrk="1" hangingPunct="1"/>
            <a:r>
              <a:rPr lang="zh-CN" altLang="en-US" sz="4200" dirty="0"/>
              <a:t>测试用例设计</a:t>
            </a:r>
            <a:endParaRPr lang="en-US" altLang="zh-CN" sz="4200" dirty="0"/>
          </a:p>
          <a:p>
            <a:pPr lvl="1" eaLnBrk="1" hangingPunct="1"/>
            <a:r>
              <a:rPr lang="zh-CN" altLang="en-US" sz="3300" dirty="0"/>
              <a:t>测试难点</a:t>
            </a:r>
            <a:endParaRPr lang="en-US" altLang="zh-CN" sz="3300" dirty="0"/>
          </a:p>
          <a:p>
            <a:pPr lvl="1" eaLnBrk="1" hangingPunct="1"/>
            <a:r>
              <a:rPr lang="zh-CN" altLang="en-US" sz="3300" dirty="0">
                <a:solidFill>
                  <a:srgbClr val="FF0000"/>
                </a:solidFill>
              </a:rPr>
              <a:t>独立路径集合规模确定</a:t>
            </a:r>
            <a:endParaRPr lang="en-US" altLang="zh-CN" sz="3300" dirty="0">
              <a:solidFill>
                <a:srgbClr val="FF0000"/>
              </a:solidFill>
            </a:endParaRPr>
          </a:p>
          <a:p>
            <a:pPr lvl="1" eaLnBrk="1" hangingPunct="1"/>
            <a:r>
              <a:rPr lang="zh-CN" altLang="en-US" sz="3300" dirty="0"/>
              <a:t>独立路径的抽取</a:t>
            </a:r>
            <a:endParaRPr lang="en-US" altLang="zh-CN" sz="3300" dirty="0"/>
          </a:p>
          <a:p>
            <a:pPr lvl="1" eaLnBrk="1" hangingPunct="1"/>
            <a:r>
              <a:rPr lang="zh-CN" altLang="en-US" sz="3300" dirty="0"/>
              <a:t>不可行路径的处理</a:t>
            </a:r>
            <a:endParaRPr lang="en-US" altLang="zh-CN" sz="3300" dirty="0"/>
          </a:p>
          <a:p>
            <a:pPr lvl="1" eaLnBrk="1" hangingPunct="1"/>
            <a:r>
              <a:rPr lang="zh-CN" altLang="en-US" sz="3300" dirty="0"/>
              <a:t>测试用例的设计</a:t>
            </a:r>
            <a:endParaRPr lang="en-US" altLang="zh-CN" sz="33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48132" name="Rectangle 3"/>
          <p:cNvSpPr>
            <a:spLocks noGrp="1" noChangeArrowheads="1"/>
          </p:cNvSpPr>
          <p:nvPr>
            <p:ph idx="1"/>
          </p:nvPr>
        </p:nvSpPr>
        <p:spPr/>
        <p:txBody>
          <a:bodyPr/>
          <a:lstStyle/>
          <a:p>
            <a:pPr eaLnBrk="1" hangingPunct="1"/>
            <a:r>
              <a:rPr lang="zh-CN" altLang="en-US" sz="4000" dirty="0"/>
              <a:t>按照</a:t>
            </a:r>
            <a:r>
              <a:rPr lang="en-US" altLang="en-US" sz="4000" dirty="0"/>
              <a:t>McCabe</a:t>
            </a:r>
            <a:r>
              <a:rPr lang="zh-CN" altLang="en-US" sz="4000" dirty="0"/>
              <a:t>的环复杂度概念，对于指定的程序图，对路径的测试中所需独立路径集合的大小就等</a:t>
            </a:r>
            <a:r>
              <a:rPr lang="zh-CN" altLang="en-US" sz="4000" dirty="0">
                <a:solidFill>
                  <a:srgbClr val="FF0000"/>
                </a:solidFill>
              </a:rPr>
              <a:t>于其程序图的环复杂度</a:t>
            </a:r>
            <a:endParaRPr lang="en-US" altLang="zh-CN" sz="4000" dirty="0">
              <a:solidFill>
                <a:srgbClr val="FF0000"/>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49156" name="Rectangle 3"/>
          <p:cNvSpPr>
            <a:spLocks noGrp="1" noChangeArrowheads="1"/>
          </p:cNvSpPr>
          <p:nvPr>
            <p:ph idx="1"/>
          </p:nvPr>
        </p:nvSpPr>
        <p:spPr/>
        <p:txBody>
          <a:bodyPr/>
          <a:lstStyle/>
          <a:p>
            <a:pPr eaLnBrk="1" hangingPunct="1">
              <a:lnSpc>
                <a:spcPts val="3800"/>
              </a:lnSpc>
              <a:spcBef>
                <a:spcPts val="0"/>
              </a:spcBef>
            </a:pPr>
            <a:r>
              <a:rPr lang="zh-CN" altLang="en-US" sz="4200" dirty="0"/>
              <a:t>测试用例设计</a:t>
            </a:r>
            <a:endParaRPr lang="en-US" altLang="zh-CN" sz="4200" dirty="0"/>
          </a:p>
          <a:p>
            <a:pPr lvl="1">
              <a:buSzPct val="70000"/>
            </a:pPr>
            <a:r>
              <a:rPr lang="zh-CN" altLang="en-US" dirty="0"/>
              <a:t>测试难点</a:t>
            </a:r>
            <a:endParaRPr lang="en-US" altLang="zh-CN" dirty="0"/>
          </a:p>
          <a:p>
            <a:pPr lvl="1">
              <a:buSzPct val="70000"/>
            </a:pPr>
            <a:r>
              <a:rPr lang="zh-CN" altLang="en-US" dirty="0"/>
              <a:t>独立路径集合规模确定</a:t>
            </a:r>
            <a:endParaRPr lang="en-US" altLang="zh-CN" dirty="0"/>
          </a:p>
          <a:p>
            <a:pPr lvl="1">
              <a:buSzPct val="70000"/>
            </a:pPr>
            <a:r>
              <a:rPr lang="zh-CN" altLang="en-US" dirty="0">
                <a:solidFill>
                  <a:srgbClr val="FF0000"/>
                </a:solidFill>
              </a:rPr>
              <a:t>独立路径的抽取</a:t>
            </a:r>
            <a:endParaRPr lang="en-US" altLang="zh-CN" dirty="0">
              <a:solidFill>
                <a:srgbClr val="FF0000"/>
              </a:solidFill>
            </a:endParaRPr>
          </a:p>
          <a:p>
            <a:pPr lvl="1">
              <a:buSzPct val="70000"/>
            </a:pPr>
            <a:r>
              <a:rPr lang="zh-CN" altLang="en-US" dirty="0"/>
              <a:t>不可行路径的处理</a:t>
            </a:r>
            <a:endParaRPr lang="en-US" altLang="zh-CN" dirty="0"/>
          </a:p>
          <a:p>
            <a:pPr lvl="1">
              <a:buSzPct val="70000"/>
            </a:pPr>
            <a:r>
              <a:rPr lang="zh-CN" altLang="en-US" dirty="0"/>
              <a:t>测试用例的设计</a:t>
            </a:r>
            <a:endParaRPr lang="en-US" altLang="zh-CN"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50180" name="Rectangle 3"/>
          <p:cNvSpPr>
            <a:spLocks noGrp="1" noChangeArrowheads="1"/>
          </p:cNvSpPr>
          <p:nvPr>
            <p:ph idx="1"/>
          </p:nvPr>
        </p:nvSpPr>
        <p:spPr/>
        <p:txBody>
          <a:bodyPr/>
          <a:lstStyle/>
          <a:p>
            <a:pPr eaLnBrk="1" hangingPunct="1"/>
            <a:r>
              <a:rPr lang="zh-CN" altLang="en-US" sz="3200" dirty="0"/>
              <a:t>独立路径抽取</a:t>
            </a:r>
            <a:endParaRPr lang="en-US" altLang="zh-CN" sz="3200" dirty="0"/>
          </a:p>
          <a:p>
            <a:pPr marL="0" indent="0">
              <a:buNone/>
            </a:pPr>
            <a:r>
              <a:rPr lang="en-US" altLang="zh-CN" sz="3200" dirty="0"/>
              <a:t>1</a:t>
            </a:r>
            <a:r>
              <a:rPr lang="zh-CN" altLang="en-US" sz="3200" dirty="0"/>
              <a:t>、确定主路径</a:t>
            </a:r>
            <a:endParaRPr lang="en-US" altLang="zh-CN" sz="3200" dirty="0"/>
          </a:p>
          <a:p>
            <a:pPr lvl="1" eaLnBrk="1" hangingPunct="1"/>
            <a:r>
              <a:rPr lang="zh-CN" altLang="en-US" sz="2400" b="1" dirty="0" smtClean="0"/>
              <a:t>该路径应包含尽可能多的判定节点</a:t>
            </a:r>
            <a:endParaRPr lang="en-US" altLang="zh-CN" sz="2400" b="1" dirty="0" smtClean="0"/>
          </a:p>
          <a:p>
            <a:pPr lvl="1" eaLnBrk="1" hangingPunct="1"/>
            <a:r>
              <a:rPr lang="zh-CN" altLang="en-US" sz="2400" b="1" dirty="0" smtClean="0"/>
              <a:t>应包含尽可能复杂的判定表达式</a:t>
            </a:r>
            <a:endParaRPr lang="en-US" altLang="zh-CN" sz="2400" b="1" dirty="0" smtClean="0"/>
          </a:p>
          <a:p>
            <a:pPr lvl="1" eaLnBrk="1" hangingPunct="1"/>
            <a:r>
              <a:rPr lang="zh-CN" altLang="en-US" sz="2400" b="1" dirty="0" smtClean="0"/>
              <a:t>应对应尽可能高的执行概率</a:t>
            </a:r>
            <a:endParaRPr lang="en-US" altLang="zh-CN" sz="2400" b="1" dirty="0" smtClean="0"/>
          </a:p>
          <a:p>
            <a:pPr lvl="1" eaLnBrk="1" hangingPunct="1"/>
            <a:r>
              <a:rPr lang="zh-CN" altLang="en-US" sz="2400" b="1" dirty="0" smtClean="0"/>
              <a:t>应包含尽可能多的语句</a:t>
            </a:r>
            <a:endParaRPr lang="en-US" altLang="zh-CN" sz="2400" b="1" dirty="0" smtClean="0"/>
          </a:p>
          <a:p>
            <a:pPr marL="0" indent="0">
              <a:buNone/>
            </a:pPr>
            <a:r>
              <a:rPr lang="en-US" altLang="zh-CN" sz="3200" dirty="0"/>
              <a:t>2</a:t>
            </a:r>
            <a:r>
              <a:rPr lang="zh-CN" altLang="en-US" sz="3200" dirty="0"/>
              <a:t>、根据基础路径抽取其他独立路径</a:t>
            </a:r>
            <a:endParaRPr lang="en-US" altLang="zh-CN" sz="32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zh-CN" b="1"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51204" name="Rectangle 3"/>
          <p:cNvSpPr>
            <a:spLocks noGrp="1" noChangeArrowheads="1"/>
          </p:cNvSpPr>
          <p:nvPr>
            <p:ph idx="1"/>
          </p:nvPr>
        </p:nvSpPr>
        <p:spPr/>
        <p:txBody>
          <a:bodyPr/>
          <a:lstStyle/>
          <a:p>
            <a:pPr eaLnBrk="1" hangingPunct="1"/>
            <a:r>
              <a:rPr lang="zh-CN" altLang="en-US" sz="4200" dirty="0"/>
              <a:t>独立路径</a:t>
            </a:r>
            <a:endParaRPr lang="en-US" altLang="zh-CN" sz="4200" dirty="0"/>
          </a:p>
          <a:p>
            <a:pPr lvl="1"/>
            <a:r>
              <a:rPr lang="en-US" altLang="en-US" sz="2800" dirty="0"/>
              <a:t>Path1</a:t>
            </a:r>
            <a:r>
              <a:rPr lang="zh-CN" altLang="en-US" sz="2800" dirty="0"/>
              <a:t>：</a:t>
            </a:r>
            <a:r>
              <a:rPr lang="en-US" altLang="en-US" sz="2800" dirty="0"/>
              <a:t>A, B, C, G(</a:t>
            </a:r>
            <a:r>
              <a:rPr lang="zh-CN" altLang="en-US" sz="2800" dirty="0"/>
              <a:t>经过判定节点</a:t>
            </a:r>
            <a:r>
              <a:rPr lang="en-US" altLang="en-US" sz="2800" dirty="0"/>
              <a:t>A</a:t>
            </a:r>
            <a:r>
              <a:rPr lang="zh-CN" altLang="en-US" sz="2800" dirty="0"/>
              <a:t>、</a:t>
            </a:r>
            <a:r>
              <a:rPr lang="en-US" altLang="en-US" sz="2800" dirty="0"/>
              <a:t>B</a:t>
            </a:r>
            <a:r>
              <a:rPr lang="zh-CN" altLang="en-US" sz="2800" dirty="0"/>
              <a:t>、</a:t>
            </a:r>
            <a:r>
              <a:rPr lang="en-US" altLang="en-US" sz="2800" dirty="0"/>
              <a:t>C)</a:t>
            </a:r>
            <a:r>
              <a:rPr lang="zh-CN" altLang="en-US" sz="2800" dirty="0"/>
              <a:t>；</a:t>
            </a:r>
          </a:p>
          <a:p>
            <a:pPr lvl="1"/>
            <a:r>
              <a:rPr lang="en-US" altLang="en-US" sz="2800" dirty="0"/>
              <a:t>Path2</a:t>
            </a:r>
            <a:r>
              <a:rPr lang="zh-CN" altLang="en-US" sz="2800" dirty="0"/>
              <a:t>：</a:t>
            </a:r>
            <a:r>
              <a:rPr lang="en-US" altLang="en-US" sz="2800" dirty="0"/>
              <a:t>A, D, E, F, G(</a:t>
            </a:r>
            <a:r>
              <a:rPr lang="zh-CN" altLang="en-US" sz="2800" dirty="0"/>
              <a:t>在判定节点</a:t>
            </a:r>
            <a:r>
              <a:rPr lang="en-US" altLang="en-US" sz="2800" dirty="0"/>
              <a:t>A</a:t>
            </a:r>
            <a:r>
              <a:rPr lang="zh-CN" altLang="en-US" sz="2800" dirty="0"/>
              <a:t>处执行</a:t>
            </a:r>
            <a:r>
              <a:rPr lang="en-US" altLang="en-US" sz="2800" dirty="0"/>
              <a:t>e2</a:t>
            </a:r>
            <a:r>
              <a:rPr lang="zh-CN" altLang="en-US" sz="2800" dirty="0"/>
              <a:t>分支</a:t>
            </a:r>
            <a:r>
              <a:rPr lang="en-US" altLang="en-US" sz="2800" dirty="0"/>
              <a:t>)</a:t>
            </a:r>
            <a:r>
              <a:rPr lang="zh-CN" altLang="en-US" sz="2800" dirty="0"/>
              <a:t>；</a:t>
            </a:r>
          </a:p>
          <a:p>
            <a:pPr lvl="1"/>
            <a:r>
              <a:rPr lang="en-US" altLang="en-US" sz="2800" dirty="0"/>
              <a:t>Path3</a:t>
            </a:r>
            <a:r>
              <a:rPr lang="zh-CN" altLang="en-US" sz="2800" dirty="0"/>
              <a:t>：</a:t>
            </a:r>
            <a:r>
              <a:rPr lang="en-US" altLang="en-US" sz="2800" dirty="0"/>
              <a:t>A, B, E, F, G(</a:t>
            </a:r>
            <a:r>
              <a:rPr lang="zh-CN" altLang="en-US" sz="2800" dirty="0"/>
              <a:t>在判定节点</a:t>
            </a:r>
            <a:r>
              <a:rPr lang="en-US" altLang="en-US" sz="2800" dirty="0"/>
              <a:t>B</a:t>
            </a:r>
            <a:r>
              <a:rPr lang="zh-CN" altLang="en-US" sz="2800" dirty="0"/>
              <a:t>处执行</a:t>
            </a:r>
            <a:r>
              <a:rPr lang="en-US" altLang="en-US" sz="2800" dirty="0"/>
              <a:t>e5</a:t>
            </a:r>
            <a:r>
              <a:rPr lang="zh-CN" altLang="en-US" sz="2800" dirty="0"/>
              <a:t>分支</a:t>
            </a:r>
            <a:r>
              <a:rPr lang="en-US" altLang="en-US" sz="2800" dirty="0"/>
              <a:t>)</a:t>
            </a:r>
            <a:r>
              <a:rPr lang="zh-CN" altLang="en-US" sz="2800" dirty="0"/>
              <a:t>；</a:t>
            </a:r>
          </a:p>
          <a:p>
            <a:pPr lvl="1"/>
            <a:r>
              <a:rPr lang="en-US" altLang="en-US" sz="2800" dirty="0"/>
              <a:t>Path4</a:t>
            </a:r>
            <a:r>
              <a:rPr lang="zh-CN" altLang="en-US" sz="2800" dirty="0"/>
              <a:t>：</a:t>
            </a:r>
            <a:r>
              <a:rPr lang="en-US" altLang="en-US" sz="2800" dirty="0"/>
              <a:t>A, B, C, B, C, G(</a:t>
            </a:r>
            <a:r>
              <a:rPr lang="zh-CN" altLang="en-US" sz="2800" dirty="0"/>
              <a:t>在判定节点</a:t>
            </a:r>
            <a:r>
              <a:rPr lang="en-US" altLang="en-US" sz="2800" dirty="0"/>
              <a:t>C</a:t>
            </a:r>
            <a:r>
              <a:rPr lang="zh-CN" altLang="en-US" sz="2800" dirty="0"/>
              <a:t>处执行</a:t>
            </a:r>
            <a:r>
              <a:rPr lang="en-US" altLang="en-US" sz="2800" dirty="0"/>
              <a:t>e3</a:t>
            </a:r>
            <a:r>
              <a:rPr lang="zh-CN" altLang="en-US" sz="2800" dirty="0"/>
              <a:t>分支</a:t>
            </a:r>
            <a:r>
              <a:rPr lang="en-US" altLang="en-US" sz="2800" dirty="0"/>
              <a:t>)</a:t>
            </a:r>
            <a:r>
              <a:rPr lang="zh-CN" altLang="en-US" sz="2800" dirty="0"/>
              <a:t>；</a:t>
            </a:r>
          </a:p>
          <a:p>
            <a:pPr lvl="1"/>
            <a:r>
              <a:rPr lang="en-US" altLang="en-US" sz="2800" dirty="0"/>
              <a:t>Path5</a:t>
            </a:r>
            <a:r>
              <a:rPr lang="zh-CN" altLang="en-US" sz="2800" dirty="0"/>
              <a:t>：</a:t>
            </a:r>
            <a:r>
              <a:rPr lang="en-US" altLang="en-US" sz="2800" dirty="0"/>
              <a:t>A, D, F, G(</a:t>
            </a:r>
            <a:r>
              <a:rPr lang="zh-CN" altLang="en-US" sz="2800" dirty="0"/>
              <a:t>在判定节点</a:t>
            </a:r>
            <a:r>
              <a:rPr lang="en-US" altLang="en-US" sz="2800" dirty="0"/>
              <a:t>D</a:t>
            </a:r>
            <a:r>
              <a:rPr lang="zh-CN" altLang="en-US" sz="2800" dirty="0"/>
              <a:t>处执行</a:t>
            </a:r>
            <a:r>
              <a:rPr lang="en-US" altLang="en-US" sz="2800" dirty="0"/>
              <a:t>e7</a:t>
            </a:r>
            <a:r>
              <a:rPr lang="zh-CN" altLang="en-US" sz="2800" dirty="0"/>
              <a:t>分支</a:t>
            </a:r>
            <a:r>
              <a:rPr lang="en-US" altLang="en-US" sz="2800" dirty="0"/>
              <a:t>)</a:t>
            </a:r>
            <a:endParaRPr lang="en-US" altLang="zh-CN" sz="2800" dirty="0"/>
          </a:p>
        </p:txBody>
      </p:sp>
      <p:pic>
        <p:nvPicPr>
          <p:cNvPr id="51206" name="Picture 2" descr="5t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5520" y="222699"/>
            <a:ext cx="2433712" cy="2200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52228" name="Rectangle 3"/>
          <p:cNvSpPr>
            <a:spLocks noGrp="1" noChangeArrowheads="1"/>
          </p:cNvSpPr>
          <p:nvPr>
            <p:ph idx="1"/>
          </p:nvPr>
        </p:nvSpPr>
        <p:spPr>
          <a:xfrm>
            <a:off x="592267" y="1114872"/>
            <a:ext cx="9085858" cy="4434135"/>
          </a:xfrm>
        </p:spPr>
        <p:txBody>
          <a:bodyPr/>
          <a:lstStyle/>
          <a:p>
            <a:pPr eaLnBrk="1" hangingPunct="1"/>
            <a:r>
              <a:rPr lang="zh-CN" altLang="en-US" sz="4200" dirty="0"/>
              <a:t>测试用例设计</a:t>
            </a:r>
            <a:endParaRPr lang="en-US" altLang="zh-CN" sz="4200" dirty="0"/>
          </a:p>
          <a:p>
            <a:pPr lvl="1" eaLnBrk="1" hangingPunct="1">
              <a:buSzPct val="70000"/>
            </a:pPr>
            <a:r>
              <a:rPr lang="zh-CN" altLang="en-US" dirty="0"/>
              <a:t>测试难点</a:t>
            </a:r>
            <a:endParaRPr lang="en-US" altLang="zh-CN" dirty="0"/>
          </a:p>
          <a:p>
            <a:pPr lvl="1" eaLnBrk="1" hangingPunct="1">
              <a:buSzPct val="70000"/>
            </a:pPr>
            <a:r>
              <a:rPr lang="zh-CN" altLang="en-US" dirty="0"/>
              <a:t>独立路径集合规模确定</a:t>
            </a:r>
            <a:endParaRPr lang="en-US" altLang="zh-CN" dirty="0"/>
          </a:p>
          <a:p>
            <a:pPr lvl="1" eaLnBrk="1" hangingPunct="1">
              <a:buSzPct val="70000"/>
            </a:pPr>
            <a:r>
              <a:rPr lang="zh-CN" altLang="en-US" dirty="0"/>
              <a:t>独立路径的抽取</a:t>
            </a:r>
            <a:endParaRPr lang="en-US" altLang="zh-CN" dirty="0"/>
          </a:p>
          <a:p>
            <a:pPr lvl="1" eaLnBrk="1" hangingPunct="1">
              <a:buSzPct val="70000"/>
            </a:pPr>
            <a:r>
              <a:rPr lang="zh-CN" altLang="en-US" dirty="0">
                <a:solidFill>
                  <a:srgbClr val="FF0000"/>
                </a:solidFill>
              </a:rPr>
              <a:t>不可行路径的处理</a:t>
            </a:r>
            <a:endParaRPr lang="en-US" altLang="zh-CN" dirty="0">
              <a:solidFill>
                <a:srgbClr val="FF0000"/>
              </a:solidFill>
            </a:endParaRPr>
          </a:p>
          <a:p>
            <a:pPr lvl="1" eaLnBrk="1" hangingPunct="1">
              <a:buSzPct val="70000"/>
            </a:pPr>
            <a:r>
              <a:rPr lang="zh-CN" altLang="en-US" dirty="0"/>
              <a:t>测试用例的设计</a:t>
            </a:r>
            <a:endParaRPr lang="en-US" altLang="zh-CN"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28676" name="Rectangle 3"/>
          <p:cNvSpPr>
            <a:spLocks noGrp="1" noChangeArrowheads="1"/>
          </p:cNvSpPr>
          <p:nvPr>
            <p:ph idx="1"/>
          </p:nvPr>
        </p:nvSpPr>
        <p:spPr>
          <a:xfrm>
            <a:off x="592267" y="1243569"/>
            <a:ext cx="9424188" cy="4434135"/>
          </a:xfrm>
        </p:spPr>
        <p:txBody>
          <a:bodyPr/>
          <a:lstStyle/>
          <a:p>
            <a:pPr marL="575862" lvl="1" indent="-575862">
              <a:buFont typeface="Wingdings" pitchFamily="2" charset="2"/>
              <a:buChar char="o"/>
              <a:defRPr/>
            </a:pPr>
            <a:r>
              <a:rPr lang="zh-CN" altLang="en-US" sz="4000" dirty="0">
                <a:cs typeface="+mn-cs"/>
              </a:rPr>
              <a:t>不可行路径的处理</a:t>
            </a:r>
            <a:endParaRPr lang="en-US" altLang="zh-CN" sz="4000" dirty="0">
              <a:cs typeface="+mn-cs"/>
            </a:endParaRPr>
          </a:p>
          <a:p>
            <a:pPr marL="0" lvl="2" indent="-575862">
              <a:spcBef>
                <a:spcPts val="300"/>
              </a:spcBef>
              <a:defRPr/>
            </a:pPr>
            <a:r>
              <a:rPr lang="zh-CN" altLang="en-US" sz="3200" dirty="0">
                <a:cs typeface="+mn-cs"/>
              </a:rPr>
              <a:t>程序的设计缺陷导致不可行路径</a:t>
            </a:r>
            <a:endParaRPr lang="en-US" altLang="zh-CN" sz="3200" dirty="0">
              <a:cs typeface="+mn-cs"/>
            </a:endParaRPr>
          </a:p>
          <a:p>
            <a:pPr marL="0" lvl="2" indent="-575862">
              <a:spcBef>
                <a:spcPts val="300"/>
              </a:spcBef>
              <a:defRPr/>
            </a:pPr>
            <a:r>
              <a:rPr lang="zh-CN" altLang="en-US" sz="3200" dirty="0">
                <a:cs typeface="+mn-cs"/>
              </a:rPr>
              <a:t>原因在于：构成判定表达式的多个简单</a:t>
            </a:r>
            <a:r>
              <a:rPr lang="zh-CN" altLang="en-US" sz="3200" dirty="0">
                <a:solidFill>
                  <a:srgbClr val="FF0000"/>
                </a:solidFill>
                <a:cs typeface="+mn-cs"/>
              </a:rPr>
              <a:t>判定条件之间存在一定关联</a:t>
            </a:r>
            <a:r>
              <a:rPr lang="zh-CN" altLang="en-US" sz="3200" dirty="0">
                <a:cs typeface="+mn-cs"/>
              </a:rPr>
              <a:t>，体现在多个简单判定条件的取值相互约束，从而导致部分路径不可行。若完全根据程序图来设计测试用例，往往无法发现这些不可行路径，最终导致测试失败</a:t>
            </a:r>
            <a:endParaRPr lang="en-US" altLang="zh-CN" sz="3200" dirty="0">
              <a:cs typeface="+mn-cs"/>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54276" name="Rectangle 3"/>
          <p:cNvSpPr>
            <a:spLocks noGrp="1" noChangeArrowheads="1"/>
          </p:cNvSpPr>
          <p:nvPr>
            <p:ph idx="1"/>
          </p:nvPr>
        </p:nvSpPr>
        <p:spPr>
          <a:xfrm>
            <a:off x="592267" y="1042864"/>
            <a:ext cx="9085858" cy="4434135"/>
          </a:xfrm>
        </p:spPr>
        <p:txBody>
          <a:bodyPr/>
          <a:lstStyle/>
          <a:p>
            <a:pPr eaLnBrk="1" hangingPunct="1"/>
            <a:r>
              <a:rPr lang="zh-CN" altLang="en-US" sz="4200" dirty="0"/>
              <a:t>测试用例设计</a:t>
            </a:r>
            <a:endParaRPr lang="en-US" altLang="zh-CN" sz="4200" dirty="0"/>
          </a:p>
          <a:p>
            <a:pPr lvl="1" eaLnBrk="1" hangingPunct="1">
              <a:buSzPct val="70000"/>
            </a:pPr>
            <a:r>
              <a:rPr lang="zh-CN" altLang="en-US" sz="3300" dirty="0"/>
              <a:t>测试难点</a:t>
            </a:r>
            <a:endParaRPr lang="en-US" altLang="zh-CN" sz="3300" dirty="0"/>
          </a:p>
          <a:p>
            <a:pPr lvl="1" eaLnBrk="1" hangingPunct="1">
              <a:buSzPct val="70000"/>
            </a:pPr>
            <a:r>
              <a:rPr lang="zh-CN" altLang="en-US" sz="3300" dirty="0"/>
              <a:t>独立路径集合规模确定</a:t>
            </a:r>
            <a:endParaRPr lang="en-US" altLang="zh-CN" sz="3300" dirty="0"/>
          </a:p>
          <a:p>
            <a:pPr lvl="1" eaLnBrk="1" hangingPunct="1">
              <a:buSzPct val="70000"/>
            </a:pPr>
            <a:r>
              <a:rPr lang="zh-CN" altLang="en-US" sz="3300" dirty="0"/>
              <a:t>独立路径的抽取</a:t>
            </a:r>
            <a:endParaRPr lang="en-US" altLang="zh-CN" sz="3300" dirty="0"/>
          </a:p>
          <a:p>
            <a:pPr lvl="1" eaLnBrk="1" hangingPunct="1">
              <a:buSzPct val="70000"/>
            </a:pPr>
            <a:r>
              <a:rPr lang="zh-CN" altLang="en-US" sz="3300" dirty="0"/>
              <a:t>不可行路径的处理</a:t>
            </a:r>
            <a:endParaRPr lang="en-US" altLang="zh-CN" sz="3300" dirty="0"/>
          </a:p>
          <a:p>
            <a:pPr lvl="1" eaLnBrk="1" hangingPunct="1">
              <a:buSzPct val="70000"/>
            </a:pPr>
            <a:r>
              <a:rPr lang="zh-CN" altLang="en-US" sz="3300" dirty="0">
                <a:solidFill>
                  <a:srgbClr val="FF0000"/>
                </a:solidFill>
              </a:rPr>
              <a:t>测试用例的设计</a:t>
            </a:r>
            <a:endParaRPr lang="en-US" altLang="zh-CN" sz="3300" dirty="0">
              <a:solidFill>
                <a:srgbClr val="FF0000"/>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zh-CN" altLang="en-US" b="1" dirty="0">
                <a:latin typeface="黑体" pitchFamily="49" charset="-122"/>
                <a:ea typeface="黑体" pitchFamily="49" charset="-122"/>
              </a:rPr>
              <a:t>路径覆盖</a:t>
            </a:r>
          </a:p>
        </p:txBody>
      </p:sp>
      <p:graphicFrame>
        <p:nvGraphicFramePr>
          <p:cNvPr id="6" name="内容占位符 5"/>
          <p:cNvGraphicFramePr>
            <a:graphicFrameLocks noGrp="1"/>
          </p:cNvGraphicFramePr>
          <p:nvPr>
            <p:ph idx="1"/>
            <p:extLst>
              <p:ext uri="{D42A27DB-BD31-4B8C-83A1-F6EECF244321}">
                <p14:modId xmlns:p14="http://schemas.microsoft.com/office/powerpoint/2010/main" val="3118249417"/>
              </p:ext>
            </p:extLst>
          </p:nvPr>
        </p:nvGraphicFramePr>
        <p:xfrm>
          <a:off x="151359" y="3755100"/>
          <a:ext cx="7268688" cy="2544348"/>
        </p:xfrm>
        <a:graphic>
          <a:graphicData uri="http://schemas.openxmlformats.org/drawingml/2006/table">
            <a:tbl>
              <a:tblPr firstRow="1" bandRow="1">
                <a:tableStyleId>{5C22544A-7EE6-4342-B048-85BDC9FD1C3A}</a:tableStyleId>
              </a:tblPr>
              <a:tblGrid>
                <a:gridCol w="1817172"/>
                <a:gridCol w="1817172"/>
                <a:gridCol w="1817172"/>
                <a:gridCol w="1817172"/>
              </a:tblGrid>
              <a:tr h="9818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kern="1200" dirty="0" smtClean="0">
                          <a:solidFill>
                            <a:schemeClr val="tx1"/>
                          </a:solidFill>
                          <a:latin typeface="+mn-lt"/>
                          <a:ea typeface="+mn-ea"/>
                          <a:cs typeface="+mn-cs"/>
                        </a:rPr>
                        <a:t>用例编号</a:t>
                      </a: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900" kern="1200" dirty="0" smtClean="0">
                          <a:solidFill>
                            <a:schemeClr val="tx1"/>
                          </a:solidFill>
                          <a:latin typeface="+mn-lt"/>
                          <a:ea typeface="+mn-ea"/>
                          <a:cs typeface="+mn-cs"/>
                        </a:rPr>
                        <a:t>输入</a:t>
                      </a:r>
                      <a:endParaRPr lang="en-US" altLang="zh-CN" sz="19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kern="1200" dirty="0" err="1" smtClean="0">
                          <a:solidFill>
                            <a:schemeClr val="tx1"/>
                          </a:solidFill>
                          <a:latin typeface="+mn-lt"/>
                          <a:ea typeface="+mn-ea"/>
                          <a:cs typeface="+mn-cs"/>
                        </a:rPr>
                        <a:t>a,b,c,x</a:t>
                      </a:r>
                      <a:endParaRPr lang="zh-CN" altLang="en-US" sz="1900" kern="1200" dirty="0" smtClean="0">
                        <a:solidFill>
                          <a:schemeClr val="tx1"/>
                        </a:solidFill>
                        <a:latin typeface="+mn-lt"/>
                        <a:ea typeface="+mn-ea"/>
                        <a:cs typeface="+mn-cs"/>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900" kern="1200" dirty="0" smtClean="0">
                          <a:solidFill>
                            <a:schemeClr val="tx1"/>
                          </a:solidFill>
                          <a:latin typeface="+mn-lt"/>
                          <a:ea typeface="+mn-ea"/>
                          <a:cs typeface="+mn-cs"/>
                        </a:rPr>
                        <a:t>预期输出</a:t>
                      </a:r>
                      <a:endParaRPr lang="en-US" altLang="zh-CN" sz="19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kern="1200" dirty="0" err="1" smtClean="0">
                          <a:solidFill>
                            <a:schemeClr val="tx1"/>
                          </a:solidFill>
                          <a:latin typeface="+mn-lt"/>
                          <a:ea typeface="+mn-ea"/>
                          <a:cs typeface="+mn-cs"/>
                        </a:rPr>
                        <a:t>a,b,c,x</a:t>
                      </a:r>
                      <a:endParaRPr lang="zh-CN" altLang="en-US" sz="1900" kern="1200" dirty="0" smtClean="0">
                        <a:solidFill>
                          <a:schemeClr val="tx1"/>
                        </a:solidFill>
                        <a:latin typeface="+mn-lt"/>
                        <a:ea typeface="+mn-ea"/>
                        <a:cs typeface="+mn-cs"/>
                      </a:endParaRPr>
                    </a:p>
                    <a:p>
                      <a:pPr marL="0" algn="l" defTabSz="914400" rtl="0" eaLnBrk="1" latinLnBrk="0" hangingPunct="1"/>
                      <a:endParaRPr lang="zh-CN" altLang="en-US" sz="1900" kern="1200" dirty="0">
                        <a:solidFill>
                          <a:schemeClr val="tx1"/>
                        </a:solidFill>
                        <a:latin typeface="+mn-lt"/>
                        <a:ea typeface="+mn-ea"/>
                        <a:cs typeface="+mn-cs"/>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1900" kern="1200" dirty="0" smtClean="0">
                          <a:solidFill>
                            <a:schemeClr val="tx1"/>
                          </a:solidFill>
                          <a:latin typeface="+mn-lt"/>
                          <a:ea typeface="+mn-ea"/>
                          <a:cs typeface="+mn-cs"/>
                        </a:rPr>
                        <a:t>执行路径</a:t>
                      </a:r>
                      <a:endParaRPr lang="zh-CN" altLang="en-US" sz="1900" kern="1200" dirty="0">
                        <a:solidFill>
                          <a:schemeClr val="tx1"/>
                        </a:solidFill>
                        <a:latin typeface="+mn-lt"/>
                        <a:ea typeface="+mn-ea"/>
                        <a:cs typeface="+mn-cs"/>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626">
                <a:tc>
                  <a:txBody>
                    <a:bodyPr/>
                    <a:lstStyle/>
                    <a:p>
                      <a:r>
                        <a:rPr lang="en-US" altLang="zh-CN" sz="1900" b="0" dirty="0" smtClean="0">
                          <a:solidFill>
                            <a:schemeClr val="tx1"/>
                          </a:solidFill>
                        </a:rPr>
                        <a:t>TestCase1</a:t>
                      </a:r>
                      <a:endParaRPr lang="zh-CN" altLang="en-US" sz="1900" b="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smtClean="0">
                          <a:solidFill>
                            <a:schemeClr val="tx1"/>
                          </a:solidFill>
                        </a:rPr>
                        <a:t>0,</a:t>
                      </a:r>
                      <a:r>
                        <a:rPr lang="en-US" altLang="zh-CN" sz="1900" dirty="0" smtClean="0">
                          <a:solidFill>
                            <a:srgbClr val="FF0000"/>
                          </a:solidFill>
                        </a:rPr>
                        <a:t>1</a:t>
                      </a:r>
                      <a:r>
                        <a:rPr lang="en-US" altLang="zh-CN" sz="1900" dirty="0" smtClean="0">
                          <a:solidFill>
                            <a:schemeClr val="tx1"/>
                          </a:solidFill>
                        </a:rPr>
                        <a:t>,0,4</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smtClean="0">
                          <a:solidFill>
                            <a:schemeClr val="tx1"/>
                          </a:solidFill>
                        </a:rPr>
                        <a:t>0,1,0,4</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smtClean="0">
                          <a:solidFill>
                            <a:schemeClr val="tx1"/>
                          </a:solidFill>
                        </a:rPr>
                        <a:t>p1,p4</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6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b="0" dirty="0" smtClean="0">
                          <a:solidFill>
                            <a:schemeClr val="tx1"/>
                          </a:solidFill>
                        </a:rPr>
                        <a:t>TestCase2</a:t>
                      </a:r>
                      <a:endParaRPr lang="zh-CN" altLang="en-US" sz="1900" b="0" dirty="0" smtClean="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smtClean="0">
                          <a:solidFill>
                            <a:schemeClr val="tx1"/>
                          </a:solidFill>
                        </a:rPr>
                        <a:t>0,</a:t>
                      </a:r>
                      <a:r>
                        <a:rPr lang="en-US" altLang="zh-CN" sz="1900" dirty="0" smtClean="0">
                          <a:solidFill>
                            <a:srgbClr val="FF0000"/>
                          </a:solidFill>
                        </a:rPr>
                        <a:t>1</a:t>
                      </a:r>
                      <a:r>
                        <a:rPr lang="en-US" altLang="zh-CN" sz="1900" dirty="0" smtClean="0">
                          <a:solidFill>
                            <a:schemeClr val="tx1"/>
                          </a:solidFill>
                        </a:rPr>
                        <a:t>,3,-3</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smtClean="0">
                          <a:solidFill>
                            <a:schemeClr val="tx1"/>
                          </a:solidFill>
                        </a:rPr>
                        <a:t>0,1,3,-3</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smtClean="0">
                          <a:solidFill>
                            <a:schemeClr val="tx1"/>
                          </a:solidFill>
                        </a:rPr>
                        <a:t>p1,p3</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626">
                <a:tc>
                  <a:txBody>
                    <a:bodyPr/>
                    <a:lstStyle/>
                    <a:p>
                      <a:r>
                        <a:rPr lang="en-US" altLang="zh-CN" sz="1900" dirty="0" smtClean="0">
                          <a:solidFill>
                            <a:schemeClr val="tx1"/>
                          </a:solidFill>
                        </a:rPr>
                        <a:t>TestCase3</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smtClean="0">
                          <a:solidFill>
                            <a:schemeClr val="tx1"/>
                          </a:solidFill>
                        </a:rPr>
                        <a:t>2,</a:t>
                      </a:r>
                      <a:r>
                        <a:rPr lang="en-US" altLang="zh-CN" sz="1900" dirty="0" smtClean="0">
                          <a:solidFill>
                            <a:srgbClr val="FF0000"/>
                          </a:solidFill>
                        </a:rPr>
                        <a:t>1</a:t>
                      </a:r>
                      <a:r>
                        <a:rPr lang="en-US" altLang="zh-CN" sz="1900" dirty="0" smtClean="0">
                          <a:solidFill>
                            <a:schemeClr val="tx1"/>
                          </a:solidFill>
                        </a:rPr>
                        <a:t>,0,-3</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smtClean="0">
                          <a:solidFill>
                            <a:schemeClr val="tx1"/>
                          </a:solidFill>
                        </a:rPr>
                        <a:t>2,1,0,1</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smtClean="0">
                          <a:solidFill>
                            <a:schemeClr val="tx1"/>
                          </a:solidFill>
                        </a:rPr>
                        <a:t>p2,p3</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90626">
                <a:tc>
                  <a:txBody>
                    <a:bodyPr/>
                    <a:lstStyle/>
                    <a:p>
                      <a:r>
                        <a:rPr lang="en-US" altLang="zh-CN" sz="1900" dirty="0" smtClean="0">
                          <a:solidFill>
                            <a:schemeClr val="tx1"/>
                          </a:solidFill>
                        </a:rPr>
                        <a:t>TestCase4</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dirty="0" smtClean="0">
                          <a:solidFill>
                            <a:schemeClr val="tx1"/>
                          </a:solidFill>
                        </a:rPr>
                        <a:t>3,</a:t>
                      </a:r>
                      <a:r>
                        <a:rPr lang="en-US" altLang="zh-CN" sz="1900" dirty="0" smtClean="0">
                          <a:solidFill>
                            <a:srgbClr val="FF0000"/>
                          </a:solidFill>
                        </a:rPr>
                        <a:t>1</a:t>
                      </a:r>
                      <a:r>
                        <a:rPr lang="en-US" altLang="zh-CN" sz="1900" dirty="0" smtClean="0">
                          <a:solidFill>
                            <a:schemeClr val="tx1"/>
                          </a:solidFill>
                        </a:rPr>
                        <a:t>,0,-3</a:t>
                      </a:r>
                      <a:endParaRPr lang="zh-CN" altLang="en-US" sz="1900" dirty="0" smtClean="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900" dirty="0" smtClean="0">
                          <a:solidFill>
                            <a:schemeClr val="tx1"/>
                          </a:solidFill>
                        </a:rPr>
                        <a:t>3,1,0,1</a:t>
                      </a:r>
                      <a:endParaRPr lang="zh-CN" altLang="en-US" sz="1900" dirty="0" smtClean="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900" dirty="0" smtClean="0">
                          <a:solidFill>
                            <a:schemeClr val="tx1"/>
                          </a:solidFill>
                        </a:rPr>
                        <a:t>p2,p4</a:t>
                      </a:r>
                      <a:endParaRPr lang="zh-CN" altLang="en-US" sz="1900" dirty="0">
                        <a:solidFill>
                          <a:schemeClr val="tx1"/>
                        </a:solidFill>
                      </a:endParaRPr>
                    </a:p>
                  </a:txBody>
                  <a:tcPr marL="103838" marR="103838" marT="47509" marB="4750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Box 6"/>
          <p:cNvSpPr txBox="1"/>
          <p:nvPr/>
        </p:nvSpPr>
        <p:spPr>
          <a:xfrm>
            <a:off x="151359" y="1402904"/>
            <a:ext cx="6932283" cy="2344534"/>
          </a:xfrm>
          <a:prstGeom prst="rect">
            <a:avLst/>
          </a:prstGeom>
          <a:noFill/>
        </p:spPr>
        <p:txBody>
          <a:bodyPr wrap="square" lIns="112060" tIns="56030" rIns="112060" bIns="56030" rtlCol="0">
            <a:spAutoFit/>
          </a:bodyPr>
          <a:lstStyle/>
          <a:p>
            <a:r>
              <a:rPr lang="zh-CN" altLang="en-US" sz="2900" b="1" dirty="0">
                <a:latin typeface="+mn-lt"/>
                <a:ea typeface="+mn-ea"/>
              </a:rPr>
              <a:t>路径覆盖就是设计若干的测试用例，</a:t>
            </a:r>
            <a:endParaRPr lang="en-US" altLang="zh-CN" sz="2900" b="1" dirty="0">
              <a:latin typeface="+mn-lt"/>
              <a:ea typeface="+mn-ea"/>
            </a:endParaRPr>
          </a:p>
          <a:p>
            <a:r>
              <a:rPr lang="zh-CN" altLang="en-US" sz="2900" b="1" dirty="0">
                <a:latin typeface="+mn-lt"/>
                <a:ea typeface="+mn-ea"/>
              </a:rPr>
              <a:t>使得被测试程序中的每一条路径至少被覆盖一次</a:t>
            </a:r>
            <a:endParaRPr lang="en-US" altLang="zh-CN" sz="2900" b="1" dirty="0">
              <a:latin typeface="+mn-lt"/>
              <a:ea typeface="+mn-ea"/>
            </a:endParaRPr>
          </a:p>
          <a:p>
            <a:r>
              <a:rPr lang="zh-CN" altLang="en-US" sz="2900" b="1" dirty="0">
                <a:latin typeface="+mn-lt"/>
                <a:ea typeface="+mn-ea"/>
              </a:rPr>
              <a:t>注意：</a:t>
            </a:r>
            <a:r>
              <a:rPr lang="zh-CN" altLang="en-US" sz="2900" b="1" dirty="0">
                <a:solidFill>
                  <a:srgbClr val="FF0000"/>
                </a:solidFill>
                <a:latin typeface="+mn-lt"/>
                <a:ea typeface="+mn-ea"/>
              </a:rPr>
              <a:t>路径测试</a:t>
            </a:r>
            <a:r>
              <a:rPr lang="zh-CN" altLang="en-US" sz="2900" b="1" dirty="0">
                <a:solidFill>
                  <a:srgbClr val="0000FF"/>
                </a:solidFill>
                <a:latin typeface="+mn-lt"/>
                <a:ea typeface="+mn-ea"/>
              </a:rPr>
              <a:t>不一定</a:t>
            </a:r>
            <a:r>
              <a:rPr lang="zh-CN" altLang="en-US" sz="2900" b="1" dirty="0">
                <a:solidFill>
                  <a:srgbClr val="FF0000"/>
                </a:solidFill>
                <a:latin typeface="+mn-lt"/>
                <a:ea typeface="+mn-ea"/>
              </a:rPr>
              <a:t>满足条件覆盖</a:t>
            </a:r>
            <a:r>
              <a:rPr lang="zh-CN" altLang="en-US" sz="2900" b="1" dirty="0" smtClean="0">
                <a:solidFill>
                  <a:srgbClr val="FF0000"/>
                </a:solidFill>
                <a:latin typeface="+mn-lt"/>
                <a:ea typeface="+mn-ea"/>
              </a:rPr>
              <a:t>，</a:t>
            </a:r>
            <a:endParaRPr lang="en-US" altLang="zh-CN" sz="2900" b="1" dirty="0" smtClean="0">
              <a:solidFill>
                <a:srgbClr val="FF0000"/>
              </a:solidFill>
              <a:latin typeface="+mn-lt"/>
              <a:ea typeface="+mn-ea"/>
            </a:endParaRPr>
          </a:p>
          <a:p>
            <a:r>
              <a:rPr lang="zh-CN" altLang="en-US" sz="2900" b="1" dirty="0" smtClean="0">
                <a:solidFill>
                  <a:srgbClr val="FF0000"/>
                </a:solidFill>
                <a:latin typeface="+mn-lt"/>
                <a:ea typeface="+mn-ea"/>
              </a:rPr>
              <a:t>一定</a:t>
            </a:r>
            <a:r>
              <a:rPr lang="zh-CN" altLang="en-US" sz="2900" b="1" dirty="0">
                <a:solidFill>
                  <a:srgbClr val="FF0000"/>
                </a:solidFill>
                <a:latin typeface="+mn-lt"/>
                <a:ea typeface="+mn-ea"/>
              </a:rPr>
              <a:t>满足判定覆盖</a:t>
            </a:r>
          </a:p>
        </p:txBody>
      </p:sp>
      <p:pic>
        <p:nvPicPr>
          <p:cNvPr id="5" name="Picture 6" descr="5t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0111" y="1185425"/>
            <a:ext cx="3298364" cy="444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774327"/>
      </p:ext>
    </p:extLst>
  </p:cSld>
  <p:clrMapOvr>
    <a:masterClrMapping/>
  </p:clrMapOvr>
  <p:transition>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56324" name="Rectangle 3"/>
          <p:cNvSpPr>
            <a:spLocks noGrp="1" noChangeArrowheads="1"/>
          </p:cNvSpPr>
          <p:nvPr>
            <p:ph idx="1"/>
          </p:nvPr>
        </p:nvSpPr>
        <p:spPr/>
        <p:txBody>
          <a:bodyPr/>
          <a:lstStyle/>
          <a:p>
            <a:pPr eaLnBrk="1" hangingPunct="1"/>
            <a:r>
              <a:rPr lang="zh-CN" altLang="en-US" sz="4000" dirty="0">
                <a:solidFill>
                  <a:srgbClr val="0000FF"/>
                </a:solidFill>
                <a:ea typeface="华文新魏" pitchFamily="2" charset="-122"/>
              </a:rPr>
              <a:t>捉虫实践</a:t>
            </a:r>
            <a:r>
              <a:rPr lang="en-US" altLang="zh-CN" sz="4000" dirty="0">
                <a:solidFill>
                  <a:srgbClr val="0000FF"/>
                </a:solidFill>
                <a:ea typeface="华文新魏" pitchFamily="2" charset="-122"/>
              </a:rPr>
              <a:t>4</a:t>
            </a:r>
            <a:r>
              <a:rPr lang="zh-CN" altLang="en-US" sz="4000" dirty="0">
                <a:solidFill>
                  <a:srgbClr val="0000FF"/>
                </a:solidFill>
                <a:ea typeface="华文新魏" pitchFamily="2" charset="-122"/>
              </a:rPr>
              <a:t>：第二日问题</a:t>
            </a:r>
          </a:p>
          <a:p>
            <a:pPr marL="0" lvl="1" eaLnBrk="1" hangingPunct="1">
              <a:lnSpc>
                <a:spcPts val="4800"/>
              </a:lnSpc>
              <a:spcBef>
                <a:spcPts val="0"/>
              </a:spcBef>
              <a:buSzPct val="70000"/>
            </a:pPr>
            <a:r>
              <a:rPr lang="zh-CN" altLang="en-US" sz="3600" dirty="0">
                <a:solidFill>
                  <a:srgbClr val="0000FF"/>
                </a:solidFill>
                <a:ea typeface="华文新魏" pitchFamily="2" charset="-122"/>
              </a:rPr>
              <a:t>环复杂度计算</a:t>
            </a:r>
            <a:endParaRPr lang="en-US" altLang="zh-CN" sz="3600" dirty="0">
              <a:solidFill>
                <a:srgbClr val="0000FF"/>
              </a:solidFill>
              <a:ea typeface="华文新魏" pitchFamily="2" charset="-122"/>
            </a:endParaRPr>
          </a:p>
          <a:p>
            <a:pPr marL="0" lvl="1" eaLnBrk="1" hangingPunct="1">
              <a:lnSpc>
                <a:spcPts val="4800"/>
              </a:lnSpc>
              <a:spcBef>
                <a:spcPts val="0"/>
              </a:spcBef>
              <a:buSzPct val="70000"/>
            </a:pPr>
            <a:r>
              <a:rPr lang="zh-CN" altLang="en-US" sz="3600" dirty="0">
                <a:solidFill>
                  <a:srgbClr val="0000FF"/>
                </a:solidFill>
                <a:ea typeface="华文新魏" pitchFamily="2" charset="-122"/>
              </a:rPr>
              <a:t>独立路径抽取</a:t>
            </a:r>
            <a:endParaRPr lang="en-US" altLang="zh-CN" sz="3600" dirty="0">
              <a:solidFill>
                <a:srgbClr val="0000FF"/>
              </a:solidFill>
              <a:ea typeface="华文新魏" pitchFamily="2" charset="-122"/>
            </a:endParaRPr>
          </a:p>
          <a:p>
            <a:pPr marL="0" lvl="1" eaLnBrk="1" hangingPunct="1">
              <a:lnSpc>
                <a:spcPts val="4800"/>
              </a:lnSpc>
              <a:spcBef>
                <a:spcPts val="0"/>
              </a:spcBef>
              <a:buSzPct val="70000"/>
            </a:pPr>
            <a:r>
              <a:rPr lang="zh-CN" altLang="en-US" sz="3600" dirty="0">
                <a:solidFill>
                  <a:srgbClr val="0000FF"/>
                </a:solidFill>
                <a:ea typeface="华文新魏" pitchFamily="2" charset="-122"/>
              </a:rPr>
              <a:t>不可行路径分析</a:t>
            </a:r>
            <a:endParaRPr lang="en-US" altLang="zh-CN" sz="3600" dirty="0">
              <a:solidFill>
                <a:srgbClr val="0000FF"/>
              </a:solidFill>
              <a:ea typeface="华文新魏" pitchFamily="2" charset="-122"/>
            </a:endParaRPr>
          </a:p>
          <a:p>
            <a:pPr marL="0" lvl="1" eaLnBrk="1" hangingPunct="1">
              <a:lnSpc>
                <a:spcPts val="4800"/>
              </a:lnSpc>
              <a:spcBef>
                <a:spcPts val="0"/>
              </a:spcBef>
              <a:buSzPct val="70000"/>
            </a:pPr>
            <a:r>
              <a:rPr lang="zh-CN" altLang="en-US" sz="3600" dirty="0">
                <a:solidFill>
                  <a:srgbClr val="0000FF"/>
                </a:solidFill>
                <a:ea typeface="华文新魏" pitchFamily="2" charset="-122"/>
              </a:rPr>
              <a:t>测试用例设计</a:t>
            </a:r>
            <a:endParaRPr lang="en-US" altLang="zh-CN" sz="3600" dirty="0">
              <a:solidFill>
                <a:srgbClr val="0000FF"/>
              </a:solidFill>
              <a:ea typeface="华文新魏" pitchFamily="2" charset="-122"/>
            </a:endParaRPr>
          </a:p>
          <a:p>
            <a:pPr marL="0" lvl="1" eaLnBrk="1" hangingPunct="1">
              <a:lnSpc>
                <a:spcPts val="4800"/>
              </a:lnSpc>
              <a:spcBef>
                <a:spcPts val="0"/>
              </a:spcBef>
              <a:buSzPct val="70000"/>
            </a:pPr>
            <a:r>
              <a:rPr lang="zh-CN" altLang="en-US" sz="3600" dirty="0">
                <a:solidFill>
                  <a:srgbClr val="0000FF"/>
                </a:solidFill>
                <a:ea typeface="华文新魏" pitchFamily="2" charset="-122"/>
              </a:rPr>
              <a:t>测试分析</a:t>
            </a:r>
            <a:endParaRPr lang="en-US" altLang="zh-CN" sz="36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57348" name="Rectangle 3"/>
          <p:cNvSpPr>
            <a:spLocks noGrp="1" noChangeArrowheads="1"/>
          </p:cNvSpPr>
          <p:nvPr>
            <p:ph idx="1"/>
          </p:nvPr>
        </p:nvSpPr>
        <p:spPr/>
        <p:txBody>
          <a:bodyPr/>
          <a:lstStyle/>
          <a:p>
            <a:pPr eaLnBrk="1" hangingPunct="1"/>
            <a:r>
              <a:rPr lang="zh-CN" altLang="en-US" sz="4700">
                <a:solidFill>
                  <a:srgbClr val="0000FF"/>
                </a:solidFill>
                <a:ea typeface="华文新魏" pitchFamily="2" charset="-122"/>
              </a:rPr>
              <a:t>环复杂度：</a:t>
            </a:r>
            <a:r>
              <a:rPr lang="en-US" altLang="zh-CN" sz="4700">
                <a:solidFill>
                  <a:srgbClr val="0000FF"/>
                </a:solidFill>
                <a:ea typeface="华文新魏" pitchFamily="2" charset="-122"/>
              </a:rPr>
              <a:t>6</a:t>
            </a:r>
            <a:endParaRPr lang="en-US" altLang="zh-CN" sz="4300"/>
          </a:p>
        </p:txBody>
      </p:sp>
      <p:sp>
        <p:nvSpPr>
          <p:cNvPr id="57346" name="灯片编号占位符 5"/>
          <p:cNvSpPr>
            <a:spLocks noGrp="1"/>
          </p:cNvSpPr>
          <p:nvPr>
            <p:ph type="sldNum" sz="quarter" idx="4294967295"/>
          </p:nvPr>
        </p:nvSpPr>
        <p:spPr>
          <a:xfrm>
            <a:off x="8134006" y="6489541"/>
            <a:ext cx="2249832" cy="4948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060" tIns="56030" rIns="112060" bIns="56030"/>
          <a:lstStyle>
            <a:lvl1pPr eaLnBrk="0" hangingPunct="0">
              <a:defRPr>
                <a:solidFill>
                  <a:schemeClr val="tx1"/>
                </a:solidFill>
                <a:latin typeface="Verdana" pitchFamily="34" charset="0"/>
                <a:ea typeface="宋体" charset="-122"/>
              </a:defRPr>
            </a:lvl1pPr>
            <a:lvl2pPr marL="910485" indent="-350187" eaLnBrk="0" hangingPunct="0">
              <a:defRPr>
                <a:solidFill>
                  <a:schemeClr val="tx1"/>
                </a:solidFill>
                <a:latin typeface="Verdana" pitchFamily="34" charset="0"/>
                <a:ea typeface="宋体" charset="-122"/>
              </a:defRPr>
            </a:lvl2pPr>
            <a:lvl3pPr marL="1400747" indent="-280149" eaLnBrk="0" hangingPunct="0">
              <a:defRPr>
                <a:solidFill>
                  <a:schemeClr val="tx1"/>
                </a:solidFill>
                <a:latin typeface="Verdana" pitchFamily="34" charset="0"/>
                <a:ea typeface="宋体" charset="-122"/>
              </a:defRPr>
            </a:lvl3pPr>
            <a:lvl4pPr marL="1961045" indent="-280149" eaLnBrk="0" hangingPunct="0">
              <a:defRPr>
                <a:solidFill>
                  <a:schemeClr val="tx1"/>
                </a:solidFill>
                <a:latin typeface="Verdana" pitchFamily="34" charset="0"/>
                <a:ea typeface="宋体" charset="-122"/>
              </a:defRPr>
            </a:lvl4pPr>
            <a:lvl5pPr marL="2521344" indent="-280149" eaLnBrk="0" hangingPunct="0">
              <a:defRPr>
                <a:solidFill>
                  <a:schemeClr val="tx1"/>
                </a:solidFill>
                <a:latin typeface="Verdana" pitchFamily="34" charset="0"/>
                <a:ea typeface="宋体" charset="-122"/>
              </a:defRPr>
            </a:lvl5pPr>
            <a:lvl6pPr marL="3081642" indent="-280149" eaLnBrk="0" fontAlgn="base" hangingPunct="0">
              <a:spcBef>
                <a:spcPct val="0"/>
              </a:spcBef>
              <a:spcAft>
                <a:spcPct val="0"/>
              </a:spcAft>
              <a:defRPr>
                <a:solidFill>
                  <a:schemeClr val="tx1"/>
                </a:solidFill>
                <a:latin typeface="Verdana" pitchFamily="34" charset="0"/>
                <a:ea typeface="宋体" charset="-122"/>
              </a:defRPr>
            </a:lvl6pPr>
            <a:lvl7pPr marL="3641941" indent="-280149" eaLnBrk="0" fontAlgn="base" hangingPunct="0">
              <a:spcBef>
                <a:spcPct val="0"/>
              </a:spcBef>
              <a:spcAft>
                <a:spcPct val="0"/>
              </a:spcAft>
              <a:defRPr>
                <a:solidFill>
                  <a:schemeClr val="tx1"/>
                </a:solidFill>
                <a:latin typeface="Verdana" pitchFamily="34" charset="0"/>
                <a:ea typeface="宋体" charset="-122"/>
              </a:defRPr>
            </a:lvl7pPr>
            <a:lvl8pPr marL="4202240" indent="-280149" eaLnBrk="0" fontAlgn="base" hangingPunct="0">
              <a:spcBef>
                <a:spcPct val="0"/>
              </a:spcBef>
              <a:spcAft>
                <a:spcPct val="0"/>
              </a:spcAft>
              <a:defRPr>
                <a:solidFill>
                  <a:schemeClr val="tx1"/>
                </a:solidFill>
                <a:latin typeface="Verdana" pitchFamily="34" charset="0"/>
                <a:ea typeface="宋体" charset="-122"/>
              </a:defRPr>
            </a:lvl8pPr>
            <a:lvl9pPr marL="4762538" indent="-280149" eaLnBrk="0" fontAlgn="base" hangingPunct="0">
              <a:spcBef>
                <a:spcPct val="0"/>
              </a:spcBef>
              <a:spcAft>
                <a:spcPct val="0"/>
              </a:spcAft>
              <a:defRPr>
                <a:solidFill>
                  <a:schemeClr val="tx1"/>
                </a:solidFill>
                <a:latin typeface="Verdana" pitchFamily="34" charset="0"/>
                <a:ea typeface="宋体" charset="-122"/>
              </a:defRPr>
            </a:lvl9pPr>
          </a:lstStyle>
          <a:p>
            <a:pPr eaLnBrk="1" hangingPunct="1"/>
            <a:fld id="{7DB35596-B752-4532-A0FC-F56D4B55CF2A}" type="slidenum">
              <a:rPr lang="en-US" altLang="zh-CN" smtClean="0"/>
              <a:pPr eaLnBrk="1" hangingPunct="1"/>
              <a:t>21</a:t>
            </a:fld>
            <a:endParaRPr lang="en-US" altLang="zh-CN" smtClean="0"/>
          </a:p>
        </p:txBody>
      </p:sp>
      <p:pic>
        <p:nvPicPr>
          <p:cNvPr id="57350" name="Picture 2" descr="5t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9505" y="222698"/>
            <a:ext cx="4928718" cy="653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58372" name="Rectangle 3"/>
          <p:cNvSpPr>
            <a:spLocks noGrp="1" noChangeArrowheads="1"/>
          </p:cNvSpPr>
          <p:nvPr>
            <p:ph idx="1"/>
          </p:nvPr>
        </p:nvSpPr>
        <p:spPr>
          <a:xfrm>
            <a:off x="592267" y="1042864"/>
            <a:ext cx="9085858" cy="4434135"/>
          </a:xfrm>
        </p:spPr>
        <p:txBody>
          <a:bodyPr/>
          <a:lstStyle/>
          <a:p>
            <a:pPr eaLnBrk="1" hangingPunct="1"/>
            <a:r>
              <a:rPr lang="zh-CN" altLang="en-US" sz="4200" dirty="0">
                <a:solidFill>
                  <a:srgbClr val="0000FF"/>
                </a:solidFill>
                <a:ea typeface="华文新魏" pitchFamily="2" charset="-122"/>
              </a:rPr>
              <a:t>独立路径</a:t>
            </a:r>
            <a:endParaRPr lang="en-US" altLang="zh-CN" sz="4200" dirty="0">
              <a:solidFill>
                <a:srgbClr val="0000FF"/>
              </a:solidFill>
              <a:ea typeface="华文新魏" pitchFamily="2" charset="-122"/>
            </a:endParaRPr>
          </a:p>
          <a:p>
            <a:pPr lvl="1" eaLnBrk="1" hangingPunct="1"/>
            <a:r>
              <a:rPr lang="en-US" altLang="en-US" sz="2700" dirty="0">
                <a:solidFill>
                  <a:srgbClr val="0000FF"/>
                </a:solidFill>
                <a:ea typeface="华文新魏" pitchFamily="2" charset="-122"/>
              </a:rPr>
              <a:t>Path1</a:t>
            </a:r>
            <a:r>
              <a:rPr lang="zh-CN" altLang="en-US" sz="2700" dirty="0">
                <a:solidFill>
                  <a:srgbClr val="0000FF"/>
                </a:solidFill>
                <a:ea typeface="华文新魏" pitchFamily="2" charset="-122"/>
              </a:rPr>
              <a:t>：</a:t>
            </a:r>
            <a:r>
              <a:rPr lang="en-US" altLang="en-US" sz="2700" dirty="0">
                <a:solidFill>
                  <a:srgbClr val="0000FF"/>
                </a:solidFill>
                <a:ea typeface="华文新魏" pitchFamily="2" charset="-122"/>
              </a:rPr>
              <a:t>A, 6, 8, 12, 13, 16, 18, 20, 21, B, 34, 35 </a:t>
            </a:r>
          </a:p>
          <a:p>
            <a:pPr lvl="1" eaLnBrk="1" hangingPunct="1"/>
            <a:r>
              <a:rPr lang="en-US" altLang="en-US" sz="2700" dirty="0">
                <a:solidFill>
                  <a:srgbClr val="0000FF"/>
                </a:solidFill>
                <a:ea typeface="华文新魏" pitchFamily="2" charset="-122"/>
              </a:rPr>
              <a:t>Path2</a:t>
            </a:r>
            <a:r>
              <a:rPr lang="zh-CN" altLang="en-US" sz="2700" dirty="0">
                <a:solidFill>
                  <a:srgbClr val="0000FF"/>
                </a:solidFill>
                <a:ea typeface="华文新魏" pitchFamily="2" charset="-122"/>
              </a:rPr>
              <a:t>：</a:t>
            </a:r>
            <a:r>
              <a:rPr lang="en-US" altLang="en-US" sz="2700" dirty="0">
                <a:solidFill>
                  <a:srgbClr val="0000FF"/>
                </a:solidFill>
                <a:ea typeface="华文新魏" pitchFamily="2" charset="-122"/>
              </a:rPr>
              <a:t>A, 6, 7, 16, 18, 20, 21, B, 34, 35</a:t>
            </a:r>
          </a:p>
          <a:p>
            <a:pPr lvl="1" eaLnBrk="1" hangingPunct="1"/>
            <a:r>
              <a:rPr lang="en-US" altLang="en-US" sz="2700" dirty="0">
                <a:solidFill>
                  <a:srgbClr val="0000FF"/>
                </a:solidFill>
                <a:ea typeface="华文新魏" pitchFamily="2" charset="-122"/>
              </a:rPr>
              <a:t>Path3</a:t>
            </a:r>
            <a:r>
              <a:rPr lang="zh-CN" altLang="en-US" sz="2700" dirty="0">
                <a:solidFill>
                  <a:srgbClr val="0000FF"/>
                </a:solidFill>
                <a:ea typeface="华文新魏" pitchFamily="2" charset="-122"/>
              </a:rPr>
              <a:t>：</a:t>
            </a:r>
            <a:r>
              <a:rPr lang="en-US" altLang="en-US" sz="2700" dirty="0">
                <a:solidFill>
                  <a:srgbClr val="0000FF"/>
                </a:solidFill>
                <a:ea typeface="华文新魏" pitchFamily="2" charset="-122"/>
              </a:rPr>
              <a:t>A, 6, 8, 9, 16, 18, 20, 21, B, 34, 35</a:t>
            </a:r>
          </a:p>
          <a:p>
            <a:pPr lvl="1"/>
            <a:r>
              <a:rPr lang="en-US" altLang="en-US" sz="2700" dirty="0">
                <a:solidFill>
                  <a:srgbClr val="0000FF"/>
                </a:solidFill>
                <a:ea typeface="华文新魏" pitchFamily="2" charset="-122"/>
              </a:rPr>
              <a:t>Path4</a:t>
            </a:r>
            <a:r>
              <a:rPr lang="zh-CN" altLang="en-US" sz="2700" dirty="0">
                <a:solidFill>
                  <a:srgbClr val="0000FF"/>
                </a:solidFill>
                <a:ea typeface="华文新魏" pitchFamily="2" charset="-122"/>
              </a:rPr>
              <a:t>：</a:t>
            </a:r>
            <a:r>
              <a:rPr lang="en-US" altLang="en-US" sz="2700" dirty="0">
                <a:solidFill>
                  <a:srgbClr val="0000FF"/>
                </a:solidFill>
                <a:ea typeface="华文新魏" pitchFamily="2" charset="-122"/>
              </a:rPr>
              <a:t>A, 6, 8, 12, 15, 16, 18, 20, 21, B, 34, 35</a:t>
            </a:r>
            <a:endParaRPr lang="zh-CN" altLang="en-US" sz="2700" dirty="0">
              <a:solidFill>
                <a:srgbClr val="0000FF"/>
              </a:solidFill>
              <a:ea typeface="华文新魏" pitchFamily="2" charset="-122"/>
            </a:endParaRPr>
          </a:p>
          <a:p>
            <a:pPr lvl="1"/>
            <a:r>
              <a:rPr lang="en-US" altLang="en-US" sz="2700" dirty="0">
                <a:solidFill>
                  <a:srgbClr val="0000FF"/>
                </a:solidFill>
                <a:ea typeface="华文新魏" pitchFamily="2" charset="-122"/>
              </a:rPr>
              <a:t>Path5</a:t>
            </a:r>
            <a:r>
              <a:rPr lang="zh-CN" altLang="en-US" sz="2700" dirty="0">
                <a:solidFill>
                  <a:srgbClr val="0000FF"/>
                </a:solidFill>
                <a:ea typeface="华文新魏" pitchFamily="2" charset="-122"/>
              </a:rPr>
              <a:t>：</a:t>
            </a:r>
            <a:r>
              <a:rPr lang="en-US" altLang="en-US" sz="2700" dirty="0">
                <a:solidFill>
                  <a:srgbClr val="0000FF"/>
                </a:solidFill>
                <a:ea typeface="华文新魏" pitchFamily="2" charset="-122"/>
              </a:rPr>
              <a:t>A, 6, 8, 12, 13, 16, 18, 33, 34, 35</a:t>
            </a:r>
            <a:endParaRPr lang="zh-CN" altLang="en-US" sz="2700" dirty="0">
              <a:solidFill>
                <a:srgbClr val="0000FF"/>
              </a:solidFill>
              <a:ea typeface="华文新魏" pitchFamily="2" charset="-122"/>
            </a:endParaRPr>
          </a:p>
          <a:p>
            <a:pPr lvl="1"/>
            <a:r>
              <a:rPr lang="en-US" altLang="en-US" sz="2700" dirty="0">
                <a:solidFill>
                  <a:srgbClr val="0000FF"/>
                </a:solidFill>
                <a:ea typeface="华文新魏" pitchFamily="2" charset="-122"/>
              </a:rPr>
              <a:t>Path6</a:t>
            </a:r>
            <a:r>
              <a:rPr lang="zh-CN" altLang="en-US" sz="2700" dirty="0">
                <a:solidFill>
                  <a:srgbClr val="0000FF"/>
                </a:solidFill>
                <a:ea typeface="华文新魏" pitchFamily="2" charset="-122"/>
              </a:rPr>
              <a:t>：</a:t>
            </a:r>
            <a:r>
              <a:rPr lang="en-US" altLang="en-US" sz="2700" dirty="0">
                <a:solidFill>
                  <a:srgbClr val="0000FF"/>
                </a:solidFill>
                <a:ea typeface="华文新魏" pitchFamily="2" charset="-122"/>
              </a:rPr>
              <a:t>A, 6, 8, 12, 13, 16, 18, 20, 21, 28, 34, 35</a:t>
            </a:r>
            <a:endParaRPr lang="en-US" altLang="zh-CN" sz="4300"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59396" name="Rectangle 3"/>
          <p:cNvSpPr>
            <a:spLocks noGrp="1" noChangeArrowheads="1"/>
          </p:cNvSpPr>
          <p:nvPr>
            <p:ph idx="1"/>
          </p:nvPr>
        </p:nvSpPr>
        <p:spPr/>
        <p:txBody>
          <a:bodyPr/>
          <a:lstStyle/>
          <a:p>
            <a:pPr eaLnBrk="1" hangingPunct="1"/>
            <a:r>
              <a:rPr lang="zh-CN" altLang="en-US" sz="3600" dirty="0">
                <a:solidFill>
                  <a:srgbClr val="0000FF"/>
                </a:solidFill>
                <a:ea typeface="华文新魏" pitchFamily="2" charset="-122"/>
              </a:rPr>
              <a:t>不可行路径分析</a:t>
            </a:r>
            <a:endParaRPr lang="en-US" altLang="zh-CN" sz="3600" dirty="0">
              <a:solidFill>
                <a:srgbClr val="0000FF"/>
              </a:solidFill>
              <a:ea typeface="华文新魏" pitchFamily="2" charset="-122"/>
            </a:endParaRPr>
          </a:p>
          <a:p>
            <a:pPr eaLnBrk="1" hangingPunct="1"/>
            <a:r>
              <a:rPr lang="en-US" altLang="en-US" sz="3600" dirty="0">
                <a:solidFill>
                  <a:srgbClr val="0000FF"/>
                </a:solidFill>
                <a:ea typeface="华文新魏" pitchFamily="2" charset="-122"/>
              </a:rPr>
              <a:t>Path1</a:t>
            </a:r>
            <a:r>
              <a:rPr lang="zh-CN" altLang="en-US" sz="3600" dirty="0">
                <a:solidFill>
                  <a:srgbClr val="0000FF"/>
                </a:solidFill>
                <a:ea typeface="华文新魏" pitchFamily="2" charset="-122"/>
              </a:rPr>
              <a:t>、</a:t>
            </a:r>
            <a:r>
              <a:rPr lang="en-US" altLang="en-US" sz="3600" dirty="0">
                <a:solidFill>
                  <a:srgbClr val="0000FF"/>
                </a:solidFill>
                <a:ea typeface="华文新魏" pitchFamily="2" charset="-122"/>
              </a:rPr>
              <a:t>Path3</a:t>
            </a:r>
            <a:r>
              <a:rPr lang="zh-CN" altLang="en-US" sz="3600" dirty="0">
                <a:solidFill>
                  <a:srgbClr val="0000FF"/>
                </a:solidFill>
                <a:ea typeface="华文新魏" pitchFamily="2" charset="-122"/>
              </a:rPr>
              <a:t>、</a:t>
            </a:r>
            <a:r>
              <a:rPr lang="en-US" altLang="en-US" sz="3600" dirty="0">
                <a:solidFill>
                  <a:srgbClr val="0000FF"/>
                </a:solidFill>
                <a:ea typeface="华文新魏" pitchFamily="2" charset="-122"/>
              </a:rPr>
              <a:t>Path4</a:t>
            </a:r>
            <a:r>
              <a:rPr lang="zh-CN" altLang="en-US" sz="3600" dirty="0">
                <a:solidFill>
                  <a:srgbClr val="0000FF"/>
                </a:solidFill>
                <a:ea typeface="华文新魏" pitchFamily="2" charset="-122"/>
              </a:rPr>
              <a:t>都是不可行路径</a:t>
            </a:r>
            <a:endParaRPr lang="en-US" altLang="zh-CN" sz="3600" dirty="0">
              <a:solidFill>
                <a:srgbClr val="0000FF"/>
              </a:solidFill>
              <a:ea typeface="华文新魏" pitchFamily="2" charset="-122"/>
            </a:endParaRPr>
          </a:p>
          <a:p>
            <a:pPr eaLnBrk="1" hangingPunct="1"/>
            <a:r>
              <a:rPr lang="zh-CN" altLang="en-US" sz="3600" dirty="0">
                <a:solidFill>
                  <a:srgbClr val="0000FF"/>
                </a:solidFill>
                <a:ea typeface="华文新魏" pitchFamily="2" charset="-122"/>
              </a:rPr>
              <a:t>原因：多个判定表达式中涉及的简单判定条件存在一定的约束关系</a:t>
            </a:r>
            <a:endParaRPr lang="en-US" altLang="zh-CN" sz="3600" dirty="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60420" name="Rectangle 3"/>
          <p:cNvSpPr>
            <a:spLocks noGrp="1" noChangeArrowheads="1"/>
          </p:cNvSpPr>
          <p:nvPr>
            <p:ph idx="1"/>
          </p:nvPr>
        </p:nvSpPr>
        <p:spPr/>
        <p:txBody>
          <a:bodyPr/>
          <a:lstStyle/>
          <a:p>
            <a:pPr eaLnBrk="1" hangingPunct="1"/>
            <a:r>
              <a:rPr lang="zh-CN" altLang="en-US" sz="4200">
                <a:solidFill>
                  <a:srgbClr val="0000FF"/>
                </a:solidFill>
                <a:ea typeface="华文新魏" pitchFamily="2" charset="-122"/>
              </a:rPr>
              <a:t>路径改进</a:t>
            </a:r>
            <a:endParaRPr lang="en-US" altLang="zh-CN" sz="4200">
              <a:solidFill>
                <a:srgbClr val="0000FF"/>
              </a:solidFill>
              <a:ea typeface="华文新魏" pitchFamily="2" charset="-122"/>
            </a:endParaRPr>
          </a:p>
          <a:p>
            <a:pPr lvl="1"/>
            <a:r>
              <a:rPr lang="en-US" altLang="en-US" sz="2900">
                <a:solidFill>
                  <a:srgbClr val="0000FF"/>
                </a:solidFill>
                <a:ea typeface="华文新魏" pitchFamily="2" charset="-122"/>
              </a:rPr>
              <a:t>Path1</a:t>
            </a:r>
            <a:r>
              <a:rPr lang="zh-CN" altLang="en-US" sz="2900">
                <a:solidFill>
                  <a:srgbClr val="0000FF"/>
                </a:solidFill>
                <a:ea typeface="华文新魏" pitchFamily="2" charset="-122"/>
              </a:rPr>
              <a:t>：</a:t>
            </a:r>
            <a:r>
              <a:rPr lang="en-US" altLang="en-US" sz="2900">
                <a:solidFill>
                  <a:srgbClr val="0000FF"/>
                </a:solidFill>
                <a:ea typeface="华文新魏" pitchFamily="2" charset="-122"/>
              </a:rPr>
              <a:t>A, 6, 8, 12, 13, 16, 18, 20, 21, 28, 34, 35</a:t>
            </a:r>
            <a:endParaRPr lang="zh-CN" altLang="en-US" sz="2900">
              <a:solidFill>
                <a:srgbClr val="0000FF"/>
              </a:solidFill>
              <a:ea typeface="华文新魏" pitchFamily="2" charset="-122"/>
            </a:endParaRPr>
          </a:p>
          <a:p>
            <a:pPr lvl="1"/>
            <a:r>
              <a:rPr lang="en-US" altLang="en-US" sz="2900">
                <a:solidFill>
                  <a:srgbClr val="0000FF"/>
                </a:solidFill>
                <a:ea typeface="华文新魏" pitchFamily="2" charset="-122"/>
              </a:rPr>
              <a:t>Path2</a:t>
            </a:r>
            <a:r>
              <a:rPr lang="zh-CN" altLang="en-US" sz="2900">
                <a:solidFill>
                  <a:srgbClr val="0000FF"/>
                </a:solidFill>
                <a:ea typeface="华文新魏" pitchFamily="2" charset="-122"/>
              </a:rPr>
              <a:t>：</a:t>
            </a:r>
            <a:r>
              <a:rPr lang="en-US" altLang="en-US" sz="2900">
                <a:solidFill>
                  <a:srgbClr val="0000FF"/>
                </a:solidFill>
                <a:ea typeface="华文新魏" pitchFamily="2" charset="-122"/>
              </a:rPr>
              <a:t>A, 6, 7, 16, 18, 20, 21, B, 34, 35</a:t>
            </a:r>
            <a:endParaRPr lang="zh-CN" altLang="en-US" sz="2900">
              <a:solidFill>
                <a:srgbClr val="0000FF"/>
              </a:solidFill>
              <a:ea typeface="华文新魏" pitchFamily="2" charset="-122"/>
            </a:endParaRPr>
          </a:p>
          <a:p>
            <a:pPr lvl="1"/>
            <a:r>
              <a:rPr lang="en-US" altLang="en-US" sz="2900">
                <a:solidFill>
                  <a:srgbClr val="0000FF"/>
                </a:solidFill>
                <a:ea typeface="华文新魏" pitchFamily="2" charset="-122"/>
              </a:rPr>
              <a:t>Path3</a:t>
            </a:r>
            <a:r>
              <a:rPr lang="zh-CN" altLang="en-US" sz="2900">
                <a:solidFill>
                  <a:srgbClr val="0000FF"/>
                </a:solidFill>
                <a:ea typeface="华文新魏" pitchFamily="2" charset="-122"/>
              </a:rPr>
              <a:t>：</a:t>
            </a:r>
            <a:r>
              <a:rPr lang="en-US" altLang="en-US" sz="2900">
                <a:solidFill>
                  <a:srgbClr val="0000FF"/>
                </a:solidFill>
                <a:ea typeface="华文新魏" pitchFamily="2" charset="-122"/>
              </a:rPr>
              <a:t>A, 6, 8, 9, 16, 18, 20, 21, 28, 34, 35</a:t>
            </a:r>
            <a:endParaRPr lang="zh-CN" altLang="en-US" sz="2900">
              <a:solidFill>
                <a:srgbClr val="0000FF"/>
              </a:solidFill>
              <a:ea typeface="华文新魏" pitchFamily="2" charset="-122"/>
            </a:endParaRPr>
          </a:p>
          <a:p>
            <a:pPr lvl="1"/>
            <a:r>
              <a:rPr lang="en-US" altLang="en-US" sz="2900">
                <a:solidFill>
                  <a:srgbClr val="0000FF"/>
                </a:solidFill>
                <a:ea typeface="华文新魏" pitchFamily="2" charset="-122"/>
              </a:rPr>
              <a:t>Path4</a:t>
            </a:r>
            <a:r>
              <a:rPr lang="zh-CN" altLang="en-US" sz="2900">
                <a:solidFill>
                  <a:srgbClr val="0000FF"/>
                </a:solidFill>
                <a:ea typeface="华文新魏" pitchFamily="2" charset="-122"/>
              </a:rPr>
              <a:t>：</a:t>
            </a:r>
            <a:r>
              <a:rPr lang="en-US" altLang="en-US" sz="2900">
                <a:solidFill>
                  <a:srgbClr val="0000FF"/>
                </a:solidFill>
                <a:ea typeface="华文新魏" pitchFamily="2" charset="-122"/>
              </a:rPr>
              <a:t>A, 6, 8, 12, 15, 16, 18, 20, 21, 28, 34, 35</a:t>
            </a:r>
            <a:endParaRPr lang="zh-CN" altLang="en-US" sz="2900">
              <a:solidFill>
                <a:srgbClr val="0000FF"/>
              </a:solidFill>
              <a:ea typeface="华文新魏" pitchFamily="2" charset="-122"/>
            </a:endParaRPr>
          </a:p>
          <a:p>
            <a:pPr lvl="1"/>
            <a:r>
              <a:rPr lang="en-US" altLang="en-US" sz="2900">
                <a:solidFill>
                  <a:srgbClr val="0000FF"/>
                </a:solidFill>
                <a:ea typeface="华文新魏" pitchFamily="2" charset="-122"/>
              </a:rPr>
              <a:t>Path5</a:t>
            </a:r>
            <a:r>
              <a:rPr lang="zh-CN" altLang="en-US" sz="2900">
                <a:solidFill>
                  <a:srgbClr val="0000FF"/>
                </a:solidFill>
                <a:ea typeface="华文新魏" pitchFamily="2" charset="-122"/>
              </a:rPr>
              <a:t>：</a:t>
            </a:r>
            <a:r>
              <a:rPr lang="en-US" altLang="en-US" sz="2900">
                <a:solidFill>
                  <a:srgbClr val="0000FF"/>
                </a:solidFill>
                <a:ea typeface="华文新魏" pitchFamily="2" charset="-122"/>
              </a:rPr>
              <a:t>A, 6, 8, 12, 13, 16, 18, 33, 34, 35</a:t>
            </a:r>
            <a:endParaRPr lang="en-US" altLang="zh-CN" sz="290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61444" name="Rectangle 3"/>
          <p:cNvSpPr>
            <a:spLocks noGrp="1" noChangeArrowheads="1"/>
          </p:cNvSpPr>
          <p:nvPr>
            <p:ph idx="1"/>
          </p:nvPr>
        </p:nvSpPr>
        <p:spPr/>
        <p:txBody>
          <a:bodyPr/>
          <a:lstStyle/>
          <a:p>
            <a:pPr eaLnBrk="1" hangingPunct="1"/>
            <a:r>
              <a:rPr lang="zh-CN" altLang="en-US" sz="4200">
                <a:solidFill>
                  <a:srgbClr val="0000FF"/>
                </a:solidFill>
                <a:ea typeface="华文新魏" pitchFamily="2" charset="-122"/>
              </a:rPr>
              <a:t>测试用例设计</a:t>
            </a:r>
            <a:endParaRPr lang="en-US" altLang="zh-CN" sz="2900">
              <a:solidFill>
                <a:srgbClr val="0000FF"/>
              </a:solidFill>
              <a:ea typeface="华文新魏" pitchFamily="2" charset="-122"/>
            </a:endParaRPr>
          </a:p>
        </p:txBody>
      </p:sp>
      <p:pic>
        <p:nvPicPr>
          <p:cNvPr id="614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21" y="2598130"/>
            <a:ext cx="9527531" cy="2746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62468" name="Rectangle 3"/>
          <p:cNvSpPr>
            <a:spLocks noGrp="1" noChangeArrowheads="1"/>
          </p:cNvSpPr>
          <p:nvPr>
            <p:ph idx="1"/>
          </p:nvPr>
        </p:nvSpPr>
        <p:spPr>
          <a:xfrm>
            <a:off x="592267" y="1243569"/>
            <a:ext cx="9352180" cy="4434135"/>
          </a:xfrm>
        </p:spPr>
        <p:txBody>
          <a:bodyPr/>
          <a:lstStyle/>
          <a:p>
            <a:pPr eaLnBrk="1" hangingPunct="1">
              <a:spcBef>
                <a:spcPts val="0"/>
              </a:spcBef>
            </a:pPr>
            <a:r>
              <a:rPr lang="zh-CN" altLang="en-US" sz="4000" dirty="0">
                <a:solidFill>
                  <a:srgbClr val="0000FF"/>
                </a:solidFill>
                <a:ea typeface="华文新魏" pitchFamily="2" charset="-122"/>
              </a:rPr>
              <a:t>测试分析</a:t>
            </a:r>
            <a:endParaRPr lang="en-US" altLang="zh-CN" sz="4000" dirty="0">
              <a:solidFill>
                <a:srgbClr val="0000FF"/>
              </a:solidFill>
              <a:ea typeface="华文新魏" pitchFamily="2" charset="-122"/>
            </a:endParaRPr>
          </a:p>
          <a:p>
            <a:pPr lvl="1" eaLnBrk="1" hangingPunct="1">
              <a:spcBef>
                <a:spcPts val="0"/>
              </a:spcBef>
            </a:pPr>
            <a:r>
              <a:rPr lang="zh-CN" altLang="en-US" sz="2800" b="1" dirty="0" smtClean="0">
                <a:solidFill>
                  <a:srgbClr val="0000FF"/>
                </a:solidFill>
                <a:ea typeface="华文新魏" pitchFamily="2" charset="-122"/>
              </a:rPr>
              <a:t>独立路径测试的理论基础保证了测试的完备性和无冗余性</a:t>
            </a:r>
            <a:endParaRPr lang="en-US" altLang="zh-CN" sz="2800" b="1" dirty="0" smtClean="0">
              <a:solidFill>
                <a:srgbClr val="0000FF"/>
              </a:solidFill>
              <a:ea typeface="华文新魏" pitchFamily="2" charset="-122"/>
            </a:endParaRPr>
          </a:p>
          <a:p>
            <a:pPr lvl="1" eaLnBrk="1" hangingPunct="1">
              <a:spcBef>
                <a:spcPts val="0"/>
              </a:spcBef>
            </a:pPr>
            <a:r>
              <a:rPr lang="zh-CN" altLang="en-US" sz="2800" b="1" dirty="0" smtClean="0">
                <a:solidFill>
                  <a:srgbClr val="0000FF"/>
                </a:solidFill>
                <a:ea typeface="华文新魏" pitchFamily="2" charset="-122"/>
              </a:rPr>
              <a:t>基于独立路径的测试适用于多个判定节点串联和存在循环的情况</a:t>
            </a:r>
            <a:endParaRPr lang="en-US" altLang="zh-CN" sz="2800" b="1" dirty="0" smtClean="0">
              <a:solidFill>
                <a:srgbClr val="0000FF"/>
              </a:solidFill>
              <a:ea typeface="华文新魏" pitchFamily="2" charset="-122"/>
            </a:endParaRPr>
          </a:p>
          <a:p>
            <a:pPr lvl="1" eaLnBrk="1" hangingPunct="1">
              <a:spcBef>
                <a:spcPts val="0"/>
              </a:spcBef>
            </a:pPr>
            <a:r>
              <a:rPr lang="zh-CN" altLang="en-US" sz="2800" b="1" dirty="0" smtClean="0">
                <a:solidFill>
                  <a:srgbClr val="0000FF"/>
                </a:solidFill>
                <a:ea typeface="华文新魏" pitchFamily="2" charset="-122"/>
              </a:rPr>
              <a:t>避免引入不可行路径是程序优化的思想</a:t>
            </a:r>
            <a:endParaRPr lang="en-US" altLang="zh-CN" sz="2800" b="1" dirty="0" smtClean="0">
              <a:solidFill>
                <a:srgbClr val="0000FF"/>
              </a:solidFill>
              <a:ea typeface="华文新魏" pitchFamily="2" charset="-122"/>
            </a:endParaRPr>
          </a:p>
          <a:p>
            <a:pPr lvl="1" eaLnBrk="1" hangingPunct="1">
              <a:spcBef>
                <a:spcPts val="0"/>
              </a:spcBef>
            </a:pPr>
            <a:r>
              <a:rPr lang="zh-CN" altLang="en-US" sz="2800" b="1" dirty="0" smtClean="0">
                <a:solidFill>
                  <a:srgbClr val="0000FF"/>
                </a:solidFill>
                <a:ea typeface="华文新魏" pitchFamily="2" charset="-122"/>
              </a:rPr>
              <a:t>基于程序图和环复杂度的独立路径测试仅关注结构的测试覆盖</a:t>
            </a:r>
            <a:endParaRPr lang="en-US" altLang="zh-CN" sz="2800" b="1" dirty="0" smtClean="0">
              <a:solidFill>
                <a:srgbClr val="0000FF"/>
              </a:solidFill>
              <a:ea typeface="华文新魏" pitchFamily="2"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70660" name="Rectangle 3"/>
          <p:cNvSpPr>
            <a:spLocks noGrp="1" noChangeArrowheads="1"/>
          </p:cNvSpPr>
          <p:nvPr>
            <p:ph idx="1"/>
          </p:nvPr>
        </p:nvSpPr>
        <p:spPr/>
        <p:txBody>
          <a:bodyPr/>
          <a:lstStyle/>
          <a:p>
            <a:pPr eaLnBrk="1" hangingPunct="1">
              <a:lnSpc>
                <a:spcPts val="4500"/>
              </a:lnSpc>
              <a:spcBef>
                <a:spcPts val="0"/>
              </a:spcBef>
            </a:pPr>
            <a:r>
              <a:rPr lang="zh-CN" altLang="en-US" sz="4000" dirty="0" smtClean="0"/>
              <a:t>基本路径测试是</a:t>
            </a:r>
            <a:r>
              <a:rPr lang="zh-CN" altLang="en-US" sz="4000" dirty="0"/>
              <a:t>最重要的白盒测试方法之一，其思想可用于任何动态模型中</a:t>
            </a:r>
            <a:endParaRPr lang="en-US" altLang="zh-CN" sz="4000" dirty="0"/>
          </a:p>
          <a:p>
            <a:pPr lvl="1" eaLnBrk="1" hangingPunct="1">
              <a:lnSpc>
                <a:spcPts val="4500"/>
              </a:lnSpc>
              <a:spcBef>
                <a:spcPts val="0"/>
              </a:spcBef>
            </a:pPr>
            <a:r>
              <a:rPr lang="zh-CN" altLang="en-US" b="1" dirty="0" smtClean="0"/>
              <a:t>单元测试阶段，主要用于对程序源代码的执行测试</a:t>
            </a:r>
            <a:endParaRPr lang="en-US" altLang="zh-CN" b="1" dirty="0" smtClean="0"/>
          </a:p>
          <a:p>
            <a:pPr lvl="1" eaLnBrk="1" hangingPunct="1">
              <a:lnSpc>
                <a:spcPts val="4500"/>
              </a:lnSpc>
              <a:spcBef>
                <a:spcPts val="0"/>
              </a:spcBef>
            </a:pPr>
            <a:r>
              <a:rPr lang="zh-CN" altLang="en-US" b="1" dirty="0" smtClean="0"/>
              <a:t>集成测试或系统测试阶段，主要用于对业务流程、页面跳转等类似动态执行路径的测试</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Z</a:t>
            </a:r>
            <a:r>
              <a:rPr lang="zh-CN" altLang="en-US" b="1" dirty="0" smtClean="0"/>
              <a:t>路径覆盖</a:t>
            </a:r>
            <a:endParaRPr lang="zh-CN" altLang="en-US" b="1" dirty="0"/>
          </a:p>
        </p:txBody>
      </p:sp>
      <p:sp>
        <p:nvSpPr>
          <p:cNvPr id="3" name="内容占位符 2"/>
          <p:cNvSpPr>
            <a:spLocks noGrp="1"/>
          </p:cNvSpPr>
          <p:nvPr>
            <p:ph idx="1"/>
          </p:nvPr>
        </p:nvSpPr>
        <p:spPr/>
        <p:txBody>
          <a:bodyPr/>
          <a:lstStyle/>
          <a:p>
            <a:r>
              <a:rPr lang="zh-CN" altLang="en-US" b="1" dirty="0" smtClean="0">
                <a:solidFill>
                  <a:srgbClr val="FF0000"/>
                </a:solidFill>
              </a:rPr>
              <a:t>简化循环</a:t>
            </a:r>
            <a:r>
              <a:rPr lang="zh-CN" altLang="en-US" b="1" dirty="0" smtClean="0"/>
              <a:t>方法的路径覆盖</a:t>
            </a:r>
            <a:endParaRPr lang="en-US" altLang="zh-CN" b="1" dirty="0" smtClean="0"/>
          </a:p>
          <a:p>
            <a:pPr marL="0" indent="0">
              <a:buNone/>
            </a:pPr>
            <a:r>
              <a:rPr lang="zh-CN" altLang="en-US" sz="2800" dirty="0"/>
              <a:t>不考虑循环体的内容和复杂度，不考虑循环的次数，只考虑循环体</a:t>
            </a:r>
            <a:r>
              <a:rPr lang="zh-CN" altLang="en-US" sz="2800" dirty="0">
                <a:solidFill>
                  <a:srgbClr val="FF0000"/>
                </a:solidFill>
              </a:rPr>
              <a:t>零次</a:t>
            </a:r>
            <a:r>
              <a:rPr lang="zh-CN" altLang="en-US" sz="2800" dirty="0"/>
              <a:t>和</a:t>
            </a:r>
            <a:r>
              <a:rPr lang="zh-CN" altLang="en-US" sz="2800" dirty="0">
                <a:solidFill>
                  <a:srgbClr val="FF0000"/>
                </a:solidFill>
              </a:rPr>
              <a:t>一次</a:t>
            </a:r>
            <a:r>
              <a:rPr lang="zh-CN" altLang="en-US" sz="2800" dirty="0"/>
              <a:t>这两种情况。</a:t>
            </a:r>
            <a:endParaRPr lang="en-US" altLang="zh-CN" sz="2800" dirty="0"/>
          </a:p>
          <a:p>
            <a:pPr marL="0" indent="0">
              <a:buNone/>
            </a:pPr>
            <a:r>
              <a:rPr lang="zh-CN" altLang="en-US" sz="2800" dirty="0"/>
              <a:t>把循环结构简化为选择结构，路径的数量大大减少，这样就可以实现路径覆盖测试了。</a:t>
            </a:r>
          </a:p>
        </p:txBody>
      </p:sp>
      <p:sp>
        <p:nvSpPr>
          <p:cNvPr id="5" name="菱形 4"/>
          <p:cNvSpPr/>
          <p:nvPr/>
        </p:nvSpPr>
        <p:spPr>
          <a:xfrm>
            <a:off x="1103339" y="4610696"/>
            <a:ext cx="1635432" cy="69409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p>
        </p:txBody>
      </p:sp>
      <p:sp>
        <p:nvSpPr>
          <p:cNvPr id="6" name="矩形 5"/>
          <p:cNvSpPr/>
          <p:nvPr/>
        </p:nvSpPr>
        <p:spPr>
          <a:xfrm>
            <a:off x="1163659" y="5807894"/>
            <a:ext cx="1553660" cy="374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p>
        </p:txBody>
      </p:sp>
      <p:cxnSp>
        <p:nvCxnSpPr>
          <p:cNvPr id="8" name="直接箭头连接符 7"/>
          <p:cNvCxnSpPr>
            <a:stCxn id="5" idx="2"/>
            <a:endCxn id="6" idx="0"/>
          </p:cNvCxnSpPr>
          <p:nvPr/>
        </p:nvCxnSpPr>
        <p:spPr>
          <a:xfrm>
            <a:off x="1921058" y="5304785"/>
            <a:ext cx="19433" cy="5031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肘形连接符 9"/>
          <p:cNvCxnSpPr>
            <a:stCxn id="5" idx="3"/>
          </p:cNvCxnSpPr>
          <p:nvPr/>
        </p:nvCxnSpPr>
        <p:spPr>
          <a:xfrm>
            <a:off x="2738771" y="4957740"/>
            <a:ext cx="735944" cy="1523579"/>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6" idx="2"/>
            <a:endCxn id="5" idx="1"/>
          </p:cNvCxnSpPr>
          <p:nvPr/>
        </p:nvCxnSpPr>
        <p:spPr>
          <a:xfrm rot="5400000" flipH="1">
            <a:off x="909776" y="5151306"/>
            <a:ext cx="1224279" cy="837149"/>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882728" y="4107583"/>
            <a:ext cx="19433" cy="5031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675741" y="4760344"/>
            <a:ext cx="405845" cy="390153"/>
          </a:xfrm>
          <a:prstGeom prst="rect">
            <a:avLst/>
          </a:prstGeom>
          <a:noFill/>
        </p:spPr>
        <p:txBody>
          <a:bodyPr wrap="none" lIns="112060" tIns="56030" rIns="112060" bIns="56030" rtlCol="0">
            <a:spAutoFit/>
          </a:bodyPr>
          <a:lstStyle/>
          <a:p>
            <a:r>
              <a:rPr lang="en-US" altLang="zh-CN" b="1" dirty="0" smtClean="0"/>
              <a:t>A</a:t>
            </a:r>
            <a:endParaRPr lang="zh-CN" altLang="en-US" b="1" dirty="0"/>
          </a:p>
        </p:txBody>
      </p:sp>
      <p:sp>
        <p:nvSpPr>
          <p:cNvPr id="23" name="TextBox 22"/>
          <p:cNvSpPr txBox="1"/>
          <p:nvPr/>
        </p:nvSpPr>
        <p:spPr>
          <a:xfrm>
            <a:off x="1727006" y="5807894"/>
            <a:ext cx="402639" cy="390153"/>
          </a:xfrm>
          <a:prstGeom prst="rect">
            <a:avLst/>
          </a:prstGeom>
          <a:noFill/>
        </p:spPr>
        <p:txBody>
          <a:bodyPr wrap="none" lIns="112060" tIns="56030" rIns="112060" bIns="56030" rtlCol="0">
            <a:spAutoFit/>
          </a:bodyPr>
          <a:lstStyle/>
          <a:p>
            <a:r>
              <a:rPr lang="en-US" altLang="zh-CN" b="1" dirty="0" smtClean="0"/>
              <a:t>B</a:t>
            </a:r>
            <a:endParaRPr lang="zh-CN" altLang="en-US" b="1" dirty="0"/>
          </a:p>
        </p:txBody>
      </p:sp>
      <p:cxnSp>
        <p:nvCxnSpPr>
          <p:cNvPr id="35" name="直接箭头连接符 34"/>
          <p:cNvCxnSpPr>
            <a:stCxn id="39" idx="2"/>
            <a:endCxn id="46" idx="0"/>
          </p:cNvCxnSpPr>
          <p:nvPr/>
        </p:nvCxnSpPr>
        <p:spPr>
          <a:xfrm flipH="1">
            <a:off x="5191920" y="5179666"/>
            <a:ext cx="37776" cy="43669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46" idx="3"/>
          </p:cNvCxnSpPr>
          <p:nvPr/>
        </p:nvCxnSpPr>
        <p:spPr>
          <a:xfrm>
            <a:off x="6009635" y="5866035"/>
            <a:ext cx="735944" cy="877174"/>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肘形连接符 36"/>
          <p:cNvCxnSpPr/>
          <p:nvPr/>
        </p:nvCxnSpPr>
        <p:spPr>
          <a:xfrm rot="5400000" flipH="1">
            <a:off x="4262412" y="5084986"/>
            <a:ext cx="1224279" cy="837149"/>
          </a:xfrm>
          <a:prstGeom prst="bentConnector4">
            <a:avLst>
              <a:gd name="adj1" fmla="val -19403"/>
              <a:gd name="adj2" fmla="val 13101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5182205" y="4311394"/>
            <a:ext cx="19433" cy="5031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028376" y="4789513"/>
            <a:ext cx="402639" cy="390153"/>
          </a:xfrm>
          <a:prstGeom prst="rect">
            <a:avLst/>
          </a:prstGeom>
          <a:noFill/>
        </p:spPr>
        <p:txBody>
          <a:bodyPr wrap="none" lIns="112060" tIns="56030" rIns="112060" bIns="56030" rtlCol="0">
            <a:spAutoFit/>
          </a:bodyPr>
          <a:lstStyle/>
          <a:p>
            <a:r>
              <a:rPr lang="en-US" altLang="zh-CN" b="1" dirty="0"/>
              <a:t>B</a:t>
            </a:r>
            <a:endParaRPr lang="zh-CN" altLang="en-US" b="1" dirty="0"/>
          </a:p>
        </p:txBody>
      </p:sp>
      <p:sp>
        <p:nvSpPr>
          <p:cNvPr id="40" name="TextBox 39"/>
          <p:cNvSpPr txBox="1"/>
          <p:nvPr/>
        </p:nvSpPr>
        <p:spPr>
          <a:xfrm>
            <a:off x="5079641" y="5741571"/>
            <a:ext cx="484393" cy="390153"/>
          </a:xfrm>
          <a:prstGeom prst="rect">
            <a:avLst/>
          </a:prstGeom>
          <a:noFill/>
        </p:spPr>
        <p:txBody>
          <a:bodyPr wrap="none" lIns="112060" tIns="56030" rIns="112060" bIns="56030" rtlCol="0">
            <a:spAutoFit/>
          </a:bodyPr>
          <a:lstStyle/>
          <a:p>
            <a:r>
              <a:rPr lang="en-US" altLang="zh-CN" b="1" dirty="0" smtClean="0"/>
              <a:t>A </a:t>
            </a:r>
            <a:endParaRPr lang="zh-CN" altLang="en-US" b="1" dirty="0"/>
          </a:p>
        </p:txBody>
      </p:sp>
      <p:sp>
        <p:nvSpPr>
          <p:cNvPr id="45" name="矩形 44"/>
          <p:cNvSpPr/>
          <p:nvPr/>
        </p:nvSpPr>
        <p:spPr>
          <a:xfrm>
            <a:off x="4477963" y="4799846"/>
            <a:ext cx="1553660" cy="374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p>
        </p:txBody>
      </p:sp>
      <p:sp>
        <p:nvSpPr>
          <p:cNvPr id="46" name="菱形 45"/>
          <p:cNvSpPr/>
          <p:nvPr/>
        </p:nvSpPr>
        <p:spPr>
          <a:xfrm>
            <a:off x="4374204" y="5616365"/>
            <a:ext cx="1635432" cy="499333"/>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p>
        </p:txBody>
      </p:sp>
      <p:sp>
        <p:nvSpPr>
          <p:cNvPr id="49" name="菱形 48"/>
          <p:cNvSpPr/>
          <p:nvPr/>
        </p:nvSpPr>
        <p:spPr>
          <a:xfrm>
            <a:off x="7972154" y="4365556"/>
            <a:ext cx="1635432" cy="69409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p>
        </p:txBody>
      </p:sp>
      <p:sp>
        <p:nvSpPr>
          <p:cNvPr id="50" name="矩形 49"/>
          <p:cNvSpPr/>
          <p:nvPr/>
        </p:nvSpPr>
        <p:spPr>
          <a:xfrm>
            <a:off x="7396442" y="5474388"/>
            <a:ext cx="1553660" cy="374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p>
        </p:txBody>
      </p:sp>
      <p:cxnSp>
        <p:nvCxnSpPr>
          <p:cNvPr id="52" name="肘形连接符 51"/>
          <p:cNvCxnSpPr>
            <a:stCxn id="49" idx="3"/>
          </p:cNvCxnSpPr>
          <p:nvPr/>
        </p:nvCxnSpPr>
        <p:spPr>
          <a:xfrm>
            <a:off x="9607585" y="4712603"/>
            <a:ext cx="735944" cy="1731306"/>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8751541" y="3862444"/>
            <a:ext cx="19433" cy="5031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44554" y="4515204"/>
            <a:ext cx="405845" cy="390153"/>
          </a:xfrm>
          <a:prstGeom prst="rect">
            <a:avLst/>
          </a:prstGeom>
          <a:noFill/>
        </p:spPr>
        <p:txBody>
          <a:bodyPr wrap="none" lIns="112060" tIns="56030" rIns="112060" bIns="56030" rtlCol="0">
            <a:spAutoFit/>
          </a:bodyPr>
          <a:lstStyle/>
          <a:p>
            <a:r>
              <a:rPr lang="en-US" altLang="zh-CN" b="1" dirty="0" smtClean="0"/>
              <a:t>A</a:t>
            </a:r>
            <a:endParaRPr lang="zh-CN" altLang="en-US" b="1" dirty="0"/>
          </a:p>
        </p:txBody>
      </p:sp>
      <p:sp>
        <p:nvSpPr>
          <p:cNvPr id="56" name="TextBox 55"/>
          <p:cNvSpPr txBox="1"/>
          <p:nvPr/>
        </p:nvSpPr>
        <p:spPr>
          <a:xfrm>
            <a:off x="7968300" y="5464733"/>
            <a:ext cx="402639" cy="390153"/>
          </a:xfrm>
          <a:prstGeom prst="rect">
            <a:avLst/>
          </a:prstGeom>
          <a:noFill/>
        </p:spPr>
        <p:txBody>
          <a:bodyPr wrap="none" lIns="112060" tIns="56030" rIns="112060" bIns="56030" rtlCol="0">
            <a:spAutoFit/>
          </a:bodyPr>
          <a:lstStyle/>
          <a:p>
            <a:r>
              <a:rPr lang="en-US" altLang="zh-CN" b="1" dirty="0" smtClean="0"/>
              <a:t>B</a:t>
            </a:r>
            <a:endParaRPr lang="zh-CN" altLang="en-US" b="1" dirty="0"/>
          </a:p>
        </p:txBody>
      </p:sp>
      <p:cxnSp>
        <p:nvCxnSpPr>
          <p:cNvPr id="63" name="肘形连接符 62"/>
          <p:cNvCxnSpPr>
            <a:stCxn id="49" idx="1"/>
          </p:cNvCxnSpPr>
          <p:nvPr/>
        </p:nvCxnSpPr>
        <p:spPr>
          <a:xfrm rot="10800000" flipV="1">
            <a:off x="7726841" y="4712600"/>
            <a:ext cx="245316" cy="76179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肘形连接符 65"/>
          <p:cNvCxnSpPr/>
          <p:nvPr/>
        </p:nvCxnSpPr>
        <p:spPr>
          <a:xfrm>
            <a:off x="7972157" y="5848517"/>
            <a:ext cx="2371375" cy="595392"/>
          </a:xfrm>
          <a:prstGeom prst="bentConnector3">
            <a:avLst>
              <a:gd name="adj1" fmla="val -8768"/>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下弧形箭头 73"/>
          <p:cNvSpPr/>
          <p:nvPr/>
        </p:nvSpPr>
        <p:spPr>
          <a:xfrm>
            <a:off x="2575230" y="6481318"/>
            <a:ext cx="5598044" cy="523775"/>
          </a:xfrm>
          <a:prstGeom prst="curved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112060" tIns="56030" rIns="112060" bIns="56030" rtlCol="0" anchor="ctr"/>
          <a:lstStyle/>
          <a:p>
            <a:pPr algn="ctr"/>
            <a:endParaRPr lang="zh-CN" altLang="en-US">
              <a:solidFill>
                <a:srgbClr val="FF0000"/>
              </a:solidFill>
            </a:endParaRPr>
          </a:p>
        </p:txBody>
      </p:sp>
    </p:spTree>
    <p:extLst>
      <p:ext uri="{BB962C8B-B14F-4D97-AF65-F5344CB8AC3E}">
        <p14:creationId xmlns:p14="http://schemas.microsoft.com/office/powerpoint/2010/main" val="4077943520"/>
      </p:ext>
    </p:extLst>
  </p:cSld>
  <p:clrMapOvr>
    <a:masterClrMapping/>
  </p:clrMapOvr>
  <p:transition>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39940" name="Rectangle 3"/>
          <p:cNvSpPr>
            <a:spLocks noGrp="1" noChangeArrowheads="1"/>
          </p:cNvSpPr>
          <p:nvPr>
            <p:ph idx="1"/>
          </p:nvPr>
        </p:nvSpPr>
        <p:spPr/>
        <p:txBody>
          <a:bodyPr/>
          <a:lstStyle/>
          <a:p>
            <a:pPr eaLnBrk="1" hangingPunct="1"/>
            <a:r>
              <a:rPr lang="zh-CN" altLang="en-US" sz="4200" dirty="0"/>
              <a:t>多出口的控制流图的改造</a:t>
            </a:r>
            <a:endParaRPr lang="en-US" altLang="zh-CN" sz="4200" dirty="0"/>
          </a:p>
        </p:txBody>
      </p:sp>
      <p:sp>
        <p:nvSpPr>
          <p:cNvPr id="39942" name="Rectangle 2"/>
          <p:cNvSpPr>
            <a:spLocks noChangeArrowheads="1"/>
          </p:cNvSpPr>
          <p:nvPr/>
        </p:nvSpPr>
        <p:spPr bwMode="auto">
          <a:xfrm>
            <a:off x="0" y="-195077"/>
            <a:ext cx="226373" cy="39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060" tIns="56030" rIns="112060" bIns="56030" anchor="ctr">
            <a:spAutoFit/>
          </a:bodyPr>
          <a:lstStyle/>
          <a:p>
            <a:endParaRPr lang="zh-CN" altLang="en-US"/>
          </a:p>
        </p:txBody>
      </p:sp>
      <p:sp>
        <p:nvSpPr>
          <p:cNvPr id="39943" name="Rectangle 4"/>
          <p:cNvSpPr>
            <a:spLocks noChangeArrowheads="1"/>
          </p:cNvSpPr>
          <p:nvPr/>
        </p:nvSpPr>
        <p:spPr bwMode="auto">
          <a:xfrm>
            <a:off x="0" y="-195077"/>
            <a:ext cx="226373" cy="39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060" tIns="56030" rIns="112060" bIns="56030" anchor="ctr">
            <a:spAutoFit/>
          </a:bodyPr>
          <a:lstStyle/>
          <a:p>
            <a:endParaRPr lang="zh-CN" altLang="en-US"/>
          </a:p>
        </p:txBody>
      </p:sp>
      <p:pic>
        <p:nvPicPr>
          <p:cNvPr id="39944"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577"/>
          <a:stretch/>
        </p:blipFill>
        <p:spPr bwMode="auto">
          <a:xfrm>
            <a:off x="776253" y="2562021"/>
            <a:ext cx="3049371" cy="341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5t19"/>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2630"/>
          <a:stretch/>
        </p:blipFill>
        <p:spPr bwMode="auto">
          <a:xfrm>
            <a:off x="5228993" y="2590418"/>
            <a:ext cx="2743391" cy="341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37892" name="Rectangle 3"/>
          <p:cNvSpPr>
            <a:spLocks noGrp="1" noChangeArrowheads="1"/>
          </p:cNvSpPr>
          <p:nvPr>
            <p:ph idx="1"/>
          </p:nvPr>
        </p:nvSpPr>
        <p:spPr/>
        <p:txBody>
          <a:bodyPr/>
          <a:lstStyle/>
          <a:p>
            <a:pPr eaLnBrk="1" hangingPunct="1"/>
            <a:r>
              <a:rPr lang="zh-CN" altLang="en-US" sz="4200" dirty="0"/>
              <a:t>环路复杂度</a:t>
            </a:r>
            <a:endParaRPr lang="en-US" altLang="zh-CN" sz="4200" dirty="0"/>
          </a:p>
          <a:p>
            <a:pPr marL="536953" lvl="1" indent="0">
              <a:buNone/>
            </a:pPr>
            <a:r>
              <a:rPr lang="zh-CN" altLang="en-US" b="1" dirty="0" smtClean="0"/>
              <a:t>是描述程序逻辑复杂度的一种软件度量，该度量适用于独立路径方法，它可以给出程序的独立路径条数，这是确保程序中每个可执行语句至少执行一次所必需的测试用例数目的上界。</a:t>
            </a:r>
            <a:endParaRPr lang="en-US" altLang="zh-CN" b="1" dirty="0" smtClean="0"/>
          </a:p>
          <a:p>
            <a:pPr marL="536953" lvl="1" indent="0">
              <a:buNone/>
            </a:pPr>
            <a:r>
              <a:rPr lang="zh-CN" altLang="en-US" b="1" dirty="0" smtClean="0">
                <a:solidFill>
                  <a:srgbClr val="FF0000"/>
                </a:solidFill>
              </a:rPr>
              <a:t>环路复杂度不应超过</a:t>
            </a:r>
            <a:r>
              <a:rPr lang="en-US" altLang="zh-CN" b="1" dirty="0" smtClean="0">
                <a:solidFill>
                  <a:srgbClr val="FF0000"/>
                </a:solidFill>
              </a:rPr>
              <a:t>10</a:t>
            </a:r>
            <a:r>
              <a:rPr lang="zh-CN" altLang="en-US" b="1" dirty="0" smtClean="0">
                <a:solidFill>
                  <a:srgbClr val="FF0000"/>
                </a:solidFill>
              </a:rPr>
              <a:t>。</a:t>
            </a:r>
            <a:endParaRPr lang="en-US" altLang="zh-CN" b="1" dirty="0" smtClean="0">
              <a:solidFill>
                <a:srgbClr val="FF0000"/>
              </a:solidFill>
            </a:endParaRPr>
          </a:p>
        </p:txBody>
      </p:sp>
      <p:sp>
        <p:nvSpPr>
          <p:cNvPr id="37894" name="Rectangle 2"/>
          <p:cNvSpPr>
            <a:spLocks noChangeArrowheads="1"/>
          </p:cNvSpPr>
          <p:nvPr/>
        </p:nvSpPr>
        <p:spPr bwMode="auto">
          <a:xfrm>
            <a:off x="0" y="-195077"/>
            <a:ext cx="226373" cy="39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060" tIns="56030" rIns="112060" bIns="56030" anchor="ctr">
            <a:spAutoFit/>
          </a:bodyPr>
          <a:lstStyle/>
          <a:p>
            <a:endParaRPr lang="zh-CN" altLang="en-US"/>
          </a:p>
        </p:txBody>
      </p:sp>
      <p:sp>
        <p:nvSpPr>
          <p:cNvPr id="37896" name="Rectangle 4"/>
          <p:cNvSpPr>
            <a:spLocks noChangeArrowheads="1"/>
          </p:cNvSpPr>
          <p:nvPr/>
        </p:nvSpPr>
        <p:spPr bwMode="auto">
          <a:xfrm>
            <a:off x="0" y="-195077"/>
            <a:ext cx="226373" cy="39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060" tIns="56030" rIns="112060" bIns="56030" anchor="ctr">
            <a:spAutoFit/>
          </a:bodyPr>
          <a:lstStyle/>
          <a:p>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41988" name="Rectangle 3"/>
          <p:cNvSpPr>
            <a:spLocks noGrp="1" noChangeArrowheads="1"/>
          </p:cNvSpPr>
          <p:nvPr>
            <p:ph idx="1"/>
          </p:nvPr>
        </p:nvSpPr>
        <p:spPr/>
        <p:txBody>
          <a:bodyPr/>
          <a:lstStyle/>
          <a:p>
            <a:pPr eaLnBrk="1" hangingPunct="1"/>
            <a:r>
              <a:rPr lang="zh-CN" altLang="en-US" sz="3200" dirty="0"/>
              <a:t>基本复杂度</a:t>
            </a:r>
            <a:endParaRPr lang="en-US" altLang="zh-CN" sz="3200" dirty="0"/>
          </a:p>
          <a:p>
            <a:pPr eaLnBrk="1" hangingPunct="1"/>
            <a:r>
              <a:rPr lang="zh-CN" altLang="en-US" sz="3200" dirty="0"/>
              <a:t>通过对程序图中的</a:t>
            </a:r>
            <a:r>
              <a:rPr lang="zh-CN" altLang="en-US" sz="3200" dirty="0">
                <a:solidFill>
                  <a:srgbClr val="FF0000"/>
                </a:solidFill>
              </a:rPr>
              <a:t>结构化设计节点进行不断压缩</a:t>
            </a:r>
            <a:r>
              <a:rPr lang="zh-CN" altLang="en-US" sz="3200" dirty="0"/>
              <a:t>，最终得到一个无法压缩的程序图，该图的环复杂度就称为基本复杂度</a:t>
            </a:r>
            <a:endParaRPr lang="en-US" altLang="zh-CN" sz="3200" dirty="0"/>
          </a:p>
          <a:p>
            <a:pPr eaLnBrk="1" hangingPunct="1"/>
            <a:endParaRPr lang="en-US" altLang="zh-CN" sz="42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43012" name="Rectangle 3"/>
          <p:cNvSpPr>
            <a:spLocks noGrp="1" noChangeArrowheads="1"/>
          </p:cNvSpPr>
          <p:nvPr>
            <p:ph idx="1"/>
          </p:nvPr>
        </p:nvSpPr>
        <p:spPr/>
        <p:txBody>
          <a:bodyPr/>
          <a:lstStyle/>
          <a:p>
            <a:r>
              <a:rPr lang="zh-CN" altLang="en-US" sz="3200" dirty="0"/>
              <a:t>基本复杂度关注的是程序中所有非结构化设计的代码，包含测试优化和设计优化的思想</a:t>
            </a:r>
            <a:endParaRPr lang="en-US" altLang="zh-CN" sz="3200" dirty="0"/>
          </a:p>
          <a:p>
            <a:r>
              <a:rPr lang="zh-CN" altLang="en-US" sz="3200" dirty="0"/>
              <a:t>即使程序环复杂度较高，但若基本复杂度不高，则说明该程序多为结构化的设计，设计本身较优，引入缺陷的风险更低，也更利于分别针对被压缩的结构化设计展开独立测试</a:t>
            </a:r>
            <a:endParaRPr lang="en-US" altLang="zh-CN" sz="32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44036" name="Rectangle 3"/>
          <p:cNvSpPr>
            <a:spLocks noGrp="1" noChangeArrowheads="1"/>
          </p:cNvSpPr>
          <p:nvPr>
            <p:ph idx="1"/>
          </p:nvPr>
        </p:nvSpPr>
        <p:spPr/>
        <p:txBody>
          <a:bodyPr/>
          <a:lstStyle/>
          <a:p>
            <a:pPr eaLnBrk="1" hangingPunct="1"/>
            <a:r>
              <a:rPr lang="zh-CN" altLang="en-US" sz="4200"/>
              <a:t>基本原理</a:t>
            </a:r>
            <a:endParaRPr lang="en-US" altLang="zh-CN" sz="3800"/>
          </a:p>
        </p:txBody>
      </p:sp>
      <p:pic>
        <p:nvPicPr>
          <p:cNvPr id="44038" name="Picture 6" descr="5t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27" y="2523894"/>
            <a:ext cx="10046723" cy="274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altLang="zh-CN" b="1" dirty="0" smtClean="0">
                <a:latin typeface="黑体" pitchFamily="49" charset="-122"/>
                <a:ea typeface="黑体" pitchFamily="49" charset="-122"/>
              </a:rPr>
              <a:t>5.3 </a:t>
            </a:r>
            <a:r>
              <a:rPr lang="zh-CN" altLang="en-US" b="1" dirty="0" smtClean="0">
                <a:latin typeface="黑体" pitchFamily="49" charset="-122"/>
                <a:ea typeface="黑体" pitchFamily="49" charset="-122"/>
              </a:rPr>
              <a:t>对路径的测试</a:t>
            </a:r>
          </a:p>
        </p:txBody>
      </p:sp>
      <p:sp>
        <p:nvSpPr>
          <p:cNvPr id="28676" name="Rectangle 3"/>
          <p:cNvSpPr>
            <a:spLocks noGrp="1" noChangeArrowheads="1"/>
          </p:cNvSpPr>
          <p:nvPr>
            <p:ph idx="1"/>
          </p:nvPr>
        </p:nvSpPr>
        <p:spPr>
          <a:xfrm>
            <a:off x="655415" y="1258888"/>
            <a:ext cx="9505056" cy="4434135"/>
          </a:xfrm>
        </p:spPr>
        <p:txBody>
          <a:bodyPr/>
          <a:lstStyle/>
          <a:p>
            <a:pPr marL="575862" lvl="1" indent="-575862">
              <a:buFont typeface="Wingdings" pitchFamily="2" charset="2"/>
              <a:buChar char="o"/>
              <a:defRPr/>
            </a:pPr>
            <a:r>
              <a:rPr lang="zh-CN" altLang="en-US" dirty="0">
                <a:cs typeface="+mn-cs"/>
              </a:rPr>
              <a:t>基于独立路径的测试用例设计步骤</a:t>
            </a:r>
            <a:endParaRPr lang="en-US" altLang="zh-CN" dirty="0">
              <a:cs typeface="+mn-cs"/>
            </a:endParaRPr>
          </a:p>
          <a:p>
            <a:pPr marL="1116706" lvl="2" indent="-630336">
              <a:buFont typeface="+mj-lt"/>
              <a:buAutoNum type="arabicPeriod"/>
              <a:defRPr/>
            </a:pPr>
            <a:r>
              <a:rPr lang="zh-CN" altLang="en-US" sz="2800" dirty="0">
                <a:cs typeface="+mn-cs"/>
              </a:rPr>
              <a:t>根据程序源代码</a:t>
            </a:r>
            <a:r>
              <a:rPr lang="zh-CN" altLang="en-US" sz="2800" dirty="0" smtClean="0">
                <a:cs typeface="+mn-cs"/>
              </a:rPr>
              <a:t>生成控制流图</a:t>
            </a:r>
            <a:r>
              <a:rPr lang="en-US" altLang="zh-CN" sz="2800" dirty="0" smtClean="0">
                <a:cs typeface="+mn-cs"/>
              </a:rPr>
              <a:t>/</a:t>
            </a:r>
            <a:r>
              <a:rPr lang="zh-CN" altLang="en-US" sz="2800" dirty="0" smtClean="0">
                <a:cs typeface="+mn-cs"/>
              </a:rPr>
              <a:t>程序图</a:t>
            </a:r>
            <a:endParaRPr lang="en-US" altLang="zh-CN" sz="2800" dirty="0">
              <a:cs typeface="+mn-cs"/>
            </a:endParaRPr>
          </a:p>
          <a:p>
            <a:pPr marL="1116706" lvl="2" indent="-630336">
              <a:buFont typeface="+mj-lt"/>
              <a:buAutoNum type="arabicPeriod"/>
              <a:defRPr/>
            </a:pPr>
            <a:r>
              <a:rPr lang="zh-CN" altLang="en-US" sz="2800" dirty="0">
                <a:cs typeface="+mn-cs"/>
              </a:rPr>
              <a:t>计算程序图的环复杂度，确定独立路径集合的大小</a:t>
            </a:r>
            <a:endParaRPr lang="en-US" altLang="zh-CN" sz="2800" dirty="0">
              <a:cs typeface="+mn-cs"/>
            </a:endParaRPr>
          </a:p>
          <a:p>
            <a:pPr marL="1116706" lvl="2" indent="-630336">
              <a:buFont typeface="+mj-lt"/>
              <a:buAutoNum type="arabicPeriod"/>
              <a:defRPr/>
            </a:pPr>
            <a:r>
              <a:rPr lang="zh-CN" altLang="en-US" sz="2800" dirty="0">
                <a:cs typeface="+mn-cs"/>
              </a:rPr>
              <a:t>以最复杂的路径为基础路径，通过覆盖所有判定分支确定其他路径，抽取独立路径集合</a:t>
            </a:r>
            <a:endParaRPr lang="en-US" altLang="zh-CN" sz="2800" dirty="0">
              <a:cs typeface="+mn-cs"/>
            </a:endParaRPr>
          </a:p>
          <a:p>
            <a:pPr marL="1116706" lvl="2" indent="-630336">
              <a:buFont typeface="+mj-lt"/>
              <a:buAutoNum type="arabicPeriod"/>
              <a:defRPr/>
            </a:pPr>
            <a:r>
              <a:rPr lang="zh-CN" altLang="en-US" sz="2800" dirty="0">
                <a:cs typeface="+mn-cs"/>
              </a:rPr>
              <a:t>注意剔除不可行路径，必要时补充其他重要的路径</a:t>
            </a:r>
            <a:endParaRPr lang="en-US" altLang="zh-CN" sz="2800" dirty="0">
              <a:cs typeface="+mn-cs"/>
            </a:endParaRPr>
          </a:p>
          <a:p>
            <a:pPr marL="1116706" lvl="2" indent="-630336">
              <a:buFont typeface="+mj-lt"/>
              <a:buAutoNum type="arabicPeriod"/>
              <a:defRPr/>
            </a:pPr>
            <a:r>
              <a:rPr lang="zh-CN" altLang="en-US" sz="2800" dirty="0">
                <a:cs typeface="+mn-cs"/>
              </a:rPr>
              <a:t>根据得到的路径集合对应设计测试用例</a:t>
            </a:r>
            <a:endParaRPr lang="en-US" altLang="zh-CN" sz="2800" dirty="0">
              <a:cs typeface="+mn-cs"/>
            </a:endParaRPr>
          </a:p>
        </p:txBody>
      </p:sp>
    </p:spTree>
    <p:extLst>
      <p:ext uri="{BB962C8B-B14F-4D97-AF65-F5344CB8AC3E}">
        <p14:creationId xmlns:p14="http://schemas.microsoft.com/office/powerpoint/2010/main" val="30264299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8025" y="34752"/>
            <a:ext cx="9085858" cy="4434135"/>
          </a:xfrm>
        </p:spPr>
        <p:txBody>
          <a:bodyPr/>
          <a:lstStyle/>
          <a:p>
            <a:pPr marL="0" indent="0">
              <a:lnSpc>
                <a:spcPts val="3100"/>
              </a:lnSpc>
              <a:spcBef>
                <a:spcPts val="0"/>
              </a:spcBef>
              <a:buNone/>
            </a:pPr>
            <a:r>
              <a:rPr lang="en-US" altLang="zh-CN" sz="2900" dirty="0"/>
              <a:t>int SampleFunc1(int </a:t>
            </a:r>
            <a:r>
              <a:rPr lang="en-US" altLang="zh-CN" sz="2900" dirty="0" err="1"/>
              <a:t>i,int</a:t>
            </a:r>
            <a:r>
              <a:rPr lang="en-US" altLang="zh-CN" sz="2900" dirty="0"/>
              <a:t> j)</a:t>
            </a:r>
          </a:p>
          <a:p>
            <a:pPr marL="0" indent="0">
              <a:lnSpc>
                <a:spcPts val="3100"/>
              </a:lnSpc>
              <a:spcBef>
                <a:spcPts val="0"/>
              </a:spcBef>
              <a:buNone/>
            </a:pPr>
            <a:r>
              <a:rPr lang="en-US" altLang="zh-CN" sz="2900" dirty="0" smtClean="0"/>
              <a:t>{</a:t>
            </a:r>
            <a:r>
              <a:rPr lang="en-US" altLang="zh-CN" sz="2900" dirty="0" err="1" smtClean="0"/>
              <a:t>int</a:t>
            </a:r>
            <a:r>
              <a:rPr lang="en-US" altLang="zh-CN" sz="2900" dirty="0" smtClean="0"/>
              <a:t> num1=0;int </a:t>
            </a:r>
            <a:r>
              <a:rPr lang="en-US" altLang="zh-CN" sz="2900"/>
              <a:t>num2=0</a:t>
            </a:r>
            <a:r>
              <a:rPr lang="en-US" altLang="zh-CN" sz="2900" smtClean="0"/>
              <a:t>;</a:t>
            </a:r>
          </a:p>
          <a:p>
            <a:pPr marL="0" indent="0">
              <a:lnSpc>
                <a:spcPts val="3100"/>
              </a:lnSpc>
              <a:spcBef>
                <a:spcPts val="0"/>
              </a:spcBef>
              <a:buNone/>
            </a:pPr>
            <a:endParaRPr lang="en-US" altLang="zh-CN" sz="2900" dirty="0"/>
          </a:p>
          <a:p>
            <a:pPr marL="630336" indent="-630336">
              <a:lnSpc>
                <a:spcPts val="3100"/>
              </a:lnSpc>
              <a:spcBef>
                <a:spcPts val="0"/>
              </a:spcBef>
              <a:buAutoNum type="arabicPlain"/>
            </a:pPr>
            <a:r>
              <a:rPr lang="en-US" altLang="zh-CN" sz="2900" dirty="0"/>
              <a:t>while(i&lt;10)</a:t>
            </a:r>
          </a:p>
          <a:p>
            <a:pPr marL="630336" indent="-630336">
              <a:lnSpc>
                <a:spcPts val="3100"/>
              </a:lnSpc>
              <a:spcBef>
                <a:spcPts val="0"/>
              </a:spcBef>
              <a:buAutoNum type="arabicPlain"/>
            </a:pPr>
            <a:r>
              <a:rPr lang="en-US" altLang="zh-CN" sz="2900" dirty="0"/>
              <a:t>{</a:t>
            </a:r>
          </a:p>
          <a:p>
            <a:pPr marL="630336" indent="-630336">
              <a:lnSpc>
                <a:spcPts val="3100"/>
              </a:lnSpc>
              <a:spcBef>
                <a:spcPts val="0"/>
              </a:spcBef>
              <a:buAutoNum type="arabicPlain"/>
            </a:pPr>
            <a:r>
              <a:rPr lang="en-US" altLang="zh-CN" sz="2900" dirty="0"/>
              <a:t>     if(j==0 || j==2)</a:t>
            </a:r>
          </a:p>
          <a:p>
            <a:pPr marL="630336" indent="-630336">
              <a:lnSpc>
                <a:spcPts val="3100"/>
              </a:lnSpc>
              <a:spcBef>
                <a:spcPts val="0"/>
              </a:spcBef>
              <a:buAutoNum type="arabicPlain"/>
            </a:pPr>
            <a:r>
              <a:rPr lang="en-US" altLang="zh-CN" sz="2900" dirty="0"/>
              <a:t>    {</a:t>
            </a:r>
          </a:p>
          <a:p>
            <a:pPr marL="630336" indent="-630336">
              <a:lnSpc>
                <a:spcPts val="3100"/>
              </a:lnSpc>
              <a:spcBef>
                <a:spcPts val="0"/>
              </a:spcBef>
              <a:buAutoNum type="arabicPlain"/>
            </a:pPr>
            <a:r>
              <a:rPr lang="en-US" altLang="zh-CN" sz="2900" dirty="0"/>
              <a:t>  	     num1++;</a:t>
            </a:r>
          </a:p>
          <a:p>
            <a:pPr marL="630336" indent="-630336">
              <a:lnSpc>
                <a:spcPts val="3100"/>
              </a:lnSpc>
              <a:spcBef>
                <a:spcPts val="0"/>
              </a:spcBef>
              <a:buAutoNum type="arabicPlain"/>
            </a:pPr>
            <a:r>
              <a:rPr lang="en-US" altLang="zh-CN" sz="2900" dirty="0"/>
              <a:t>    }</a:t>
            </a:r>
          </a:p>
          <a:p>
            <a:pPr marL="630336" indent="-630336">
              <a:lnSpc>
                <a:spcPts val="3100"/>
              </a:lnSpc>
              <a:spcBef>
                <a:spcPts val="0"/>
              </a:spcBef>
              <a:buAutoNum type="arabicPlain"/>
            </a:pPr>
            <a:r>
              <a:rPr lang="en-US" altLang="zh-CN" sz="2900" dirty="0"/>
              <a:t>     else if(j==1)</a:t>
            </a:r>
          </a:p>
          <a:p>
            <a:pPr marL="630336" indent="-630336">
              <a:lnSpc>
                <a:spcPts val="3100"/>
              </a:lnSpc>
              <a:spcBef>
                <a:spcPts val="0"/>
              </a:spcBef>
              <a:buAutoNum type="arabicPlain"/>
            </a:pPr>
            <a:r>
              <a:rPr lang="en-US" altLang="zh-CN" sz="2900" dirty="0"/>
              <a:t>     {</a:t>
            </a:r>
          </a:p>
          <a:p>
            <a:pPr marL="630336" indent="-630336">
              <a:lnSpc>
                <a:spcPts val="3100"/>
              </a:lnSpc>
              <a:spcBef>
                <a:spcPts val="0"/>
              </a:spcBef>
              <a:buAutoNum type="arabicPlain"/>
            </a:pPr>
            <a:r>
              <a:rPr lang="en-US" altLang="zh-CN" sz="2900" dirty="0"/>
              <a:t>           num2++;   </a:t>
            </a:r>
          </a:p>
          <a:p>
            <a:pPr marL="630336" indent="-630336">
              <a:lnSpc>
                <a:spcPts val="3100"/>
              </a:lnSpc>
              <a:spcBef>
                <a:spcPts val="0"/>
              </a:spcBef>
              <a:buAutoNum type="arabicPlain"/>
            </a:pPr>
            <a:r>
              <a:rPr lang="en-US" altLang="zh-CN" sz="2900" dirty="0"/>
              <a:t>    } </a:t>
            </a:r>
          </a:p>
          <a:p>
            <a:pPr marL="630336" indent="-630336">
              <a:lnSpc>
                <a:spcPts val="3100"/>
              </a:lnSpc>
              <a:spcBef>
                <a:spcPts val="0"/>
              </a:spcBef>
              <a:buAutoNum type="arabicPlain"/>
            </a:pPr>
            <a:r>
              <a:rPr lang="en-US" altLang="zh-CN" sz="2900" dirty="0"/>
              <a:t>   i++;</a:t>
            </a:r>
          </a:p>
          <a:p>
            <a:pPr marL="630336" indent="-630336">
              <a:lnSpc>
                <a:spcPts val="3100"/>
              </a:lnSpc>
              <a:spcBef>
                <a:spcPts val="0"/>
              </a:spcBef>
              <a:buAutoNum type="arabicPlain"/>
            </a:pPr>
            <a:r>
              <a:rPr lang="en-US" altLang="zh-CN" sz="2900" dirty="0"/>
              <a:t>}</a:t>
            </a:r>
          </a:p>
          <a:p>
            <a:pPr marL="630336" indent="-630336">
              <a:lnSpc>
                <a:spcPts val="3100"/>
              </a:lnSpc>
              <a:spcBef>
                <a:spcPts val="0"/>
              </a:spcBef>
              <a:buAutoNum type="arabicPlain"/>
            </a:pPr>
            <a:r>
              <a:rPr lang="en-US" altLang="zh-CN" sz="2900" dirty="0" err="1"/>
              <a:t>printf</a:t>
            </a:r>
            <a:r>
              <a:rPr lang="en-US" altLang="zh-CN" sz="2900" dirty="0"/>
              <a:t>(“num1=%d,num2=%d”,num1,num2)</a:t>
            </a:r>
          </a:p>
          <a:p>
            <a:pPr marL="630336" indent="-630336">
              <a:lnSpc>
                <a:spcPts val="3100"/>
              </a:lnSpc>
              <a:buAutoNum type="arabicPlain"/>
            </a:pPr>
            <a:r>
              <a:rPr lang="en-US" altLang="zh-CN" sz="2500" dirty="0"/>
              <a:t>}</a:t>
            </a:r>
          </a:p>
          <a:p>
            <a:pPr marL="0" indent="0">
              <a:lnSpc>
                <a:spcPts val="3100"/>
              </a:lnSpc>
              <a:buNone/>
            </a:pPr>
            <a:endParaRPr lang="en-US" altLang="zh-CN" sz="2500" dirty="0"/>
          </a:p>
          <a:p>
            <a:pPr marL="0" indent="0">
              <a:lnSpc>
                <a:spcPts val="3100"/>
              </a:lnSpc>
              <a:buNone/>
            </a:pPr>
            <a:endParaRPr lang="zh-CN" altLang="en-US" sz="2200" dirty="0"/>
          </a:p>
        </p:txBody>
      </p:sp>
    </p:spTree>
    <p:extLst>
      <p:ext uri="{BB962C8B-B14F-4D97-AF65-F5344CB8AC3E}">
        <p14:creationId xmlns:p14="http://schemas.microsoft.com/office/powerpoint/2010/main" val="1320795549"/>
      </p:ext>
    </p:extLst>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3.5黑盒-因果图</Template>
  <TotalTime>1148</TotalTime>
  <Words>1381</Words>
  <Application>Microsoft Office PowerPoint</Application>
  <PresentationFormat>自定义</PresentationFormat>
  <Paragraphs>181</Paragraphs>
  <Slides>28</Slides>
  <Notes>1</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Profile</vt:lpstr>
      <vt:lpstr>软件测试实用教程 ——方法与实践</vt:lpstr>
      <vt:lpstr>路径覆盖</vt:lpstr>
      <vt:lpstr>5.3 对路径的测试</vt:lpstr>
      <vt:lpstr>5.3 对路径的测试</vt:lpstr>
      <vt:lpstr>5.3 对路径的测试</vt:lpstr>
      <vt:lpstr>5.3 对路径的测试</vt:lpstr>
      <vt:lpstr>5.3 对路径的测试</vt:lpstr>
      <vt:lpstr>5.3 对路径的测试</vt:lpstr>
      <vt:lpstr>PowerPoint 演示文稿</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5.3 对路径的测试</vt:lpstr>
      <vt:lpstr>Z路径覆盖</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admin</cp:lastModifiedBy>
  <cp:revision>210</cp:revision>
  <dcterms:created xsi:type="dcterms:W3CDTF">2008-07-27T05:17:11Z</dcterms:created>
  <dcterms:modified xsi:type="dcterms:W3CDTF">2019-11-14T10:55:18Z</dcterms:modified>
</cp:coreProperties>
</file>