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68" r:id="rId4"/>
    <p:sldId id="267" r:id="rId5"/>
    <p:sldId id="262" r:id="rId6"/>
    <p:sldId id="275" r:id="rId7"/>
    <p:sldId id="263" r:id="rId8"/>
    <p:sldId id="269" r:id="rId9"/>
    <p:sldId id="264" r:id="rId10"/>
    <p:sldId id="270" r:id="rId11"/>
    <p:sldId id="266" r:id="rId12"/>
    <p:sldId id="27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41" autoAdjust="0"/>
    <p:restoredTop sz="82841" autoAdjust="0"/>
  </p:normalViewPr>
  <p:slideViewPr>
    <p:cSldViewPr>
      <p:cViewPr varScale="1">
        <p:scale>
          <a:sx n="91" d="100"/>
          <a:sy n="91" d="100"/>
        </p:scale>
        <p:origin x="94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baseline="0" dirty="0"/>
              <a:t> –m </a:t>
            </a:r>
            <a:r>
              <a:rPr lang="en-US" altLang="zh-CN" baseline="0" dirty="0" err="1"/>
              <a:t>django</a:t>
            </a:r>
            <a:r>
              <a:rPr lang="en-US" altLang="zh-CN" baseline="0" dirty="0"/>
              <a:t> –version</a:t>
            </a:r>
          </a:p>
          <a:p>
            <a:r>
              <a:rPr lang="en-US" altLang="zh-CN" baseline="0" dirty="0"/>
              <a:t>sublime atom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的接口框架设计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test_login_by_data</a:t>
            </a:r>
            <a:r>
              <a:rPr lang="en-US" altLang="zh-CN" sz="2400" b="1" dirty="0"/>
              <a:t>(self):</a:t>
            </a:r>
            <a:br>
              <a:rPr lang="en-US" altLang="zh-CN" sz="2400" b="1" dirty="0"/>
            </a:br>
            <a:r>
              <a:rPr lang="en-US" altLang="zh-CN" sz="2400" b="1" dirty="0"/>
              <a:t>    sheet = </a:t>
            </a:r>
            <a:r>
              <a:rPr lang="en-US" altLang="zh-CN" sz="2400" b="1" dirty="0" err="1"/>
              <a:t>dp.readExcel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r"D</a:t>
            </a:r>
            <a:r>
              <a:rPr lang="en-US" altLang="zh-CN" sz="2400" b="1" dirty="0"/>
              <a:t>:\demo\userdata.xlsx", 0)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en-US" altLang="zh-CN" sz="2400" b="1" dirty="0"/>
              <a:t>    for i in range(</a:t>
            </a:r>
            <a:r>
              <a:rPr lang="en-US" altLang="zh-CN" sz="2400" b="1" dirty="0" err="1"/>
              <a:t>sheet.nrows</a:t>
            </a:r>
            <a:r>
              <a:rPr lang="en-US" altLang="zh-CN" sz="2400" b="1" dirty="0"/>
              <a:t>):</a:t>
            </a:r>
            <a:br>
              <a:rPr lang="en-US" altLang="zh-CN" sz="2400" b="1" dirty="0"/>
            </a:br>
            <a:r>
              <a:rPr lang="en-US" altLang="zh-CN" sz="2400" b="1" dirty="0"/>
              <a:t>        user = {"</a:t>
            </a:r>
            <a:r>
              <a:rPr lang="en-US" altLang="zh-CN" sz="2400" b="1" dirty="0" err="1"/>
              <a:t>phoneArea</a:t>
            </a:r>
            <a:r>
              <a:rPr lang="en-US" altLang="zh-CN" sz="2400" b="1" dirty="0"/>
              <a:t>": "86",</a:t>
            </a:r>
            <a:br>
              <a:rPr lang="en-US" altLang="zh-CN" sz="2400" b="1" dirty="0"/>
            </a:br>
            <a:r>
              <a:rPr lang="en-US" altLang="zh-CN" sz="2400" b="1" dirty="0"/>
              <a:t>              "</a:t>
            </a:r>
            <a:r>
              <a:rPr lang="en-US" altLang="zh-CN" sz="2400" b="1" dirty="0" err="1"/>
              <a:t>phoneNumber</a:t>
            </a:r>
            <a:r>
              <a:rPr lang="en-US" altLang="zh-CN" sz="2400" b="1" dirty="0"/>
              <a:t>": </a:t>
            </a:r>
            <a:r>
              <a:rPr lang="en-US" altLang="zh-CN" sz="2400" b="1" dirty="0" err="1"/>
              <a:t>sheet.cell_value</a:t>
            </a:r>
            <a:r>
              <a:rPr lang="en-US" altLang="zh-CN" sz="2400" b="1" dirty="0"/>
              <a:t>(i, 0),</a:t>
            </a:r>
            <a:br>
              <a:rPr lang="en-US" altLang="zh-CN" sz="2400" b="1" dirty="0"/>
            </a:br>
            <a:r>
              <a:rPr lang="en-US" altLang="zh-CN" sz="2400" b="1" dirty="0"/>
              <a:t>              "password": "netease123"}</a:t>
            </a:r>
            <a:br>
              <a:rPr lang="en-US" altLang="zh-CN" sz="2400" b="1" dirty="0"/>
            </a:br>
            <a:r>
              <a:rPr lang="en-US" altLang="zh-CN" sz="2400" b="1" dirty="0"/>
              <a:t>        result = </a:t>
            </a:r>
            <a:r>
              <a:rPr lang="en-US" altLang="zh-CN" sz="2400" b="1" dirty="0" err="1"/>
              <a:t>SendHttp</a:t>
            </a:r>
            <a:r>
              <a:rPr lang="en-US" altLang="zh-CN" sz="2400" b="1" dirty="0"/>
              <a:t>().</a:t>
            </a:r>
            <a:r>
              <a:rPr lang="en-US" altLang="zh-CN" sz="2400" b="1" dirty="0" err="1"/>
              <a:t>run_http</a:t>
            </a:r>
            <a:r>
              <a:rPr lang="en-US" altLang="zh-CN" sz="2400" b="1" dirty="0"/>
              <a:t>(self.url, "</a:t>
            </a:r>
            <a:r>
              <a:rPr lang="en-US" altLang="zh-CN" sz="2400" b="1" dirty="0" err="1"/>
              <a:t>POST",user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en-US" altLang="zh-CN" sz="2400" b="1" dirty="0"/>
              <a:t>        print(result)</a:t>
            </a:r>
            <a:endParaRPr lang="zh-CN" altLang="en-US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获得内容</a:t>
            </a:r>
          </a:p>
        </p:txBody>
      </p:sp>
    </p:spTree>
    <p:extLst>
      <p:ext uri="{BB962C8B-B14F-4D97-AF65-F5344CB8AC3E}">
        <p14:creationId xmlns:p14="http://schemas.microsoft.com/office/powerpoint/2010/main" val="311559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构建发送邮件服务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4263"/>
            <a:ext cx="7936880" cy="44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requests </a:t>
            </a:r>
            <a:r>
              <a:rPr lang="zh-CN" altLang="en-US" dirty="0"/>
              <a:t>接口测试，发送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unittest</a:t>
            </a:r>
            <a:r>
              <a:rPr lang="en-US" altLang="zh-CN" dirty="0"/>
              <a:t> </a:t>
            </a:r>
            <a:r>
              <a:rPr lang="zh-CN" altLang="en-US" dirty="0"/>
              <a:t>管理测试用例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HTMLTestRunner</a:t>
            </a:r>
            <a:r>
              <a:rPr lang="en-US" altLang="zh-CN" dirty="0"/>
              <a:t> </a:t>
            </a:r>
            <a:r>
              <a:rPr lang="zh-CN" altLang="en-US" dirty="0"/>
              <a:t>生成测试报告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xlrd</a:t>
            </a:r>
            <a:r>
              <a:rPr lang="en-US" altLang="zh-CN" dirty="0"/>
              <a:t> </a:t>
            </a:r>
            <a:r>
              <a:rPr lang="zh-CN" altLang="en-US" dirty="0"/>
              <a:t>获取</a:t>
            </a:r>
            <a:r>
              <a:rPr lang="en-US" altLang="zh-CN" dirty="0"/>
              <a:t>excel</a:t>
            </a:r>
            <a:r>
              <a:rPr lang="zh-CN" altLang="en-US" dirty="0"/>
              <a:t>的文件</a:t>
            </a:r>
            <a:r>
              <a:rPr lang="en-US" altLang="zh-CN" dirty="0"/>
              <a:t>,</a:t>
            </a:r>
            <a:r>
              <a:rPr lang="zh-CN" altLang="en-US" dirty="0"/>
              <a:t>实现数据驱动模式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smtplib</a:t>
            </a:r>
            <a:r>
              <a:rPr lang="en-US" altLang="zh-CN" dirty="0"/>
              <a:t> </a:t>
            </a:r>
            <a:r>
              <a:rPr lang="zh-CN" altLang="en-US" dirty="0"/>
              <a:t>发送邮件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Common</a:t>
            </a:r>
            <a:r>
              <a:rPr lang="zh-CN" altLang="en-US" dirty="0">
                <a:latin typeface="+mn-ea"/>
              </a:rPr>
              <a:t>模块存储域名，存储获得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方法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、封装</a:t>
            </a:r>
            <a:r>
              <a:rPr lang="en-US" altLang="zh-CN" dirty="0" err="1">
                <a:latin typeface="+mn-ea"/>
              </a:rPr>
              <a:t>SendHttp</a:t>
            </a:r>
            <a:r>
              <a:rPr lang="zh-CN" altLang="en-US" dirty="0">
                <a:latin typeface="+mn-ea"/>
              </a:rPr>
              <a:t>类发送</a:t>
            </a: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请求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unittest</a:t>
            </a:r>
            <a:r>
              <a:rPr lang="zh-CN" altLang="en-US"/>
              <a:t>管理测试用例，断言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HTMLTestRunner</a:t>
            </a:r>
            <a:r>
              <a:rPr lang="zh-CN" altLang="en-US" dirty="0"/>
              <a:t>生成测试报告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/>
              <a:t>xlrd</a:t>
            </a:r>
            <a:r>
              <a:rPr lang="zh-CN" altLang="en-US" dirty="0"/>
              <a:t>包操作</a:t>
            </a:r>
            <a:r>
              <a:rPr lang="en-US" altLang="zh-CN" dirty="0"/>
              <a:t>excel</a:t>
            </a:r>
            <a:r>
              <a:rPr lang="zh-CN" altLang="en-US" dirty="0"/>
              <a:t>文件，实现数据驱动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/>
              <a:t>、使用</a:t>
            </a:r>
            <a:r>
              <a:rPr lang="en-US" altLang="zh-CN" dirty="0" err="1"/>
              <a:t>smtplib</a:t>
            </a:r>
            <a:r>
              <a:rPr lang="zh-CN" altLang="en-US" dirty="0"/>
              <a:t>将测试报告发送邮件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接口自动化框架的实施步骤</a:t>
            </a:r>
          </a:p>
        </p:txBody>
      </p:sp>
    </p:spTree>
    <p:extLst>
      <p:ext uri="{BB962C8B-B14F-4D97-AF65-F5344CB8AC3E}">
        <p14:creationId xmlns:p14="http://schemas.microsoft.com/office/powerpoint/2010/main" val="9579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封装获取常量方法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08" y="1707653"/>
            <a:ext cx="6244387" cy="31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99542"/>
            <a:ext cx="389822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、存储域名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、存储获得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en-US" dirty="0">
                <a:latin typeface="+mn-ea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1466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cookie</a:t>
            </a:r>
            <a:r>
              <a:rPr lang="zh-CN" altLang="en-US" dirty="0"/>
              <a:t>的获取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7503732" cy="18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8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每个接口对应响应的</a:t>
            </a:r>
            <a:r>
              <a:rPr lang="en-US" altLang="zh-CN" sz="2800" dirty="0">
                <a:latin typeface="+mn-ea"/>
              </a:rPr>
              <a:t>.</a:t>
            </a:r>
            <a:r>
              <a:rPr lang="en-US" altLang="zh-CN" sz="2800" dirty="0" err="1">
                <a:latin typeface="+mn-ea"/>
              </a:rPr>
              <a:t>py</a:t>
            </a:r>
            <a:r>
              <a:rPr lang="zh-CN" altLang="en-US" sz="2800" dirty="0">
                <a:latin typeface="+mn-ea"/>
              </a:rPr>
              <a:t>文件，如</a:t>
            </a:r>
            <a:r>
              <a:rPr lang="en-US" altLang="zh-CN" sz="2800" dirty="0">
                <a:latin typeface="+mn-ea"/>
              </a:rPr>
              <a:t>login_test.py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每个文件中需要包含通过和失败的测试用例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包含断言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的管理及运用</a:t>
            </a:r>
          </a:p>
        </p:txBody>
      </p:sp>
    </p:spTree>
    <p:extLst>
      <p:ext uri="{BB962C8B-B14F-4D97-AF65-F5344CB8AC3E}">
        <p14:creationId xmlns:p14="http://schemas.microsoft.com/office/powerpoint/2010/main" val="30341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重构封装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7330331" cy="367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40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获取指定路径的</a:t>
            </a:r>
            <a:r>
              <a:rPr lang="en-US" altLang="zh-CN" sz="2800" dirty="0">
                <a:latin typeface="+mn-ea"/>
              </a:rPr>
              <a:t>.</a:t>
            </a:r>
            <a:r>
              <a:rPr lang="en-US" altLang="zh-CN" sz="2800" dirty="0" err="1">
                <a:latin typeface="+mn-ea"/>
              </a:rPr>
              <a:t>py</a:t>
            </a:r>
            <a:r>
              <a:rPr lang="zh-CN" altLang="en-US" sz="2800" dirty="0">
                <a:latin typeface="+mn-ea"/>
              </a:rPr>
              <a:t>文件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9" y="1635646"/>
            <a:ext cx="86090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3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和</a:t>
            </a:r>
            <a:r>
              <a:rPr lang="en-US" altLang="zh-CN" dirty="0" err="1"/>
              <a:t>HTMLTestRunner</a:t>
            </a:r>
            <a:r>
              <a:rPr lang="zh-CN" altLang="en-US" dirty="0"/>
              <a:t>结合生成报告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526"/>
            <a:ext cx="8417123" cy="438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import </a:t>
            </a:r>
            <a:r>
              <a:rPr lang="en-US" altLang="zh-CN" sz="2400" dirty="0" err="1"/>
              <a:t>xlrd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readExcel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filePath,index</a:t>
            </a:r>
            <a:r>
              <a:rPr lang="en-US" altLang="zh-CN" sz="2400" dirty="0"/>
              <a:t>):</a:t>
            </a:r>
            <a:br>
              <a:rPr lang="en-US" altLang="zh-CN" sz="2400" dirty="0"/>
            </a:br>
            <a:r>
              <a:rPr lang="en-US" altLang="zh-CN" sz="2400" dirty="0"/>
              <a:t>    workbook = </a:t>
            </a:r>
            <a:r>
              <a:rPr lang="en-US" altLang="zh-CN" sz="2400" dirty="0" err="1"/>
              <a:t>xlrd.open_workbook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filePath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table = </a:t>
            </a:r>
            <a:r>
              <a:rPr lang="en-US" altLang="zh-CN" sz="2400" dirty="0" err="1"/>
              <a:t>workbook.sheet_by_index</a:t>
            </a:r>
            <a:r>
              <a:rPr lang="en-US" altLang="zh-CN" sz="2400" dirty="0"/>
              <a:t>(index)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/>
              <a:t>return  </a:t>
            </a:r>
            <a:r>
              <a:rPr lang="en-US" altLang="zh-CN" sz="2400" dirty="0"/>
              <a:t>table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操作</a:t>
            </a:r>
            <a:r>
              <a:rPr lang="en-US" altLang="zh-CN" dirty="0"/>
              <a:t>excel</a:t>
            </a:r>
            <a:r>
              <a:rPr lang="zh-CN" altLang="en-US" dirty="0"/>
              <a:t>获得内容</a:t>
            </a:r>
          </a:p>
        </p:txBody>
      </p:sp>
    </p:spTree>
    <p:extLst>
      <p:ext uri="{BB962C8B-B14F-4D97-AF65-F5344CB8AC3E}">
        <p14:creationId xmlns:p14="http://schemas.microsoft.com/office/powerpoint/2010/main" val="22201781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2883</TotalTime>
  <Words>327</Words>
  <Application>Microsoft Office PowerPoint</Application>
  <PresentationFormat>全屏显示(16:9)</PresentationFormat>
  <Paragraphs>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华文楷体</vt:lpstr>
      <vt:lpstr>宋体</vt:lpstr>
      <vt:lpstr>Arial</vt:lpstr>
      <vt:lpstr>Calibri</vt:lpstr>
      <vt:lpstr>moban</vt:lpstr>
      <vt:lpstr>基于Python的接口框架设计</vt:lpstr>
      <vt:lpstr>接口自动化框架的实施步骤</vt:lpstr>
      <vt:lpstr>封装获取常量方法</vt:lpstr>
      <vt:lpstr>cookie的获取</vt:lpstr>
      <vt:lpstr>unittest中case的管理及运用</vt:lpstr>
      <vt:lpstr>unittest和request重构封装</vt:lpstr>
      <vt:lpstr>unittest和HTMLTestRunner结合生成报告</vt:lpstr>
      <vt:lpstr>unittest和HTMLTestRunner结合生成报告</vt:lpstr>
      <vt:lpstr>python操作excel获得内容</vt:lpstr>
      <vt:lpstr>python操作excel获得内容</vt:lpstr>
      <vt:lpstr>构建发送邮件服务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572</cp:revision>
  <dcterms:modified xsi:type="dcterms:W3CDTF">2020-10-06T11:59:57Z</dcterms:modified>
</cp:coreProperties>
</file>