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7" r:id="rId3"/>
    <p:sldId id="257" r:id="rId4"/>
    <p:sldId id="258" r:id="rId5"/>
    <p:sldId id="259" r:id="rId6"/>
    <p:sldId id="260" r:id="rId7"/>
    <p:sldId id="261" r:id="rId8"/>
    <p:sldId id="266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5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95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tags" Target="../tags/tag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p>
            <a:r>
              <a:rPr lang="en-US" altLang="zh-CN"/>
              <a:t>Using GPT with a Splitting Strategy for trainning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0" y="0"/>
            <a:ext cx="2015490" cy="513080"/>
          </a:xfrm>
        </p:spPr>
        <p:txBody>
          <a:bodyPr>
            <a:normAutofit fontScale="70000"/>
          </a:bodyPr>
          <a:p>
            <a:r>
              <a:rPr lang="en-US" altLang="zh-CN" b="1"/>
              <a:t>E-Da Hospital</a:t>
            </a:r>
            <a:endParaRPr lang="en-US" altLang="zh-CN" b="1"/>
          </a:p>
        </p:txBody>
      </p:sp>
      <p:sp>
        <p:nvSpPr>
          <p:cNvPr id="4" name="副标题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8692515" y="6160135"/>
            <a:ext cx="3499485" cy="697865"/>
          </a:xfrm>
          <a:prstGeom prst="rect">
            <a:avLst/>
          </a:prstGeom>
        </p:spPr>
        <p:txBody>
          <a:bodyPr vert="horz" lIns="90000" tIns="46800" rIns="90000" bIns="46800" rtlCol="0">
            <a:normAutofit fontScale="60000"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b="1"/>
              <a:t>Yung-Hsu Lei,MD</a:t>
            </a:r>
            <a:endParaRPr lang="en-US" altLang="zh-CN" b="1"/>
          </a:p>
          <a:p>
            <a:pPr algn="r"/>
            <a:r>
              <a:rPr lang="en-US" altLang="zh-CN" b="1"/>
              <a:t>a89182a89182@gmail.com</a:t>
            </a:r>
            <a:endParaRPr lang="en-US" altLang="zh-CN" b="1"/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Please download the file.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https://drive.google.com/file/d/1QzPfHdJ_FkRPz7TPaj_UvBkelUt9U4vB/view?usp=drive_link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Place the target file in the same folder as the .exe file.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63140" y="2292985"/>
            <a:ext cx="7658100" cy="31527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Open the .exe file and enter the file name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330" y="2887345"/>
            <a:ext cx="10968990" cy="19640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Output file. 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85800" y="2190115"/>
            <a:ext cx="10821035" cy="22790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Enter the following prompt: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0000" y="1490345"/>
            <a:ext cx="7429500" cy="50768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p>
            <a:r>
              <a:rPr lang="en-US" altLang="zh-CN"/>
              <a:t>Using GPT with a Splitting Strategy for trainning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0" y="0"/>
            <a:ext cx="2015490" cy="513080"/>
          </a:xfrm>
        </p:spPr>
        <p:txBody>
          <a:bodyPr>
            <a:normAutofit fontScale="70000"/>
          </a:bodyPr>
          <a:p>
            <a:r>
              <a:rPr lang="en-US" altLang="zh-CN" b="1"/>
              <a:t>E-Da Hospital</a:t>
            </a:r>
            <a:endParaRPr lang="en-US" altLang="zh-CN" b="1"/>
          </a:p>
        </p:txBody>
      </p:sp>
      <p:sp>
        <p:nvSpPr>
          <p:cNvPr id="4" name="副标题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8692515" y="6160135"/>
            <a:ext cx="3499485" cy="697865"/>
          </a:xfrm>
          <a:prstGeom prst="rect">
            <a:avLst/>
          </a:prstGeom>
        </p:spPr>
        <p:txBody>
          <a:bodyPr vert="horz" lIns="90000" tIns="46800" rIns="90000" bIns="46800" rtlCol="0">
            <a:normAutofit fontScale="60000"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b="1"/>
              <a:t>Yung-Hsu Lei,MD</a:t>
            </a:r>
            <a:endParaRPr lang="en-US" altLang="zh-CN" b="1"/>
          </a:p>
          <a:p>
            <a:pPr algn="r"/>
            <a:r>
              <a:rPr lang="en-US" altLang="zh-CN" b="1"/>
              <a:t>a89182a89182@gmail.com</a:t>
            </a:r>
            <a:endParaRPr lang="en-US" altLang="zh-CN" b="1"/>
          </a:p>
        </p:txBody>
      </p:sp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449</Words>
  <Application>WPS 演示</Application>
  <PresentationFormat>宽屏</PresentationFormat>
  <Paragraphs>28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SimSun</vt:lpstr>
      <vt:lpstr>Wingdings</vt:lpstr>
      <vt:lpstr>Wingdings</vt:lpstr>
      <vt:lpstr>Microsoft YaHei</vt:lpstr>
      <vt:lpstr>Arial Unicode MS</vt:lpstr>
      <vt:lpstr>Calibri</vt:lpstr>
      <vt:lpstr>WPS</vt:lpstr>
      <vt:lpstr>Using GPT with a Splitting Strategy for trainning</vt:lpstr>
      <vt:lpstr>Please download the file.</vt:lpstr>
      <vt:lpstr>Place the target file in the same folder as the .exe file.</vt:lpstr>
      <vt:lpstr>Open the .exe file and enter the file name</vt:lpstr>
      <vt:lpstr>Open the output file. If the original file is too large, you can open the "part" files instead. </vt:lpstr>
      <vt:lpstr>Enter the following prompt:</vt:lpstr>
      <vt:lpstr>Using GPT with a Splitting Strategy for trainning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YoshiLei </cp:lastModifiedBy>
  <cp:revision>160</cp:revision>
  <dcterms:created xsi:type="dcterms:W3CDTF">2019-06-19T02:08:00Z</dcterms:created>
  <dcterms:modified xsi:type="dcterms:W3CDTF">2025-02-06T13:58:58Z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2052-12.1.0.19770</vt:lpwstr>
  </property>
  <property fmtid="{D5CDD505-2E9C-101B-9397-08002B2CF9AE}" pid="3" name="ICV">
    <vt:lpwstr>72506691BBAE49FFB2848015E9FC7B5D_13</vt:lpwstr>
  </property>
</Properties>
</file>