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05A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50" d="100"/>
          <a:sy n="50" d="100"/>
        </p:scale>
        <p:origin x="9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1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8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85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2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9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4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156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78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61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82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9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65B6-CFA0-4E07-A491-56113BD15F57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720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0" y="5077326"/>
            <a:ext cx="5715001" cy="1347537"/>
            <a:chOff x="-6153150" y="5077326"/>
            <a:chExt cx="5715001" cy="1347537"/>
          </a:xfrm>
        </p:grpSpPr>
        <p:sp>
          <p:nvSpPr>
            <p:cNvPr id="2" name="Pentágono 1"/>
            <p:cNvSpPr/>
            <p:nvPr/>
          </p:nvSpPr>
          <p:spPr>
            <a:xfrm>
              <a:off x="-6153150" y="5077326"/>
              <a:ext cx="4872789" cy="1347537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Cheurón 4"/>
            <p:cNvSpPr/>
            <p:nvPr/>
          </p:nvSpPr>
          <p:spPr>
            <a:xfrm>
              <a:off x="-1871165" y="5077326"/>
              <a:ext cx="1433016" cy="1347537"/>
            </a:xfrm>
            <a:prstGeom prst="chevr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6" name="Pentágono 5"/>
            <p:cNvSpPr/>
            <p:nvPr/>
          </p:nvSpPr>
          <p:spPr>
            <a:xfrm>
              <a:off x="-6153149" y="5238751"/>
              <a:ext cx="4610100" cy="990600"/>
            </a:xfrm>
            <a:prstGeom prst="homePlat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-6061757" y="5414028"/>
              <a:ext cx="4059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32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SERGIO MARCHANT</a:t>
              </a:r>
              <a:endParaRPr lang="es-CL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rgamino horizontal 15"/>
          <p:cNvSpPr/>
          <p:nvPr/>
        </p:nvSpPr>
        <p:spPr>
          <a:xfrm>
            <a:off x="393895" y="5275385"/>
            <a:ext cx="11437034" cy="1252024"/>
          </a:xfrm>
          <a:prstGeom prst="horizontalScroll">
            <a:avLst/>
          </a:prstGeom>
          <a:solidFill>
            <a:srgbClr val="77E05A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2433710" y="5178122"/>
            <a:ext cx="76292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800" b="1" dirty="0" smtClean="0">
                <a:solidFill>
                  <a:schemeClr val="bg1"/>
                </a:solidFill>
              </a:rPr>
              <a:t>INTRODUCCION</a:t>
            </a:r>
            <a:endParaRPr lang="es-CL" sz="8800" b="1" dirty="0">
              <a:solidFill>
                <a:schemeClr val="bg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300360" y="2355381"/>
            <a:ext cx="768832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CAPITULO </a:t>
            </a:r>
            <a:r>
              <a:rPr lang="es-CL" sz="13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es-CL" sz="1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704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8" y="3238603"/>
            <a:ext cx="3219157" cy="16095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41" y="2725484"/>
            <a:ext cx="2966153" cy="29661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86" y="2121830"/>
            <a:ext cx="3364854" cy="41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721895" y="2614862"/>
            <a:ext cx="10571746" cy="3801374"/>
            <a:chOff x="721895" y="2614862"/>
            <a:chExt cx="10571746" cy="3801374"/>
          </a:xfrm>
        </p:grpSpPr>
        <p:sp>
          <p:nvSpPr>
            <p:cNvPr id="9" name="Rectángulo 8"/>
            <p:cNvSpPr/>
            <p:nvPr/>
          </p:nvSpPr>
          <p:spPr>
            <a:xfrm>
              <a:off x="2623714" y="2614862"/>
              <a:ext cx="8669927" cy="3801374"/>
            </a:xfrm>
            <a:prstGeom prst="rect">
              <a:avLst/>
            </a:prstGeom>
            <a:solidFill>
              <a:schemeClr val="bg1"/>
            </a:solidFill>
            <a:ln w="920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95" y="2763858"/>
              <a:ext cx="2487124" cy="3652378"/>
            </a:xfrm>
            <a:prstGeom prst="rect">
              <a:avLst/>
            </a:prstGeom>
          </p:spPr>
        </p:pic>
      </p:grpSp>
      <p:sp>
        <p:nvSpPr>
          <p:cNvPr id="12" name="CuadroTexto 11"/>
          <p:cNvSpPr txBox="1"/>
          <p:nvPr/>
        </p:nvSpPr>
        <p:spPr>
          <a:xfrm>
            <a:off x="4067292" y="3741049"/>
            <a:ext cx="5533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TEMARIO</a:t>
            </a:r>
            <a:endParaRPr lang="es-CL" sz="9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82830" y="2573544"/>
            <a:ext cx="735169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MODULO </a:t>
            </a:r>
            <a:r>
              <a:rPr lang="es-CL" sz="8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</a:p>
          <a:p>
            <a:pPr algn="ctr"/>
            <a:r>
              <a:rPr lang="es-CL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INSTALACION DE</a:t>
            </a:r>
          </a:p>
          <a:p>
            <a:pPr algn="ctr"/>
            <a:r>
              <a:rPr lang="es-CL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SOFTWARES</a:t>
            </a:r>
          </a:p>
          <a:p>
            <a:pPr algn="ctr"/>
            <a:r>
              <a:rPr lang="es-CL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XAMPP Y DERIVADOS</a:t>
            </a:r>
            <a:endParaRPr lang="es-CL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728874" y="3106880"/>
            <a:ext cx="84513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MODULO </a:t>
            </a:r>
            <a:r>
              <a:rPr lang="es-CL" sz="9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</a:p>
          <a:p>
            <a:pPr algn="ctr"/>
            <a:r>
              <a:rPr lang="es-CL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CONOCIENDO PHP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746815" y="2385041"/>
            <a:ext cx="6314549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MODULO </a:t>
            </a:r>
            <a:r>
              <a:rPr lang="es-CL" sz="8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</a:p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BASES DE DATOS</a:t>
            </a:r>
          </a:p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MYSQL</a:t>
            </a:r>
          </a:p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PHPMYADMIN</a:t>
            </a:r>
            <a:endParaRPr lang="es-C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78965" y="2295152"/>
            <a:ext cx="560679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MODULO </a:t>
            </a:r>
            <a:r>
              <a:rPr lang="es-CL" sz="8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04</a:t>
            </a:r>
          </a:p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PHP POO</a:t>
            </a:r>
          </a:p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ORIENTADO A </a:t>
            </a:r>
          </a:p>
          <a:p>
            <a:pPr algn="ctr"/>
            <a:r>
              <a:rPr lang="es-CL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OBJETOS</a:t>
            </a:r>
          </a:p>
          <a:p>
            <a:endParaRPr lang="es-C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64780" y="2982201"/>
            <a:ext cx="627768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MODULO </a:t>
            </a:r>
            <a:r>
              <a:rPr lang="es-CL" sz="10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05</a:t>
            </a:r>
          </a:p>
          <a:p>
            <a:r>
              <a:rPr lang="es-CL" sz="8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HTML5 Y CSS</a:t>
            </a:r>
            <a:endParaRPr lang="es-CL" sz="8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18387" y="2878950"/>
            <a:ext cx="74318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MODULO </a:t>
            </a:r>
            <a:r>
              <a:rPr lang="es-CL" sz="6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06</a:t>
            </a:r>
          </a:p>
          <a:p>
            <a:pPr algn="ctr"/>
            <a:r>
              <a:rPr lang="es-CL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APLICANDO TODOS LOS </a:t>
            </a:r>
          </a:p>
          <a:p>
            <a:pPr algn="ctr"/>
            <a:r>
              <a:rPr lang="es-CL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CONOCIMIENTOS</a:t>
            </a:r>
          </a:p>
          <a:p>
            <a:pPr algn="ctr"/>
            <a:r>
              <a:rPr lang="es-CL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Y DISEÑANDO UNA WEB</a:t>
            </a:r>
            <a:endParaRPr lang="es-CL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95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01800" y="4263420"/>
            <a:ext cx="10894025" cy="1981200"/>
            <a:chOff x="449400" y="4263420"/>
            <a:chExt cx="10894025" cy="19812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00" y="4263420"/>
              <a:ext cx="1981200" cy="19812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2430600" y="4278690"/>
              <a:ext cx="89128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9600" dirty="0" err="1" smtClean="0">
                  <a:solidFill>
                    <a:schemeClr val="bg1"/>
                  </a:solidFill>
                </a:rPr>
                <a:t>youtube</a:t>
              </a:r>
              <a:r>
                <a:rPr lang="es-CL" sz="9600" dirty="0" smtClean="0">
                  <a:solidFill>
                    <a:schemeClr val="bg1"/>
                  </a:solidFill>
                </a:rPr>
                <a:t>/dogdark</a:t>
              </a:r>
              <a:endParaRPr lang="es-CL" sz="9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-160200" y="3739545"/>
            <a:ext cx="10828200" cy="2647950"/>
            <a:chOff x="2583000" y="1773985"/>
            <a:chExt cx="12958660" cy="3086100"/>
          </a:xfrm>
        </p:grpSpPr>
        <p:sp>
          <p:nvSpPr>
            <p:cNvPr id="7" name="CuadroTexto 6"/>
            <p:cNvSpPr txBox="1"/>
            <p:nvPr/>
          </p:nvSpPr>
          <p:spPr>
            <a:xfrm>
              <a:off x="5480701" y="2532205"/>
              <a:ext cx="1006095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9600" dirty="0" smtClean="0">
                  <a:solidFill>
                    <a:schemeClr val="bg1"/>
                  </a:solidFill>
                </a:rPr>
                <a:t>https://programo.cl</a:t>
              </a:r>
              <a:endParaRPr lang="es-CL" sz="9600" dirty="0">
                <a:solidFill>
                  <a:schemeClr val="bg1"/>
                </a:solidFill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00" y="1773985"/>
              <a:ext cx="3086100" cy="308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7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dogdark</dc:creator>
  <cp:lastModifiedBy>dogdark</cp:lastModifiedBy>
  <cp:revision>20</cp:revision>
  <dcterms:created xsi:type="dcterms:W3CDTF">2020-11-06T05:21:59Z</dcterms:created>
  <dcterms:modified xsi:type="dcterms:W3CDTF">2020-11-06T07:13:03Z</dcterms:modified>
</cp:coreProperties>
</file>