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05A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21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8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85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2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9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4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156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78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961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82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9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65B6-CFA0-4E07-A491-56113BD15F57}" type="datetimeFigureOut">
              <a:rPr lang="es-CL" smtClean="0"/>
              <a:t>07-11-2020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AB4A-FCFB-4D6A-A403-C18A92A9B6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720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rgamino horizontal 15"/>
          <p:cNvSpPr/>
          <p:nvPr/>
        </p:nvSpPr>
        <p:spPr>
          <a:xfrm>
            <a:off x="393895" y="5275385"/>
            <a:ext cx="11437034" cy="1252024"/>
          </a:xfrm>
          <a:prstGeom prst="horizontalScroll">
            <a:avLst/>
          </a:prstGeom>
          <a:solidFill>
            <a:srgbClr val="77E05A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/>
          <p:cNvSpPr txBox="1"/>
          <p:nvPr/>
        </p:nvSpPr>
        <p:spPr>
          <a:xfrm>
            <a:off x="590844" y="5178122"/>
            <a:ext cx="11071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b="1" dirty="0" smtClean="0">
                <a:solidFill>
                  <a:schemeClr val="bg1"/>
                </a:solidFill>
              </a:rPr>
              <a:t>MODULO 1</a:t>
            </a:r>
            <a:endParaRPr lang="es-CL" sz="8800" b="1" dirty="0">
              <a:solidFill>
                <a:schemeClr val="bg1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2363" cy="1995381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2300360" y="2355381"/>
            <a:ext cx="768832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CAPITULO </a:t>
            </a:r>
            <a:r>
              <a:rPr lang="es-CL" sz="13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  <a:endParaRPr lang="es-CL" sz="13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88498" y="5189846"/>
            <a:ext cx="11071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b="1" dirty="0" smtClean="0">
                <a:solidFill>
                  <a:schemeClr val="bg1"/>
                </a:solidFill>
              </a:rPr>
              <a:t>INSTALANDO XAMPP</a:t>
            </a:r>
            <a:endParaRPr lang="es-CL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4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  <p:bldP spid="20" grpId="0"/>
      <p:bldP spid="21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4000" cy="1998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24" y="2768483"/>
            <a:ext cx="4214496" cy="3870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878327" y="1929660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2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HOST</a:t>
            </a:r>
            <a:endParaRPr lang="es-CL" sz="7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2251" y="1727552"/>
            <a:ext cx="3698383" cy="369838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379" y="1727551"/>
            <a:ext cx="3698383" cy="369838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789" y="1727550"/>
            <a:ext cx="3698383" cy="369838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51407" y="1295329"/>
            <a:ext cx="3810000" cy="381000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54896" y="1300178"/>
            <a:ext cx="3810000" cy="3810000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50313" y="130000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4000" cy="1998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24" y="2768483"/>
            <a:ext cx="4214496" cy="387057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878327" y="1929660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72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HOST</a:t>
            </a:r>
            <a:endParaRPr lang="es-CL" sz="7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1143" y="2768483"/>
            <a:ext cx="4858535" cy="3237029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6176972" y="2957246"/>
            <a:ext cx="2276215" cy="484632"/>
            <a:chOff x="-3370317" y="1687344"/>
            <a:chExt cx="2276215" cy="484632"/>
          </a:xfrm>
        </p:grpSpPr>
        <p:sp>
          <p:nvSpPr>
            <p:cNvPr id="21" name="Flecha derecha 20"/>
            <p:cNvSpPr/>
            <p:nvPr/>
          </p:nvSpPr>
          <p:spPr>
            <a:xfrm>
              <a:off x="-3370317" y="1687344"/>
              <a:ext cx="97840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Flecha derecha 21"/>
            <p:cNvSpPr/>
            <p:nvPr/>
          </p:nvSpPr>
          <p:spPr>
            <a:xfrm>
              <a:off x="-2072510" y="1687344"/>
              <a:ext cx="97840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29" name="Grupo 28"/>
          <p:cNvGrpSpPr/>
          <p:nvPr/>
        </p:nvGrpSpPr>
        <p:grpSpPr>
          <a:xfrm rot="10800000">
            <a:off x="6380572" y="2942984"/>
            <a:ext cx="2188413" cy="484632"/>
            <a:chOff x="895350" y="2768483"/>
            <a:chExt cx="2188413" cy="484632"/>
          </a:xfrm>
        </p:grpSpPr>
        <p:sp>
          <p:nvSpPr>
            <p:cNvPr id="27" name="Flecha derecha 26"/>
            <p:cNvSpPr/>
            <p:nvPr/>
          </p:nvSpPr>
          <p:spPr>
            <a:xfrm>
              <a:off x="895350" y="2768483"/>
              <a:ext cx="97840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Flecha derecha 27"/>
            <p:cNvSpPr/>
            <p:nvPr/>
          </p:nvSpPr>
          <p:spPr>
            <a:xfrm>
              <a:off x="2105355" y="2768483"/>
              <a:ext cx="978408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0453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31615 -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51615 0.004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3008 -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2891 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02188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0638 -1.85185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0638 -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10638 0.0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4000" cy="1998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>
            <a:off x="1698791" y="1929660"/>
            <a:ext cx="74783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TIPOS DE HOST</a:t>
            </a:r>
            <a:endParaRPr lang="es-CL" sz="8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05" y="3499320"/>
            <a:ext cx="2248083" cy="289091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856" y="3534791"/>
            <a:ext cx="1516524" cy="28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4000" cy="1998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99" y="3516924"/>
            <a:ext cx="3163101" cy="29049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43" y="3516924"/>
            <a:ext cx="3163101" cy="290497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846443" y="2706920"/>
            <a:ext cx="2539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  <a:endParaRPr lang="es-CL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807770" y="2706919"/>
            <a:ext cx="3578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EXTERNO</a:t>
            </a:r>
            <a:endParaRPr lang="es-CL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85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0000" y="360000"/>
            <a:ext cx="70054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CURSO PHP</a:t>
            </a:r>
            <a:endParaRPr lang="es-CL" sz="9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360000"/>
            <a:ext cx="2304000" cy="19984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400" y="2986411"/>
            <a:ext cx="4215600" cy="38715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5" y="3111611"/>
            <a:ext cx="3251367" cy="32513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517636" y="2664756"/>
            <a:ext cx="174919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endParaRPr lang="es-CL" sz="20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14461" y="2358498"/>
            <a:ext cx="2539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  <a:endParaRPr lang="es-CL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28094" y="2356150"/>
            <a:ext cx="2904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XAMPP</a:t>
            </a:r>
            <a:endParaRPr lang="es-CL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42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28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dogdark</dc:creator>
  <cp:lastModifiedBy>dogdark</cp:lastModifiedBy>
  <cp:revision>37</cp:revision>
  <dcterms:created xsi:type="dcterms:W3CDTF">2020-11-06T05:21:59Z</dcterms:created>
  <dcterms:modified xsi:type="dcterms:W3CDTF">2020-11-08T03:59:22Z</dcterms:modified>
</cp:coreProperties>
</file>