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262626"/>
    <a:srgbClr val="0070C0"/>
    <a:srgbClr val="41719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18" autoAdjust="0"/>
    <p:restoredTop sz="94660"/>
  </p:normalViewPr>
  <p:slideViewPr>
    <p:cSldViewPr snapToGrid="0">
      <p:cViewPr>
        <p:scale>
          <a:sx n="50" d="100"/>
          <a:sy n="50" d="100"/>
        </p:scale>
        <p:origin x="3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B30AC-6850-4254-8315-F9B3606A8A8D}" type="datetimeFigureOut">
              <a:rPr lang="es-CL" smtClean="0"/>
              <a:t>14-11-2020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0CC5-CA8B-44EA-B05D-D32C9D61E9C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54242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B30AC-6850-4254-8315-F9B3606A8A8D}" type="datetimeFigureOut">
              <a:rPr lang="es-CL" smtClean="0"/>
              <a:t>14-11-2020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0CC5-CA8B-44EA-B05D-D32C9D61E9C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30957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B30AC-6850-4254-8315-F9B3606A8A8D}" type="datetimeFigureOut">
              <a:rPr lang="es-CL" smtClean="0"/>
              <a:t>14-11-2020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0CC5-CA8B-44EA-B05D-D32C9D61E9C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2067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B30AC-6850-4254-8315-F9B3606A8A8D}" type="datetimeFigureOut">
              <a:rPr lang="es-CL" smtClean="0"/>
              <a:t>14-11-2020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0CC5-CA8B-44EA-B05D-D32C9D61E9C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59121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B30AC-6850-4254-8315-F9B3606A8A8D}" type="datetimeFigureOut">
              <a:rPr lang="es-CL" smtClean="0"/>
              <a:t>14-11-2020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0CC5-CA8B-44EA-B05D-D32C9D61E9C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92985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B30AC-6850-4254-8315-F9B3606A8A8D}" type="datetimeFigureOut">
              <a:rPr lang="es-CL" smtClean="0"/>
              <a:t>14-11-2020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0CC5-CA8B-44EA-B05D-D32C9D61E9C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16553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B30AC-6850-4254-8315-F9B3606A8A8D}" type="datetimeFigureOut">
              <a:rPr lang="es-CL" smtClean="0"/>
              <a:t>14-11-2020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0CC5-CA8B-44EA-B05D-D32C9D61E9C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99524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B30AC-6850-4254-8315-F9B3606A8A8D}" type="datetimeFigureOut">
              <a:rPr lang="es-CL" smtClean="0"/>
              <a:t>14-11-2020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0CC5-CA8B-44EA-B05D-D32C9D61E9C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28481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B30AC-6850-4254-8315-F9B3606A8A8D}" type="datetimeFigureOut">
              <a:rPr lang="es-CL" smtClean="0"/>
              <a:t>14-11-2020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0CC5-CA8B-44EA-B05D-D32C9D61E9C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7407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B30AC-6850-4254-8315-F9B3606A8A8D}" type="datetimeFigureOut">
              <a:rPr lang="es-CL" smtClean="0"/>
              <a:t>14-11-2020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0CC5-CA8B-44EA-B05D-D32C9D61E9C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88756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B30AC-6850-4254-8315-F9B3606A8A8D}" type="datetimeFigureOut">
              <a:rPr lang="es-CL" smtClean="0"/>
              <a:t>14-11-2020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0CC5-CA8B-44EA-B05D-D32C9D61E9C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8744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B30AC-6850-4254-8315-F9B3606A8A8D}" type="datetimeFigureOut">
              <a:rPr lang="es-CL" smtClean="0"/>
              <a:t>14-11-2020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40CC5-CA8B-44EA-B05D-D32C9D61E9C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1071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440000" y="360000"/>
            <a:ext cx="700544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96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CURSO PHP</a:t>
            </a:r>
            <a:endParaRPr lang="es-CL" sz="9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000" y="360000"/>
            <a:ext cx="2302363" cy="1995381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2300360" y="2355381"/>
            <a:ext cx="7688323" cy="20928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96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CAPITULO </a:t>
            </a:r>
            <a:r>
              <a:rPr lang="es-CL" sz="13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03</a:t>
            </a:r>
            <a:endParaRPr lang="es-CL" sz="13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588498" y="5189846"/>
            <a:ext cx="110715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8800" b="1" dirty="0" smtClean="0">
                <a:solidFill>
                  <a:schemeClr val="bg1"/>
                </a:solidFill>
              </a:rPr>
              <a:t>CONOCIENDO</a:t>
            </a:r>
            <a:r>
              <a:rPr lang="es-CL" sz="8800" b="1" dirty="0" smtClean="0">
                <a:solidFill>
                  <a:schemeClr val="bg1"/>
                </a:solidFill>
              </a:rPr>
              <a:t> </a:t>
            </a:r>
            <a:r>
              <a:rPr lang="es-CL" sz="8800" b="1" dirty="0" smtClean="0">
                <a:solidFill>
                  <a:schemeClr val="bg1"/>
                </a:solidFill>
              </a:rPr>
              <a:t>XAMPP</a:t>
            </a:r>
            <a:endParaRPr lang="es-CL" sz="8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390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xit" presetSubtype="2" fill="hold" grpId="1" nodeType="withEffect">
                                  <p:stCondLst>
                                    <p:cond delay="4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13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3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2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1" presetClass="exit" presetSubtype="0" fill="hold" grpId="1" nodeType="withEffect">
                                  <p:stCondLst>
                                    <p:cond delay="46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1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1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2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6" grpId="1"/>
      <p:bldP spid="8" grpId="0"/>
      <p:bldP spid="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440000" y="360000"/>
            <a:ext cx="700544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96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CURSO PHP</a:t>
            </a:r>
            <a:endParaRPr lang="es-CL" sz="9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000" y="360000"/>
            <a:ext cx="2302363" cy="199538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331" y="2355381"/>
            <a:ext cx="3520470" cy="352047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762" y="2355381"/>
            <a:ext cx="1187919" cy="118791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762" y="3543300"/>
            <a:ext cx="1187919" cy="118791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762" y="4687932"/>
            <a:ext cx="1187919" cy="1187919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5781961" y="2164510"/>
            <a:ext cx="41745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66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APACHE </a:t>
            </a:r>
            <a:r>
              <a:rPr lang="es-CL" sz="96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  <a:endParaRPr lang="es-CL" sz="9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5781961" y="3758619"/>
            <a:ext cx="18213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66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PHP</a:t>
            </a:r>
            <a:endParaRPr lang="es-CL" sz="9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802270" y="4817235"/>
            <a:ext cx="307488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66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MYSQL</a:t>
            </a:r>
            <a:endParaRPr lang="es-CL" sz="9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255" y="2164510"/>
            <a:ext cx="2762250" cy="2762250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6548529" y="4792786"/>
            <a:ext cx="25747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8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HTDOCS</a:t>
            </a:r>
            <a:endParaRPr lang="es-CL" sz="48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18" name="Grupo 17"/>
          <p:cNvGrpSpPr/>
          <p:nvPr/>
        </p:nvGrpSpPr>
        <p:grpSpPr>
          <a:xfrm>
            <a:off x="4294043" y="2365120"/>
            <a:ext cx="7845602" cy="4444189"/>
            <a:chOff x="3183882" y="1168900"/>
            <a:chExt cx="8071946" cy="4729656"/>
          </a:xfrm>
        </p:grpSpPr>
        <p:grpSp>
          <p:nvGrpSpPr>
            <p:cNvPr id="19" name="Grupo 18"/>
            <p:cNvGrpSpPr/>
            <p:nvPr/>
          </p:nvGrpSpPr>
          <p:grpSpPr>
            <a:xfrm>
              <a:off x="3183882" y="1168900"/>
              <a:ext cx="8071946" cy="4729656"/>
              <a:chOff x="3358054" y="1560786"/>
              <a:chExt cx="8071946" cy="4729656"/>
            </a:xfrm>
          </p:grpSpPr>
          <p:sp>
            <p:nvSpPr>
              <p:cNvPr id="21" name="Rectángulo redondeado 20"/>
              <p:cNvSpPr/>
              <p:nvPr/>
            </p:nvSpPr>
            <p:spPr>
              <a:xfrm>
                <a:off x="3358054" y="1560786"/>
                <a:ext cx="8071946" cy="4729656"/>
              </a:xfrm>
              <a:prstGeom prst="roundRect">
                <a:avLst>
                  <a:gd name="adj" fmla="val 1667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/>
              </a:p>
            </p:txBody>
          </p:sp>
          <p:sp>
            <p:nvSpPr>
              <p:cNvPr id="22" name="Rectángulo redondeado 21"/>
              <p:cNvSpPr/>
              <p:nvPr/>
            </p:nvSpPr>
            <p:spPr>
              <a:xfrm>
                <a:off x="3365201" y="1567929"/>
                <a:ext cx="8060400" cy="382314"/>
              </a:xfrm>
              <a:prstGeom prst="roundRect">
                <a:avLst>
                  <a:gd name="adj" fmla="val 19781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/>
              </a:p>
            </p:txBody>
          </p:sp>
        </p:grpSp>
        <p:cxnSp>
          <p:nvCxnSpPr>
            <p:cNvPr id="20" name="Conector recto 19"/>
            <p:cNvCxnSpPr/>
            <p:nvPr/>
          </p:nvCxnSpPr>
          <p:spPr>
            <a:xfrm>
              <a:off x="5406805" y="1558357"/>
              <a:ext cx="0" cy="434019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CuadroTexto 24"/>
          <p:cNvSpPr txBox="1"/>
          <p:nvPr/>
        </p:nvSpPr>
        <p:spPr>
          <a:xfrm>
            <a:off x="4593676" y="2803610"/>
            <a:ext cx="15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Disco local (C:)</a:t>
            </a:r>
            <a:endParaRPr lang="es-CL" dirty="0"/>
          </a:p>
        </p:txBody>
      </p:sp>
      <p:pic>
        <p:nvPicPr>
          <p:cNvPr id="26" name="Imagen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757" y="3376351"/>
            <a:ext cx="387862" cy="387862"/>
          </a:xfrm>
          <a:prstGeom prst="rect">
            <a:avLst/>
          </a:prstGeom>
        </p:spPr>
      </p:pic>
      <p:sp>
        <p:nvSpPr>
          <p:cNvPr id="27" name="CuadroTexto 26"/>
          <p:cNvSpPr txBox="1"/>
          <p:nvPr/>
        </p:nvSpPr>
        <p:spPr>
          <a:xfrm>
            <a:off x="5001021" y="3373304"/>
            <a:ext cx="818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 smtClean="0"/>
              <a:t>xampp</a:t>
            </a:r>
            <a:endParaRPr lang="es-CL" dirty="0"/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098" y="2846395"/>
            <a:ext cx="900000" cy="900000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443" y="2847335"/>
            <a:ext cx="900000" cy="900000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934" y="2843903"/>
            <a:ext cx="900000" cy="900000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556" y="2834170"/>
            <a:ext cx="900000" cy="900000"/>
          </a:xfrm>
          <a:prstGeom prst="rect">
            <a:avLst/>
          </a:prstGeom>
        </p:spPr>
      </p:pic>
      <p:sp>
        <p:nvSpPr>
          <p:cNvPr id="32" name="CuadroTexto 31"/>
          <p:cNvSpPr txBox="1"/>
          <p:nvPr/>
        </p:nvSpPr>
        <p:spPr>
          <a:xfrm>
            <a:off x="6598238" y="363072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apache2</a:t>
            </a:r>
            <a:endParaRPr lang="es-CL" dirty="0"/>
          </a:p>
        </p:txBody>
      </p:sp>
      <p:sp>
        <p:nvSpPr>
          <p:cNvPr id="33" name="CuadroTexto 32"/>
          <p:cNvSpPr txBox="1"/>
          <p:nvPr/>
        </p:nvSpPr>
        <p:spPr>
          <a:xfrm>
            <a:off x="7984193" y="3630727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 smtClean="0"/>
              <a:t>php</a:t>
            </a:r>
            <a:endParaRPr lang="es-CL" dirty="0"/>
          </a:p>
        </p:txBody>
      </p:sp>
      <p:sp>
        <p:nvSpPr>
          <p:cNvPr id="34" name="CuadroTexto 33"/>
          <p:cNvSpPr txBox="1"/>
          <p:nvPr/>
        </p:nvSpPr>
        <p:spPr>
          <a:xfrm>
            <a:off x="9097873" y="3630727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 smtClean="0"/>
              <a:t>mysql</a:t>
            </a:r>
            <a:endParaRPr lang="es-CL" dirty="0"/>
          </a:p>
        </p:txBody>
      </p:sp>
      <p:sp>
        <p:nvSpPr>
          <p:cNvPr id="35" name="CuadroTexto 34"/>
          <p:cNvSpPr txBox="1"/>
          <p:nvPr/>
        </p:nvSpPr>
        <p:spPr>
          <a:xfrm>
            <a:off x="10334835" y="3630727"/>
            <a:ext cx="809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 smtClean="0"/>
              <a:t>htdocs</a:t>
            </a:r>
            <a:endParaRPr lang="es-CL" dirty="0"/>
          </a:p>
        </p:txBody>
      </p:sp>
      <p:grpSp>
        <p:nvGrpSpPr>
          <p:cNvPr id="37" name="Grupo 36"/>
          <p:cNvGrpSpPr/>
          <p:nvPr/>
        </p:nvGrpSpPr>
        <p:grpSpPr>
          <a:xfrm>
            <a:off x="7960993" y="3702091"/>
            <a:ext cx="1607979" cy="1649611"/>
            <a:chOff x="4587081" y="2000250"/>
            <a:chExt cx="1607979" cy="1649611"/>
          </a:xfrm>
        </p:grpSpPr>
        <p:sp>
          <p:nvSpPr>
            <p:cNvPr id="38" name="Rectángulo redondeado 37"/>
            <p:cNvSpPr/>
            <p:nvPr/>
          </p:nvSpPr>
          <p:spPr>
            <a:xfrm>
              <a:off x="4591050" y="2000250"/>
              <a:ext cx="1604010" cy="1649611"/>
            </a:xfrm>
            <a:prstGeom prst="roundRect">
              <a:avLst>
                <a:gd name="adj" fmla="val 254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L"/>
                <a:t>PEGAR</a:t>
              </a:r>
              <a:endParaRPr lang="es-CL" dirty="0"/>
            </a:p>
          </p:txBody>
        </p:sp>
        <p:cxnSp>
          <p:nvCxnSpPr>
            <p:cNvPr id="39" name="Conector recto 38"/>
            <p:cNvCxnSpPr/>
            <p:nvPr/>
          </p:nvCxnSpPr>
          <p:spPr>
            <a:xfrm>
              <a:off x="4591050" y="2423161"/>
              <a:ext cx="1604010" cy="3333"/>
            </a:xfrm>
            <a:prstGeom prst="line">
              <a:avLst/>
            </a:prstGeom>
            <a:ln w="127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CuadroTexto 39"/>
            <p:cNvSpPr txBox="1"/>
            <p:nvPr/>
          </p:nvSpPr>
          <p:spPr>
            <a:xfrm>
              <a:off x="4648200" y="2027277"/>
              <a:ext cx="793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 smtClean="0"/>
                <a:t>Nuevo</a:t>
              </a:r>
              <a:endParaRPr lang="es-CL" dirty="0"/>
            </a:p>
          </p:txBody>
        </p:sp>
        <p:sp>
          <p:nvSpPr>
            <p:cNvPr id="41" name="CuadroTexto 40"/>
            <p:cNvSpPr txBox="1"/>
            <p:nvPr/>
          </p:nvSpPr>
          <p:spPr>
            <a:xfrm>
              <a:off x="4640580" y="2457331"/>
              <a:ext cx="795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 smtClean="0"/>
                <a:t>Copiar</a:t>
              </a:r>
              <a:endParaRPr lang="es-CL" dirty="0"/>
            </a:p>
          </p:txBody>
        </p:sp>
        <p:sp>
          <p:nvSpPr>
            <p:cNvPr id="42" name="CuadroTexto 41"/>
            <p:cNvSpPr txBox="1"/>
            <p:nvPr/>
          </p:nvSpPr>
          <p:spPr>
            <a:xfrm>
              <a:off x="4629605" y="2872859"/>
              <a:ext cx="7095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 smtClean="0"/>
                <a:t>Pegar</a:t>
              </a:r>
              <a:endParaRPr lang="es-CL" dirty="0"/>
            </a:p>
          </p:txBody>
        </p:sp>
        <p:sp>
          <p:nvSpPr>
            <p:cNvPr id="43" name="Rectángulo 42"/>
            <p:cNvSpPr/>
            <p:nvPr/>
          </p:nvSpPr>
          <p:spPr>
            <a:xfrm>
              <a:off x="4629605" y="3280529"/>
              <a:ext cx="13511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L" dirty="0" smtClean="0"/>
                <a:t>Propiedades</a:t>
              </a:r>
              <a:endParaRPr lang="es-CL" dirty="0"/>
            </a:p>
          </p:txBody>
        </p:sp>
        <p:cxnSp>
          <p:nvCxnSpPr>
            <p:cNvPr id="44" name="Conector recto 43"/>
            <p:cNvCxnSpPr/>
            <p:nvPr/>
          </p:nvCxnSpPr>
          <p:spPr>
            <a:xfrm>
              <a:off x="4591050" y="2854961"/>
              <a:ext cx="1604010" cy="3333"/>
            </a:xfrm>
            <a:prstGeom prst="line">
              <a:avLst/>
            </a:prstGeom>
            <a:ln w="127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/>
            <p:cNvCxnSpPr/>
            <p:nvPr/>
          </p:nvCxnSpPr>
          <p:spPr>
            <a:xfrm>
              <a:off x="4587081" y="3260568"/>
              <a:ext cx="1604010" cy="3333"/>
            </a:xfrm>
            <a:prstGeom prst="line">
              <a:avLst/>
            </a:prstGeom>
            <a:ln w="127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6" name="Imagen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302" y="7173472"/>
            <a:ext cx="302038" cy="457200"/>
          </a:xfrm>
          <a:prstGeom prst="rect">
            <a:avLst/>
          </a:prstGeom>
        </p:spPr>
      </p:pic>
      <p:pic>
        <p:nvPicPr>
          <p:cNvPr id="47" name="Imagen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834" y="2791193"/>
            <a:ext cx="1300501" cy="1300501"/>
          </a:xfrm>
          <a:prstGeom prst="rect">
            <a:avLst/>
          </a:prstGeom>
        </p:spPr>
      </p:pic>
      <p:sp>
        <p:nvSpPr>
          <p:cNvPr id="48" name="Rectángulo 47"/>
          <p:cNvSpPr/>
          <p:nvPr/>
        </p:nvSpPr>
        <p:spPr>
          <a:xfrm>
            <a:off x="6525085" y="4106223"/>
            <a:ext cx="1369411" cy="3290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9" name="CuadroTexto 48"/>
          <p:cNvSpPr txBox="1"/>
          <p:nvPr/>
        </p:nvSpPr>
        <p:spPr>
          <a:xfrm>
            <a:off x="6581089" y="40862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_</a:t>
            </a:r>
            <a:endParaRPr lang="es-CL" dirty="0"/>
          </a:p>
        </p:txBody>
      </p:sp>
      <p:sp>
        <p:nvSpPr>
          <p:cNvPr id="50" name="Rectángulo redondeado 49"/>
          <p:cNvSpPr/>
          <p:nvPr/>
        </p:nvSpPr>
        <p:spPr>
          <a:xfrm>
            <a:off x="8331046" y="3707478"/>
            <a:ext cx="1741715" cy="2385368"/>
          </a:xfrm>
          <a:prstGeom prst="roundRect">
            <a:avLst>
              <a:gd name="adj" fmla="val 5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1" name="CuadroTexto 50"/>
          <p:cNvSpPr txBox="1"/>
          <p:nvPr/>
        </p:nvSpPr>
        <p:spPr>
          <a:xfrm>
            <a:off x="8591494" y="3831337"/>
            <a:ext cx="10625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200" dirty="0" smtClean="0"/>
              <a:t>.</a:t>
            </a:r>
            <a:r>
              <a:rPr lang="es-CL" sz="3200" dirty="0" err="1" smtClean="0"/>
              <a:t>html</a:t>
            </a:r>
            <a:endParaRPr lang="es-CL" sz="3200" dirty="0"/>
          </a:p>
        </p:txBody>
      </p:sp>
      <p:sp>
        <p:nvSpPr>
          <p:cNvPr id="52" name="CuadroTexto 51"/>
          <p:cNvSpPr txBox="1"/>
          <p:nvPr/>
        </p:nvSpPr>
        <p:spPr>
          <a:xfrm>
            <a:off x="8591494" y="4311428"/>
            <a:ext cx="938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200" dirty="0" smtClean="0"/>
              <a:t>.</a:t>
            </a:r>
            <a:r>
              <a:rPr lang="es-CL" sz="3200" dirty="0" err="1" smtClean="0"/>
              <a:t>php</a:t>
            </a:r>
            <a:endParaRPr lang="es-CL" sz="3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8577413" y="4760407"/>
            <a:ext cx="7825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200" dirty="0" smtClean="0"/>
              <a:t>.</a:t>
            </a:r>
            <a:r>
              <a:rPr lang="es-CL" sz="3200" dirty="0" err="1" smtClean="0"/>
              <a:t>css</a:t>
            </a:r>
            <a:endParaRPr lang="es-CL" sz="3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8582469" y="5172425"/>
            <a:ext cx="593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600" dirty="0" smtClean="0"/>
              <a:t>.</a:t>
            </a:r>
            <a:r>
              <a:rPr lang="es-CL" sz="3600" dirty="0" err="1" smtClean="0"/>
              <a:t>js</a:t>
            </a:r>
            <a:endParaRPr lang="es-CL" sz="3600" dirty="0"/>
          </a:p>
        </p:txBody>
      </p:sp>
      <p:sp>
        <p:nvSpPr>
          <p:cNvPr id="55" name="CuadroTexto 54"/>
          <p:cNvSpPr txBox="1"/>
          <p:nvPr/>
        </p:nvSpPr>
        <p:spPr>
          <a:xfrm>
            <a:off x="6601954" y="4001167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dirty="0" smtClean="0"/>
              <a:t>i</a:t>
            </a:r>
            <a:endParaRPr lang="es-CL" sz="28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6678810" y="4006910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dirty="0" smtClean="0"/>
              <a:t>n</a:t>
            </a:r>
            <a:endParaRPr lang="es-CL" sz="28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6832687" y="4006413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dirty="0"/>
              <a:t>d</a:t>
            </a:r>
            <a:endParaRPr lang="es-CL" sz="2800" dirty="0"/>
          </a:p>
        </p:txBody>
      </p:sp>
      <p:sp>
        <p:nvSpPr>
          <p:cNvPr id="58" name="CuadroTexto 57"/>
          <p:cNvSpPr txBox="1"/>
          <p:nvPr/>
        </p:nvSpPr>
        <p:spPr>
          <a:xfrm>
            <a:off x="6987113" y="4001187"/>
            <a:ext cx="362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dirty="0"/>
              <a:t>e</a:t>
            </a:r>
            <a:endParaRPr lang="es-CL" sz="2800" dirty="0"/>
          </a:p>
        </p:txBody>
      </p:sp>
      <p:sp>
        <p:nvSpPr>
          <p:cNvPr id="59" name="CuadroTexto 58"/>
          <p:cNvSpPr txBox="1"/>
          <p:nvPr/>
        </p:nvSpPr>
        <p:spPr>
          <a:xfrm>
            <a:off x="7139513" y="4005946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dirty="0" smtClean="0"/>
              <a:t>x</a:t>
            </a:r>
            <a:endParaRPr lang="es-CL" sz="28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7272861" y="4010694"/>
            <a:ext cx="276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dirty="0"/>
              <a:t>.</a:t>
            </a:r>
            <a:endParaRPr lang="es-CL" sz="28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7333757" y="4030247"/>
            <a:ext cx="3321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200" dirty="0"/>
              <a:t>p</a:t>
            </a:r>
            <a:endParaRPr lang="es-CL" sz="2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7457579" y="4082630"/>
            <a:ext cx="3321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200" dirty="0" smtClean="0"/>
              <a:t>h</a:t>
            </a:r>
            <a:endParaRPr lang="es-CL" sz="2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7577257" y="4029882"/>
            <a:ext cx="3321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200" dirty="0"/>
              <a:t>p</a:t>
            </a:r>
            <a:endParaRPr lang="es-CL" sz="2200" dirty="0"/>
          </a:p>
        </p:txBody>
      </p:sp>
      <p:sp>
        <p:nvSpPr>
          <p:cNvPr id="68" name="Rectángulo 67"/>
          <p:cNvSpPr/>
          <p:nvPr/>
        </p:nvSpPr>
        <p:spPr>
          <a:xfrm>
            <a:off x="12230100" y="6896100"/>
            <a:ext cx="12978580" cy="8046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5" name="Rectángulo 64"/>
          <p:cNvSpPr/>
          <p:nvPr/>
        </p:nvSpPr>
        <p:spPr>
          <a:xfrm rot="1992619">
            <a:off x="11187644" y="-16811509"/>
            <a:ext cx="595085" cy="1800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6" name="Rectángulo 65"/>
          <p:cNvSpPr/>
          <p:nvPr/>
        </p:nvSpPr>
        <p:spPr>
          <a:xfrm rot="1992619">
            <a:off x="12021030" y="-16761513"/>
            <a:ext cx="595085" cy="18000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7" name="Rectángulo 66"/>
          <p:cNvSpPr/>
          <p:nvPr/>
        </p:nvSpPr>
        <p:spPr>
          <a:xfrm rot="1992619">
            <a:off x="12880748" y="-16824675"/>
            <a:ext cx="595085" cy="1800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6" name="Cheurón 75"/>
          <p:cNvSpPr/>
          <p:nvPr/>
        </p:nvSpPr>
        <p:spPr>
          <a:xfrm>
            <a:off x="7911998" y="2538879"/>
            <a:ext cx="3285642" cy="1984124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77" name="Cheurón 76"/>
          <p:cNvSpPr/>
          <p:nvPr/>
        </p:nvSpPr>
        <p:spPr>
          <a:xfrm flipH="1">
            <a:off x="1500294" y="2538879"/>
            <a:ext cx="3285642" cy="1984124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78" name="Elipse 77"/>
          <p:cNvSpPr/>
          <p:nvPr/>
        </p:nvSpPr>
        <p:spPr>
          <a:xfrm>
            <a:off x="5142002" y="2426135"/>
            <a:ext cx="2520000" cy="2520000"/>
          </a:xfrm>
          <a:prstGeom prst="ellipse">
            <a:avLst/>
          </a:prstGeom>
          <a:noFill/>
          <a:ln w="190500">
            <a:gradFill>
              <a:gsLst>
                <a:gs pos="0">
                  <a:schemeClr val="bg1"/>
                </a:gs>
                <a:gs pos="100000">
                  <a:srgbClr val="5B9BD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9" name="Elipse 78"/>
          <p:cNvSpPr/>
          <p:nvPr/>
        </p:nvSpPr>
        <p:spPr>
          <a:xfrm rot="16200000">
            <a:off x="4772102" y="2049035"/>
            <a:ext cx="3240000" cy="3240000"/>
          </a:xfrm>
          <a:prstGeom prst="ellipse">
            <a:avLst/>
          </a:prstGeom>
          <a:noFill/>
          <a:ln w="190500">
            <a:gradFill>
              <a:gsLst>
                <a:gs pos="0">
                  <a:schemeClr val="bg1"/>
                </a:gs>
                <a:gs pos="100000">
                  <a:srgbClr val="5B9BD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0" name="Elipse 79"/>
          <p:cNvSpPr/>
          <p:nvPr/>
        </p:nvSpPr>
        <p:spPr>
          <a:xfrm flipV="1">
            <a:off x="5507247" y="2801896"/>
            <a:ext cx="1800000" cy="1800000"/>
          </a:xfrm>
          <a:prstGeom prst="ellipse">
            <a:avLst/>
          </a:prstGeom>
          <a:noFill/>
          <a:ln w="190500">
            <a:gradFill>
              <a:gsLst>
                <a:gs pos="0">
                  <a:schemeClr val="bg1"/>
                </a:gs>
                <a:gs pos="100000">
                  <a:srgbClr val="5B9BD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1" name="CuadroTexto 80"/>
          <p:cNvSpPr txBox="1"/>
          <p:nvPr/>
        </p:nvSpPr>
        <p:spPr>
          <a:xfrm>
            <a:off x="2365480" y="3145795"/>
            <a:ext cx="80730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SOFTWARES PARA PROGRAMAR</a:t>
            </a:r>
            <a:endParaRPr lang="es-CL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7897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3700"/>
                                  </p:stCondLst>
                                  <p:childTnLst>
                                    <p:animMotion origin="layout" path="M -2.29167E-6 1.11022E-16 L -0.35351 0.0094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82" y="463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" presetClass="entr" presetSubtype="2" fill="hold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15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9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12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16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2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2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2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2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2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2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nodeType="withEffect">
                                  <p:stCondLst>
                                    <p:cond delay="26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5" presetClass="entr" presetSubtype="0" fill="hold" grpId="0" nodeType="withEffect">
                                  <p:stCondLst>
                                    <p:cond delay="26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30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9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30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9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ntr" presetSubtype="2" fill="hold" nodeType="withEffect">
                                  <p:stCondLst>
                                    <p:cond delay="32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1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1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33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33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33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33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33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33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33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33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33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33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33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2" presetClass="path" presetSubtype="0" accel="50000" decel="50000" fill="hold" nodeType="withEffect">
                                  <p:stCondLst>
                                    <p:cond delay="35000"/>
                                  </p:stCondLst>
                                  <p:childTnLst>
                                    <p:animMotion origin="layout" path="M 5E-6 1.85185E-6 L -0.29597 -0.50255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05" y="-25139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42" presetClass="path" presetSubtype="0" accel="50000" decel="50000" fill="hold" nodeType="withEffect">
                                  <p:stCondLst>
                                    <p:cond delay="38000"/>
                                  </p:stCondLst>
                                  <p:childTnLst>
                                    <p:animMotion origin="layout" path="M -0.29597 -0.50255 L -0.15313 -0.47176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35" y="1528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nodeType="withEffect">
                                  <p:stCondLst>
                                    <p:cond delay="41000"/>
                                  </p:stCondLst>
                                  <p:childTnLst>
                                    <p:animMotion origin="layout" path="M -0.15313 -0.47176 L -0.05833 -0.46181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40" y="486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42" presetClass="path" presetSubtype="0" accel="50000" decel="50000" fill="hold" nodeType="withEffect">
                                  <p:stCondLst>
                                    <p:cond delay="44000"/>
                                  </p:stCondLst>
                                  <p:childTnLst>
                                    <p:animMotion origin="layout" path="M -0.05833 -0.46181 L 0.04154 -0.46181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87" y="0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42" presetClass="path" presetSubtype="0" accel="50000" decel="50000" fill="hold" nodeType="withEffect">
                                  <p:stCondLst>
                                    <p:cond delay="47000"/>
                                  </p:stCondLst>
                                  <p:childTnLst>
                                    <p:animMotion origin="layout" path="M 0.04154 -0.46181 L 0.14506 -0.4669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69" y="-255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42" presetClass="path" presetSubtype="0" accel="50000" decel="50000" fill="hold" nodeType="withEffect">
                                  <p:stCondLst>
                                    <p:cond delay="50000"/>
                                  </p:stCondLst>
                                  <p:childTnLst>
                                    <p:animMotion origin="layout" path="M 0.14506 -0.4669 L 0.14532 -0.56273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792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53" presetClass="exit" presetSubtype="32" fill="hold" nodeType="withEffect">
                                  <p:stCondLst>
                                    <p:cond delay="5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0" dur="3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3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2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nodeType="withEffect">
                                  <p:stCondLst>
                                    <p:cond delay="526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nodeType="withEffect">
                                  <p:stCondLst>
                                    <p:cond delay="52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nodeType="withEffect">
                                  <p:stCondLst>
                                    <p:cond delay="52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nodeType="withEffect">
                                  <p:stCondLst>
                                    <p:cond delay="52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52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52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52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nodeType="withEffect">
                                  <p:stCondLst>
                                    <p:cond delay="52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0" nodeType="withEffect">
                                  <p:stCondLst>
                                    <p:cond delay="52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57" presetClass="path" presetSubtype="0" accel="50000" decel="50000" fill="hold" nodeType="withEffect">
                                  <p:stCondLst>
                                    <p:cond delay="53200"/>
                                  </p:stCondLst>
                                  <p:childTnLst>
                                    <p:animMotion origin="layout" path="M 0.14454 -0.55996 L 0.14441 -0.43519 C 0.14441 -0.37894 0.0754 -0.31019 0.01954 -0.31019 L -0.1056 -0.31019 " pathEditMode="relative" rAng="10800000" ptsTypes="AAAA">
                                      <p:cBhvr>
                                        <p:cTn id="15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12500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42" presetClass="path" presetSubtype="0" accel="50000" decel="50000" fill="hold" nodeType="withEffect">
                                  <p:stCondLst>
                                    <p:cond delay="56900"/>
                                  </p:stCondLst>
                                  <p:childTnLst>
                                    <p:animMotion origin="layout" path="M -0.1056 -0.31019 L -0.10599 -0.49607 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9306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596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42" presetClass="path" presetSubtype="0" accel="50000" decel="50000" fill="hold" nodeType="withEffect">
                                  <p:stCondLst>
                                    <p:cond delay="60800"/>
                                  </p:stCondLst>
                                  <p:childTnLst>
                                    <p:animMotion origin="layout" path="M -0.10599 -0.49607 L -0.05833 -0.4618 " pathEditMode="relative" rAng="0" ptsTypes="AA">
                                      <p:cBhvr>
                                        <p:cTn id="16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1111"/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53" presetClass="exit" presetSubtype="32" fill="hold" nodeType="withEffect">
                                  <p:stCondLst>
                                    <p:cond delay="63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3" dur="3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3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5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53" presetClass="entr" presetSubtype="16" fill="hold" nodeType="withEffect">
                                  <p:stCondLst>
                                    <p:cond delay="636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nodeType="withEffect">
                                  <p:stCondLst>
                                    <p:cond delay="6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639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639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639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1" nodeType="withEffect">
                                  <p:stCondLst>
                                    <p:cond delay="644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6510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666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6830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698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7140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grpId="1" nodeType="withEffect">
                                  <p:stCondLst>
                                    <p:cond delay="7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grpId="1" nodeType="withEffect">
                                  <p:stCondLst>
                                    <p:cond delay="7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grpId="1" nodeType="withEffect">
                                  <p:stCondLst>
                                    <p:cond delay="7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grpId="1" nodeType="withEffect">
                                  <p:stCondLst>
                                    <p:cond delay="7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grpId="1" nodeType="withEffect">
                                  <p:stCondLst>
                                    <p:cond delay="7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7590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763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768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773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7780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7830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7880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793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0" nodeType="withEffect">
                                  <p:stCondLst>
                                    <p:cond delay="7990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42" presetClass="path" presetSubtype="0" accel="50000" decel="50000" fill="hold" grpId="0" nodeType="withEffect">
                                  <p:stCondLst>
                                    <p:cond delay="83500"/>
                                  </p:stCondLst>
                                  <p:childTnLst>
                                    <p:animMotion origin="layout" path="M 2.91667E-6 -1.11111E-6 L -1.19506 3.27778 " pathEditMode="relative" rAng="0" ptsTypes="AA">
                                      <p:cBhvr>
                                        <p:cTn id="244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753" y="163889"/>
                                    </p:animMotion>
                                  </p:childTnLst>
                                </p:cTn>
                              </p:par>
                              <p:par>
                                <p:cTn id="245" presetID="42" presetClass="path" presetSubtype="0" accel="50000" decel="50000" fill="hold" grpId="0" nodeType="withEffect">
                                  <p:stCondLst>
                                    <p:cond delay="83500"/>
                                  </p:stCondLst>
                                  <p:childTnLst>
                                    <p:animMotion origin="layout" path="M 3.54167E-6 2.96296E-6 L -1.19467 3.25949 " pathEditMode="relative" rAng="0" ptsTypes="AA">
                                      <p:cBhvr>
                                        <p:cTn id="24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740" y="162963"/>
                                    </p:animMotion>
                                  </p:childTnLst>
                                </p:cTn>
                              </p:par>
                              <p:par>
                                <p:cTn id="247" presetID="42" presetClass="path" presetSubtype="0" accel="50000" decel="50000" fill="hold" grpId="0" nodeType="withEffect">
                                  <p:stCondLst>
                                    <p:cond delay="83500"/>
                                  </p:stCondLst>
                                  <p:childTnLst>
                                    <p:animMotion origin="layout" path="M -0.00729 0.01666 L -1.19362 3.2662 " pathEditMode="relative" rAng="0" ptsTypes="AA">
                                      <p:cBhvr>
                                        <p:cTn id="24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323" y="162477"/>
                                    </p:animMotion>
                                  </p:childTnLst>
                                </p:cTn>
                              </p:par>
                              <p:par>
                                <p:cTn id="249" presetID="42" presetClass="path" presetSubtype="0" accel="50000" decel="50000" fill="hold" grpId="0" nodeType="withEffect">
                                  <p:stCondLst>
                                    <p:cond delay="83500"/>
                                  </p:stCondLst>
                                  <p:childTnLst>
                                    <p:animMotion origin="layout" path="M 3.54167E-6 3.7037E-7 L -1.02761 -1.14144 " pathEditMode="relative" rAng="0" ptsTypes="AA">
                                      <p:cBhvr>
                                        <p:cTn id="250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380" y="-57083"/>
                                    </p:animMotion>
                                  </p:childTnLst>
                                </p:cTn>
                              </p:par>
                              <p:par>
                                <p:cTn id="251" presetID="2" presetClass="entr" presetSubtype="2" fill="hold" grpId="0" nodeType="withEffect">
                                  <p:stCondLst>
                                    <p:cond delay="858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2" presetClass="entr" presetSubtype="8" fill="hold" grpId="0" nodeType="withEffect">
                                  <p:stCondLst>
                                    <p:cond delay="8580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grpId="0" nodeType="withEffect">
                                  <p:stCondLst>
                                    <p:cond delay="8580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0" presetClass="entr" presetSubtype="0" fill="hold" grpId="0" nodeType="withEffect">
                                  <p:stCondLst>
                                    <p:cond delay="8580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grpId="0" nodeType="withEffect">
                                  <p:stCondLst>
                                    <p:cond delay="8580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8" presetClass="emph" presetSubtype="0" fill="hold" grpId="1" nodeType="withEffect">
                                  <p:stCondLst>
                                    <p:cond delay="85800"/>
                                  </p:stCondLst>
                                  <p:childTnLst>
                                    <p:animRot by="21600000">
                                      <p:cBhvr>
                                        <p:cTn id="269" dur="47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0" presetID="8" presetClass="emph" presetSubtype="0" fill="hold" grpId="1" nodeType="withEffect">
                                  <p:stCondLst>
                                    <p:cond delay="85800"/>
                                  </p:stCondLst>
                                  <p:childTnLst>
                                    <p:animRot by="21600000">
                                      <p:cBhvr>
                                        <p:cTn id="271" dur="47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2" presetID="8" presetClass="emph" presetSubtype="0" fill="hold" grpId="1" nodeType="withEffect">
                                  <p:stCondLst>
                                    <p:cond delay="85800"/>
                                  </p:stCondLst>
                                  <p:childTnLst>
                                    <p:animRot by="21600000">
                                      <p:cBhvr>
                                        <p:cTn id="273" dur="47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grpId="0" nodeType="withEffect">
                                  <p:stCondLst>
                                    <p:cond delay="8620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0" presetClass="exit" presetSubtype="0" fill="hold" grpId="1" nodeType="withEffect">
                                  <p:stCondLst>
                                    <p:cond delay="89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2" presetClass="exit" presetSubtype="8" fill="hold" grpId="1" nodeType="withEffect">
                                  <p:stCondLst>
                                    <p:cond delay="897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1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2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2" presetClass="exit" presetSubtype="2" fill="hold" grpId="1" nodeType="withEffect">
                                  <p:stCondLst>
                                    <p:cond delay="897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5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6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0" presetClass="exit" presetSubtype="0" fill="hold" grpId="2" nodeType="withEffect">
                                  <p:stCondLst>
                                    <p:cond delay="89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0" presetClass="exit" presetSubtype="0" fill="hold" grpId="2" nodeType="withEffect">
                                  <p:stCondLst>
                                    <p:cond delay="89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0" presetClass="exit" presetSubtype="0" fill="hold" grpId="2" nodeType="withEffect">
                                  <p:stCondLst>
                                    <p:cond delay="89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12" grpId="0"/>
      <p:bldP spid="12" grpId="1"/>
      <p:bldP spid="14" grpId="0"/>
      <p:bldP spid="14" grpId="1"/>
      <p:bldP spid="25" grpId="0"/>
      <p:bldP spid="27" grpId="0"/>
      <p:bldP spid="32" grpId="0"/>
      <p:bldP spid="32" grpId="1"/>
      <p:bldP spid="33" grpId="0"/>
      <p:bldP spid="33" grpId="1"/>
      <p:bldP spid="34" grpId="0"/>
      <p:bldP spid="34" grpId="1"/>
      <p:bldP spid="35" grpId="0" build="allAtOnce"/>
      <p:bldP spid="48" grpId="0" animBg="1"/>
      <p:bldP spid="49" grpId="0"/>
      <p:bldP spid="49" grpId="1"/>
      <p:bldP spid="50" grpId="0" animBg="1"/>
      <p:bldP spid="50" grpId="1" animBg="1"/>
      <p:bldP spid="51" grpId="0"/>
      <p:bldP spid="51" grpId="1"/>
      <p:bldP spid="52" grpId="0"/>
      <p:bldP spid="52" grpId="1"/>
      <p:bldP spid="53" grpId="0"/>
      <p:bldP spid="53" grpId="1"/>
      <p:bldP spid="54" grpId="0"/>
      <p:bldP spid="54" grpId="1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4" grpId="0"/>
      <p:bldP spid="68" grpId="0" animBg="1"/>
      <p:bldP spid="65" grpId="0" animBg="1"/>
      <p:bldP spid="66" grpId="0" animBg="1"/>
      <p:bldP spid="67" grpId="0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8" grpId="2" animBg="1"/>
      <p:bldP spid="79" grpId="0" animBg="1"/>
      <p:bldP spid="79" grpId="1" animBg="1"/>
      <p:bldP spid="79" grpId="2" animBg="1"/>
      <p:bldP spid="80" grpId="0" animBg="1"/>
      <p:bldP spid="80" grpId="1" animBg="1"/>
      <p:bldP spid="80" grpId="2" animBg="1"/>
      <p:bldP spid="81" grpId="0"/>
      <p:bldP spid="8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riángulo rectángulo 22"/>
          <p:cNvSpPr/>
          <p:nvPr/>
        </p:nvSpPr>
        <p:spPr>
          <a:xfrm>
            <a:off x="0" y="0"/>
            <a:ext cx="6477000" cy="68580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Triángulo rectángulo 23"/>
          <p:cNvSpPr/>
          <p:nvPr/>
        </p:nvSpPr>
        <p:spPr>
          <a:xfrm rot="10800000">
            <a:off x="5715000" y="0"/>
            <a:ext cx="6477000" cy="68580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Paralelogramo 25"/>
          <p:cNvSpPr/>
          <p:nvPr/>
        </p:nvSpPr>
        <p:spPr>
          <a:xfrm flipV="1">
            <a:off x="0" y="0"/>
            <a:ext cx="12192000" cy="6858000"/>
          </a:xfrm>
          <a:prstGeom prst="parallelogram">
            <a:avLst>
              <a:gd name="adj" fmla="val 6605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CuadroTexto 26"/>
          <p:cNvSpPr txBox="1"/>
          <p:nvPr/>
        </p:nvSpPr>
        <p:spPr>
          <a:xfrm>
            <a:off x="2069096" y="152400"/>
            <a:ext cx="80538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6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EDITORES DE CODIGO</a:t>
            </a:r>
            <a:endParaRPr lang="es-CL" sz="6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9214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6" grpId="0" animBg="1"/>
      <p:bldP spid="27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52</Words>
  <Application>Microsoft Office PowerPoint</Application>
  <PresentationFormat>Panorámica</PresentationFormat>
  <Paragraphs>35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Aharoni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dogdark</dc:creator>
  <cp:lastModifiedBy>dogdark</cp:lastModifiedBy>
  <cp:revision>71</cp:revision>
  <dcterms:created xsi:type="dcterms:W3CDTF">2020-11-14T22:56:44Z</dcterms:created>
  <dcterms:modified xsi:type="dcterms:W3CDTF">2020-11-15T07:39:51Z</dcterms:modified>
</cp:coreProperties>
</file>