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F05D-D7F0-4383-A266-B825903EA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E1757-C8D5-4FC6-88F8-BB8EF81E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CDDB-4B0B-48A9-88C9-9B49F309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38D6-D23D-4471-B20E-3FE220AC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7B53-7F4B-4748-B16F-A535F6FC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0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3A17-2408-4069-A73F-1292A089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08870-BC79-4A4E-AEC2-39A02105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9AA0-25CA-4F2F-9958-87535CC0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345F-1503-4974-A42B-6F6DB1E6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4C46-D4F2-46A1-9873-72EC5CBD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2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8146D-E201-470D-815F-80E6467BD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15545-6BA4-4BC3-9C5C-08D4F819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A869-F7C5-4DF1-8B53-BB42B701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185F-45E4-48E5-B2B4-A8F412F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B55-9AF4-4553-9ABE-B9529D3C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5B3F-44C9-42B9-A935-91BECC6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CB57-F511-4D95-9D9D-6A350B36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709B-F3D0-45E0-9BDD-73C5A03F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CDB7-E3A5-4F1C-BFF4-C4C7F7DC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92A9-EF93-41B9-B7A4-5C3C4CF3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9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BEE8-F9B9-4631-AA32-A626F96E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042D9-1B8C-456D-A7BC-FDF33BE0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4E1F-BD75-4665-948D-8BB0E9E0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4FCE-6D20-4E8D-9C84-E5C2B4E2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7176-7647-4CB7-933C-C86B6E55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1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6E48-AD07-4B88-9B22-5C3AE2BB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8028-BB43-4C41-9C93-C42DD48B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F80C9-77DE-4A9C-B4BB-53A81062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A0F7-A59E-4022-8F51-5E2110D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D91B-5552-44FE-92FA-19FF17B3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209C0-D9A8-45EF-988A-B010FB9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2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8C5D-2AFD-46C9-B333-55F7369B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0FE6-5568-49CB-82BA-96EBA0BF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1A8B-7A35-4D47-9350-26A8CF3D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04411-0034-4FAB-9A04-396EE8F11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B745A-E5A9-4FFF-8DE7-7ED26CDF1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27218-7F6B-4049-8DDE-62DFF25F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33369-A5B9-4571-A5CD-A940D1C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788D5-9D51-4395-A543-24094570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A446-484F-4185-B259-32F3ACE7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47D16-DFE6-4A07-8316-41C3E578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261DA-C01D-4CD8-8B4B-19BA361A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500C6-5CDC-4449-B129-220F745F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9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24767-CA02-4209-A268-7B21C4E8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2E9E4-4CC2-4B2E-8A30-4C9A779A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E232C-BD2E-4E50-85F0-97972A9D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7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DC79-1DF2-4705-B977-D7708034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E5C7-B589-4F09-8802-AF92009A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5759E-833E-4250-B371-4C3FD826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F44F-E061-4E27-BC74-5E118574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AAB6-1D76-44B6-9F81-4C558C0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D851C-CBBB-43E8-ABA3-619042C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B1B2-819E-43AA-B0C0-294EA871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C287A-AC20-4FC1-ADC4-01837F0E0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939B-3897-45F8-B5A1-0A34D7A3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E10A3-C3C2-43E9-87B0-5A3F976C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F2209-6BA8-4BB1-97AC-05EB4216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632C4-B73C-4E5D-8E81-8EDCCB9F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CEB66-95EA-42BE-9845-906A45D4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98B00-3017-48E2-BA42-B417427B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53AD-AFCE-447D-8E75-307D1620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A5BF-3441-472F-A6BD-DEF1E5BEB192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F5761-1235-4B15-8E69-BA611C674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F28D-9929-48F8-B7BC-3FCD1A3F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2B6C7-78BB-4B7B-94B3-CE194695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pip.asp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1BB0-3BA1-4542-8A75-B7C69DAFF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45967-B907-46F3-B926-25B221382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5422"/>
            <a:ext cx="9144000" cy="165576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F476-1BAA-4554-A174-2A0E282F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Locate Row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1174-CCBA-4CF5-8468-7F27B821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can see from the result above, the </a:t>
            </a:r>
            <a:r>
              <a:rPr lang="en-US" dirty="0" err="1"/>
              <a:t>DataFrame</a:t>
            </a:r>
            <a:r>
              <a:rPr lang="en-US" dirty="0"/>
              <a:t> is like a table with rows and columns.</a:t>
            </a:r>
          </a:p>
          <a:p>
            <a:r>
              <a:rPr lang="en-US" dirty="0"/>
              <a:t>Pandas use the loc attribute to return one or more specified row(s)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#Return row 0:</a:t>
            </a:r>
          </a:p>
          <a:p>
            <a:pPr marL="0" indent="0">
              <a:buNone/>
            </a:pPr>
            <a:r>
              <a:rPr lang="en-US" dirty="0"/>
              <a:t>#refer to the row index: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[0])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E9AE2-C6D9-41C5-A87A-0D1BD8ABF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4" t="60194" r="67524" b="21942"/>
          <a:stretch/>
        </p:blipFill>
        <p:spPr>
          <a:xfrm>
            <a:off x="7164279" y="3799641"/>
            <a:ext cx="3488925" cy="21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D7B3-3841-46F1-992D-4F5CD44E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60" y="618262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row 0 and 1:</a:t>
            </a:r>
          </a:p>
          <a:p>
            <a:pPr algn="l"/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#use a list of indexes: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5781A-0AAD-4810-BC61-07606B859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4" t="44660" r="66286" b="35922"/>
          <a:stretch/>
        </p:blipFill>
        <p:spPr>
          <a:xfrm>
            <a:off x="7270811" y="736846"/>
            <a:ext cx="3986309" cy="25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FA2D-8003-47CD-9FCD-DD812251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 Read CSV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E216-C5F9-4716-81B3-9F8E23BE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CSV Files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way to store big data sets is to use CSV files (comma separated files).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CSV files contains plain text and is a well know format that can be read by everyone including Pandas.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our examples we will be using a CSV file called 'data.csv'.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56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9739-ADA8-4001-BDA0-5E842E1C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442B-F439-4640-9A92-933722DC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2" y="183450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Load the CSV into 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df.to_string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C824E-F7E3-4ECB-BA71-237E0ABC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8220" r="18665" b="13269"/>
          <a:stretch/>
        </p:blipFill>
        <p:spPr>
          <a:xfrm>
            <a:off x="7386221" y="672160"/>
            <a:ext cx="4430588" cy="47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6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E3F3-B977-4BFF-AF39-0C8FC60F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A4DD-FE8B-438A-A657-97FC2FB7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a large </a:t>
            </a:r>
            <a:r>
              <a:rPr lang="en-US" dirty="0" err="1"/>
              <a:t>DataFrame</a:t>
            </a:r>
            <a:r>
              <a:rPr lang="en-US" dirty="0"/>
              <a:t> with many rows, Pandas will only return the first 5 rows, and the last 5 rows:</a:t>
            </a:r>
          </a:p>
          <a:p>
            <a:endParaRPr lang="en-US" dirty="0"/>
          </a:p>
          <a:p>
            <a:r>
              <a:rPr lang="en-US" dirty="0"/>
              <a:t>Print the </a:t>
            </a:r>
            <a:r>
              <a:rPr lang="en-US" dirty="0" err="1"/>
              <a:t>DataFrame</a:t>
            </a:r>
            <a:r>
              <a:rPr lang="en-US" dirty="0"/>
              <a:t> without the </a:t>
            </a:r>
            <a:r>
              <a:rPr lang="en-US" dirty="0" err="1"/>
              <a:t>to_string</a:t>
            </a:r>
            <a:r>
              <a:rPr lang="en-US" dirty="0"/>
              <a:t>() method: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import pandas as pd</a:t>
            </a:r>
          </a:p>
          <a:p>
            <a:pPr marL="457200" lvl="1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77AFC-A5CF-46E8-BA87-CEA653634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3" t="29256" r="24417" b="31780"/>
          <a:stretch/>
        </p:blipFill>
        <p:spPr>
          <a:xfrm>
            <a:off x="7261934" y="3820695"/>
            <a:ext cx="3365500" cy="29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3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FC03-CD56-4AC9-807C-7F55A5D2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max_rows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202E-BF39-4B21-9541-941BF481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number of rows returned is defined in Pandas option settings.</a:t>
            </a:r>
          </a:p>
          <a:p>
            <a:endParaRPr lang="en-US" dirty="0"/>
          </a:p>
          <a:p>
            <a:r>
              <a:rPr lang="en-US" dirty="0"/>
              <a:t>You can check your system's maximum rows with the </a:t>
            </a:r>
            <a:r>
              <a:rPr lang="en-US" dirty="0" err="1"/>
              <a:t>pd.options.display.max_rows</a:t>
            </a:r>
            <a:r>
              <a:rPr lang="en-US" dirty="0"/>
              <a:t> statement.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the number of maximum returned rows: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pd.options.display.max_rows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D6754-0D3B-4D1D-B7EE-09E2B6BA8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0" t="28608" r="43859" b="62460"/>
          <a:stretch/>
        </p:blipFill>
        <p:spPr>
          <a:xfrm>
            <a:off x="10156053" y="4711822"/>
            <a:ext cx="1340529" cy="12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2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E6CB-50AE-4148-94BB-851DA164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566D-6FF7-4622-8950-00FDAF7CD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Increase the maximum number of rows to display the entire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pd.options.display.max_rows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9999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ABA4A-3AB7-448E-97B9-B66BDF267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7" t="28608" r="22014" b="13268"/>
          <a:stretch/>
        </p:blipFill>
        <p:spPr>
          <a:xfrm>
            <a:off x="8504808" y="2589105"/>
            <a:ext cx="3338004" cy="39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8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8BB0-DF98-4A7E-BD52-8C32B03D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858C-3928-4BA7-9A3F-4B2D54B4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0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F881-7AAB-46DF-BD56-435D5D6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Pandas?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CA8E-4FD8-42CB-8DA6-95D3DEAB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is a Python library used for working with data sets.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functions for analyzing, cleaning, exploring, and manipulating data.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name "Pandas" has a reference to both "Panel Data", and "Python Data Analysis" and was created by Wes McKinney in 2008.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05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5B09-EC46-4110-A9D4-59B3AF7B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Use Pandas?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43AC-8A75-4D40-BCD8-62F1F93B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allows us to analyze big data and make conclusions based on statistical theories.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can clean messy data sets, and make them readable and relevant.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Relevant data is very important in data science.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28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14A8-C0F2-4AAB-8F50-1AB4F9DF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Can Pandas Do?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9326-FBE3-4F5E-821F-61C7EF9F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give you answers about the data. Like: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there a correlation between two or more columns?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the average value?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Max value?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value?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are also able to delete rows that are not relevant or contain wrong values, like empty or NULL values. This is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cleaning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1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C70-A163-489C-8534-C54260CF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Installation of Pandas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EF6D-F5D5-4A81-A23C-69889D0A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have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PIP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already installed on a system, then installation of Pandas is very easy.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Install it using this command: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C:\Users\Your Name&gt;pip install pandas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C:\Users\</a:t>
            </a:r>
            <a:r>
              <a:rPr lang="en-US" b="0" i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Your Name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&gt;pip install pandas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09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00C1-4B8C-4F01-B46E-02B31074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567C-0438-4CD8-BE57-11D8D3C7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843380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'cars'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'passings'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pandas.DataFrame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A36BD-8907-4CAA-A02A-16AD76D38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4652" r="37160" b="57023"/>
          <a:stretch/>
        </p:blipFill>
        <p:spPr>
          <a:xfrm>
            <a:off x="8744503" y="3661531"/>
            <a:ext cx="3024282" cy="25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4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14CB-9614-41B1-8B14-AB83AA5E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 Series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FFB-3287-4C94-BB1B-C3944758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Pandas Series is like a column in a table.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one-dimensional array holding data of any type.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simple Pandas Series from a list:</a:t>
            </a:r>
          </a:p>
          <a:p>
            <a:pPr lvl="1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3FC2F-5646-48CE-A77E-E06A77EF0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7" t="24652" r="41019" b="56019"/>
          <a:stretch/>
        </p:blipFill>
        <p:spPr>
          <a:xfrm>
            <a:off x="9321553" y="3892350"/>
            <a:ext cx="1953088" cy="25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1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0A8E-365B-4DD5-95FF-89D9612F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Labels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C709-28F5-4899-9A50-1005ADF9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index argument, you can name your own labels.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your own labels: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index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C61A2-832B-4C27-B35C-5DD794051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7" t="24652" r="39927" b="54175"/>
          <a:stretch/>
        </p:blipFill>
        <p:spPr>
          <a:xfrm>
            <a:off x="9729925" y="2720498"/>
            <a:ext cx="1846555" cy="23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9992-821B-4D39-9A1D-373C9AE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DataFrames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15AC-02AA-4AB0-B6FF-3842EEBB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Pandas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a 2-dimensional data structure, like a 2-dimensional array, or a table with rows and columns.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simple Pandas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lvl="1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 as pd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{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380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390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#load data into a 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object: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67557-2CFB-48F0-9DA0-DDB221FF4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6" t="42718" r="63374" b="36829"/>
          <a:stretch/>
        </p:blipFill>
        <p:spPr>
          <a:xfrm>
            <a:off x="7625918" y="3302492"/>
            <a:ext cx="4031082" cy="22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842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Pandas </vt:lpstr>
      <vt:lpstr>What is Pandas? </vt:lpstr>
      <vt:lpstr>Why Use Pandas? </vt:lpstr>
      <vt:lpstr>What Can Pandas Do? </vt:lpstr>
      <vt:lpstr>Installation of Pandas </vt:lpstr>
      <vt:lpstr>Example</vt:lpstr>
      <vt:lpstr>Pandas Series </vt:lpstr>
      <vt:lpstr>Create Labels </vt:lpstr>
      <vt:lpstr>Pandas DataFrames </vt:lpstr>
      <vt:lpstr>Locate Row </vt:lpstr>
      <vt:lpstr>PowerPoint Presentation</vt:lpstr>
      <vt:lpstr>Pandas Read CSV </vt:lpstr>
      <vt:lpstr>Example </vt:lpstr>
      <vt:lpstr>Example </vt:lpstr>
      <vt:lpstr>max_rows </vt:lpstr>
      <vt:lpstr>Example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</dc:title>
  <dc:creator>Girish Kumar</dc:creator>
  <cp:lastModifiedBy>Girish Kumar</cp:lastModifiedBy>
  <cp:revision>8</cp:revision>
  <dcterms:created xsi:type="dcterms:W3CDTF">2022-10-10T04:00:48Z</dcterms:created>
  <dcterms:modified xsi:type="dcterms:W3CDTF">2022-10-10T04:15:45Z</dcterms:modified>
</cp:coreProperties>
</file>