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B17BF46-3C4D-4E7B-BA4D-B6E22CC00E13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D258759-0B1B-4E9C-A3BC-AE0EF3A8D0B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BF46-3C4D-4E7B-BA4D-B6E22CC00E13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58759-0B1B-4E9C-A3BC-AE0EF3A8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BF46-3C4D-4E7B-BA4D-B6E22CC00E13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58759-0B1B-4E9C-A3BC-AE0EF3A8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B17BF46-3C4D-4E7B-BA4D-B6E22CC00E13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D258759-0B1B-4E9C-A3BC-AE0EF3A8D0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B17BF46-3C4D-4E7B-BA4D-B6E22CC00E13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D258759-0B1B-4E9C-A3BC-AE0EF3A8D0B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BF46-3C4D-4E7B-BA4D-B6E22CC00E13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58759-0B1B-4E9C-A3BC-AE0EF3A8D0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BF46-3C4D-4E7B-BA4D-B6E22CC00E13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58759-0B1B-4E9C-A3BC-AE0EF3A8D0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B17BF46-3C4D-4E7B-BA4D-B6E22CC00E13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D258759-0B1B-4E9C-A3BC-AE0EF3A8D0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BF46-3C4D-4E7B-BA4D-B6E22CC00E13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58759-0B1B-4E9C-A3BC-AE0EF3A8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B17BF46-3C4D-4E7B-BA4D-B6E22CC00E13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D258759-0B1B-4E9C-A3BC-AE0EF3A8D0B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B17BF46-3C4D-4E7B-BA4D-B6E22CC00E13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D258759-0B1B-4E9C-A3BC-AE0EF3A8D0B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B17BF46-3C4D-4E7B-BA4D-B6E22CC00E13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D258759-0B1B-4E9C-A3BC-AE0EF3A8D0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- Object </a:t>
            </a:r>
            <a:r>
              <a:rPr lang="en-US" dirty="0" smtClean="0"/>
              <a:t>Oriented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 l="25781" t="17500" r="37187" b="15000"/>
          <a:stretch>
            <a:fillRect/>
          </a:stretch>
        </p:blipFill>
        <p:spPr bwMode="auto">
          <a:xfrm>
            <a:off x="1142976" y="142852"/>
            <a:ext cx="6215106" cy="637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 l="24844" t="20833" r="33437" b="30833"/>
          <a:stretch>
            <a:fillRect/>
          </a:stretch>
        </p:blipFill>
        <p:spPr bwMode="auto">
          <a:xfrm>
            <a:off x="571472" y="500042"/>
            <a:ext cx="7563806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Methods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You can always override your parent class methods. One reason for overriding parent's methods is because you may want special or different functionality in your subclass.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 l="26250" t="43333" r="40000" b="28333"/>
          <a:stretch>
            <a:fillRect/>
          </a:stretch>
        </p:blipFill>
        <p:spPr bwMode="auto">
          <a:xfrm>
            <a:off x="785786" y="1000108"/>
            <a:ext cx="7715256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 l="25781" t="15000" r="26406" b="14166"/>
          <a:stretch>
            <a:fillRect/>
          </a:stretch>
        </p:blipFill>
        <p:spPr bwMode="auto">
          <a:xfrm>
            <a:off x="571472" y="214290"/>
            <a:ext cx="7286676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Suppose you have created a Vector class to represent two-dimensional vectors, what happens when you use the plus operator to add them? Most likely Python will yell at you.</a:t>
            </a:r>
          </a:p>
          <a:p>
            <a:r>
              <a:rPr lang="en-US" dirty="0" smtClean="0"/>
              <a:t>You could, however, define the </a:t>
            </a:r>
            <a:r>
              <a:rPr lang="en-US" i="1" dirty="0" smtClean="0"/>
              <a:t>__add__</a:t>
            </a:r>
            <a:r>
              <a:rPr lang="en-US" dirty="0" smtClean="0"/>
              <a:t> method in your class to perform vector addition and then the plus operator would behave as per expectation −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 l="25781" t="28333" r="28750" b="21666"/>
          <a:stretch>
            <a:fillRect/>
          </a:stretch>
        </p:blipFill>
        <p:spPr bwMode="auto">
          <a:xfrm>
            <a:off x="642909" y="428604"/>
            <a:ext cx="7853417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Hiding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object's attributes may or may not be visible outside the class definition. You need to name attributes with a double underscore prefix, and those attributes then are not be directly visible to outsiders.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 l="25781" t="37500" r="40000" b="31666"/>
          <a:stretch>
            <a:fillRect/>
          </a:stretch>
        </p:blipFill>
        <p:spPr bwMode="auto">
          <a:xfrm>
            <a:off x="928662" y="857232"/>
            <a:ext cx="7751941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25781" t="37500" r="40000" b="31666"/>
          <a:stretch>
            <a:fillRect/>
          </a:stretch>
        </p:blipFill>
        <p:spPr bwMode="auto">
          <a:xfrm>
            <a:off x="1081062" y="1009632"/>
            <a:ext cx="7751941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 . . </a:t>
            </a:r>
            <a:r>
              <a:rPr lang="en-IN" smtClean="0"/>
              <a:t>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- Object Oriented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7467600" cy="525953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Class</a:t>
            </a:r>
            <a:r>
              <a:rPr lang="en-US" dirty="0"/>
              <a:t> − A user-defined prototype for an object that defines a set of attributes that characterize any object of the class. The attributes are data members (class variables and instance variables) and methods, accessed via dot notation.</a:t>
            </a:r>
          </a:p>
          <a:p>
            <a:r>
              <a:rPr lang="en-US" b="1" dirty="0"/>
              <a:t>Class variable</a:t>
            </a:r>
            <a:r>
              <a:rPr lang="en-US" dirty="0"/>
              <a:t> − A variable that is shared by all instances of a class. Class variables are defined within a class but outside any of the class's methods. Class variables are not used as frequently as instance variables are.</a:t>
            </a:r>
          </a:p>
          <a:p>
            <a:r>
              <a:rPr lang="en-US" b="1" dirty="0"/>
              <a:t>Data member</a:t>
            </a:r>
            <a:r>
              <a:rPr lang="en-US" dirty="0"/>
              <a:t> − A class variable or instance variable that holds data associated with a class and its objects.</a:t>
            </a:r>
          </a:p>
          <a:p>
            <a:r>
              <a:rPr lang="en-US" b="1" dirty="0"/>
              <a:t>Function overloading</a:t>
            </a:r>
            <a:r>
              <a:rPr lang="en-US" dirty="0"/>
              <a:t> − The assignment of more than one behavior to a particular function. The operation performed varies by the types of objects or arguments involved.</a:t>
            </a:r>
          </a:p>
          <a:p>
            <a:r>
              <a:rPr lang="en-US" b="1" dirty="0"/>
              <a:t>Instance variable</a:t>
            </a:r>
            <a:r>
              <a:rPr lang="en-US" dirty="0"/>
              <a:t> − A variable that is defined inside a method and belongs only to the current instance of a class.</a:t>
            </a:r>
          </a:p>
          <a:p>
            <a:r>
              <a:rPr lang="en-US" b="1" dirty="0"/>
              <a:t>Inheritance</a:t>
            </a:r>
            <a:r>
              <a:rPr lang="en-US" dirty="0"/>
              <a:t> − The transfer of the characteristics of a class to other classes that are derived from it.</a:t>
            </a:r>
          </a:p>
          <a:p>
            <a:r>
              <a:rPr lang="en-US" b="1" dirty="0"/>
              <a:t>Instance</a:t>
            </a:r>
            <a:r>
              <a:rPr lang="en-US" dirty="0"/>
              <a:t> − An individual object of a certain class. An object </a:t>
            </a:r>
            <a:r>
              <a:rPr lang="en-US" dirty="0" err="1"/>
              <a:t>obj</a:t>
            </a:r>
            <a:r>
              <a:rPr lang="en-US" dirty="0"/>
              <a:t> that belongs to a class Circle, for example, is an instance of the class Circle.</a:t>
            </a:r>
          </a:p>
          <a:p>
            <a:r>
              <a:rPr lang="en-US" b="1" dirty="0"/>
              <a:t>Instantiation</a:t>
            </a:r>
            <a:r>
              <a:rPr lang="en-US" dirty="0"/>
              <a:t> − The creation of an instance of a class.</a:t>
            </a:r>
          </a:p>
          <a:p>
            <a:r>
              <a:rPr lang="en-US" b="1" dirty="0"/>
              <a:t>Method</a:t>
            </a:r>
            <a:r>
              <a:rPr lang="en-US" dirty="0"/>
              <a:t> − A special kind of function that is defined in a class definition.</a:t>
            </a:r>
          </a:p>
          <a:p>
            <a:r>
              <a:rPr lang="en-US" b="1" dirty="0"/>
              <a:t>Object</a:t>
            </a:r>
            <a:r>
              <a:rPr lang="en-US" dirty="0"/>
              <a:t> − A unique instance of a data structure that's defined by its class. An object comprises both data members (class variables and instance variables) and methods.</a:t>
            </a:r>
          </a:p>
          <a:p>
            <a:r>
              <a:rPr lang="en-US" b="1" dirty="0"/>
              <a:t>Operator overloading</a:t>
            </a:r>
            <a:r>
              <a:rPr lang="en-US" dirty="0"/>
              <a:t> − The assignment of more than one function to a particular operator.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Classes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ClassName</a:t>
            </a:r>
            <a:r>
              <a:rPr lang="en-US" dirty="0" smtClean="0"/>
              <a:t>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'Optional </a:t>
            </a:r>
            <a:r>
              <a:rPr lang="en-US" dirty="0" smtClean="0"/>
              <a:t>class documentation string'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class_suite</a:t>
            </a:r>
            <a:endParaRPr lang="en-US" dirty="0" smtClean="0"/>
          </a:p>
          <a:p>
            <a:pPr>
              <a:buNone/>
            </a:pPr>
            <a:endParaRPr lang="en-IN" dirty="0" smtClean="0"/>
          </a:p>
          <a:p>
            <a:r>
              <a:rPr lang="en-US" dirty="0" smtClean="0"/>
              <a:t>The class has a documentation string, which can be accessed via </a:t>
            </a:r>
            <a:r>
              <a:rPr lang="en-US" i="1" dirty="0" err="1" smtClean="0"/>
              <a:t>ClassName.__doc</a:t>
            </a:r>
            <a:r>
              <a:rPr lang="en-US" i="1" dirty="0" smtClean="0"/>
              <a:t>__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 </a:t>
            </a:r>
            <a:r>
              <a:rPr lang="en-US" i="1" dirty="0" err="1" smtClean="0"/>
              <a:t>class_suite</a:t>
            </a:r>
            <a:r>
              <a:rPr lang="en-US" dirty="0" smtClean="0"/>
              <a:t> consists of all the component statements defining class members, data attributes and functions.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4414" y="2428868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5781" t="40833" r="40000" b="20000"/>
          <a:stretch>
            <a:fillRect/>
          </a:stretch>
        </p:blipFill>
        <p:spPr bwMode="auto">
          <a:xfrm>
            <a:off x="1357290" y="1857364"/>
            <a:ext cx="5214942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Instance Objects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"This would create first object of Employee </a:t>
            </a:r>
            <a:r>
              <a:rPr lang="en-US" dirty="0" smtClean="0"/>
              <a:t>class“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emp1 </a:t>
            </a:r>
            <a:r>
              <a:rPr lang="en-US" dirty="0" smtClean="0"/>
              <a:t>= Employee("Zara", 2000)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 smtClean="0"/>
              <a:t>This would create second object of Employee class"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emp2 </a:t>
            </a:r>
            <a:r>
              <a:rPr lang="en-US" dirty="0" smtClean="0"/>
              <a:t>= Employee("</a:t>
            </a:r>
            <a:r>
              <a:rPr lang="en-US" dirty="0" err="1" smtClean="0"/>
              <a:t>Manni</a:t>
            </a:r>
            <a:r>
              <a:rPr lang="en-US" dirty="0" smtClean="0"/>
              <a:t>", 5000)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Attributes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29576" cy="487375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emp1.displayEmployee()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emp2.displayEmployee</a:t>
            </a:r>
            <a:r>
              <a:rPr lang="en-US" dirty="0" smtClean="0"/>
              <a:t>()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print </a:t>
            </a:r>
            <a:r>
              <a:rPr lang="en-US" dirty="0" smtClean="0"/>
              <a:t>"Total Employee %d" % </a:t>
            </a:r>
            <a:r>
              <a:rPr lang="en-US" dirty="0" err="1" smtClean="0"/>
              <a:t>Employee.empCount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 l="26250" t="20000" r="34844" b="20000"/>
          <a:stretch>
            <a:fillRect/>
          </a:stretch>
        </p:blipFill>
        <p:spPr bwMode="auto">
          <a:xfrm>
            <a:off x="857224" y="285728"/>
            <a:ext cx="7072362" cy="613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 l="25313" t="28333" r="37187" b="39167"/>
          <a:stretch>
            <a:fillRect/>
          </a:stretch>
        </p:blipFill>
        <p:spPr bwMode="auto">
          <a:xfrm>
            <a:off x="642910" y="1000108"/>
            <a:ext cx="8059672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Inheritance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Instead of starting from scratch, you can create a class by deriving it from a preexisting class by listing the parent class in parentheses after the new class name.</a:t>
            </a:r>
          </a:p>
          <a:p>
            <a:r>
              <a:rPr lang="en-US" dirty="0" smtClean="0"/>
              <a:t>The child class inherits the attributes of its parent class, and you can use those attributes as if they were defined in the child class. A child class can also override data members and methods from the parent.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</TotalTime>
  <Words>260</Words>
  <Application>Microsoft Office PowerPoint</Application>
  <PresentationFormat>On-screen Show (4:3)</PresentationFormat>
  <Paragraphs>44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Oriel</vt:lpstr>
      <vt:lpstr>Python - Object Oriented</vt:lpstr>
      <vt:lpstr>Python - Object Oriented </vt:lpstr>
      <vt:lpstr>Creating Classes </vt:lpstr>
      <vt:lpstr>Example </vt:lpstr>
      <vt:lpstr>Creating Instance Objects </vt:lpstr>
      <vt:lpstr>Accessing Attributes  </vt:lpstr>
      <vt:lpstr>Slide 7</vt:lpstr>
      <vt:lpstr>Slide 8</vt:lpstr>
      <vt:lpstr>Class Inheritance </vt:lpstr>
      <vt:lpstr>Slide 10</vt:lpstr>
      <vt:lpstr>Slide 11</vt:lpstr>
      <vt:lpstr>Overriding Methods </vt:lpstr>
      <vt:lpstr>Slide 13</vt:lpstr>
      <vt:lpstr>Slide 14</vt:lpstr>
      <vt:lpstr>Overloading Operators</vt:lpstr>
      <vt:lpstr>Slide 16</vt:lpstr>
      <vt:lpstr>Data Hiding </vt:lpstr>
      <vt:lpstr>Slide 18</vt:lpstr>
      <vt:lpstr>Continue . . 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Object Oriented</dc:title>
  <dc:creator>Girish</dc:creator>
  <cp:lastModifiedBy>Girish</cp:lastModifiedBy>
  <cp:revision>5</cp:revision>
  <dcterms:created xsi:type="dcterms:W3CDTF">2022-08-26T04:17:17Z</dcterms:created>
  <dcterms:modified xsi:type="dcterms:W3CDTF">2022-08-26T04:32:22Z</dcterms:modified>
</cp:coreProperties>
</file>