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1095375"/>
            <a:ext cx="58578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1071563"/>
            <a:ext cx="60674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AutoBVT</cp:lastModifiedBy>
  <cp:revision>6</cp:revision>
  <dcterms:created xsi:type="dcterms:W3CDTF">2015-08-13T15:48:25Z</dcterms:created>
  <dcterms:modified xsi:type="dcterms:W3CDTF">2015-08-13T16:38:50Z</dcterms:modified>
</cp:coreProperties>
</file>