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5" r:id="rId4"/>
    <p:sldId id="265" r:id="rId5"/>
    <p:sldId id="286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5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91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36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4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4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5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2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:A090H333</a:t>
            </a:r>
            <a:r>
              <a:rPr lang="zh-TW" altLang="en-US" dirty="0" smtClean="0"/>
              <a:t>陳俊宏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35273"/>
            <a:ext cx="8596312" cy="21320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7236" y="2945076"/>
            <a:ext cx="8345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800" dirty="0"/>
              <a:t>1.</a:t>
            </a:r>
            <a:r>
              <a:rPr lang="zh-TW" altLang="en-US" sz="4800" dirty="0"/>
              <a:t>資訊安全目標</a:t>
            </a:r>
            <a:r>
              <a:rPr lang="en-US" altLang="zh-TW" sz="4800" dirty="0"/>
              <a:t>:CIA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36372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7427" y="2587628"/>
            <a:ext cx="70262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355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163</Words>
  <Application>Microsoft Office PowerPoint</Application>
  <PresentationFormat>寬螢幕</PresentationFormat>
  <Paragraphs>51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Arial</vt:lpstr>
      <vt:lpstr>Trebuchet MS</vt:lpstr>
      <vt:lpstr>Wingdings 3</vt:lpstr>
      <vt:lpstr>多面向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8</cp:revision>
  <dcterms:created xsi:type="dcterms:W3CDTF">2022-10-26T11:12:22Z</dcterms:created>
  <dcterms:modified xsi:type="dcterms:W3CDTF">2022-10-26T12:27:16Z</dcterms:modified>
</cp:coreProperties>
</file>