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0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50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3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25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64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76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26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7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3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86B2D-1E5E-4395-A45B-6A929AD6AD6E}" type="datetimeFigureOut">
              <a:rPr lang="zh-TW" altLang="en-US" smtClean="0"/>
              <a:t>2017/12/7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8495-326C-4FD4-86C9-081F04FCA0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Digital Image </a:t>
            </a:r>
            <a:r>
              <a:rPr lang="en-US" altLang="zh-TW" b="1" dirty="0" smtClean="0"/>
              <a:t>Processing</a:t>
            </a:r>
            <a:br>
              <a:rPr lang="en-US" altLang="zh-TW" b="1" dirty="0" smtClean="0"/>
            </a:br>
            <a:r>
              <a:rPr lang="en-US" altLang="zh-TW" sz="3600" b="1" smtClean="0"/>
              <a:t> </a:t>
            </a:r>
            <a:r>
              <a:rPr lang="en-US" altLang="zh-TW" sz="3600" b="1" smtClean="0"/>
              <a:t>first </a:t>
            </a:r>
            <a:r>
              <a:rPr lang="en-US" altLang="zh-TW" sz="3600" b="1" smtClean="0"/>
              <a:t>proposal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光機電所</a:t>
            </a:r>
            <a:endParaRPr lang="en-US" altLang="zh-TW" dirty="0" smtClean="0"/>
          </a:p>
          <a:p>
            <a:r>
              <a:rPr lang="en-US" altLang="zh-TW" dirty="0" smtClean="0"/>
              <a:t>106327024</a:t>
            </a:r>
          </a:p>
          <a:p>
            <a:r>
              <a:rPr lang="zh-TW" altLang="en-US" dirty="0" smtClean="0"/>
              <a:t>顏</a:t>
            </a:r>
            <a:r>
              <a:rPr lang="zh-TW" altLang="en-US" dirty="0"/>
              <a:t>士</a:t>
            </a:r>
            <a:r>
              <a:rPr lang="zh-TW" altLang="en-US" dirty="0" smtClean="0"/>
              <a:t>閔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2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夜間影像處理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動機</a:t>
            </a:r>
            <a:r>
              <a:rPr lang="en-US" altLang="zh-TW" dirty="0" smtClean="0"/>
              <a:t>:</a:t>
            </a:r>
          </a:p>
          <a:p>
            <a:pPr marL="514350" indent="-514350">
              <a:buAutoNum type="arabicPeriod"/>
            </a:pPr>
            <a:r>
              <a:rPr lang="zh-TW" altLang="en-US" dirty="0" smtClean="0"/>
              <a:t>手機感光元件與專業相機感光元件大小有所差距，導致夜間影像呈現效果不佳，有許多雜訊。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手機軟體提供抑制相機夜間雜訊的效果也與理想有所差距。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提出更好處理方式改善目前情況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zh-TW" altLang="en-US" dirty="0" smtClean="0"/>
              <a:t>目標：去除夜間影像中雜訊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88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3556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[1]K. He, J. Sun, and X. Tang, “Single Image Haze Removal using Dark Channel Prior,” IEEE Conf. on Computer Vision and Pattern Recognition, pp. 1956-1963, Jun. 2009. </a:t>
            </a:r>
          </a:p>
          <a:p>
            <a:r>
              <a:rPr lang="en-US" altLang="zh-TW" dirty="0" smtClean="0"/>
              <a:t>[2]X. Zhang, P. Shen, L. Luo, L. Zhang, and J. Song, “Enhancement and Noise Reduction of Very Low Light Level Images,” IEEE Intl. Conf. on Pattern Recognition, pp. 2034-2037, 2012.</a:t>
            </a:r>
          </a:p>
          <a:p>
            <a:r>
              <a:rPr lang="en-US" altLang="zh-TW" dirty="0" smtClean="0"/>
              <a:t>[3]</a:t>
            </a:r>
            <a:r>
              <a:rPr lang="zh-TW" altLang="en-US" dirty="0" smtClean="0"/>
              <a:t>陳皓亞</a:t>
            </a:r>
            <a:r>
              <a:rPr lang="en-US" altLang="zh-TW" dirty="0" smtClean="0"/>
              <a:t>,”</a:t>
            </a:r>
            <a:r>
              <a:rPr lang="zh-TW" altLang="en-US" dirty="0" smtClean="0"/>
              <a:t>針對低光度影像之可適性增強與消除光暈之研究</a:t>
            </a:r>
            <a:r>
              <a:rPr lang="en-US" altLang="zh-TW" dirty="0" smtClean="0"/>
              <a:t>”,</a:t>
            </a:r>
            <a:r>
              <a:rPr lang="zh-TW" altLang="en-US" dirty="0" smtClean="0"/>
              <a:t>國立中山大學資訊工程學系 碩士論文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356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在論文</a:t>
            </a:r>
            <a:r>
              <a:rPr lang="en-US" altLang="zh-TW" dirty="0" smtClean="0"/>
              <a:t>[3]</a:t>
            </a:r>
            <a:r>
              <a:rPr lang="zh-TW" altLang="en-US" dirty="0" smtClean="0"/>
              <a:t>中提到除霧演算法與夜間影像的關係為，根據</a:t>
            </a:r>
            <a:r>
              <a:rPr lang="en-US" altLang="zh-TW" dirty="0" smtClean="0"/>
              <a:t>Single Image Haze Removal Using Dark Channel Prior[1]</a:t>
            </a:r>
            <a:r>
              <a:rPr lang="zh-TW" altLang="en-US" dirty="0" smtClean="0"/>
              <a:t>論文中提出低光度影像的負片和白天的含霧影像非常相似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隨機取得多張含 </a:t>
            </a:r>
            <a:r>
              <a:rPr lang="en-US" altLang="zh-TW" dirty="0" smtClean="0"/>
              <a:t>6 </a:t>
            </a:r>
            <a:r>
              <a:rPr lang="zh-TW" altLang="en-US" dirty="0" smtClean="0"/>
              <a:t>霧影像及低光度影像，並統計其亮度分布特性，結果也相當接近因此提出以基於 </a:t>
            </a:r>
            <a:r>
              <a:rPr lang="en-US" altLang="zh-TW" dirty="0" smtClean="0"/>
              <a:t>Dark Channel Prior </a:t>
            </a:r>
            <a:r>
              <a:rPr lang="zh-TW" altLang="en-US" dirty="0" smtClean="0"/>
              <a:t>影像除霧演算法對低光度影像之負片影像進行除霧的方法，來達到低光度增強的效果。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容易產生光暈現象的瑕疵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14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“Enhancement and Noise Reduction of Very Low Light Level Images,”[2]</a:t>
            </a:r>
            <a:r>
              <a:rPr lang="zh-TW" altLang="en-US" dirty="0" smtClean="0"/>
              <a:t>基於</a:t>
            </a:r>
            <a:r>
              <a:rPr lang="en-US" altLang="zh-TW" dirty="0" smtClean="0"/>
              <a:t>Single Image Haze Removal Using Dark Channel Prior[1]</a:t>
            </a:r>
            <a:r>
              <a:rPr lang="zh-TW" altLang="en-US" dirty="0" smtClean="0"/>
              <a:t>改良</a:t>
            </a:r>
            <a:endParaRPr lang="en-US" altLang="zh-TW" dirty="0" smtClean="0"/>
          </a:p>
          <a:p>
            <a:r>
              <a:rPr lang="zh-TW" altLang="en-US" dirty="0" smtClean="0"/>
              <a:t>影像的亮度資訊取代</a:t>
            </a:r>
            <a:r>
              <a:rPr lang="en-US" altLang="zh-TW" dirty="0" smtClean="0"/>
              <a:t>Dark Channel Prior</a:t>
            </a:r>
            <a:r>
              <a:rPr lang="zh-TW" altLang="en-US" dirty="0" smtClean="0"/>
              <a:t>中折射率估計</a:t>
            </a:r>
            <a:endParaRPr lang="en-US" altLang="zh-TW" dirty="0" smtClean="0"/>
          </a:p>
          <a:p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影像亮度稍提昇會發生過度增強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41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論文</a:t>
            </a:r>
            <a:r>
              <a:rPr lang="en-US" altLang="zh-TW" dirty="0" smtClean="0"/>
              <a:t>[3]</a:t>
            </a:r>
            <a:r>
              <a:rPr lang="zh-TW" altLang="en-US" dirty="0" smtClean="0"/>
              <a:t>以</a:t>
            </a:r>
            <a:r>
              <a:rPr lang="en-US" altLang="zh-TW" dirty="0" smtClean="0"/>
              <a:t>”Enhancement and Noise Reduction of Very Low Light Level Images”[2]</a:t>
            </a:r>
            <a:r>
              <a:rPr lang="zh-TW" altLang="en-US" dirty="0" smtClean="0"/>
              <a:t>為基礎提出改良方法</a:t>
            </a:r>
            <a:endParaRPr lang="en-US" altLang="zh-TW" dirty="0" smtClean="0"/>
          </a:p>
          <a:p>
            <a:r>
              <a:rPr lang="zh-TW" altLang="en-US" dirty="0" smtClean="0"/>
              <a:t>低光度影像增 強、光暈、色彩偏移提出 相對應之校正方法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8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論文</a:t>
            </a:r>
            <a:r>
              <a:rPr lang="en-US" altLang="zh-TW" dirty="0" smtClean="0"/>
              <a:t>[3]</a:t>
            </a:r>
            <a:r>
              <a:rPr lang="zh-TW" altLang="en-US" dirty="0" smtClean="0"/>
              <a:t>研究方法流程圖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92" y="2482056"/>
            <a:ext cx="7325138" cy="3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401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Digital Image Processing  first proposal</vt:lpstr>
      <vt:lpstr>主題:夜間影像處理</vt:lpstr>
      <vt:lpstr>參考文獻</vt:lpstr>
      <vt:lpstr>文獻大綱</vt:lpstr>
      <vt:lpstr>文獻大綱</vt:lpstr>
      <vt:lpstr>文獻大綱</vt:lpstr>
      <vt:lpstr>文獻大綱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first proposal</dc:title>
  <dc:creator>SHIH,MIN YEN</dc:creator>
  <cp:lastModifiedBy>SHIH,MIN YEN</cp:lastModifiedBy>
  <cp:revision>25</cp:revision>
  <dcterms:created xsi:type="dcterms:W3CDTF">2017-10-12T12:16:16Z</dcterms:created>
  <dcterms:modified xsi:type="dcterms:W3CDTF">2017-12-07T05:27:45Z</dcterms:modified>
</cp:coreProperties>
</file>