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7" y="-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FB954-ADE6-416D-B6F1-5AF44CC47054}" type="datetimeFigureOut">
              <a:rPr lang="zh-TW" altLang="en-US" smtClean="0"/>
              <a:t>2017/4/19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E2C6C-B903-40A0-ABCE-5901FB3579FD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2017/4/19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3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0" name="群組 29"/>
          <p:cNvGrpSpPr/>
          <p:nvPr/>
        </p:nvGrpSpPr>
        <p:grpSpPr>
          <a:xfrm>
            <a:off x="857224" y="1785926"/>
            <a:ext cx="2857520" cy="3857652"/>
            <a:chOff x="5286380" y="1928802"/>
            <a:chExt cx="2857520" cy="3857652"/>
          </a:xfrm>
        </p:grpSpPr>
        <p:sp>
          <p:nvSpPr>
            <p:cNvPr id="31" name="矩形 30"/>
            <p:cNvSpPr/>
            <p:nvPr/>
          </p:nvSpPr>
          <p:spPr>
            <a:xfrm>
              <a:off x="5286380" y="1928802"/>
              <a:ext cx="2857520" cy="3857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r>
                <a:rPr lang="zh-TW" altLang="en-US" sz="3600" dirty="0" smtClean="0">
                  <a:solidFill>
                    <a:schemeClr val="tx1"/>
                  </a:solidFill>
                </a:rPr>
                <a:t>天氣</a:t>
              </a:r>
              <a:endParaRPr lang="en-US" altLang="zh-TW" sz="3600" dirty="0" smtClean="0">
                <a:solidFill>
                  <a:schemeClr val="tx1"/>
                </a:solidFill>
              </a:endParaRPr>
            </a:p>
            <a:p>
              <a:r>
                <a:rPr lang="zh-TW" altLang="en-US" sz="3600" dirty="0" smtClean="0">
                  <a:solidFill>
                    <a:schemeClr val="tx1"/>
                  </a:solidFill>
                </a:rPr>
                <a:t>小提醒</a:t>
              </a:r>
              <a:endParaRPr lang="zh-TW" alt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286380" y="5143512"/>
              <a:ext cx="285752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5286380" y="5143512"/>
              <a:ext cx="714380" cy="64294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首頁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00076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行事曆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71514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鬧鐘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42952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歷史紀錄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286380" y="1928802"/>
              <a:ext cx="2857520" cy="4286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/>
            <p:cNvCxnSpPr/>
            <p:nvPr/>
          </p:nvCxnSpPr>
          <p:spPr>
            <a:xfrm>
              <a:off x="5429256" y="2071678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/>
            <p:cNvCxnSpPr/>
            <p:nvPr/>
          </p:nvCxnSpPr>
          <p:spPr>
            <a:xfrm>
              <a:off x="5429256" y="214311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/>
            <p:cNvCxnSpPr/>
            <p:nvPr/>
          </p:nvCxnSpPr>
          <p:spPr>
            <a:xfrm>
              <a:off x="5429256" y="2214554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群組 42"/>
          <p:cNvGrpSpPr/>
          <p:nvPr/>
        </p:nvGrpSpPr>
        <p:grpSpPr>
          <a:xfrm>
            <a:off x="5572132" y="1785926"/>
            <a:ext cx="2857520" cy="3857652"/>
            <a:chOff x="5572132" y="1785926"/>
            <a:chExt cx="2857520" cy="3857652"/>
          </a:xfrm>
        </p:grpSpPr>
        <p:grpSp>
          <p:nvGrpSpPr>
            <p:cNvPr id="19" name="群組 18"/>
            <p:cNvGrpSpPr/>
            <p:nvPr/>
          </p:nvGrpSpPr>
          <p:grpSpPr>
            <a:xfrm>
              <a:off x="5572132" y="1785926"/>
              <a:ext cx="2857520" cy="3857652"/>
              <a:chOff x="5286380" y="1928802"/>
              <a:chExt cx="2857520" cy="3857652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5286380" y="1928802"/>
                <a:ext cx="2857520" cy="3857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286380" y="5143512"/>
                <a:ext cx="285752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8638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首頁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6000760" y="5143512"/>
                <a:ext cx="714380" cy="64294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行事曆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71514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鬧鐘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42952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歷史紀錄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286380" y="1928802"/>
                <a:ext cx="2857520" cy="428628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>
                <a:off x="5429256" y="2071678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>
              <a:xfrm>
                <a:off x="5429256" y="2143116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>
              <a:xfrm>
                <a:off x="5429256" y="2214554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5857884" y="2357430"/>
              <a:ext cx="2286016" cy="16430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 dirty="0" smtClean="0">
                  <a:solidFill>
                    <a:schemeClr val="tx1"/>
                  </a:solidFill>
                </a:rPr>
                <a:t>行事曆</a:t>
              </a:r>
              <a:endParaRPr lang="en-US" altLang="zh-TW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dirty="0" smtClean="0">
                  <a:solidFill>
                    <a:schemeClr val="tx1"/>
                  </a:solidFill>
                </a:rPr>
                <a:t>(</a:t>
              </a:r>
              <a:r>
                <a:rPr lang="zh-TW" altLang="en-US" sz="2000" dirty="0" smtClean="0">
                  <a:solidFill>
                    <a:schemeClr val="tx1"/>
                  </a:solidFill>
                </a:rPr>
                <a:t> 點選日期</a:t>
              </a:r>
              <a:endParaRPr lang="en-US" altLang="zh-TW" sz="20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TW" altLang="en-US" sz="2000" dirty="0" smtClean="0">
                  <a:solidFill>
                    <a:schemeClr val="tx1"/>
                  </a:solidFill>
                </a:rPr>
                <a:t>彈出設定視窗 </a:t>
              </a:r>
              <a:r>
                <a:rPr lang="en-US" altLang="zh-TW" sz="2000" dirty="0" smtClean="0">
                  <a:solidFill>
                    <a:schemeClr val="tx1"/>
                  </a:solidFill>
                </a:rPr>
                <a:t>)</a:t>
              </a:r>
              <a:endParaRPr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5857884" y="4143380"/>
              <a:ext cx="2286016" cy="7143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當天安排之行程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8" name="群組 37"/>
          <p:cNvGrpSpPr/>
          <p:nvPr/>
        </p:nvGrpSpPr>
        <p:grpSpPr>
          <a:xfrm>
            <a:off x="1214414" y="2000240"/>
            <a:ext cx="2857520" cy="3857652"/>
            <a:chOff x="1214414" y="2000240"/>
            <a:chExt cx="2857520" cy="3857652"/>
          </a:xfrm>
        </p:grpSpPr>
        <p:grpSp>
          <p:nvGrpSpPr>
            <p:cNvPr id="15" name="群組 14"/>
            <p:cNvGrpSpPr/>
            <p:nvPr/>
          </p:nvGrpSpPr>
          <p:grpSpPr>
            <a:xfrm>
              <a:off x="1214414" y="2000240"/>
              <a:ext cx="2857520" cy="3857652"/>
              <a:chOff x="5286380" y="1928802"/>
              <a:chExt cx="2857520" cy="3857652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5286380" y="1928802"/>
                <a:ext cx="2857520" cy="3857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TW" sz="3200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3200" dirty="0" smtClean="0">
                    <a:solidFill>
                      <a:schemeClr val="tx1"/>
                    </a:solidFill>
                  </a:rPr>
                  <a:t>藥物</a:t>
                </a:r>
                <a:endParaRPr lang="en-US" altLang="zh-TW" sz="3200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3200" dirty="0" smtClean="0">
                    <a:solidFill>
                      <a:schemeClr val="tx1"/>
                    </a:solidFill>
                  </a:rPr>
                  <a:t>副作用提醒</a:t>
                </a:r>
                <a:endParaRPr lang="en-US" altLang="zh-TW" sz="3200" dirty="0" smtClean="0">
                  <a:solidFill>
                    <a:schemeClr val="tx1"/>
                  </a:solidFill>
                </a:endParaRPr>
              </a:p>
              <a:p>
                <a:endParaRPr lang="en-US" altLang="zh-TW" sz="3200" dirty="0" smtClean="0">
                  <a:solidFill>
                    <a:schemeClr val="tx1"/>
                  </a:solidFill>
                </a:endParaRPr>
              </a:p>
              <a:p>
                <a:endParaRPr lang="zh-TW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286380" y="5143512"/>
                <a:ext cx="285752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8638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首頁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600076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行事曆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715140" y="5143512"/>
                <a:ext cx="714380" cy="642942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鬧鐘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42952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歷史紀錄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286380" y="1928802"/>
                <a:ext cx="2857520" cy="428628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3" name="直線接點 22"/>
              <p:cNvCxnSpPr/>
              <p:nvPr/>
            </p:nvCxnSpPr>
            <p:spPr>
              <a:xfrm>
                <a:off x="5429256" y="2071678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/>
              <p:cNvCxnSpPr/>
              <p:nvPr/>
            </p:nvCxnSpPr>
            <p:spPr>
              <a:xfrm>
                <a:off x="5429256" y="2143116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/>
              <p:cNvCxnSpPr/>
              <p:nvPr/>
            </p:nvCxnSpPr>
            <p:spPr>
              <a:xfrm>
                <a:off x="5429256" y="2214554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矩形 36"/>
            <p:cNvSpPr/>
            <p:nvPr/>
          </p:nvSpPr>
          <p:spPr>
            <a:xfrm>
              <a:off x="1357290" y="3714752"/>
              <a:ext cx="2571768" cy="57150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藥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12:00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副作用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/>
          <p:cNvGrpSpPr/>
          <p:nvPr/>
        </p:nvGrpSpPr>
        <p:grpSpPr>
          <a:xfrm>
            <a:off x="5286380" y="2000240"/>
            <a:ext cx="2857520" cy="3857652"/>
            <a:chOff x="5286380" y="2000240"/>
            <a:chExt cx="2857520" cy="3857652"/>
          </a:xfrm>
        </p:grpSpPr>
        <p:grpSp>
          <p:nvGrpSpPr>
            <p:cNvPr id="26" name="群組 25"/>
            <p:cNvGrpSpPr/>
            <p:nvPr/>
          </p:nvGrpSpPr>
          <p:grpSpPr>
            <a:xfrm>
              <a:off x="5286380" y="2000240"/>
              <a:ext cx="2857520" cy="3857652"/>
              <a:chOff x="5286380" y="1928802"/>
              <a:chExt cx="2857520" cy="3857652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286380" y="1928802"/>
                <a:ext cx="2857520" cy="3857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TW" sz="3000" dirty="0" smtClean="0">
                  <a:solidFill>
                    <a:schemeClr val="tx1"/>
                  </a:solidFill>
                </a:endParaRPr>
              </a:p>
              <a:p>
                <a:r>
                  <a:rPr lang="zh-TW" altLang="en-US" sz="3000" dirty="0" smtClean="0">
                    <a:solidFill>
                      <a:schemeClr val="tx1"/>
                    </a:solidFill>
                  </a:rPr>
                  <a:t>做</a:t>
                </a:r>
                <a:r>
                  <a:rPr lang="zh-TW" altLang="en-US" sz="3000" dirty="0" smtClean="0">
                    <a:solidFill>
                      <a:schemeClr val="tx1"/>
                    </a:solidFill>
                  </a:rPr>
                  <a:t>過之療程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286380" y="5143512"/>
                <a:ext cx="285752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28638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首頁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0076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行事曆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6715140" y="5143512"/>
                <a:ext cx="714380" cy="6429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鬧鐘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429520" y="5143512"/>
                <a:ext cx="714380" cy="6429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 smtClean="0">
                    <a:solidFill>
                      <a:schemeClr val="tx1"/>
                    </a:solidFill>
                  </a:rPr>
                  <a:t>歷史紀錄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286380" y="1928802"/>
                <a:ext cx="2857520" cy="428628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4" name="直線接點 33"/>
              <p:cNvCxnSpPr/>
              <p:nvPr/>
            </p:nvCxnSpPr>
            <p:spPr>
              <a:xfrm>
                <a:off x="5429256" y="2071678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>
              <a:xfrm>
                <a:off x="5429256" y="2143116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>
              <a:xfrm>
                <a:off x="5429256" y="2214554"/>
                <a:ext cx="214314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矩形 40"/>
            <p:cNvSpPr/>
            <p:nvPr/>
          </p:nvSpPr>
          <p:spPr>
            <a:xfrm>
              <a:off x="5429256" y="3143248"/>
              <a:ext cx="2571768" cy="5000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療程名稱   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2017/01/01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直線接點 42"/>
            <p:cNvCxnSpPr/>
            <p:nvPr/>
          </p:nvCxnSpPr>
          <p:spPr>
            <a:xfrm rot="5400000">
              <a:off x="6250793" y="3393281"/>
              <a:ext cx="500066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42976" y="1714488"/>
            <a:ext cx="2857520" cy="3857652"/>
            <a:chOff x="5286380" y="1928802"/>
            <a:chExt cx="2857520" cy="3857652"/>
          </a:xfrm>
        </p:grpSpPr>
        <p:sp>
          <p:nvSpPr>
            <p:cNvPr id="5" name="矩形 4"/>
            <p:cNvSpPr/>
            <p:nvPr/>
          </p:nvSpPr>
          <p:spPr>
            <a:xfrm>
              <a:off x="5286380" y="1928802"/>
              <a:ext cx="2857520" cy="38576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286380" y="5143512"/>
              <a:ext cx="285752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28638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首頁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00076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行事曆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1514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鬧鐘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7429520" y="5143512"/>
              <a:ext cx="714380" cy="64294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solidFill>
                    <a:schemeClr val="tx1"/>
                  </a:solidFill>
                </a:rPr>
                <a:t>歷史紀錄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286380" y="1928802"/>
              <a:ext cx="2857520" cy="42862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5429256" y="2071678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>
            <a:xfrm>
              <a:off x="5429256" y="2143116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>
            <a:xfrm>
              <a:off x="5429256" y="2214554"/>
              <a:ext cx="21431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群組 30"/>
          <p:cNvGrpSpPr/>
          <p:nvPr/>
        </p:nvGrpSpPr>
        <p:grpSpPr>
          <a:xfrm>
            <a:off x="5000628" y="1714488"/>
            <a:ext cx="2857520" cy="3857652"/>
            <a:chOff x="5000628" y="1714488"/>
            <a:chExt cx="2857520" cy="3857652"/>
          </a:xfrm>
        </p:grpSpPr>
        <p:grpSp>
          <p:nvGrpSpPr>
            <p:cNvPr id="28" name="群組 27"/>
            <p:cNvGrpSpPr/>
            <p:nvPr/>
          </p:nvGrpSpPr>
          <p:grpSpPr>
            <a:xfrm>
              <a:off x="5000628" y="1714488"/>
              <a:ext cx="2857520" cy="3857652"/>
              <a:chOff x="5000628" y="1714488"/>
              <a:chExt cx="2857520" cy="3857652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5000628" y="1714488"/>
                <a:ext cx="2857520" cy="3857652"/>
                <a:chOff x="5286380" y="1928802"/>
                <a:chExt cx="2857520" cy="3857652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5286380" y="1928802"/>
                  <a:ext cx="2857520" cy="38576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5286380" y="5143512"/>
                  <a:ext cx="285752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5286380" y="5143512"/>
                  <a:ext cx="71438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首頁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6000760" y="5143512"/>
                  <a:ext cx="71438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行事曆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6715140" y="5143512"/>
                  <a:ext cx="71438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鬧鐘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7429520" y="5143512"/>
                  <a:ext cx="714380" cy="642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 smtClean="0">
                      <a:solidFill>
                        <a:schemeClr val="tx1"/>
                      </a:solidFill>
                    </a:rPr>
                    <a:t>歷史紀錄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5286380" y="1928802"/>
                  <a:ext cx="2857520" cy="428628"/>
                </a:xfrm>
                <a:prstGeom prst="rect">
                  <a:avLst/>
                </a:prstGeom>
                <a:solidFill>
                  <a:schemeClr val="accent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23" name="直線接點 22"/>
                <p:cNvCxnSpPr/>
                <p:nvPr/>
              </p:nvCxnSpPr>
              <p:spPr>
                <a:xfrm>
                  <a:off x="5429256" y="2071678"/>
                  <a:ext cx="21431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線接點 23"/>
                <p:cNvCxnSpPr/>
                <p:nvPr/>
              </p:nvCxnSpPr>
              <p:spPr>
                <a:xfrm>
                  <a:off x="5429256" y="2143116"/>
                  <a:ext cx="21431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線接點 24"/>
                <p:cNvCxnSpPr/>
                <p:nvPr/>
              </p:nvCxnSpPr>
              <p:spPr>
                <a:xfrm>
                  <a:off x="5429256" y="2214554"/>
                  <a:ext cx="21431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矩形 25"/>
              <p:cNvSpPr/>
              <p:nvPr/>
            </p:nvSpPr>
            <p:spPr>
              <a:xfrm>
                <a:off x="5000628" y="1714488"/>
                <a:ext cx="1857388" cy="38576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相關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文章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診斷</a:t>
                </a:r>
                <a:r>
                  <a:rPr lang="zh-TW" altLang="en-US" sz="2400" dirty="0" smtClean="0">
                    <a:solidFill>
                      <a:schemeClr val="tx1"/>
                    </a:solidFill>
                  </a:rPr>
                  <a:t>分期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設定</a:t>
                </a: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endParaRPr lang="en-US" altLang="zh-TW" sz="2400" dirty="0" smtClean="0">
                  <a:solidFill>
                    <a:schemeClr val="tx1"/>
                  </a:solidFill>
                </a:endParaRPr>
              </a:p>
              <a:p>
                <a:pPr>
                  <a:buFont typeface="Arial" pitchFamily="34" charset="0"/>
                  <a:buChar char="•"/>
                </a:pPr>
                <a:r>
                  <a:rPr lang="zh-TW" altLang="en-US" sz="2400" dirty="0" smtClean="0">
                    <a:solidFill>
                      <a:schemeClr val="tx1"/>
                    </a:solidFill>
                  </a:rPr>
                  <a:t>聯絡我們</a:t>
                </a:r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000628" y="1714488"/>
                <a:ext cx="1857388" cy="1000132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altLang="zh-TW" dirty="0" smtClean="0">
                    <a:solidFill>
                      <a:schemeClr val="tx1"/>
                    </a:solidFill>
                  </a:rPr>
                  <a:t>Hi~</a:t>
                </a:r>
                <a:r>
                  <a:rPr lang="zh-TW" altLang="en-US" dirty="0" smtClean="0">
                    <a:solidFill>
                      <a:schemeClr val="tx1"/>
                    </a:solidFill>
                  </a:rPr>
                  <a:t>使用者</a:t>
                </a:r>
                <a:endParaRPr lang="en-US" altLang="zh-TW" dirty="0" smtClean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0" name="直線接點 29"/>
            <p:cNvCxnSpPr/>
            <p:nvPr/>
          </p:nvCxnSpPr>
          <p:spPr>
            <a:xfrm>
              <a:off x="5000628" y="4143380"/>
              <a:ext cx="1857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071538" y="2143116"/>
            <a:ext cx="2786082" cy="3500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/>
          <p:cNvSpPr/>
          <p:nvPr/>
        </p:nvSpPr>
        <p:spPr>
          <a:xfrm>
            <a:off x="1571604" y="2857496"/>
            <a:ext cx="1785950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帳號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71604" y="3357562"/>
            <a:ext cx="1785950" cy="3571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密碼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71604" y="4071942"/>
            <a:ext cx="857256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註冊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00298" y="4071942"/>
            <a:ext cx="857256" cy="500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登入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00628" y="2143116"/>
            <a:ext cx="2857520" cy="3500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TW" sz="3000" dirty="0" smtClean="0">
              <a:solidFill>
                <a:schemeClr val="tx1"/>
              </a:solidFill>
            </a:endParaRPr>
          </a:p>
          <a:p>
            <a:endParaRPr lang="en-US" altLang="zh-TW" sz="3000" dirty="0" smtClean="0">
              <a:solidFill>
                <a:schemeClr val="tx1"/>
              </a:solidFill>
            </a:endParaRPr>
          </a:p>
          <a:p>
            <a:r>
              <a:rPr lang="zh-TW" altLang="en-US" sz="3000" dirty="0" smtClean="0">
                <a:solidFill>
                  <a:schemeClr val="tx1"/>
                </a:solidFill>
              </a:rPr>
              <a:t>提醒通知</a:t>
            </a:r>
            <a:r>
              <a:rPr lang="zh-TW" altLang="en-US" sz="3000" dirty="0" smtClean="0">
                <a:solidFill>
                  <a:schemeClr val="tx1"/>
                </a:solidFill>
              </a:rPr>
              <a:t>時間</a:t>
            </a:r>
            <a:endParaRPr lang="en-US" altLang="zh-TW" sz="3000" dirty="0" smtClean="0">
              <a:solidFill>
                <a:schemeClr val="tx1"/>
              </a:solidFill>
            </a:endParaRPr>
          </a:p>
          <a:p>
            <a:r>
              <a:rPr lang="en-US" altLang="zh-TW" sz="3000" dirty="0" smtClean="0">
                <a:solidFill>
                  <a:schemeClr val="tx1"/>
                </a:solidFill>
              </a:rPr>
              <a:t>(</a:t>
            </a:r>
            <a:r>
              <a:rPr lang="zh-TW" altLang="en-US" sz="3000" dirty="0" smtClean="0">
                <a:solidFill>
                  <a:schemeClr val="tx1"/>
                </a:solidFill>
              </a:rPr>
              <a:t> 幾分前</a:t>
            </a:r>
            <a:r>
              <a:rPr lang="en-US" altLang="zh-TW" sz="3000" dirty="0" smtClean="0">
                <a:solidFill>
                  <a:schemeClr val="tx1"/>
                </a:solidFill>
              </a:rPr>
              <a:t>…</a:t>
            </a:r>
            <a:r>
              <a:rPr lang="zh-TW" altLang="en-US" sz="3000" dirty="0" smtClean="0">
                <a:solidFill>
                  <a:schemeClr val="tx1"/>
                </a:solidFill>
              </a:rPr>
              <a:t> </a:t>
            </a:r>
            <a:r>
              <a:rPr lang="en-US" altLang="zh-TW" sz="3000" dirty="0" smtClean="0">
                <a:solidFill>
                  <a:schemeClr val="tx1"/>
                </a:solidFill>
              </a:rPr>
              <a:t>)</a:t>
            </a:r>
          </a:p>
          <a:p>
            <a:endParaRPr lang="en-US" altLang="zh-TW" sz="3000" dirty="0" smtClean="0">
              <a:solidFill>
                <a:schemeClr val="tx1"/>
              </a:solidFill>
            </a:endParaRPr>
          </a:p>
          <a:p>
            <a:r>
              <a:rPr lang="zh-TW" altLang="en-US" sz="3000" dirty="0" smtClean="0">
                <a:solidFill>
                  <a:schemeClr val="tx1"/>
                </a:solidFill>
              </a:rPr>
              <a:t>修改密碼</a:t>
            </a:r>
            <a:endParaRPr lang="en-US" altLang="zh-TW" sz="3000" dirty="0" smtClean="0">
              <a:solidFill>
                <a:schemeClr val="tx1"/>
              </a:solidFill>
            </a:endParaRPr>
          </a:p>
          <a:p>
            <a:r>
              <a:rPr lang="zh-TW" altLang="en-US" sz="3000" dirty="0" smtClean="0">
                <a:solidFill>
                  <a:schemeClr val="tx1"/>
                </a:solidFill>
              </a:rPr>
              <a:t>登出</a:t>
            </a:r>
            <a:endParaRPr lang="zh-TW" altLang="en-US" sz="3000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000628" y="2143116"/>
            <a:ext cx="2857520" cy="64294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設定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28662" y="1928802"/>
            <a:ext cx="2857520" cy="3500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zh-TW" altLang="en-US" sz="3200" dirty="0" smtClean="0">
                <a:solidFill>
                  <a:schemeClr val="tx1"/>
                </a:solidFill>
              </a:rPr>
              <a:t>分期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endParaRPr lang="en-US" altLang="zh-TW" sz="3200" dirty="0" smtClean="0">
              <a:solidFill>
                <a:schemeClr val="tx1"/>
              </a:solidFill>
            </a:endParaRPr>
          </a:p>
          <a:p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zh-TW" altLang="en-US" sz="3200" dirty="0" smtClean="0">
                <a:solidFill>
                  <a:schemeClr val="tx1"/>
                </a:solidFill>
              </a:rPr>
              <a:t>臨床症狀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endParaRPr lang="zh-TW" altLang="en-US" sz="32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662" y="1928802"/>
            <a:ext cx="2857520" cy="5715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分期診斷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71538" y="3000372"/>
            <a:ext cx="2571768" cy="4286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選擇分期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1538" y="4500570"/>
            <a:ext cx="2571768" cy="7143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86314" y="1928802"/>
            <a:ext cx="3071834" cy="3714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zh-TW" sz="2400" dirty="0" smtClean="0">
              <a:solidFill>
                <a:schemeClr val="tx1"/>
              </a:solidFill>
            </a:endParaRPr>
          </a:p>
          <a:p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zh-TW" altLang="en-US" sz="2400" dirty="0" smtClean="0">
                <a:solidFill>
                  <a:schemeClr val="tx1"/>
                </a:solidFill>
              </a:rPr>
              <a:t>相關文章</a:t>
            </a:r>
            <a:endParaRPr lang="en-US" altLang="zh-TW" sz="2400" dirty="0" smtClean="0">
              <a:solidFill>
                <a:schemeClr val="tx1"/>
              </a:solidFill>
            </a:endParaRPr>
          </a:p>
          <a:p>
            <a:r>
              <a:rPr lang="en-US" altLang="zh-TW" sz="2400" dirty="0" smtClean="0">
                <a:solidFill>
                  <a:schemeClr val="tx1"/>
                </a:solidFill>
              </a:rPr>
              <a:t>(</a:t>
            </a:r>
            <a:r>
              <a:rPr lang="zh-TW" altLang="en-US" sz="2400" dirty="0" smtClean="0">
                <a:solidFill>
                  <a:schemeClr val="tx1"/>
                </a:solidFill>
              </a:rPr>
              <a:t> 飲食 、 心理 </a:t>
            </a:r>
            <a:r>
              <a:rPr lang="en-US" altLang="zh-TW" sz="2400" dirty="0" smtClean="0">
                <a:solidFill>
                  <a:schemeClr val="tx1"/>
                </a:solidFill>
              </a:rPr>
              <a:t>)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86314" y="1928802"/>
            <a:ext cx="3071834" cy="642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建議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</Words>
  <PresentationFormat>如螢幕大小 (4:3)</PresentationFormat>
  <Paragraphs>72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Office 佈景主題</vt:lpstr>
      <vt:lpstr>3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Ting An Tsai</dc:creator>
  <cp:lastModifiedBy>Ting An Tsai</cp:lastModifiedBy>
  <cp:revision>5</cp:revision>
  <dcterms:created xsi:type="dcterms:W3CDTF">2017-04-19T03:38:18Z</dcterms:created>
  <dcterms:modified xsi:type="dcterms:W3CDTF">2017-04-19T04:11:50Z</dcterms:modified>
</cp:coreProperties>
</file>