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1" r:id="rId5"/>
    <p:sldId id="257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蔡婷安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目前進度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FragmentTabHost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214414" y="1857364"/>
            <a:ext cx="2857520" cy="3857652"/>
            <a:chOff x="5286380" y="1928802"/>
            <a:chExt cx="2857520" cy="3857652"/>
          </a:xfrm>
        </p:grpSpPr>
        <p:sp>
          <p:nvSpPr>
            <p:cNvPr id="16" name="矩形 15"/>
            <p:cNvSpPr/>
            <p:nvPr/>
          </p:nvSpPr>
          <p:spPr>
            <a:xfrm>
              <a:off x="5286380" y="1928802"/>
              <a:ext cx="2857520" cy="3857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286380" y="5143512"/>
              <a:ext cx="285752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8638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首頁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00076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行事曆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1514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鬧鐘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42952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歷史紀錄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286380" y="1928802"/>
              <a:ext cx="2857520" cy="4286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5429256" y="2071678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5429256" y="214311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5429256" y="2214554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Users\TingAn\Desktop\專題\18406007_1468389463183660_1534367137_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643050"/>
            <a:ext cx="2570051" cy="456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DrawerLayout</a:t>
            </a:r>
            <a:r>
              <a:rPr lang="zh-TW" altLang="en-US" dirty="0" smtClean="0"/>
              <a:t> 側拉選單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42976" y="1714488"/>
            <a:ext cx="2857520" cy="3857652"/>
            <a:chOff x="5286380" y="1928802"/>
            <a:chExt cx="2857520" cy="3857652"/>
          </a:xfrm>
        </p:grpSpPr>
        <p:sp>
          <p:nvSpPr>
            <p:cNvPr id="5" name="矩形 4"/>
            <p:cNvSpPr/>
            <p:nvPr/>
          </p:nvSpPr>
          <p:spPr>
            <a:xfrm>
              <a:off x="5286380" y="1928802"/>
              <a:ext cx="2857520" cy="3857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286380" y="5143512"/>
              <a:ext cx="285752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28638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首頁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0076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行事曆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1514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鬧鐘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2952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歷史紀錄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86380" y="1928802"/>
              <a:ext cx="2857520" cy="4286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5429256" y="2071678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5429256" y="214311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5429256" y="2214554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群組 30"/>
          <p:cNvGrpSpPr/>
          <p:nvPr/>
        </p:nvGrpSpPr>
        <p:grpSpPr>
          <a:xfrm>
            <a:off x="5000628" y="1714488"/>
            <a:ext cx="2857520" cy="3857652"/>
            <a:chOff x="5000628" y="1714488"/>
            <a:chExt cx="2857520" cy="3857652"/>
          </a:xfrm>
        </p:grpSpPr>
        <p:grpSp>
          <p:nvGrpSpPr>
            <p:cNvPr id="28" name="群組 27"/>
            <p:cNvGrpSpPr/>
            <p:nvPr/>
          </p:nvGrpSpPr>
          <p:grpSpPr>
            <a:xfrm>
              <a:off x="5000628" y="1714488"/>
              <a:ext cx="2857520" cy="3857652"/>
              <a:chOff x="5000628" y="1714488"/>
              <a:chExt cx="2857520" cy="3857652"/>
            </a:xfrm>
          </p:grpSpPr>
          <p:grpSp>
            <p:nvGrpSpPr>
              <p:cNvPr id="29" name="群組 14"/>
              <p:cNvGrpSpPr/>
              <p:nvPr/>
            </p:nvGrpSpPr>
            <p:grpSpPr>
              <a:xfrm>
                <a:off x="5000628" y="1714488"/>
                <a:ext cx="2857520" cy="3857652"/>
                <a:chOff x="5286380" y="1928802"/>
                <a:chExt cx="2857520" cy="3857652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5286380" y="1928802"/>
                  <a:ext cx="2857520" cy="3857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286380" y="5143512"/>
                  <a:ext cx="285752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286380" y="5143512"/>
                  <a:ext cx="71438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首頁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6000760" y="5143512"/>
                  <a:ext cx="71438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行事曆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6715140" y="5143512"/>
                  <a:ext cx="71438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鬧鐘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7429520" y="5143512"/>
                  <a:ext cx="71438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歷史紀錄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286380" y="1928802"/>
                  <a:ext cx="2857520" cy="428628"/>
                </a:xfrm>
                <a:prstGeom prst="rect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3" name="直線接點 22"/>
                <p:cNvCxnSpPr/>
                <p:nvPr/>
              </p:nvCxnSpPr>
              <p:spPr>
                <a:xfrm>
                  <a:off x="5429256" y="2071678"/>
                  <a:ext cx="21431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/>
                <p:cNvCxnSpPr/>
                <p:nvPr/>
              </p:nvCxnSpPr>
              <p:spPr>
                <a:xfrm>
                  <a:off x="5429256" y="2143116"/>
                  <a:ext cx="21431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>
                  <a:off x="5429256" y="2214554"/>
                  <a:ext cx="21431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矩形 25"/>
              <p:cNvSpPr/>
              <p:nvPr/>
            </p:nvSpPr>
            <p:spPr>
              <a:xfrm>
                <a:off x="5000628" y="1714488"/>
                <a:ext cx="1857388" cy="3857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相關文章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診斷分期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設定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聯絡我們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000628" y="1714488"/>
                <a:ext cx="1857388" cy="1000132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Hi~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使用者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直線接點 29"/>
            <p:cNvCxnSpPr/>
            <p:nvPr/>
          </p:nvCxnSpPr>
          <p:spPr>
            <a:xfrm>
              <a:off x="5000628" y="4143380"/>
              <a:ext cx="1857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DrawerLayout</a:t>
            </a:r>
            <a:r>
              <a:rPr lang="zh-TW" altLang="en-US" dirty="0" smtClean="0"/>
              <a:t> 側拉選單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050" name="Picture 2" descr="C:\Users\TingAn\Desktop\專題\18379454_1468389413183665_1220237220_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1571612"/>
            <a:ext cx="2611938" cy="4643445"/>
          </a:xfrm>
          <a:prstGeom prst="rect">
            <a:avLst/>
          </a:prstGeom>
          <a:noFill/>
        </p:spPr>
      </p:pic>
      <p:pic>
        <p:nvPicPr>
          <p:cNvPr id="6" name="Picture 2" descr="C:\Users\TingAn\Desktop\專題\18406007_1468389463183660_1534367137_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1643050"/>
            <a:ext cx="2570051" cy="45689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行事曆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5" name="群組 42"/>
          <p:cNvGrpSpPr/>
          <p:nvPr/>
        </p:nvGrpSpPr>
        <p:grpSpPr>
          <a:xfrm>
            <a:off x="1000100" y="1857364"/>
            <a:ext cx="2857520" cy="3857652"/>
            <a:chOff x="5572132" y="1785926"/>
            <a:chExt cx="2857520" cy="3857652"/>
          </a:xfrm>
        </p:grpSpPr>
        <p:grpSp>
          <p:nvGrpSpPr>
            <p:cNvPr id="6" name="群組 18"/>
            <p:cNvGrpSpPr/>
            <p:nvPr/>
          </p:nvGrpSpPr>
          <p:grpSpPr>
            <a:xfrm>
              <a:off x="5572132" y="1785926"/>
              <a:ext cx="2857520" cy="3857652"/>
              <a:chOff x="5286380" y="1928802"/>
              <a:chExt cx="2857520" cy="385765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286380" y="1928802"/>
                <a:ext cx="2857520" cy="3857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86380" y="5143512"/>
                <a:ext cx="285752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8638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首頁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00760" y="5143512"/>
                <a:ext cx="714380" cy="64294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行事曆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71514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鬧鐘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42952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歷史紀錄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86380" y="1928802"/>
                <a:ext cx="2857520" cy="428628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5429256" y="2071678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5429256" y="2143116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5429256" y="2214554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5857884" y="2357430"/>
              <a:ext cx="2286016" cy="16430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solidFill>
                    <a:schemeClr val="tx1"/>
                  </a:solidFill>
                </a:rPr>
                <a:t>行事曆</a:t>
              </a:r>
              <a:endParaRPr lang="en-US" altLang="zh-TW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sz="2000" dirty="0" smtClean="0">
                  <a:solidFill>
                    <a:schemeClr val="tx1"/>
                  </a:solidFill>
                </a:rPr>
                <a:t> 點選日期</a:t>
              </a:r>
              <a:endParaRPr lang="en-US" altLang="zh-TW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000" dirty="0" smtClean="0">
                  <a:solidFill>
                    <a:schemeClr val="tx1"/>
                  </a:solidFill>
                </a:rPr>
                <a:t>彈出設定視窗 </a:t>
              </a:r>
              <a:r>
                <a:rPr lang="en-US" altLang="zh-TW" sz="2000" dirty="0" smtClean="0">
                  <a:solidFill>
                    <a:schemeClr val="tx1"/>
                  </a:solidFill>
                </a:rPr>
                <a:t>)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857884" y="4143380"/>
              <a:ext cx="2286016" cy="7143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當天安排之行程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 descr="C:\Users\TingAn\Desktop\專題\18406228_1468389439850329_260370637_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4" y="1571612"/>
            <a:ext cx="2589628" cy="4603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Dialog</a:t>
            </a:r>
            <a:endParaRPr lang="zh-TW" altLang="en-US" dirty="0"/>
          </a:p>
        </p:txBody>
      </p:sp>
      <p:pic>
        <p:nvPicPr>
          <p:cNvPr id="5" name="Picture 2" descr="C:\Users\TingAn\Desktop\專題\18406228_1468389439850329_260370637_o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500174"/>
            <a:ext cx="2545854" cy="4525963"/>
          </a:xfrm>
          <a:prstGeom prst="rect">
            <a:avLst/>
          </a:prstGeom>
          <a:noFill/>
        </p:spPr>
      </p:pic>
      <p:pic>
        <p:nvPicPr>
          <p:cNvPr id="4098" name="Picture 2" descr="C:\Users\TingAn\Desktop\專題\18406196_1468389389850334_75293431_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42" y="1571612"/>
            <a:ext cx="2513725" cy="44688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</TotalTime>
  <Words>58</Words>
  <PresentationFormat>如螢幕大小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公正</vt:lpstr>
      <vt:lpstr>APP目前進度</vt:lpstr>
      <vt:lpstr>FragmentTabHost</vt:lpstr>
      <vt:lpstr>DrawerLayout 側拉選單</vt:lpstr>
      <vt:lpstr>DrawerLayout 側拉選單</vt:lpstr>
      <vt:lpstr>行事曆</vt:lpstr>
      <vt:lpstr>Dialog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APP目前進度</dc:title>
  <dc:creator>Ting An Tsai</dc:creator>
  <cp:lastModifiedBy>Ting An Tsai</cp:lastModifiedBy>
  <cp:revision>5</cp:revision>
  <dcterms:created xsi:type="dcterms:W3CDTF">2017-05-10T01:43:18Z</dcterms:created>
  <dcterms:modified xsi:type="dcterms:W3CDTF">2017-05-10T02:25:58Z</dcterms:modified>
</cp:coreProperties>
</file>