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5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3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1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42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8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2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169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36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69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06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7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4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3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3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1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08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A6EA93-B23F-420C-930B-90B9DAB137B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10FA3B-02DA-4EF7-BAC3-8F2E3607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2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0207" y="596297"/>
            <a:ext cx="8574622" cy="1128001"/>
          </a:xfrm>
        </p:spPr>
        <p:txBody>
          <a:bodyPr/>
          <a:lstStyle/>
          <a:p>
            <a:r>
              <a:rPr lang="en-US" b="1" dirty="0" smtClean="0"/>
              <a:t>CAPSTONE PROJECT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3937" y="2441787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Coronavirus Tweet Sentiment Analysis </a:t>
            </a:r>
            <a:r>
              <a:rPr lang="en-IN" sz="3600" b="1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5406" y="5044200"/>
            <a:ext cx="62671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PRESENTED  BY</a:t>
            </a:r>
            <a:endParaRPr lang="en-US" sz="2400" b="1" dirty="0"/>
          </a:p>
          <a:p>
            <a:r>
              <a:rPr lang="en-US" b="1" dirty="0" smtClean="0"/>
              <a:t>NAME:         NITHYA M</a:t>
            </a:r>
          </a:p>
          <a:p>
            <a:r>
              <a:rPr lang="en-US" b="1" dirty="0" smtClean="0"/>
              <a:t>COLLEGE:  MANGAYARKARASI COLLEGE OF ENGINEERING</a:t>
            </a:r>
          </a:p>
          <a:p>
            <a:r>
              <a:rPr lang="en-US" b="1" dirty="0" smtClean="0"/>
              <a:t>DEPT:           EEE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0209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PROBLEM STATEMENT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379" y="189629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This </a:t>
            </a:r>
            <a:r>
              <a:rPr lang="en-US" dirty="0"/>
              <a:t>challenge asks you to build a classification model to predict the sentiment of COVID-19 </a:t>
            </a:r>
            <a:r>
              <a:rPr lang="en-US" dirty="0" smtClean="0"/>
              <a:t>tweets . The </a:t>
            </a:r>
            <a:r>
              <a:rPr lang="en-US" dirty="0"/>
              <a:t>tweets have been pulled from Twitter and manual tagging has been done then. The names and usernames have been given codes to avoid any privacy concerns. 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5-Point Star 3"/>
          <p:cNvSpPr/>
          <p:nvPr/>
        </p:nvSpPr>
        <p:spPr>
          <a:xfrm>
            <a:off x="2651761" y="2821577"/>
            <a:ext cx="209006" cy="15675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0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557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OBJECTIVE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127" y="1217022"/>
            <a:ext cx="10018713" cy="3124201"/>
          </a:xfrm>
        </p:spPr>
        <p:txBody>
          <a:bodyPr/>
          <a:lstStyle/>
          <a:p>
            <a:r>
              <a:rPr lang="en-US" dirty="0"/>
              <a:t>Our objective is to build a classification model to predict the sentiment of COVID-19 </a:t>
            </a:r>
            <a:r>
              <a:rPr lang="en-US" dirty="0" smtClean="0"/>
              <a:t>tweets . The </a:t>
            </a:r>
            <a:r>
              <a:rPr lang="en-US" dirty="0"/>
              <a:t>tweets have been pulled from Twitter and manual tagging has been done then. The names and usernames have been given codes to avoid any privacy concerns.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88" y="3358643"/>
            <a:ext cx="8106682" cy="333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73288" y="-365125"/>
            <a:ext cx="10018712" cy="1752600"/>
          </a:xfrm>
        </p:spPr>
        <p:txBody>
          <a:bodyPr/>
          <a:lstStyle/>
          <a:p>
            <a:r>
              <a:rPr lang="en-IN" b="1" dirty="0" smtClean="0"/>
              <a:t>EXPLORATORY DATA  ANALYSIS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67989" y="1387475"/>
            <a:ext cx="4433163" cy="46867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27222" y="2272325"/>
            <a:ext cx="50117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dataset has 6 columns and 41157 rows.</a:t>
            </a:r>
          </a:p>
          <a:p>
            <a:pPr marL="400050" indent="-400050">
              <a:buFont typeface="+mj-lt"/>
              <a:buAutoNum type="romanU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types of sentiments- Extremely Negative, Negative, Neutral, Positive and Extremely Positive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tweets data collected from the months of March and April 2020. Bar plot shows us the number of unique values in each column.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7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124097"/>
            <a:ext cx="10018713" cy="99930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PROPOSED SOLUTION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01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204</TotalTime>
  <Words>180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Parallax</vt:lpstr>
      <vt:lpstr>CAPSTONE PROJECT</vt:lpstr>
      <vt:lpstr>PROBLEM STATEMENT</vt:lpstr>
      <vt:lpstr>OBJECTIVE</vt:lpstr>
      <vt:lpstr>EXPLORATORY DATA  ANALYSIS</vt:lpstr>
      <vt:lpstr>PROPOSED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mce</dc:creator>
  <cp:lastModifiedBy>mce</cp:lastModifiedBy>
  <cp:revision>4</cp:revision>
  <dcterms:created xsi:type="dcterms:W3CDTF">2024-04-05T07:15:18Z</dcterms:created>
  <dcterms:modified xsi:type="dcterms:W3CDTF">2024-04-05T10:40:06Z</dcterms:modified>
</cp:coreProperties>
</file>