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95" r:id="rId4"/>
    <p:sldId id="296" r:id="rId5"/>
    <p:sldId id="257" r:id="rId6"/>
    <p:sldId id="285" r:id="rId7"/>
    <p:sldId id="293" r:id="rId8"/>
    <p:sldId id="299" r:id="rId9"/>
    <p:sldId id="30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3A7-8541-4196-8D38-CA0C44B8E036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C0E-69E1-4B2E-B1FD-A9AD7E9CE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55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3A7-8541-4196-8D38-CA0C44B8E036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C0E-69E1-4B2E-B1FD-A9AD7E9CE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73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3A7-8541-4196-8D38-CA0C44B8E036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C0E-69E1-4B2E-B1FD-A9AD7E9CE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60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3A7-8541-4196-8D38-CA0C44B8E036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C0E-69E1-4B2E-B1FD-A9AD7E9CE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35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3A7-8541-4196-8D38-CA0C44B8E036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C0E-69E1-4B2E-B1FD-A9AD7E9CE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0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3A7-8541-4196-8D38-CA0C44B8E036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C0E-69E1-4B2E-B1FD-A9AD7E9CE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63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3A7-8541-4196-8D38-CA0C44B8E036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C0E-69E1-4B2E-B1FD-A9AD7E9CE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96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3A7-8541-4196-8D38-CA0C44B8E036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C0E-69E1-4B2E-B1FD-A9AD7E9CE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18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3A7-8541-4196-8D38-CA0C44B8E036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C0E-69E1-4B2E-B1FD-A9AD7E9CE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74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3A7-8541-4196-8D38-CA0C44B8E036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C0E-69E1-4B2E-B1FD-A9AD7E9CE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89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B3A7-8541-4196-8D38-CA0C44B8E036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9C0E-69E1-4B2E-B1FD-A9AD7E9CE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12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DB3A7-8541-4196-8D38-CA0C44B8E036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9C0E-69E1-4B2E-B1FD-A9AD7E9CE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33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影像處理專題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19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(15%)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(a)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實現離散快速傅立葉轉換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FFT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與反轉換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IFFT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請詳盡描述如何實現快速傅立葉轉換。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請詳盡描述如何實現快速傅立葉反轉換。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problem1.txt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中之數字，透過自行實現的快速傅立葉轉換得到其轉換結果，並且展示所得到之結果。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784059"/>
              </p:ext>
            </p:extLst>
          </p:nvPr>
        </p:nvGraphicFramePr>
        <p:xfrm>
          <a:off x="3363991" y="4400640"/>
          <a:ext cx="4783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5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59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959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9+8i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7-6i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5+4i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3-2i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8-2i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6+3i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9-0.6i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7+1i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7+7i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5-5i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6-6i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25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(45%)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95685"/>
            <a:ext cx="11039669" cy="484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periodic_noise.txt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讀成圖片後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請使用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hint.m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periodic_noise.txt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讀入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matlab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讀入圖片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之雜訊種類，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依照其雜訊種類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找到較佳的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濾波器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，並請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展示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你所使用的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濾波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器圖與濾波後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的結果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圖，同時詳細描述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所設計之濾波器的效果與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找出這種雜訊種類的方法和過程步驟。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Hint :</a:t>
            </a: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請直接處理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hint.m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讀入之資料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(double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型態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，請勿再轉成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uint8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7021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BCF5B3F6-BCE7-4063-91D0-A752D87F4F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2" r="7479" b="10894"/>
          <a:stretch/>
        </p:blipFill>
        <p:spPr>
          <a:xfrm>
            <a:off x="2034366" y="106532"/>
            <a:ext cx="8370263" cy="63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1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(40%)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(a)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請檢測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problem3_4a.bmp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problem3_4e.bmp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之雜訊種類，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說明你找出這種雜訊種類的方法和過程步驟。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(b)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利用課堂上教過的濾波器，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problem3_4a.bmp~problem3_4e.bmp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依照其雜訊種類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，找到各自較佳的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濾波器，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展示濾波的結果。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645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2146462" y="31185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problem3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_4a.bmp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4" y="94678"/>
            <a:ext cx="5487936" cy="308696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EEF9CA8A-97F7-490A-9279-87F45BB0CED6}"/>
              </a:ext>
            </a:extLst>
          </p:cNvPr>
          <p:cNvSpPr txBox="1"/>
          <p:nvPr/>
        </p:nvSpPr>
        <p:spPr>
          <a:xfrm>
            <a:off x="8097706" y="3118551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problem3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_4b.bmp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xmlns="" id="{85B81A47-B9F1-4CDC-AABF-A79AF4441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24" y="94678"/>
            <a:ext cx="5452821" cy="306721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A9804986-A35A-4072-AE35-67E8C06E7FD9}"/>
              </a:ext>
            </a:extLst>
          </p:cNvPr>
          <p:cNvSpPr txBox="1"/>
          <p:nvPr/>
        </p:nvSpPr>
        <p:spPr>
          <a:xfrm>
            <a:off x="2004420" y="6503874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problem3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_4c.bmp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xmlns="" id="{65EC5F8E-EA7E-479C-9510-0F09BA07B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3" y="3479958"/>
            <a:ext cx="5487935" cy="3086963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B21962DD-9424-46D3-A4F1-3411EADDC7C2}"/>
              </a:ext>
            </a:extLst>
          </p:cNvPr>
          <p:cNvSpPr txBox="1"/>
          <p:nvPr/>
        </p:nvSpPr>
        <p:spPr>
          <a:xfrm>
            <a:off x="8097706" y="649593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problem3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_4d.bmp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xmlns="" id="{A590821B-0463-4E14-9A33-A82237293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655" y="3487883"/>
            <a:ext cx="5424690" cy="30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6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5075973" y="4751436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problem3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_4e.bmp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765" y="1544922"/>
            <a:ext cx="5700470" cy="32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1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0489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不限語言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C++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C#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MATLAB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Java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只能使用基本函式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讀圖、秀圖、存圖、開方根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禁止使用高階函式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histeq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imresize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禁止使用修圖軟體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PhotoShop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PhotoImpact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</a:p>
          <a:p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讀取影像請直接寫相對路徑，如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imread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('imageX.bmp')</a:t>
            </a:r>
            <a:endParaRPr lang="zh-TW" altLang="zh-TW" kern="100" dirty="0">
              <a:latin typeface="Times New Roman" panose="02020603050405020304" pitchFamily="18" charset="0"/>
            </a:endParaRPr>
          </a:p>
          <a:p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請不要寫絕對路徑，如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imread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('C:/….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路徑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…../imageX.bmp')</a:t>
            </a:r>
            <a:endParaRPr lang="zh-TW" altLang="zh-TW" kern="100" dirty="0">
              <a:latin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Project2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說明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answer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sheet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及影像圖片下載位置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https://goo.gl/B4eKv5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解壓縮密碼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:IP107</a:t>
            </a:r>
          </a:p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課程網站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https://goo.gl/B4eKv5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2744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564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紙本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*依固定格式撰寫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未依格式扣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*在期限前繳交至工五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EE806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電子檔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*檔名：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project2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未依格式扣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*每一題建一個資料夾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未依格式扣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*將電子檔解壓縮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rar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zip)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*圖片路徑用相對路徑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*在期限前上傳至助教信箱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howard60290@gmail.com</a:t>
            </a: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期限：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1/14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17:00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*每超過一天扣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超過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17:00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即算隔日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954336" y="397274"/>
            <a:ext cx="2644348" cy="518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project2_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6691890" y="1362379"/>
            <a:ext cx="885567" cy="518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題目一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8161833" y="1358238"/>
            <a:ext cx="885567" cy="518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題目二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9657846" y="1326484"/>
            <a:ext cx="885567" cy="518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題目三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11001632" y="1358238"/>
            <a:ext cx="885567" cy="518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書面資料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6691890" y="2119531"/>
            <a:ext cx="885567" cy="896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結果圖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原始碼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8161833" y="2115390"/>
            <a:ext cx="885567" cy="896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結果圖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原始碼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9659905" y="2089943"/>
            <a:ext cx="885567" cy="896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結果圖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原始碼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6" name="肘形接點 35"/>
          <p:cNvCxnSpPr>
            <a:stCxn id="23" idx="2"/>
            <a:endCxn id="25" idx="0"/>
          </p:cNvCxnSpPr>
          <p:nvPr/>
        </p:nvCxnSpPr>
        <p:spPr>
          <a:xfrm rot="5400000">
            <a:off x="7982531" y="68400"/>
            <a:ext cx="446122" cy="21418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27" idx="0"/>
          </p:cNvCxnSpPr>
          <p:nvPr/>
        </p:nvCxnSpPr>
        <p:spPr>
          <a:xfrm>
            <a:off x="8604616" y="1156593"/>
            <a:ext cx="1" cy="20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10108866" y="1131146"/>
            <a:ext cx="2" cy="19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/>
          <p:nvPr/>
        </p:nvCxnSpPr>
        <p:spPr>
          <a:xfrm>
            <a:off x="9276510" y="1139428"/>
            <a:ext cx="2180970" cy="207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5" idx="2"/>
            <a:endCxn id="33" idx="0"/>
          </p:cNvCxnSpPr>
          <p:nvPr/>
        </p:nvCxnSpPr>
        <p:spPr>
          <a:xfrm>
            <a:off x="7134674" y="1881362"/>
            <a:ext cx="0" cy="23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7" idx="2"/>
            <a:endCxn id="34" idx="0"/>
          </p:cNvCxnSpPr>
          <p:nvPr/>
        </p:nvCxnSpPr>
        <p:spPr>
          <a:xfrm>
            <a:off x="8604617" y="1877221"/>
            <a:ext cx="0" cy="23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9" idx="2"/>
            <a:endCxn id="35" idx="0"/>
          </p:cNvCxnSpPr>
          <p:nvPr/>
        </p:nvCxnSpPr>
        <p:spPr>
          <a:xfrm>
            <a:off x="10100630" y="1845467"/>
            <a:ext cx="2059" cy="24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13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512</Words>
  <Application>Microsoft Office PowerPoint</Application>
  <PresentationFormat>寬螢幕</PresentationFormat>
  <Paragraphs>71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影像處理專題</vt:lpstr>
      <vt:lpstr>第1題(15%)</vt:lpstr>
      <vt:lpstr>第2題(45%)</vt:lpstr>
      <vt:lpstr>PowerPoint 簡報</vt:lpstr>
      <vt:lpstr>第3題(40%)</vt:lpstr>
      <vt:lpstr>PowerPoint 簡報</vt:lpstr>
      <vt:lpstr>PowerPoint 簡報</vt:lpstr>
      <vt:lpstr>說明</vt:lpstr>
      <vt:lpstr>繳交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影像處理專題</dc:title>
  <dc:creator>Windows 使用者</dc:creator>
  <cp:lastModifiedBy>Windows 使用者</cp:lastModifiedBy>
  <cp:revision>47</cp:revision>
  <dcterms:created xsi:type="dcterms:W3CDTF">2018-11-30T07:31:27Z</dcterms:created>
  <dcterms:modified xsi:type="dcterms:W3CDTF">2018-12-12T03:45:40Z</dcterms:modified>
</cp:coreProperties>
</file>