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Helvetica Neue"/>
      <p:regular r:id="rId26"/>
      <p:bold r:id="rId27"/>
      <p:italic r:id="rId28"/>
      <p:boldItalic r:id="rId29"/>
    </p:embeddedFont>
    <p:embeddedFont>
      <p:font typeface="Helvetica Neue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slide" Target="slides/slide20.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6.xml"/><Relationship Id="rId33" Type="http://schemas.openxmlformats.org/officeDocument/2006/relationships/font" Target="fonts/HelveticaNeueLight-boldItalic.fntdata"/><Relationship Id="rId10" Type="http://schemas.openxmlformats.org/officeDocument/2006/relationships/slide" Target="slides/slide5.xml"/><Relationship Id="rId32" Type="http://schemas.openxmlformats.org/officeDocument/2006/relationships/font" Target="fonts/HelveticaNeueLigh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f594442e8_4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f594442e8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f594442e8_4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f594442e8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f594442e8_4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f594442e8_4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f594442e8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2f594442e8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f594442e8_4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f594442e8_4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f594442e8_4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f594442e8_4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f594442e8_4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f594442e8_4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2f594442e8_4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2f594442e8_4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f594442e8_4_181:notes"/>
          <p:cNvSpPr txBox="1"/>
          <p:nvPr>
            <p:ph idx="1" type="body"/>
          </p:nvPr>
        </p:nvSpPr>
        <p:spPr>
          <a:xfrm>
            <a:off x="685800" y="4400557"/>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32f594442e8_4_181:notes"/>
          <p:cNvSpPr/>
          <p:nvPr>
            <p:ph idx="2" type="sldImg"/>
          </p:nvPr>
        </p:nvSpPr>
        <p:spPr>
          <a:xfrm>
            <a:off x="463130" y="1143179"/>
            <a:ext cx="59316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f594442e8_4_187:notes"/>
          <p:cNvSpPr txBox="1"/>
          <p:nvPr>
            <p:ph idx="1" type="body"/>
          </p:nvPr>
        </p:nvSpPr>
        <p:spPr>
          <a:xfrm>
            <a:off x="662490" y="3880567"/>
            <a:ext cx="5299800" cy="3676200"/>
          </a:xfrm>
          <a:prstGeom prst="rect">
            <a:avLst/>
          </a:prstGeom>
          <a:noFill/>
          <a:ln>
            <a:noFill/>
          </a:ln>
        </p:spPr>
        <p:txBody>
          <a:bodyPr anchorCtr="0" anchor="t" bIns="86100" lIns="86100" spcFirstLastPara="1" rIns="86100" wrap="square" tIns="86100">
            <a:noAutofit/>
          </a:bodyPr>
          <a:lstStyle/>
          <a:p>
            <a:pPr indent="0" lvl="0" marL="0" rtl="0" algn="l">
              <a:spcBef>
                <a:spcPts val="0"/>
              </a:spcBef>
              <a:spcAft>
                <a:spcPts val="0"/>
              </a:spcAft>
              <a:buClr>
                <a:schemeClr val="dk1"/>
              </a:buClr>
              <a:buSzPts val="1100"/>
              <a:buFont typeface="Calibri"/>
              <a:buNone/>
            </a:pPr>
            <a:r>
              <a:rPr lang="zh-TW"/>
              <a:t>開課日當天大家都有領取到自己的學員證，請妥善保管。</a:t>
            </a:r>
            <a:endParaRPr/>
          </a:p>
          <a:p>
            <a:pPr indent="0" lvl="0" marL="0" rtl="0" algn="l">
              <a:spcBef>
                <a:spcPts val="0"/>
              </a:spcBef>
              <a:spcAft>
                <a:spcPts val="0"/>
              </a:spcAft>
              <a:buClr>
                <a:schemeClr val="dk1"/>
              </a:buClr>
              <a:buSzPts val="1100"/>
              <a:buFont typeface="Calibri"/>
              <a:buNone/>
            </a:pPr>
            <a:r>
              <a:rPr lang="zh-TW"/>
              <a:t>簡介一下學員證的功能, 由上而下, 班別／您的學號／姓名／服務單位／ＱＲｃｏｄｅ／還有您分組的組別。</a:t>
            </a:r>
            <a:endParaRPr/>
          </a:p>
        </p:txBody>
      </p:sp>
      <p:sp>
        <p:nvSpPr>
          <p:cNvPr id="222" name="Google Shape;222;g32f594442e8_4_187:notes"/>
          <p:cNvSpPr/>
          <p:nvPr>
            <p:ph idx="2" type="sldImg"/>
          </p:nvPr>
        </p:nvSpPr>
        <p:spPr>
          <a:xfrm>
            <a:off x="368050" y="612721"/>
            <a:ext cx="5888700" cy="3063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f594442e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f594442e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2f594442e8_4_218:notes"/>
          <p:cNvSpPr txBox="1"/>
          <p:nvPr>
            <p:ph idx="1" type="body"/>
          </p:nvPr>
        </p:nvSpPr>
        <p:spPr>
          <a:xfrm>
            <a:off x="685800" y="4400557"/>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32f594442e8_4_218:notes"/>
          <p:cNvSpPr/>
          <p:nvPr>
            <p:ph idx="2" type="sldImg"/>
          </p:nvPr>
        </p:nvSpPr>
        <p:spPr>
          <a:xfrm>
            <a:off x="463130" y="1143179"/>
            <a:ext cx="59316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f594442e8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f594442e8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f594442e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f594442e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f594442e8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f594442e8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f594442e8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f594442e8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f594442e8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f594442e8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f594442e8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2f594442e8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f594442e8_4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f594442e8_4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3975" y="0"/>
            <a:ext cx="9144003" cy="5143501"/>
          </a:xfrm>
          <a:prstGeom prst="rect">
            <a:avLst/>
          </a:prstGeom>
          <a:noFill/>
          <a:ln>
            <a:noFill/>
          </a:ln>
        </p:spPr>
      </p:pic>
      <p:sp>
        <p:nvSpPr>
          <p:cNvPr id="13" name="Google Shape;13;p2"/>
          <p:cNvSpPr txBox="1"/>
          <p:nvPr>
            <p:ph idx="1" type="subTitle"/>
          </p:nvPr>
        </p:nvSpPr>
        <p:spPr>
          <a:xfrm>
            <a:off x="1534000" y="2448225"/>
            <a:ext cx="6625500" cy="885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SzPts val="2400"/>
              <a:buNone/>
              <a:defRPr b="1" sz="2000">
                <a:solidFill>
                  <a:srgbClr val="434343"/>
                </a:solidFill>
              </a:defRPr>
            </a:lvl1pPr>
            <a:lvl2pPr lvl="1" rtl="0" algn="l">
              <a:lnSpc>
                <a:spcPct val="90000"/>
              </a:lnSpc>
              <a:spcBef>
                <a:spcPts val="400"/>
              </a:spcBef>
              <a:spcAft>
                <a:spcPts val="0"/>
              </a:spcAft>
              <a:buSzPts val="2000"/>
              <a:buNone/>
              <a:defRPr sz="2000">
                <a:solidFill>
                  <a:srgbClr val="434343"/>
                </a:solidFill>
              </a:defRPr>
            </a:lvl2pPr>
            <a:lvl3pPr lvl="2" rtl="0" algn="l">
              <a:lnSpc>
                <a:spcPct val="90000"/>
              </a:lnSpc>
              <a:spcBef>
                <a:spcPts val="400"/>
              </a:spcBef>
              <a:spcAft>
                <a:spcPts val="0"/>
              </a:spcAft>
              <a:buSzPts val="1800"/>
              <a:buNone/>
              <a:defRPr sz="2000">
                <a:solidFill>
                  <a:srgbClr val="434343"/>
                </a:solidFill>
              </a:defRPr>
            </a:lvl3pPr>
            <a:lvl4pPr lvl="3" rtl="0" algn="l">
              <a:lnSpc>
                <a:spcPct val="90000"/>
              </a:lnSpc>
              <a:spcBef>
                <a:spcPts val="400"/>
              </a:spcBef>
              <a:spcAft>
                <a:spcPts val="0"/>
              </a:spcAft>
              <a:buSzPts val="1400"/>
              <a:buNone/>
              <a:defRPr sz="2000">
                <a:solidFill>
                  <a:srgbClr val="434343"/>
                </a:solidFill>
              </a:defRPr>
            </a:lvl4pPr>
            <a:lvl5pPr lvl="4" rtl="0" algn="l">
              <a:lnSpc>
                <a:spcPct val="90000"/>
              </a:lnSpc>
              <a:spcBef>
                <a:spcPts val="400"/>
              </a:spcBef>
              <a:spcAft>
                <a:spcPts val="0"/>
              </a:spcAft>
              <a:buSzPts val="1400"/>
              <a:buNone/>
              <a:defRPr sz="2000">
                <a:solidFill>
                  <a:srgbClr val="434343"/>
                </a:solidFill>
              </a:defRPr>
            </a:lvl5pPr>
            <a:lvl6pPr lvl="5" rtl="0" algn="l">
              <a:lnSpc>
                <a:spcPct val="90000"/>
              </a:lnSpc>
              <a:spcBef>
                <a:spcPts val="400"/>
              </a:spcBef>
              <a:spcAft>
                <a:spcPts val="0"/>
              </a:spcAft>
              <a:buSzPts val="1400"/>
              <a:buNone/>
              <a:defRPr sz="2000">
                <a:solidFill>
                  <a:srgbClr val="434343"/>
                </a:solidFill>
              </a:defRPr>
            </a:lvl6pPr>
            <a:lvl7pPr lvl="6" rtl="0" algn="l">
              <a:lnSpc>
                <a:spcPct val="90000"/>
              </a:lnSpc>
              <a:spcBef>
                <a:spcPts val="400"/>
              </a:spcBef>
              <a:spcAft>
                <a:spcPts val="0"/>
              </a:spcAft>
              <a:buSzPts val="1400"/>
              <a:buNone/>
              <a:defRPr sz="2000">
                <a:solidFill>
                  <a:srgbClr val="434343"/>
                </a:solidFill>
              </a:defRPr>
            </a:lvl7pPr>
            <a:lvl8pPr lvl="7" rtl="0" algn="l">
              <a:lnSpc>
                <a:spcPct val="90000"/>
              </a:lnSpc>
              <a:spcBef>
                <a:spcPts val="400"/>
              </a:spcBef>
              <a:spcAft>
                <a:spcPts val="0"/>
              </a:spcAft>
              <a:buSzPts val="1400"/>
              <a:buNone/>
              <a:defRPr sz="2000">
                <a:solidFill>
                  <a:srgbClr val="434343"/>
                </a:solidFill>
              </a:defRPr>
            </a:lvl8pPr>
            <a:lvl9pPr lvl="8" rtl="0" algn="l">
              <a:lnSpc>
                <a:spcPct val="90000"/>
              </a:lnSpc>
              <a:spcBef>
                <a:spcPts val="400"/>
              </a:spcBef>
              <a:spcAft>
                <a:spcPts val="0"/>
              </a:spcAft>
              <a:buSzPts val="1400"/>
              <a:buNone/>
              <a:defRPr sz="2000">
                <a:solidFill>
                  <a:srgbClr val="434343"/>
                </a:solidFill>
              </a:defRPr>
            </a:lvl9pPr>
          </a:lstStyle>
          <a:p/>
        </p:txBody>
      </p:sp>
      <p:sp>
        <p:nvSpPr>
          <p:cNvPr id="14" name="Google Shape;14;p2"/>
          <p:cNvSpPr txBox="1"/>
          <p:nvPr>
            <p:ph type="title"/>
          </p:nvPr>
        </p:nvSpPr>
        <p:spPr>
          <a:xfrm>
            <a:off x="1534000" y="1176869"/>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3200"/>
              <a:buNone/>
              <a:defRPr b="1" sz="5000">
                <a:solidFill>
                  <a:schemeClr val="lt1"/>
                </a:solidFill>
              </a:defRPr>
            </a:lvl1pPr>
            <a:lvl2pPr lvl="1" rtl="0" algn="l">
              <a:lnSpc>
                <a:spcPct val="100000"/>
              </a:lnSpc>
              <a:spcBef>
                <a:spcPts val="0"/>
              </a:spcBef>
              <a:spcAft>
                <a:spcPts val="0"/>
              </a:spcAft>
              <a:buSzPts val="1100"/>
              <a:buNone/>
              <a:defRPr sz="5000">
                <a:solidFill>
                  <a:schemeClr val="lt1"/>
                </a:solidFill>
              </a:defRPr>
            </a:lvl2pPr>
            <a:lvl3pPr lvl="2" rtl="0" algn="l">
              <a:lnSpc>
                <a:spcPct val="100000"/>
              </a:lnSpc>
              <a:spcBef>
                <a:spcPts val="0"/>
              </a:spcBef>
              <a:spcAft>
                <a:spcPts val="0"/>
              </a:spcAft>
              <a:buSzPts val="1100"/>
              <a:buNone/>
              <a:defRPr sz="5000">
                <a:solidFill>
                  <a:schemeClr val="lt1"/>
                </a:solidFill>
              </a:defRPr>
            </a:lvl3pPr>
            <a:lvl4pPr lvl="3" rtl="0" algn="l">
              <a:lnSpc>
                <a:spcPct val="100000"/>
              </a:lnSpc>
              <a:spcBef>
                <a:spcPts val="0"/>
              </a:spcBef>
              <a:spcAft>
                <a:spcPts val="0"/>
              </a:spcAft>
              <a:buSzPts val="1100"/>
              <a:buNone/>
              <a:defRPr sz="5000">
                <a:solidFill>
                  <a:schemeClr val="lt1"/>
                </a:solidFill>
              </a:defRPr>
            </a:lvl4pPr>
            <a:lvl5pPr lvl="4" rtl="0" algn="l">
              <a:lnSpc>
                <a:spcPct val="100000"/>
              </a:lnSpc>
              <a:spcBef>
                <a:spcPts val="0"/>
              </a:spcBef>
              <a:spcAft>
                <a:spcPts val="0"/>
              </a:spcAft>
              <a:buSzPts val="1100"/>
              <a:buNone/>
              <a:defRPr sz="5000">
                <a:solidFill>
                  <a:schemeClr val="lt1"/>
                </a:solidFill>
              </a:defRPr>
            </a:lvl5pPr>
            <a:lvl6pPr lvl="5" rtl="0" algn="l">
              <a:lnSpc>
                <a:spcPct val="100000"/>
              </a:lnSpc>
              <a:spcBef>
                <a:spcPts val="0"/>
              </a:spcBef>
              <a:spcAft>
                <a:spcPts val="0"/>
              </a:spcAft>
              <a:buSzPts val="1100"/>
              <a:buNone/>
              <a:defRPr sz="5000">
                <a:solidFill>
                  <a:schemeClr val="lt1"/>
                </a:solidFill>
              </a:defRPr>
            </a:lvl6pPr>
            <a:lvl7pPr lvl="6" rtl="0" algn="l">
              <a:lnSpc>
                <a:spcPct val="100000"/>
              </a:lnSpc>
              <a:spcBef>
                <a:spcPts val="0"/>
              </a:spcBef>
              <a:spcAft>
                <a:spcPts val="0"/>
              </a:spcAft>
              <a:buSzPts val="1100"/>
              <a:buNone/>
              <a:defRPr sz="5000">
                <a:solidFill>
                  <a:schemeClr val="lt1"/>
                </a:solidFill>
              </a:defRPr>
            </a:lvl7pPr>
            <a:lvl8pPr lvl="7" rtl="0" algn="l">
              <a:lnSpc>
                <a:spcPct val="100000"/>
              </a:lnSpc>
              <a:spcBef>
                <a:spcPts val="0"/>
              </a:spcBef>
              <a:spcAft>
                <a:spcPts val="0"/>
              </a:spcAft>
              <a:buSzPts val="1100"/>
              <a:buNone/>
              <a:defRPr sz="5000">
                <a:solidFill>
                  <a:schemeClr val="lt1"/>
                </a:solidFill>
              </a:defRPr>
            </a:lvl8pPr>
            <a:lvl9pPr lvl="8" rtl="0" algn="l">
              <a:lnSpc>
                <a:spcPct val="100000"/>
              </a:lnSpc>
              <a:spcBef>
                <a:spcPts val="0"/>
              </a:spcBef>
              <a:spcAft>
                <a:spcPts val="0"/>
              </a:spcAft>
              <a:buSzPts val="1100"/>
              <a:buNone/>
              <a:defRPr sz="5000">
                <a:solidFill>
                  <a:schemeClr val="lt1"/>
                </a:solidFill>
              </a:defRPr>
            </a:lvl9pPr>
          </a:lstStyle>
          <a:p/>
        </p:txBody>
      </p:sp>
      <p:sp>
        <p:nvSpPr>
          <p:cNvPr id="15" name="Google Shape;15;p2"/>
          <p:cNvSpPr txBox="1"/>
          <p:nvPr>
            <p:ph idx="2" type="subTitle"/>
          </p:nvPr>
        </p:nvSpPr>
        <p:spPr>
          <a:xfrm>
            <a:off x="1534000" y="3445775"/>
            <a:ext cx="6625500" cy="7905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SzPts val="2400"/>
              <a:buNone/>
              <a:defRPr b="1" sz="1400">
                <a:solidFill>
                  <a:schemeClr val="lt1"/>
                </a:solidFill>
              </a:defRPr>
            </a:lvl1pPr>
            <a:lvl2pPr lvl="1" rtl="0" algn="l">
              <a:lnSpc>
                <a:spcPct val="90000"/>
              </a:lnSpc>
              <a:spcBef>
                <a:spcPts val="400"/>
              </a:spcBef>
              <a:spcAft>
                <a:spcPts val="0"/>
              </a:spcAft>
              <a:buSzPts val="2000"/>
              <a:buNone/>
              <a:defRPr sz="1400">
                <a:solidFill>
                  <a:schemeClr val="lt1"/>
                </a:solidFill>
              </a:defRPr>
            </a:lvl2pPr>
            <a:lvl3pPr lvl="2" rtl="0" algn="l">
              <a:lnSpc>
                <a:spcPct val="90000"/>
              </a:lnSpc>
              <a:spcBef>
                <a:spcPts val="400"/>
              </a:spcBef>
              <a:spcAft>
                <a:spcPts val="0"/>
              </a:spcAft>
              <a:buSzPts val="1800"/>
              <a:buNone/>
              <a:defRPr sz="1400">
                <a:solidFill>
                  <a:schemeClr val="lt1"/>
                </a:solidFill>
              </a:defRPr>
            </a:lvl3pPr>
            <a:lvl4pPr lvl="3" rtl="0" algn="l">
              <a:lnSpc>
                <a:spcPct val="90000"/>
              </a:lnSpc>
              <a:spcBef>
                <a:spcPts val="400"/>
              </a:spcBef>
              <a:spcAft>
                <a:spcPts val="0"/>
              </a:spcAft>
              <a:buSzPts val="1400"/>
              <a:buNone/>
              <a:defRPr sz="1400">
                <a:solidFill>
                  <a:schemeClr val="lt1"/>
                </a:solidFill>
              </a:defRPr>
            </a:lvl4pPr>
            <a:lvl5pPr lvl="4" rtl="0" algn="l">
              <a:lnSpc>
                <a:spcPct val="90000"/>
              </a:lnSpc>
              <a:spcBef>
                <a:spcPts val="400"/>
              </a:spcBef>
              <a:spcAft>
                <a:spcPts val="0"/>
              </a:spcAft>
              <a:buSzPts val="1400"/>
              <a:buNone/>
              <a:defRPr sz="1400">
                <a:solidFill>
                  <a:schemeClr val="lt1"/>
                </a:solidFill>
              </a:defRPr>
            </a:lvl5pPr>
            <a:lvl6pPr lvl="5" rtl="0" algn="l">
              <a:lnSpc>
                <a:spcPct val="90000"/>
              </a:lnSpc>
              <a:spcBef>
                <a:spcPts val="400"/>
              </a:spcBef>
              <a:spcAft>
                <a:spcPts val="0"/>
              </a:spcAft>
              <a:buSzPts val="1400"/>
              <a:buNone/>
              <a:defRPr sz="1400">
                <a:solidFill>
                  <a:schemeClr val="lt1"/>
                </a:solidFill>
              </a:defRPr>
            </a:lvl6pPr>
            <a:lvl7pPr lvl="6" rtl="0" algn="l">
              <a:lnSpc>
                <a:spcPct val="90000"/>
              </a:lnSpc>
              <a:spcBef>
                <a:spcPts val="400"/>
              </a:spcBef>
              <a:spcAft>
                <a:spcPts val="0"/>
              </a:spcAft>
              <a:buSzPts val="1400"/>
              <a:buNone/>
              <a:defRPr sz="1400">
                <a:solidFill>
                  <a:schemeClr val="lt1"/>
                </a:solidFill>
              </a:defRPr>
            </a:lvl7pPr>
            <a:lvl8pPr lvl="7" rtl="0" algn="l">
              <a:lnSpc>
                <a:spcPct val="90000"/>
              </a:lnSpc>
              <a:spcBef>
                <a:spcPts val="400"/>
              </a:spcBef>
              <a:spcAft>
                <a:spcPts val="0"/>
              </a:spcAft>
              <a:buSzPts val="1400"/>
              <a:buNone/>
              <a:defRPr sz="1400">
                <a:solidFill>
                  <a:schemeClr val="lt1"/>
                </a:solidFill>
              </a:defRPr>
            </a:lvl8pPr>
            <a:lvl9pPr lvl="8" rtl="0" algn="l">
              <a:lnSpc>
                <a:spcPct val="90000"/>
              </a:lnSpc>
              <a:spcBef>
                <a:spcPts val="400"/>
              </a:spcBef>
              <a:spcAft>
                <a:spcPts val="0"/>
              </a:spcAft>
              <a:buSzPts val="1400"/>
              <a:buNone/>
              <a:defRPr sz="1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言語錄">
  <p:cSld name="名言語錄">
    <p:bg>
      <p:bgPr>
        <a:solidFill>
          <a:schemeClr val="lt1"/>
        </a:solidFill>
      </p:bgPr>
    </p:bg>
    <p:spTree>
      <p:nvGrpSpPr>
        <p:cNvPr id="50" name="Shape 50"/>
        <p:cNvGrpSpPr/>
        <p:nvPr/>
      </p:nvGrpSpPr>
      <p:grpSpPr>
        <a:xfrm>
          <a:off x="0" y="0"/>
          <a:ext cx="0" cy="0"/>
          <a:chOff x="0" y="0"/>
          <a:chExt cx="0" cy="0"/>
        </a:xfrm>
      </p:grpSpPr>
      <p:sp>
        <p:nvSpPr>
          <p:cNvPr id="51" name="Google Shape;51;p11"/>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項目符號">
  <p:cSld name="大標題與項目符號">
    <p:bg>
      <p:bgPr>
        <a:solidFill>
          <a:schemeClr val="lt1"/>
        </a:solidFill>
      </p:bgPr>
    </p:bg>
    <p:spTree>
      <p:nvGrpSpPr>
        <p:cNvPr id="52" name="Shape 52"/>
        <p:cNvGrpSpPr/>
        <p:nvPr/>
      </p:nvGrpSpPr>
      <p:grpSpPr>
        <a:xfrm>
          <a:off x="0" y="0"/>
          <a:ext cx="0" cy="0"/>
          <a:chOff x="0" y="0"/>
          <a:chExt cx="0" cy="0"/>
        </a:xfrm>
      </p:grpSpPr>
      <p:sp>
        <p:nvSpPr>
          <p:cNvPr id="53" name="Google Shape;53;p12"/>
          <p:cNvSpPr txBox="1"/>
          <p:nvPr>
            <p:ph type="title"/>
          </p:nvPr>
        </p:nvSpPr>
        <p:spPr>
          <a:xfrm>
            <a:off x="471488" y="214313"/>
            <a:ext cx="5853300" cy="566700"/>
          </a:xfrm>
          <a:prstGeom prst="rect">
            <a:avLst/>
          </a:prstGeom>
          <a:noFill/>
          <a:ln>
            <a:noFill/>
          </a:ln>
        </p:spPr>
        <p:txBody>
          <a:bodyPr anchorCtr="0" anchor="ctr" bIns="26775" lIns="26775" spcFirstLastPara="1" rIns="26775" wrap="square" tIns="26775">
            <a:noAutofit/>
          </a:bodyPr>
          <a:lstStyle>
            <a:lvl1pPr lvl="0"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54" name="Google Shape;54;p12"/>
          <p:cNvSpPr txBox="1"/>
          <p:nvPr>
            <p:ph idx="1" type="body"/>
          </p:nvPr>
        </p:nvSpPr>
        <p:spPr>
          <a:xfrm>
            <a:off x="471499" y="955063"/>
            <a:ext cx="7027200" cy="3315300"/>
          </a:xfrm>
          <a:prstGeom prst="rect">
            <a:avLst/>
          </a:prstGeom>
          <a:noFill/>
          <a:ln>
            <a:noFill/>
          </a:ln>
        </p:spPr>
        <p:txBody>
          <a:bodyPr anchorCtr="0" anchor="t" bIns="26775" lIns="26775" spcFirstLastPara="1" rIns="26775" wrap="square" tIns="26775">
            <a:noAutofit/>
          </a:bodyPr>
          <a:lstStyle>
            <a:lvl1pPr indent="-342900" lvl="0" marL="4572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1pPr>
            <a:lvl2pPr indent="-342900" lvl="1" marL="9144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2pPr>
            <a:lvl3pPr indent="-342900" lvl="2" marL="13716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3pPr>
            <a:lvl4pPr indent="-342900" lvl="3" marL="18288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4pPr>
            <a:lvl5pPr indent="-342900" lvl="4" marL="22860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5pPr>
            <a:lvl6pPr indent="-342900" lvl="5" marL="27432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6pPr>
            <a:lvl7pPr indent="-342900" lvl="6" marL="32004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7pPr>
            <a:lvl8pPr indent="-342900" lvl="7" marL="36576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8pPr>
            <a:lvl9pPr indent="-342900" lvl="8" marL="4114800" marR="0" rtl="0" algn="l">
              <a:lnSpc>
                <a:spcPct val="100000"/>
              </a:lnSpc>
              <a:spcBef>
                <a:spcPts val="2200"/>
              </a:spcBef>
              <a:spcAft>
                <a:spcPts val="0"/>
              </a:spcAft>
              <a:buClr>
                <a:srgbClr val="000000"/>
              </a:buClr>
              <a:buSzPts val="1800"/>
              <a:buFont typeface="Helvetica Neue"/>
              <a:buChar char="•"/>
              <a:defRPr b="0" i="0" sz="1800" u="none" cap="none" strike="noStrike">
                <a:solidFill>
                  <a:srgbClr val="000000"/>
                </a:solidFill>
                <a:latin typeface="Helvetica Neue"/>
                <a:ea typeface="Helvetica Neue"/>
                <a:cs typeface="Helvetica Neue"/>
                <a:sym typeface="Helvetica Neue"/>
              </a:defRPr>
            </a:lvl9pPr>
          </a:lstStyle>
          <a:p/>
        </p:txBody>
      </p:sp>
      <p:sp>
        <p:nvSpPr>
          <p:cNvPr id="55" name="Google Shape;55;p12"/>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標題及內容">
  <p:cSld name="3_標題及內容">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3"/>
          <p:cNvSpPr txBox="1"/>
          <p:nvPr>
            <p:ph type="title"/>
          </p:nvPr>
        </p:nvSpPr>
        <p:spPr>
          <a:xfrm>
            <a:off x="183806" y="366520"/>
            <a:ext cx="8731500" cy="597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580397"/>
              </a:buClr>
              <a:buSzPts val="3300"/>
              <a:buFont typeface="Arial"/>
              <a:buNone/>
              <a:defRPr>
                <a:solidFill>
                  <a:srgbClr val="58039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3"/>
          <p:cNvSpPr txBox="1"/>
          <p:nvPr>
            <p:ph idx="1" type="body"/>
          </p:nvPr>
        </p:nvSpPr>
        <p:spPr>
          <a:xfrm>
            <a:off x="183807" y="1112108"/>
            <a:ext cx="8731500" cy="38184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rgbClr val="619428"/>
              </a:buClr>
              <a:buSzPts val="2100"/>
              <a:buChar char="•"/>
              <a:defRPr>
                <a:solidFill>
                  <a:srgbClr val="619428"/>
                </a:solidFill>
              </a:defRPr>
            </a:lvl1pPr>
            <a:lvl2pPr indent="-342900" lvl="1" marL="914400" algn="l">
              <a:lnSpc>
                <a:spcPct val="90000"/>
              </a:lnSpc>
              <a:spcBef>
                <a:spcPts val="400"/>
              </a:spcBef>
              <a:spcAft>
                <a:spcPts val="0"/>
              </a:spcAft>
              <a:buClr>
                <a:srgbClr val="619428"/>
              </a:buClr>
              <a:buSzPts val="1800"/>
              <a:buChar char="•"/>
              <a:defRPr>
                <a:solidFill>
                  <a:srgbClr val="619428"/>
                </a:solidFill>
              </a:defRPr>
            </a:lvl2pPr>
            <a:lvl3pPr indent="-323850" lvl="2" marL="1371600" algn="l">
              <a:lnSpc>
                <a:spcPct val="90000"/>
              </a:lnSpc>
              <a:spcBef>
                <a:spcPts val="400"/>
              </a:spcBef>
              <a:spcAft>
                <a:spcPts val="0"/>
              </a:spcAft>
              <a:buClr>
                <a:srgbClr val="619428"/>
              </a:buClr>
              <a:buSzPts val="1500"/>
              <a:buChar char="•"/>
              <a:defRPr>
                <a:solidFill>
                  <a:srgbClr val="619428"/>
                </a:solidFill>
              </a:defRPr>
            </a:lvl3pPr>
            <a:lvl4pPr indent="-317500" lvl="3" marL="1828800" algn="l">
              <a:lnSpc>
                <a:spcPct val="90000"/>
              </a:lnSpc>
              <a:spcBef>
                <a:spcPts val="400"/>
              </a:spcBef>
              <a:spcAft>
                <a:spcPts val="0"/>
              </a:spcAft>
              <a:buClr>
                <a:srgbClr val="619428"/>
              </a:buClr>
              <a:buSzPts val="1400"/>
              <a:buChar char="•"/>
              <a:defRPr>
                <a:solidFill>
                  <a:srgbClr val="619428"/>
                </a:solidFill>
              </a:defRPr>
            </a:lvl4pPr>
            <a:lvl5pPr indent="-317500" lvl="4" marL="2286000" algn="l">
              <a:lnSpc>
                <a:spcPct val="90000"/>
              </a:lnSpc>
              <a:spcBef>
                <a:spcPts val="400"/>
              </a:spcBef>
              <a:spcAft>
                <a:spcPts val="0"/>
              </a:spcAft>
              <a:buClr>
                <a:srgbClr val="619428"/>
              </a:buClr>
              <a:buSzPts val="1400"/>
              <a:buChar char="•"/>
              <a:defRPr>
                <a:solidFill>
                  <a:srgbClr val="619428"/>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標題及內容" type="obj">
  <p:cSld name="OBJECT">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846099" y="240506"/>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 name="Google Shape;61;p14"/>
          <p:cNvSpPr txBox="1"/>
          <p:nvPr>
            <p:ph idx="1" type="body"/>
          </p:nvPr>
        </p:nvSpPr>
        <p:spPr>
          <a:xfrm>
            <a:off x="846099"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1">
  <p:cSld name="自訂版面配置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628650" y="625107"/>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訂版面配置">
  <p:cSld name="自訂版面配置">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1319177" y="223824"/>
            <a:ext cx="6250464" cy="4695850"/>
          </a:xfrm>
          <a:prstGeom prst="rect">
            <a:avLst/>
          </a:prstGeom>
          <a:noFill/>
          <a:ln>
            <a:noFill/>
          </a:ln>
        </p:spPr>
      </p:pic>
      <p:sp>
        <p:nvSpPr>
          <p:cNvPr id="18" name="Google Shape;18;p3"/>
          <p:cNvSpPr txBox="1"/>
          <p:nvPr/>
        </p:nvSpPr>
        <p:spPr>
          <a:xfrm>
            <a:off x="1962206" y="778222"/>
            <a:ext cx="5219400" cy="2973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1" i="0" lang="zh-TW" sz="3000" u="none" cap="none" strike="noStrike">
                <a:solidFill>
                  <a:schemeClr val="dk1"/>
                </a:solidFill>
                <a:latin typeface="Microsoft JhengHei"/>
                <a:ea typeface="Microsoft JhengHei"/>
                <a:cs typeface="Microsoft JhengHei"/>
                <a:sym typeface="Microsoft JhengHei"/>
              </a:rPr>
              <a:t>「版權聲明頁」</a:t>
            </a:r>
            <a:endParaRPr b="1" i="0" sz="3000" u="none" cap="none" strike="noStrike">
              <a:solidFill>
                <a:schemeClr val="dk1"/>
              </a:solidFill>
              <a:latin typeface="Microsoft JhengHei"/>
              <a:ea typeface="Microsoft JhengHei"/>
              <a:cs typeface="Microsoft JhengHei"/>
              <a:sym typeface="Microsoft JhengHei"/>
            </a:endParaRPr>
          </a:p>
          <a:p>
            <a:pPr indent="0" lvl="0" marL="0" marR="0" rtl="0" algn="ctr">
              <a:lnSpc>
                <a:spcPct val="150000"/>
              </a:lnSpc>
              <a:spcBef>
                <a:spcPts val="0"/>
              </a:spcBef>
              <a:spcAft>
                <a:spcPts val="0"/>
              </a:spcAft>
              <a:buClr>
                <a:srgbClr val="000000"/>
              </a:buClr>
              <a:buSzPts val="1800"/>
              <a:buFont typeface="Arial"/>
              <a:buNone/>
            </a:pPr>
            <a:r>
              <a:rPr b="0" i="0" lang="zh-TW" sz="1800" u="none" cap="none" strike="noStrik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b="0" i="0" sz="1800" u="none" cap="none" strike="noStrike">
              <a:solidFill>
                <a:schemeClr val="dk1"/>
              </a:solidFill>
              <a:latin typeface="Microsoft JhengHei"/>
              <a:ea typeface="Microsoft JhengHei"/>
              <a:cs typeface="Microsoft JhengHei"/>
              <a:sym typeface="Microsoft JhengHei"/>
            </a:endParaRPr>
          </a:p>
        </p:txBody>
      </p:sp>
      <p:sp>
        <p:nvSpPr>
          <p:cNvPr id="19" name="Google Shape;19;p3"/>
          <p:cNvSpPr txBox="1"/>
          <p:nvPr/>
        </p:nvSpPr>
        <p:spPr>
          <a:xfrm>
            <a:off x="3726545" y="4740792"/>
            <a:ext cx="16908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chemeClr val="dk1"/>
                </a:solidFill>
                <a:latin typeface="Microsoft JhengHei"/>
                <a:ea typeface="Microsoft JhengHei"/>
                <a:cs typeface="Microsoft JhengHei"/>
                <a:sym typeface="Microsoft JhengHei"/>
              </a:rPr>
              <a:t>- 台灣人工智慧學校  </a:t>
            </a:r>
            <a:endParaRPr b="0" i="0" sz="1400" u="none" cap="none" strike="noStrike">
              <a:solidFill>
                <a:schemeClr val="dk1"/>
              </a:solidFill>
              <a:latin typeface="Microsoft JhengHei"/>
              <a:ea typeface="Microsoft JhengHei"/>
              <a:cs typeface="Microsoft JhengHei"/>
              <a:sym typeface="Microsoft JhengHei"/>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雙畫面 1">
  <p:cSld name="雙畫面 1">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0" y="2232"/>
            <a:ext cx="9144003" cy="5139037"/>
          </a:xfrm>
          <a:prstGeom prst="rect">
            <a:avLst/>
          </a:prstGeom>
          <a:noFill/>
          <a:ln>
            <a:noFill/>
          </a:ln>
        </p:spPr>
      </p:pic>
      <p:sp>
        <p:nvSpPr>
          <p:cNvPr id="22" name="Google Shape;22;p4"/>
          <p:cNvSpPr txBox="1"/>
          <p:nvPr>
            <p:ph type="title"/>
          </p:nvPr>
        </p:nvSpPr>
        <p:spPr>
          <a:xfrm>
            <a:off x="244350" y="268800"/>
            <a:ext cx="3396300" cy="1233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lt1"/>
              </a:buClr>
              <a:buSzPts val="3200"/>
              <a:buNone/>
              <a:defRPr b="1">
                <a:solidFill>
                  <a:schemeClr val="lt1"/>
                </a:solidFill>
              </a:defRPr>
            </a:lvl1pPr>
            <a:lvl2pPr lvl="1" rtl="0" algn="l">
              <a:lnSpc>
                <a:spcPct val="100000"/>
              </a:lnSpc>
              <a:spcBef>
                <a:spcPts val="0"/>
              </a:spcBef>
              <a:spcAft>
                <a:spcPts val="0"/>
              </a:spcAft>
              <a:buClr>
                <a:schemeClr val="lt1"/>
              </a:buClr>
              <a:buSzPts val="1100"/>
              <a:buNone/>
              <a:defRPr>
                <a:solidFill>
                  <a:schemeClr val="lt1"/>
                </a:solidFill>
              </a:defRPr>
            </a:lvl2pPr>
            <a:lvl3pPr lvl="2" rtl="0" algn="l">
              <a:lnSpc>
                <a:spcPct val="100000"/>
              </a:lnSpc>
              <a:spcBef>
                <a:spcPts val="0"/>
              </a:spcBef>
              <a:spcAft>
                <a:spcPts val="0"/>
              </a:spcAft>
              <a:buClr>
                <a:schemeClr val="lt1"/>
              </a:buClr>
              <a:buSzPts val="1100"/>
              <a:buNone/>
              <a:defRPr>
                <a:solidFill>
                  <a:schemeClr val="lt1"/>
                </a:solidFill>
              </a:defRPr>
            </a:lvl3pPr>
            <a:lvl4pPr lvl="3" rtl="0" algn="l">
              <a:lnSpc>
                <a:spcPct val="100000"/>
              </a:lnSpc>
              <a:spcBef>
                <a:spcPts val="0"/>
              </a:spcBef>
              <a:spcAft>
                <a:spcPts val="0"/>
              </a:spcAft>
              <a:buClr>
                <a:schemeClr val="lt1"/>
              </a:buClr>
              <a:buSzPts val="1100"/>
              <a:buNone/>
              <a:defRPr>
                <a:solidFill>
                  <a:schemeClr val="lt1"/>
                </a:solidFill>
              </a:defRPr>
            </a:lvl4pPr>
            <a:lvl5pPr lvl="4" rtl="0" algn="l">
              <a:lnSpc>
                <a:spcPct val="100000"/>
              </a:lnSpc>
              <a:spcBef>
                <a:spcPts val="0"/>
              </a:spcBef>
              <a:spcAft>
                <a:spcPts val="0"/>
              </a:spcAft>
              <a:buClr>
                <a:schemeClr val="lt1"/>
              </a:buClr>
              <a:buSzPts val="1100"/>
              <a:buNone/>
              <a:defRPr>
                <a:solidFill>
                  <a:schemeClr val="lt1"/>
                </a:solidFill>
              </a:defRPr>
            </a:lvl5pPr>
            <a:lvl6pPr lvl="5" rtl="0" algn="l">
              <a:lnSpc>
                <a:spcPct val="100000"/>
              </a:lnSpc>
              <a:spcBef>
                <a:spcPts val="0"/>
              </a:spcBef>
              <a:spcAft>
                <a:spcPts val="0"/>
              </a:spcAft>
              <a:buClr>
                <a:schemeClr val="lt1"/>
              </a:buClr>
              <a:buSzPts val="1100"/>
              <a:buNone/>
              <a:defRPr>
                <a:solidFill>
                  <a:schemeClr val="lt1"/>
                </a:solidFill>
              </a:defRPr>
            </a:lvl6pPr>
            <a:lvl7pPr lvl="6" rtl="0" algn="l">
              <a:lnSpc>
                <a:spcPct val="100000"/>
              </a:lnSpc>
              <a:spcBef>
                <a:spcPts val="0"/>
              </a:spcBef>
              <a:spcAft>
                <a:spcPts val="0"/>
              </a:spcAft>
              <a:buClr>
                <a:schemeClr val="lt1"/>
              </a:buClr>
              <a:buSzPts val="1100"/>
              <a:buNone/>
              <a:defRPr>
                <a:solidFill>
                  <a:schemeClr val="lt1"/>
                </a:solidFill>
              </a:defRPr>
            </a:lvl7pPr>
            <a:lvl8pPr lvl="7" rtl="0" algn="l">
              <a:lnSpc>
                <a:spcPct val="100000"/>
              </a:lnSpc>
              <a:spcBef>
                <a:spcPts val="0"/>
              </a:spcBef>
              <a:spcAft>
                <a:spcPts val="0"/>
              </a:spcAft>
              <a:buClr>
                <a:schemeClr val="lt1"/>
              </a:buClr>
              <a:buSzPts val="1100"/>
              <a:buNone/>
              <a:defRPr>
                <a:solidFill>
                  <a:schemeClr val="lt1"/>
                </a:solidFill>
              </a:defRPr>
            </a:lvl8pPr>
            <a:lvl9pPr lvl="8" rtl="0" algn="l">
              <a:lnSpc>
                <a:spcPct val="100000"/>
              </a:lnSpc>
              <a:spcBef>
                <a:spcPts val="0"/>
              </a:spcBef>
              <a:spcAft>
                <a:spcPts val="0"/>
              </a:spcAft>
              <a:buClr>
                <a:schemeClr val="lt1"/>
              </a:buClr>
              <a:buSzPts val="1100"/>
              <a:buNone/>
              <a:defRPr>
                <a:solidFill>
                  <a:schemeClr val="lt1"/>
                </a:solidFill>
              </a:defRPr>
            </a:lvl9pPr>
          </a:lstStyle>
          <a:p/>
        </p:txBody>
      </p:sp>
      <p:sp>
        <p:nvSpPr>
          <p:cNvPr id="23" name="Google Shape;23;p4"/>
          <p:cNvSpPr txBox="1"/>
          <p:nvPr>
            <p:ph idx="1" type="subTitle"/>
          </p:nvPr>
        </p:nvSpPr>
        <p:spPr>
          <a:xfrm>
            <a:off x="688200" y="1502700"/>
            <a:ext cx="2508600" cy="2688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SzPts val="2400"/>
              <a:buNone/>
              <a:defRPr/>
            </a:lvl1pPr>
            <a:lvl2pPr lvl="1" rtl="0" algn="l">
              <a:lnSpc>
                <a:spcPct val="90000"/>
              </a:lnSpc>
              <a:spcBef>
                <a:spcPts val="400"/>
              </a:spcBef>
              <a:spcAft>
                <a:spcPts val="0"/>
              </a:spcAft>
              <a:buSzPts val="2000"/>
              <a:buNone/>
              <a:defRPr/>
            </a:lvl2pPr>
            <a:lvl3pPr lvl="2" rtl="0" algn="l">
              <a:lnSpc>
                <a:spcPct val="90000"/>
              </a:lnSpc>
              <a:spcBef>
                <a:spcPts val="400"/>
              </a:spcBef>
              <a:spcAft>
                <a:spcPts val="0"/>
              </a:spcAft>
              <a:buSzPts val="1800"/>
              <a:buNone/>
              <a:defRPr/>
            </a:lvl3pPr>
            <a:lvl4pPr lvl="3" rtl="0" algn="l">
              <a:lnSpc>
                <a:spcPct val="90000"/>
              </a:lnSpc>
              <a:spcBef>
                <a:spcPts val="400"/>
              </a:spcBef>
              <a:spcAft>
                <a:spcPts val="0"/>
              </a:spcAft>
              <a:buSzPts val="1400"/>
              <a:buNone/>
              <a:defRPr/>
            </a:lvl4pPr>
            <a:lvl5pPr lvl="4" rtl="0" algn="l">
              <a:lnSpc>
                <a:spcPct val="90000"/>
              </a:lnSpc>
              <a:spcBef>
                <a:spcPts val="400"/>
              </a:spcBef>
              <a:spcAft>
                <a:spcPts val="0"/>
              </a:spcAft>
              <a:buSzPts val="1400"/>
              <a:buNone/>
              <a:defRPr/>
            </a:lvl5pPr>
            <a:lvl6pPr lvl="5" rtl="0" algn="l">
              <a:lnSpc>
                <a:spcPct val="90000"/>
              </a:lnSpc>
              <a:spcBef>
                <a:spcPts val="400"/>
              </a:spcBef>
              <a:spcAft>
                <a:spcPts val="0"/>
              </a:spcAft>
              <a:buSzPts val="1400"/>
              <a:buNone/>
              <a:defRPr/>
            </a:lvl6pPr>
            <a:lvl7pPr lvl="6" rtl="0" algn="l">
              <a:lnSpc>
                <a:spcPct val="90000"/>
              </a:lnSpc>
              <a:spcBef>
                <a:spcPts val="400"/>
              </a:spcBef>
              <a:spcAft>
                <a:spcPts val="0"/>
              </a:spcAft>
              <a:buSzPts val="1400"/>
              <a:buNone/>
              <a:defRPr/>
            </a:lvl7pPr>
            <a:lvl8pPr lvl="7" rtl="0" algn="l">
              <a:lnSpc>
                <a:spcPct val="90000"/>
              </a:lnSpc>
              <a:spcBef>
                <a:spcPts val="400"/>
              </a:spcBef>
              <a:spcAft>
                <a:spcPts val="0"/>
              </a:spcAft>
              <a:buSzPts val="1400"/>
              <a:buNone/>
              <a:defRPr/>
            </a:lvl8pPr>
            <a:lvl9pPr lvl="8" rtl="0" algn="l">
              <a:lnSpc>
                <a:spcPct val="90000"/>
              </a:lnSpc>
              <a:spcBef>
                <a:spcPts val="400"/>
              </a:spcBef>
              <a:spcAft>
                <a:spcPts val="0"/>
              </a:spcAft>
              <a:buSzPts val="1400"/>
              <a:buNone/>
              <a:defRPr/>
            </a:lvl9pPr>
          </a:lstStyle>
          <a:p/>
        </p:txBody>
      </p:sp>
      <p:sp>
        <p:nvSpPr>
          <p:cNvPr id="24" name="Google Shape;24;p4"/>
          <p:cNvSpPr txBox="1"/>
          <p:nvPr>
            <p:ph idx="2" type="body"/>
          </p:nvPr>
        </p:nvSpPr>
        <p:spPr>
          <a:xfrm>
            <a:off x="4276050" y="268800"/>
            <a:ext cx="4398300" cy="4593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SzPts val="2400"/>
              <a:buChar char="•"/>
              <a:defRPr/>
            </a:lvl1pPr>
            <a:lvl2pPr indent="-355600" lvl="1" marL="914400" rtl="0" algn="l">
              <a:lnSpc>
                <a:spcPct val="90000"/>
              </a:lnSpc>
              <a:spcBef>
                <a:spcPts val="400"/>
              </a:spcBef>
              <a:spcAft>
                <a:spcPts val="0"/>
              </a:spcAft>
              <a:buSzPts val="2000"/>
              <a:buChar char="•"/>
              <a:defRPr/>
            </a:lvl2pPr>
            <a:lvl3pPr indent="-342900" lvl="2" marL="1371600" rtl="0" algn="l">
              <a:lnSpc>
                <a:spcPct val="90000"/>
              </a:lnSpc>
              <a:spcBef>
                <a:spcPts val="400"/>
              </a:spcBef>
              <a:spcAft>
                <a:spcPts val="0"/>
              </a:spcAft>
              <a:buSzPts val="18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SzPts val="1400"/>
              <a:buChar char="•"/>
              <a:defRPr/>
            </a:lvl6pPr>
            <a:lvl7pPr indent="-317500" lvl="6" marL="3200400" rtl="0" algn="l">
              <a:lnSpc>
                <a:spcPct val="90000"/>
              </a:lnSpc>
              <a:spcBef>
                <a:spcPts val="400"/>
              </a:spcBef>
              <a:spcAft>
                <a:spcPts val="0"/>
              </a:spcAft>
              <a:buSzPts val="1400"/>
              <a:buChar char="•"/>
              <a:defRPr/>
            </a:lvl7pPr>
            <a:lvl8pPr indent="-317500" lvl="7" marL="3657600" rtl="0" algn="l">
              <a:lnSpc>
                <a:spcPct val="90000"/>
              </a:lnSpc>
              <a:spcBef>
                <a:spcPts val="400"/>
              </a:spcBef>
              <a:spcAft>
                <a:spcPts val="0"/>
              </a:spcAft>
              <a:buSzPts val="1400"/>
              <a:buChar char="•"/>
              <a:defRPr/>
            </a:lvl8pPr>
            <a:lvl9pPr indent="-317500" lvl="8" marL="4114800" rtl="0" algn="l">
              <a:lnSpc>
                <a:spcPct val="90000"/>
              </a:lnSpc>
              <a:spcBef>
                <a:spcPts val="400"/>
              </a:spcBef>
              <a:spcAft>
                <a:spcPts val="0"/>
              </a:spcAft>
              <a:buSzPts val="1400"/>
              <a:buChar char="•"/>
              <a:defRPr/>
            </a:lvl9pPr>
          </a:lstStyle>
          <a:p/>
        </p:txBody>
      </p:sp>
      <p:sp>
        <p:nvSpPr>
          <p:cNvPr id="25" name="Google Shape;25;p4"/>
          <p:cNvSpPr txBox="1"/>
          <p:nvPr>
            <p:ph idx="12" type="sldNum"/>
          </p:nvPr>
        </p:nvSpPr>
        <p:spPr>
          <a:xfrm>
            <a:off x="8556784" y="4749851"/>
            <a:ext cx="548700" cy="393600"/>
          </a:xfrm>
          <a:prstGeom prst="rect">
            <a:avLst/>
          </a:prstGeom>
          <a:noFill/>
          <a:ln>
            <a:noFill/>
          </a:ln>
        </p:spPr>
        <p:txBody>
          <a:bodyPr anchorCtr="0" anchor="t"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Microsoft JhengHei"/>
                <a:ea typeface="Microsoft JhengHei"/>
                <a:cs typeface="Microsoft JhengHei"/>
                <a:sym typeface="Microsoft JhengHei"/>
              </a:defRPr>
            </a:lvl1pPr>
            <a:lvl2pPr indent="0" lvl="1" marL="0" marR="0" rtl="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Microsoft JhengHei"/>
                <a:ea typeface="Microsoft JhengHei"/>
                <a:cs typeface="Microsoft JhengHei"/>
                <a:sym typeface="Microsoft JhengHei"/>
              </a:defRPr>
            </a:lvl2pPr>
            <a:lvl3pPr indent="0" lvl="2" marL="0" marR="0" rtl="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Microsoft JhengHei"/>
                <a:ea typeface="Microsoft JhengHei"/>
                <a:cs typeface="Microsoft JhengHei"/>
                <a:sym typeface="Microsoft JhengHei"/>
              </a:defRPr>
            </a:lvl3pPr>
            <a:lvl4pPr indent="0" lvl="3" marL="0" marR="0" rtl="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Microsoft JhengHei"/>
                <a:ea typeface="Microsoft JhengHei"/>
                <a:cs typeface="Microsoft JhengHei"/>
                <a:sym typeface="Microsoft JhengHei"/>
              </a:defRPr>
            </a:lvl4pPr>
            <a:lvl5pPr indent="0" lvl="4" marL="0" marR="0" rtl="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Microsoft JhengHei"/>
                <a:ea typeface="Microsoft JhengHei"/>
                <a:cs typeface="Microsoft JhengHei"/>
                <a:sym typeface="Microsoft JhengHei"/>
              </a:defRPr>
            </a:lvl5pPr>
            <a:lvl6pPr indent="0" lvl="5" marL="0" marR="0" rtl="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Microsoft JhengHei"/>
                <a:ea typeface="Microsoft JhengHei"/>
                <a:cs typeface="Microsoft JhengHei"/>
                <a:sym typeface="Microsoft JhengHei"/>
              </a:defRPr>
            </a:lvl6pPr>
            <a:lvl7pPr indent="0" lvl="6" marL="0" marR="0" rtl="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Microsoft JhengHei"/>
                <a:ea typeface="Microsoft JhengHei"/>
                <a:cs typeface="Microsoft JhengHei"/>
                <a:sym typeface="Microsoft JhengHei"/>
              </a:defRPr>
            </a:lvl7pPr>
            <a:lvl8pPr indent="0" lvl="7" marL="0" marR="0" rtl="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Microsoft JhengHei"/>
                <a:ea typeface="Microsoft JhengHei"/>
                <a:cs typeface="Microsoft JhengHei"/>
                <a:sym typeface="Microsoft JhengHei"/>
              </a:defRPr>
            </a:lvl8pPr>
            <a:lvl9pPr indent="0" lvl="8" marL="0" marR="0" rtl="0" algn="r">
              <a:lnSpc>
                <a:spcPct val="100000"/>
              </a:lnSpc>
              <a:spcBef>
                <a:spcPts val="0"/>
              </a:spcBef>
              <a:spcAft>
                <a:spcPts val="0"/>
              </a:spcAft>
              <a:buClr>
                <a:srgbClr val="000000"/>
              </a:buClr>
              <a:buSzPts val="900"/>
              <a:buFont typeface="Arial"/>
              <a:buNone/>
              <a:defRPr b="0" i="0" sz="1300" u="none" cap="none" strike="noStrike">
                <a:solidFill>
                  <a:schemeClr val="dk1"/>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0" l="0" r="0" t="0"/>
          <a:stretch/>
        </p:blipFill>
        <p:spPr>
          <a:xfrm>
            <a:off x="0" y="2232"/>
            <a:ext cx="9144003" cy="5139037"/>
          </a:xfrm>
          <a:prstGeom prst="rect">
            <a:avLst/>
          </a:prstGeom>
          <a:noFill/>
          <a:ln>
            <a:noFill/>
          </a:ln>
        </p:spPr>
      </p:pic>
      <p:sp>
        <p:nvSpPr>
          <p:cNvPr id="28" name="Google Shape;28;p5"/>
          <p:cNvSpPr txBox="1"/>
          <p:nvPr>
            <p:ph type="title"/>
          </p:nvPr>
        </p:nvSpPr>
        <p:spPr>
          <a:xfrm>
            <a:off x="2597975" y="1497525"/>
            <a:ext cx="6489300" cy="1281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SzPts val="4000"/>
              <a:buNone/>
              <a:defRPr sz="4000"/>
            </a:lvl1pPr>
            <a:lvl2pPr lvl="1" rtl="0" algn="l">
              <a:lnSpc>
                <a:spcPct val="100000"/>
              </a:lnSpc>
              <a:spcBef>
                <a:spcPts val="0"/>
              </a:spcBef>
              <a:spcAft>
                <a:spcPts val="0"/>
              </a:spcAft>
              <a:buSzPts val="1200"/>
              <a:buNone/>
              <a:defRPr sz="1500"/>
            </a:lvl2pPr>
            <a:lvl3pPr lvl="2" rtl="0" algn="l">
              <a:lnSpc>
                <a:spcPct val="100000"/>
              </a:lnSpc>
              <a:spcBef>
                <a:spcPts val="0"/>
              </a:spcBef>
              <a:spcAft>
                <a:spcPts val="0"/>
              </a:spcAft>
              <a:buSzPts val="1200"/>
              <a:buNone/>
              <a:defRPr sz="1500"/>
            </a:lvl3pPr>
            <a:lvl4pPr lvl="3" rtl="0" algn="l">
              <a:lnSpc>
                <a:spcPct val="100000"/>
              </a:lnSpc>
              <a:spcBef>
                <a:spcPts val="0"/>
              </a:spcBef>
              <a:spcAft>
                <a:spcPts val="0"/>
              </a:spcAft>
              <a:buSzPts val="1200"/>
              <a:buNone/>
              <a:defRPr sz="1500"/>
            </a:lvl4pPr>
            <a:lvl5pPr lvl="4" rtl="0" algn="l">
              <a:lnSpc>
                <a:spcPct val="100000"/>
              </a:lnSpc>
              <a:spcBef>
                <a:spcPts val="0"/>
              </a:spcBef>
              <a:spcAft>
                <a:spcPts val="0"/>
              </a:spcAft>
              <a:buSzPts val="1200"/>
              <a:buNone/>
              <a:defRPr sz="1500"/>
            </a:lvl5pPr>
            <a:lvl6pPr lvl="5" rtl="0" algn="l">
              <a:lnSpc>
                <a:spcPct val="100000"/>
              </a:lnSpc>
              <a:spcBef>
                <a:spcPts val="0"/>
              </a:spcBef>
              <a:spcAft>
                <a:spcPts val="0"/>
              </a:spcAft>
              <a:buSzPts val="1200"/>
              <a:buNone/>
              <a:defRPr sz="1500"/>
            </a:lvl6pPr>
            <a:lvl7pPr lvl="6" rtl="0" algn="l">
              <a:lnSpc>
                <a:spcPct val="100000"/>
              </a:lnSpc>
              <a:spcBef>
                <a:spcPts val="0"/>
              </a:spcBef>
              <a:spcAft>
                <a:spcPts val="0"/>
              </a:spcAft>
              <a:buSzPts val="1200"/>
              <a:buNone/>
              <a:defRPr sz="1500"/>
            </a:lvl7pPr>
            <a:lvl8pPr lvl="7" rtl="0" algn="l">
              <a:lnSpc>
                <a:spcPct val="100000"/>
              </a:lnSpc>
              <a:spcBef>
                <a:spcPts val="0"/>
              </a:spcBef>
              <a:spcAft>
                <a:spcPts val="0"/>
              </a:spcAft>
              <a:buSzPts val="1200"/>
              <a:buNone/>
              <a:defRPr sz="1500"/>
            </a:lvl8pPr>
            <a:lvl9pPr lvl="8" rtl="0" algn="l">
              <a:lnSpc>
                <a:spcPct val="100000"/>
              </a:lnSpc>
              <a:spcBef>
                <a:spcPts val="0"/>
              </a:spcBef>
              <a:spcAft>
                <a:spcPts val="0"/>
              </a:spcAft>
              <a:buSzPts val="1200"/>
              <a:buNone/>
              <a:defRPr sz="1500"/>
            </a:lvl9pPr>
          </a:lstStyle>
          <a:p/>
        </p:txBody>
      </p:sp>
      <p:sp>
        <p:nvSpPr>
          <p:cNvPr id="29" name="Google Shape;29;p5"/>
          <p:cNvSpPr txBox="1"/>
          <p:nvPr>
            <p:ph idx="1" type="subTitle"/>
          </p:nvPr>
        </p:nvSpPr>
        <p:spPr>
          <a:xfrm>
            <a:off x="2597975" y="3017750"/>
            <a:ext cx="6285000" cy="6468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SzPts val="2600"/>
              <a:buNone/>
              <a:defRPr sz="2600"/>
            </a:lvl1pPr>
            <a:lvl2pPr lvl="1" rtl="0" algn="l">
              <a:lnSpc>
                <a:spcPct val="90000"/>
              </a:lnSpc>
              <a:spcBef>
                <a:spcPts val="400"/>
              </a:spcBef>
              <a:spcAft>
                <a:spcPts val="0"/>
              </a:spcAft>
              <a:buSzPts val="2000"/>
              <a:buNone/>
              <a:defRPr/>
            </a:lvl2pPr>
            <a:lvl3pPr lvl="2" rtl="0" algn="l">
              <a:lnSpc>
                <a:spcPct val="90000"/>
              </a:lnSpc>
              <a:spcBef>
                <a:spcPts val="400"/>
              </a:spcBef>
              <a:spcAft>
                <a:spcPts val="0"/>
              </a:spcAft>
              <a:buSzPts val="1800"/>
              <a:buNone/>
              <a:defRPr/>
            </a:lvl3pPr>
            <a:lvl4pPr lvl="3" rtl="0" algn="l">
              <a:lnSpc>
                <a:spcPct val="90000"/>
              </a:lnSpc>
              <a:spcBef>
                <a:spcPts val="400"/>
              </a:spcBef>
              <a:spcAft>
                <a:spcPts val="0"/>
              </a:spcAft>
              <a:buSzPts val="1400"/>
              <a:buNone/>
              <a:defRPr/>
            </a:lvl4pPr>
            <a:lvl5pPr lvl="4" rtl="0" algn="l">
              <a:lnSpc>
                <a:spcPct val="90000"/>
              </a:lnSpc>
              <a:spcBef>
                <a:spcPts val="400"/>
              </a:spcBef>
              <a:spcAft>
                <a:spcPts val="0"/>
              </a:spcAft>
              <a:buSzPts val="1400"/>
              <a:buNone/>
              <a:defRPr/>
            </a:lvl5pPr>
            <a:lvl6pPr lvl="5" rtl="0" algn="l">
              <a:lnSpc>
                <a:spcPct val="90000"/>
              </a:lnSpc>
              <a:spcBef>
                <a:spcPts val="400"/>
              </a:spcBef>
              <a:spcAft>
                <a:spcPts val="0"/>
              </a:spcAft>
              <a:buSzPts val="1400"/>
              <a:buNone/>
              <a:defRPr/>
            </a:lvl6pPr>
            <a:lvl7pPr lvl="6" rtl="0" algn="l">
              <a:lnSpc>
                <a:spcPct val="90000"/>
              </a:lnSpc>
              <a:spcBef>
                <a:spcPts val="400"/>
              </a:spcBef>
              <a:spcAft>
                <a:spcPts val="0"/>
              </a:spcAft>
              <a:buSzPts val="1400"/>
              <a:buNone/>
              <a:defRPr/>
            </a:lvl7pPr>
            <a:lvl8pPr lvl="7" rtl="0" algn="l">
              <a:lnSpc>
                <a:spcPct val="90000"/>
              </a:lnSpc>
              <a:spcBef>
                <a:spcPts val="400"/>
              </a:spcBef>
              <a:spcAft>
                <a:spcPts val="0"/>
              </a:spcAft>
              <a:buSzPts val="1400"/>
              <a:buNone/>
              <a:defRPr/>
            </a:lvl8pPr>
            <a:lvl9pPr lvl="8" rtl="0" algn="l">
              <a:lnSpc>
                <a:spcPct val="90000"/>
              </a:lnSpc>
              <a:spcBef>
                <a:spcPts val="40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1">
  <p:cSld name="空白 1">
    <p:spTree>
      <p:nvGrpSpPr>
        <p:cNvPr id="30" name="Shape 30"/>
        <p:cNvGrpSpPr/>
        <p:nvPr/>
      </p:nvGrpSpPr>
      <p:grpSpPr>
        <a:xfrm>
          <a:off x="0" y="0"/>
          <a:ext cx="0" cy="0"/>
          <a:chOff x="0" y="0"/>
          <a:chExt cx="0" cy="0"/>
        </a:xfrm>
      </p:grpSpPr>
      <p:pic>
        <p:nvPicPr>
          <p:cNvPr id="31" name="Google Shape;31;p6"/>
          <p:cNvPicPr preferRelativeResize="0"/>
          <p:nvPr/>
        </p:nvPicPr>
        <p:blipFill rotWithShape="1">
          <a:blip r:embed="rId2">
            <a:alphaModFix/>
          </a:blip>
          <a:srcRect b="0" l="39" r="49" t="0"/>
          <a:stretch/>
        </p:blipFill>
        <p:spPr>
          <a:xfrm>
            <a:off x="0" y="0"/>
            <a:ext cx="9143997" cy="5143500"/>
          </a:xfrm>
          <a:prstGeom prst="rect">
            <a:avLst/>
          </a:prstGeom>
          <a:noFill/>
          <a:ln>
            <a:noFill/>
          </a:ln>
        </p:spPr>
      </p:pic>
      <p:sp>
        <p:nvSpPr>
          <p:cNvPr id="32" name="Google Shape;32;p6"/>
          <p:cNvSpPr txBox="1"/>
          <p:nvPr>
            <p:ph type="title"/>
          </p:nvPr>
        </p:nvSpPr>
        <p:spPr>
          <a:xfrm>
            <a:off x="244350" y="268800"/>
            <a:ext cx="3396300" cy="12339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SzPts val="32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3" name="Google Shape;33;p6"/>
          <p:cNvSpPr txBox="1"/>
          <p:nvPr>
            <p:ph idx="1" type="subTitle"/>
          </p:nvPr>
        </p:nvSpPr>
        <p:spPr>
          <a:xfrm>
            <a:off x="244350" y="1637125"/>
            <a:ext cx="3396300" cy="27978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800"/>
              </a:spcBef>
              <a:spcAft>
                <a:spcPts val="0"/>
              </a:spcAft>
              <a:buSzPts val="2400"/>
              <a:buNone/>
              <a:defRPr/>
            </a:lvl1pPr>
            <a:lvl2pPr lvl="1" rtl="0" algn="l">
              <a:lnSpc>
                <a:spcPct val="90000"/>
              </a:lnSpc>
              <a:spcBef>
                <a:spcPts val="400"/>
              </a:spcBef>
              <a:spcAft>
                <a:spcPts val="0"/>
              </a:spcAft>
              <a:buSzPts val="2000"/>
              <a:buNone/>
              <a:defRPr/>
            </a:lvl2pPr>
            <a:lvl3pPr lvl="2" rtl="0" algn="l">
              <a:lnSpc>
                <a:spcPct val="90000"/>
              </a:lnSpc>
              <a:spcBef>
                <a:spcPts val="400"/>
              </a:spcBef>
              <a:spcAft>
                <a:spcPts val="0"/>
              </a:spcAft>
              <a:buSzPts val="1800"/>
              <a:buNone/>
              <a:defRPr/>
            </a:lvl3pPr>
            <a:lvl4pPr lvl="3" rtl="0" algn="l">
              <a:lnSpc>
                <a:spcPct val="90000"/>
              </a:lnSpc>
              <a:spcBef>
                <a:spcPts val="400"/>
              </a:spcBef>
              <a:spcAft>
                <a:spcPts val="0"/>
              </a:spcAft>
              <a:buSzPts val="1400"/>
              <a:buNone/>
              <a:defRPr/>
            </a:lvl4pPr>
            <a:lvl5pPr lvl="4" rtl="0" algn="l">
              <a:lnSpc>
                <a:spcPct val="90000"/>
              </a:lnSpc>
              <a:spcBef>
                <a:spcPts val="400"/>
              </a:spcBef>
              <a:spcAft>
                <a:spcPts val="0"/>
              </a:spcAft>
              <a:buSzPts val="1400"/>
              <a:buNone/>
              <a:defRPr/>
            </a:lvl5pPr>
            <a:lvl6pPr lvl="5" rtl="0" algn="l">
              <a:lnSpc>
                <a:spcPct val="90000"/>
              </a:lnSpc>
              <a:spcBef>
                <a:spcPts val="400"/>
              </a:spcBef>
              <a:spcAft>
                <a:spcPts val="0"/>
              </a:spcAft>
              <a:buSzPts val="1400"/>
              <a:buNone/>
              <a:defRPr/>
            </a:lvl6pPr>
            <a:lvl7pPr lvl="6" rtl="0" algn="l">
              <a:lnSpc>
                <a:spcPct val="90000"/>
              </a:lnSpc>
              <a:spcBef>
                <a:spcPts val="400"/>
              </a:spcBef>
              <a:spcAft>
                <a:spcPts val="0"/>
              </a:spcAft>
              <a:buSzPts val="1400"/>
              <a:buNone/>
              <a:defRPr/>
            </a:lvl7pPr>
            <a:lvl8pPr lvl="7" rtl="0" algn="l">
              <a:lnSpc>
                <a:spcPct val="90000"/>
              </a:lnSpc>
              <a:spcBef>
                <a:spcPts val="400"/>
              </a:spcBef>
              <a:spcAft>
                <a:spcPts val="0"/>
              </a:spcAft>
              <a:buSzPts val="1400"/>
              <a:buNone/>
              <a:defRPr/>
            </a:lvl8pPr>
            <a:lvl9pPr lvl="8" rtl="0" algn="l">
              <a:lnSpc>
                <a:spcPct val="90000"/>
              </a:lnSpc>
              <a:spcBef>
                <a:spcPts val="400"/>
              </a:spcBef>
              <a:spcAft>
                <a:spcPts val="0"/>
              </a:spcAft>
              <a:buSzPts val="1400"/>
              <a:buNone/>
              <a:defRPr/>
            </a:lvl9pPr>
          </a:lstStyle>
          <a:p/>
        </p:txBody>
      </p:sp>
      <p:sp>
        <p:nvSpPr>
          <p:cNvPr id="34" name="Google Shape;34;p6"/>
          <p:cNvSpPr txBox="1"/>
          <p:nvPr>
            <p:ph idx="2" type="body"/>
          </p:nvPr>
        </p:nvSpPr>
        <p:spPr>
          <a:xfrm>
            <a:off x="4276050" y="268800"/>
            <a:ext cx="4398300" cy="4593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SzPts val="2400"/>
              <a:buChar char="•"/>
              <a:defRPr/>
            </a:lvl1pPr>
            <a:lvl2pPr indent="-355600" lvl="1" marL="914400" rtl="0" algn="l">
              <a:lnSpc>
                <a:spcPct val="90000"/>
              </a:lnSpc>
              <a:spcBef>
                <a:spcPts val="400"/>
              </a:spcBef>
              <a:spcAft>
                <a:spcPts val="0"/>
              </a:spcAft>
              <a:buSzPts val="2000"/>
              <a:buChar char="•"/>
              <a:defRPr/>
            </a:lvl2pPr>
            <a:lvl3pPr indent="-342900" lvl="2" marL="1371600" rtl="0" algn="l">
              <a:lnSpc>
                <a:spcPct val="90000"/>
              </a:lnSpc>
              <a:spcBef>
                <a:spcPts val="400"/>
              </a:spcBef>
              <a:spcAft>
                <a:spcPts val="0"/>
              </a:spcAft>
              <a:buSzPts val="18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SzPts val="1400"/>
              <a:buChar char="•"/>
              <a:defRPr/>
            </a:lvl6pPr>
            <a:lvl7pPr indent="-317500" lvl="6" marL="3200400" rtl="0" algn="l">
              <a:lnSpc>
                <a:spcPct val="90000"/>
              </a:lnSpc>
              <a:spcBef>
                <a:spcPts val="400"/>
              </a:spcBef>
              <a:spcAft>
                <a:spcPts val="0"/>
              </a:spcAft>
              <a:buSzPts val="1400"/>
              <a:buChar char="•"/>
              <a:defRPr/>
            </a:lvl7pPr>
            <a:lvl8pPr indent="-317500" lvl="7" marL="3657600" rtl="0" algn="l">
              <a:lnSpc>
                <a:spcPct val="90000"/>
              </a:lnSpc>
              <a:spcBef>
                <a:spcPts val="400"/>
              </a:spcBef>
              <a:spcAft>
                <a:spcPts val="0"/>
              </a:spcAft>
              <a:buSzPts val="1400"/>
              <a:buChar char="•"/>
              <a:defRPr/>
            </a:lvl8pPr>
            <a:lvl9pPr indent="-317500" lvl="8" marL="4114800" rtl="0" algn="l">
              <a:lnSpc>
                <a:spcPct val="90000"/>
              </a:lnSpc>
              <a:spcBef>
                <a:spcPts val="40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p:cSld name="只有標題">
    <p:spTree>
      <p:nvGrpSpPr>
        <p:cNvPr id="35" name="Shape 35"/>
        <p:cNvGrpSpPr/>
        <p:nvPr/>
      </p:nvGrpSpPr>
      <p:grpSpPr>
        <a:xfrm>
          <a:off x="0" y="0"/>
          <a:ext cx="0" cy="0"/>
          <a:chOff x="0" y="0"/>
          <a:chExt cx="0" cy="0"/>
        </a:xfrm>
      </p:grpSpPr>
      <p:sp>
        <p:nvSpPr>
          <p:cNvPr id="36" name="Google Shape;36;p7"/>
          <p:cNvSpPr txBox="1"/>
          <p:nvPr/>
        </p:nvSpPr>
        <p:spPr>
          <a:xfrm>
            <a:off x="538900" y="206519"/>
            <a:ext cx="78867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1"/>
              </a:buClr>
              <a:buSzPts val="3300"/>
              <a:buFont typeface="Microsoft JhengHei"/>
              <a:buNone/>
            </a:pPr>
            <a:r>
              <a:rPr b="1" i="0" lang="zh-TW" sz="3300" u="none" cap="none" strike="noStrike">
                <a:solidFill>
                  <a:schemeClr val="dk1"/>
                </a:solidFill>
                <a:latin typeface="Microsoft JhengHei"/>
                <a:ea typeface="Microsoft JhengHei"/>
                <a:cs typeface="Microsoft JhengHei"/>
                <a:sym typeface="Microsoft JhengHei"/>
              </a:rPr>
              <a:t>按一下以編輯母片標題樣式</a:t>
            </a:r>
            <a:endParaRPr b="0" i="0" sz="1100" u="none" cap="none" strike="noStrike">
              <a:solidFill>
                <a:srgbClr val="000000"/>
              </a:solidFill>
              <a:latin typeface="Arial"/>
              <a:ea typeface="Arial"/>
              <a:cs typeface="Arial"/>
              <a:sym typeface="Arial"/>
            </a:endParaRPr>
          </a:p>
        </p:txBody>
      </p:sp>
      <p:pic>
        <p:nvPicPr>
          <p:cNvPr id="37" name="Google Shape;37;p7"/>
          <p:cNvPicPr preferRelativeResize="0"/>
          <p:nvPr/>
        </p:nvPicPr>
        <p:blipFill rotWithShape="1">
          <a:blip r:embed="rId2">
            <a:alphaModFix/>
          </a:blip>
          <a:srcRect b="49" l="0" r="0" t="39"/>
          <a:stretch/>
        </p:blipFill>
        <p:spPr>
          <a:xfrm>
            <a:off x="0" y="3"/>
            <a:ext cx="9151974" cy="5143499"/>
          </a:xfrm>
          <a:prstGeom prst="rect">
            <a:avLst/>
          </a:prstGeom>
          <a:noFill/>
          <a:ln>
            <a:noFill/>
          </a:ln>
        </p:spPr>
      </p:pic>
      <p:sp>
        <p:nvSpPr>
          <p:cNvPr id="38" name="Google Shape;38;p7"/>
          <p:cNvSpPr txBox="1"/>
          <p:nvPr>
            <p:ph type="title"/>
          </p:nvPr>
        </p:nvSpPr>
        <p:spPr>
          <a:xfrm>
            <a:off x="601250" y="130325"/>
            <a:ext cx="8100300" cy="7374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3200"/>
              <a:buNone/>
              <a:defRPr sz="32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39" name="Google Shape;39;p7"/>
          <p:cNvSpPr txBox="1"/>
          <p:nvPr>
            <p:ph idx="1" type="body"/>
          </p:nvPr>
        </p:nvSpPr>
        <p:spPr>
          <a:xfrm>
            <a:off x="680700" y="1021050"/>
            <a:ext cx="7941300" cy="36759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SzPts val="2400"/>
              <a:buChar char="•"/>
              <a:defRPr sz="2400"/>
            </a:lvl1pPr>
            <a:lvl2pPr indent="-355600" lvl="1" marL="914400" rtl="0" algn="l">
              <a:lnSpc>
                <a:spcPct val="90000"/>
              </a:lnSpc>
              <a:spcBef>
                <a:spcPts val="400"/>
              </a:spcBef>
              <a:spcAft>
                <a:spcPts val="0"/>
              </a:spcAft>
              <a:buSzPts val="2000"/>
              <a:buChar char="•"/>
              <a:defRPr sz="2000"/>
            </a:lvl2pPr>
            <a:lvl3pPr indent="-342900" lvl="2" marL="1371600" rtl="0" algn="l">
              <a:lnSpc>
                <a:spcPct val="90000"/>
              </a:lnSpc>
              <a:spcBef>
                <a:spcPts val="400"/>
              </a:spcBef>
              <a:spcAft>
                <a:spcPts val="0"/>
              </a:spcAft>
              <a:buSzPts val="1800"/>
              <a:buChar char="•"/>
              <a:defRPr sz="1800"/>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SzPts val="1400"/>
              <a:buChar char="•"/>
              <a:defRPr/>
            </a:lvl6pPr>
            <a:lvl7pPr indent="-317500" lvl="6" marL="3200400" rtl="0" algn="l">
              <a:lnSpc>
                <a:spcPct val="90000"/>
              </a:lnSpc>
              <a:spcBef>
                <a:spcPts val="400"/>
              </a:spcBef>
              <a:spcAft>
                <a:spcPts val="0"/>
              </a:spcAft>
              <a:buSzPts val="1400"/>
              <a:buChar char="•"/>
              <a:defRPr/>
            </a:lvl7pPr>
            <a:lvl8pPr indent="-317500" lvl="7" marL="3657600" rtl="0" algn="l">
              <a:lnSpc>
                <a:spcPct val="90000"/>
              </a:lnSpc>
              <a:spcBef>
                <a:spcPts val="400"/>
              </a:spcBef>
              <a:spcAft>
                <a:spcPts val="0"/>
              </a:spcAft>
              <a:buSzPts val="1400"/>
              <a:buChar char="•"/>
              <a:defRPr/>
            </a:lvl8pPr>
            <a:lvl9pPr indent="-317500" lvl="8" marL="4114800" rtl="0" algn="l">
              <a:lnSpc>
                <a:spcPct val="90000"/>
              </a:lnSpc>
              <a:spcBef>
                <a:spcPts val="40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標題投影片">
    <p:spTree>
      <p:nvGrpSpPr>
        <p:cNvPr id="40" name="Shape 40"/>
        <p:cNvGrpSpPr/>
        <p:nvPr/>
      </p:nvGrpSpPr>
      <p:grpSpPr>
        <a:xfrm>
          <a:off x="0" y="0"/>
          <a:ext cx="0" cy="0"/>
          <a:chOff x="0" y="0"/>
          <a:chExt cx="0" cy="0"/>
        </a:xfrm>
      </p:grpSpPr>
      <p:pic>
        <p:nvPicPr>
          <p:cNvPr id="41" name="Google Shape;41;p8"/>
          <p:cNvPicPr preferRelativeResize="0"/>
          <p:nvPr/>
        </p:nvPicPr>
        <p:blipFill rotWithShape="1">
          <a:blip r:embed="rId2">
            <a:alphaModFix/>
          </a:blip>
          <a:srcRect b="0" l="0" r="0" t="0"/>
          <a:stretch/>
        </p:blipFill>
        <p:spPr>
          <a:xfrm>
            <a:off x="-3975" y="0"/>
            <a:ext cx="9144003" cy="5143501"/>
          </a:xfrm>
          <a:prstGeom prst="rect">
            <a:avLst/>
          </a:prstGeom>
          <a:noFill/>
          <a:ln>
            <a:noFill/>
          </a:ln>
        </p:spPr>
      </p:pic>
      <p:sp>
        <p:nvSpPr>
          <p:cNvPr id="42" name="Google Shape;42;p8"/>
          <p:cNvSpPr txBox="1"/>
          <p:nvPr>
            <p:ph idx="1" type="subTitle"/>
          </p:nvPr>
        </p:nvSpPr>
        <p:spPr>
          <a:xfrm>
            <a:off x="1225250" y="2465050"/>
            <a:ext cx="6625500" cy="13386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SzPts val="2600"/>
              <a:buNone/>
              <a:defRPr sz="2600"/>
            </a:lvl1pPr>
            <a:lvl2pPr lvl="1" rtl="0" algn="l">
              <a:lnSpc>
                <a:spcPct val="90000"/>
              </a:lnSpc>
              <a:spcBef>
                <a:spcPts val="400"/>
              </a:spcBef>
              <a:spcAft>
                <a:spcPts val="0"/>
              </a:spcAft>
              <a:buSzPts val="2600"/>
              <a:buNone/>
              <a:defRPr sz="2600"/>
            </a:lvl2pPr>
            <a:lvl3pPr lvl="2" rtl="0" algn="l">
              <a:lnSpc>
                <a:spcPct val="90000"/>
              </a:lnSpc>
              <a:spcBef>
                <a:spcPts val="400"/>
              </a:spcBef>
              <a:spcAft>
                <a:spcPts val="0"/>
              </a:spcAft>
              <a:buSzPts val="2600"/>
              <a:buNone/>
              <a:defRPr sz="2600"/>
            </a:lvl3pPr>
            <a:lvl4pPr lvl="3" rtl="0" algn="l">
              <a:lnSpc>
                <a:spcPct val="90000"/>
              </a:lnSpc>
              <a:spcBef>
                <a:spcPts val="400"/>
              </a:spcBef>
              <a:spcAft>
                <a:spcPts val="0"/>
              </a:spcAft>
              <a:buSzPts val="2600"/>
              <a:buNone/>
              <a:defRPr sz="2600"/>
            </a:lvl4pPr>
            <a:lvl5pPr lvl="4" rtl="0" algn="l">
              <a:lnSpc>
                <a:spcPct val="90000"/>
              </a:lnSpc>
              <a:spcBef>
                <a:spcPts val="400"/>
              </a:spcBef>
              <a:spcAft>
                <a:spcPts val="0"/>
              </a:spcAft>
              <a:buSzPts val="2600"/>
              <a:buNone/>
              <a:defRPr sz="2600"/>
            </a:lvl5pPr>
            <a:lvl6pPr lvl="5" rtl="0" algn="l">
              <a:lnSpc>
                <a:spcPct val="90000"/>
              </a:lnSpc>
              <a:spcBef>
                <a:spcPts val="400"/>
              </a:spcBef>
              <a:spcAft>
                <a:spcPts val="0"/>
              </a:spcAft>
              <a:buSzPts val="2600"/>
              <a:buNone/>
              <a:defRPr sz="2600"/>
            </a:lvl6pPr>
            <a:lvl7pPr lvl="6" rtl="0" algn="l">
              <a:lnSpc>
                <a:spcPct val="90000"/>
              </a:lnSpc>
              <a:spcBef>
                <a:spcPts val="400"/>
              </a:spcBef>
              <a:spcAft>
                <a:spcPts val="0"/>
              </a:spcAft>
              <a:buSzPts val="2600"/>
              <a:buNone/>
              <a:defRPr sz="2600"/>
            </a:lvl7pPr>
            <a:lvl8pPr lvl="7" rtl="0" algn="l">
              <a:lnSpc>
                <a:spcPct val="90000"/>
              </a:lnSpc>
              <a:spcBef>
                <a:spcPts val="400"/>
              </a:spcBef>
              <a:spcAft>
                <a:spcPts val="0"/>
              </a:spcAft>
              <a:buSzPts val="2600"/>
              <a:buNone/>
              <a:defRPr sz="2600"/>
            </a:lvl8pPr>
            <a:lvl9pPr lvl="8" rtl="0" algn="l">
              <a:lnSpc>
                <a:spcPct val="90000"/>
              </a:lnSpc>
              <a:spcBef>
                <a:spcPts val="400"/>
              </a:spcBef>
              <a:spcAft>
                <a:spcPts val="0"/>
              </a:spcAft>
              <a:buSzPts val="2600"/>
              <a:buNone/>
              <a:defRPr sz="2600"/>
            </a:lvl9pPr>
          </a:lstStyle>
          <a:p/>
        </p:txBody>
      </p:sp>
      <p:sp>
        <p:nvSpPr>
          <p:cNvPr id="43" name="Google Shape;43;p8"/>
          <p:cNvSpPr txBox="1"/>
          <p:nvPr>
            <p:ph type="title"/>
          </p:nvPr>
        </p:nvSpPr>
        <p:spPr>
          <a:xfrm>
            <a:off x="628650" y="1339844"/>
            <a:ext cx="7886700" cy="9942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dk1"/>
              </a:buClr>
              <a:buSzPts val="4000"/>
              <a:buFont typeface="Microsoft JhengHei"/>
              <a:buNone/>
              <a:defRPr b="1" sz="40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44" name="Shape 44"/>
        <p:cNvGrpSpPr/>
        <p:nvPr/>
      </p:nvGrpSpPr>
      <p:grpSpPr>
        <a:xfrm>
          <a:off x="0" y="0"/>
          <a:ext cx="0" cy="0"/>
          <a:chOff x="0" y="0"/>
          <a:chExt cx="0" cy="0"/>
        </a:xfrm>
      </p:grpSpPr>
      <p:pic>
        <p:nvPicPr>
          <p:cNvPr id="45" name="Google Shape;45;p9"/>
          <p:cNvPicPr preferRelativeResize="0"/>
          <p:nvPr/>
        </p:nvPicPr>
        <p:blipFill rotWithShape="1">
          <a:blip r:embed="rId2">
            <a:alphaModFix/>
          </a:blip>
          <a:srcRect b="0" l="0" r="0" t="0"/>
          <a:stretch/>
        </p:blipFill>
        <p:spPr>
          <a:xfrm>
            <a:off x="0" y="0"/>
            <a:ext cx="9143997"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大標題與副標題">
  <p:cSld name="大標題與副標題">
    <p:bg>
      <p:bgPr>
        <a:solidFill>
          <a:schemeClr val="lt1"/>
        </a:solidFill>
      </p:bgPr>
    </p:bg>
    <p:spTree>
      <p:nvGrpSpPr>
        <p:cNvPr id="46" name="Shape 46"/>
        <p:cNvGrpSpPr/>
        <p:nvPr/>
      </p:nvGrpSpPr>
      <p:grpSpPr>
        <a:xfrm>
          <a:off x="0" y="0"/>
          <a:ext cx="0" cy="0"/>
          <a:chOff x="0" y="0"/>
          <a:chExt cx="0" cy="0"/>
        </a:xfrm>
      </p:grpSpPr>
      <p:sp>
        <p:nvSpPr>
          <p:cNvPr id="47" name="Google Shape;47;p10"/>
          <p:cNvSpPr txBox="1"/>
          <p:nvPr>
            <p:ph type="title"/>
          </p:nvPr>
        </p:nvSpPr>
        <p:spPr>
          <a:xfrm>
            <a:off x="1812726" y="1079647"/>
            <a:ext cx="5518500" cy="1741200"/>
          </a:xfrm>
          <a:prstGeom prst="rect">
            <a:avLst/>
          </a:prstGeom>
          <a:noFill/>
          <a:ln>
            <a:noFill/>
          </a:ln>
        </p:spPr>
        <p:txBody>
          <a:bodyPr anchorCtr="0" anchor="b" bIns="26775" lIns="26775" spcFirstLastPara="1" rIns="26775" wrap="square" tIns="26775">
            <a:noAutofit/>
          </a:bodyPr>
          <a:lstStyle>
            <a:lvl1pPr lvl="0" marR="0" rtl="0" algn="ctr">
              <a:lnSpc>
                <a:spcPct val="100000"/>
              </a:lnSpc>
              <a:spcBef>
                <a:spcPts val="0"/>
              </a:spcBef>
              <a:spcAft>
                <a:spcPts val="0"/>
              </a:spcAft>
              <a:buClr>
                <a:srgbClr val="1A1A1A"/>
              </a:buClr>
              <a:buSzPts val="4200"/>
              <a:buFont typeface="Arial"/>
              <a:buNone/>
              <a:defRPr b="0" i="0" sz="4200" u="none" cap="none" strike="noStrike">
                <a:solidFill>
                  <a:srgbClr val="1A1A1A"/>
                </a:solidFill>
                <a:latin typeface="Arial"/>
                <a:ea typeface="Arial"/>
                <a:cs typeface="Arial"/>
                <a:sym typeface="Arial"/>
              </a:defRPr>
            </a:lvl1pPr>
            <a:lvl2pPr lvl="1"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2pPr>
            <a:lvl3pPr lvl="2"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3pPr>
            <a:lvl4pPr lvl="3"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4pPr>
            <a:lvl5pPr lvl="4"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5pPr>
            <a:lvl6pPr lvl="5"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6pPr>
            <a:lvl7pPr lvl="6"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7pPr>
            <a:lvl8pPr lvl="7"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8pPr>
            <a:lvl9pPr lvl="8" marR="0" rtl="0" algn="l">
              <a:lnSpc>
                <a:spcPct val="100000"/>
              </a:lnSpc>
              <a:spcBef>
                <a:spcPts val="0"/>
              </a:spcBef>
              <a:spcAft>
                <a:spcPts val="0"/>
              </a:spcAft>
              <a:buClr>
                <a:srgbClr val="1A1A1A"/>
              </a:buClr>
              <a:buSzPts val="2600"/>
              <a:buFont typeface="Arial"/>
              <a:buNone/>
              <a:defRPr b="0" i="0" sz="2600" u="none" cap="none" strike="noStrike">
                <a:solidFill>
                  <a:srgbClr val="1A1A1A"/>
                </a:solidFill>
                <a:latin typeface="Arial"/>
                <a:ea typeface="Arial"/>
                <a:cs typeface="Arial"/>
                <a:sym typeface="Arial"/>
              </a:defRPr>
            </a:lvl9pPr>
          </a:lstStyle>
          <a:p/>
        </p:txBody>
      </p:sp>
      <p:sp>
        <p:nvSpPr>
          <p:cNvPr id="48" name="Google Shape;48;p10"/>
          <p:cNvSpPr txBox="1"/>
          <p:nvPr>
            <p:ph idx="1" type="body"/>
          </p:nvPr>
        </p:nvSpPr>
        <p:spPr>
          <a:xfrm>
            <a:off x="1812726" y="2874514"/>
            <a:ext cx="5518500" cy="596100"/>
          </a:xfrm>
          <a:prstGeom prst="rect">
            <a:avLst/>
          </a:prstGeom>
          <a:noFill/>
          <a:ln>
            <a:noFill/>
          </a:ln>
        </p:spPr>
        <p:txBody>
          <a:bodyPr anchorCtr="0" anchor="t" bIns="26775" lIns="26775" spcFirstLastPara="1" rIns="26775" wrap="square" tIns="26775">
            <a:noAutofit/>
          </a:bodyPr>
          <a:lstStyle>
            <a:lvl1pPr indent="-228600" lvl="0" marL="4572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1pPr>
            <a:lvl2pPr indent="-228600" lvl="1" marL="9144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2pPr>
            <a:lvl3pPr indent="-228600" lvl="2" marL="13716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3pPr>
            <a:lvl4pPr indent="-228600" lvl="3" marL="18288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4pPr>
            <a:lvl5pPr indent="-228600" lvl="4" marL="2286000" marR="0" rtl="0" algn="ctr">
              <a:lnSpc>
                <a:spcPct val="80000"/>
              </a:lnSpc>
              <a:spcBef>
                <a:spcPts val="1200"/>
              </a:spcBef>
              <a:spcAft>
                <a:spcPts val="0"/>
              </a:spcAft>
              <a:buClr>
                <a:srgbClr val="A6AAA9"/>
              </a:buClr>
              <a:buSzPts val="2500"/>
              <a:buFont typeface="Arial"/>
              <a:buNone/>
              <a:defRPr b="0" i="0" sz="2500" u="none" cap="none" strike="noStrike">
                <a:solidFill>
                  <a:srgbClr val="A6AAA9"/>
                </a:solidFill>
                <a:latin typeface="Arial"/>
                <a:ea typeface="Arial"/>
                <a:cs typeface="Arial"/>
                <a:sym typeface="Arial"/>
              </a:defRPr>
            </a:lvl5pPr>
            <a:lvl6pPr indent="-381000" lvl="5" marL="27432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6pPr>
            <a:lvl7pPr indent="-381000" lvl="6" marL="32004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7pPr>
            <a:lvl8pPr indent="-381000" lvl="7" marL="36576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8pPr>
            <a:lvl9pPr indent="-381000" lvl="8" marL="4114800" marR="0" rtl="0" algn="l">
              <a:lnSpc>
                <a:spcPct val="100000"/>
              </a:lnSpc>
              <a:spcBef>
                <a:spcPts val="2200"/>
              </a:spcBef>
              <a:spcAft>
                <a:spcPts val="0"/>
              </a:spcAft>
              <a:buClr>
                <a:srgbClr val="000000"/>
              </a:buClr>
              <a:buSzPts val="2400"/>
              <a:buFont typeface="Helvetica Neue"/>
              <a:buChar char="•"/>
              <a:defRPr b="0" i="0" sz="1700" u="none" cap="none" strike="noStrike">
                <a:solidFill>
                  <a:srgbClr val="000000"/>
                </a:solidFill>
                <a:latin typeface="Helvetica Neue"/>
                <a:ea typeface="Helvetica Neue"/>
                <a:cs typeface="Helvetica Neue"/>
                <a:sym typeface="Helvetica Neue"/>
              </a:defRPr>
            </a:lvl9pPr>
          </a:lstStyle>
          <a:p/>
        </p:txBody>
      </p:sp>
      <p:sp>
        <p:nvSpPr>
          <p:cNvPr id="49" name="Google Shape;49;p10"/>
          <p:cNvSpPr txBox="1"/>
          <p:nvPr>
            <p:ph idx="12" type="sldNum"/>
          </p:nvPr>
        </p:nvSpPr>
        <p:spPr>
          <a:xfrm>
            <a:off x="4482789" y="4902398"/>
            <a:ext cx="174900" cy="1791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800"/>
              <a:buFont typeface="Helvetica Neue Light"/>
              <a:buNone/>
              <a:defRPr b="0" i="0" sz="8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200"/>
              <a:buFont typeface="Microsoft JhengHei"/>
              <a:buNone/>
              <a:defRPr b="0" i="0" sz="3200" u="none" cap="none" strike="noStrike">
                <a:solidFill>
                  <a:schemeClr val="dk1"/>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Microsoft JhengHei"/>
                <a:ea typeface="Microsoft JhengHei"/>
                <a:cs typeface="Microsoft JhengHei"/>
                <a:sym typeface="Microsoft JhengHei"/>
              </a:defRPr>
            </a:lvl1pPr>
            <a:lvl2pPr indent="-355600" lvl="1" marL="9144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Microsoft JhengHei"/>
                <a:ea typeface="Microsoft JhengHei"/>
                <a:cs typeface="Microsoft JhengHei"/>
                <a:sym typeface="Microsoft JhengHe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JhengHei"/>
                <a:ea typeface="Microsoft JhengHei"/>
                <a:cs typeface="Microsoft JhengHei"/>
                <a:sym typeface="Microsoft JhengHe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Microsoft JhengHei"/>
                <a:ea typeface="Microsoft JhengHei"/>
                <a:cs typeface="Microsoft JhengHei"/>
                <a:sym typeface="Microsoft JhengHe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Microsoft JhengHei"/>
                <a:ea typeface="Microsoft JhengHei"/>
                <a:cs typeface="Microsoft JhengHei"/>
                <a:sym typeface="Microsoft JhengHe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Microsoft JhengHei"/>
                <a:ea typeface="Microsoft JhengHei"/>
                <a:cs typeface="Microsoft JhengHei"/>
                <a:sym typeface="Microsoft JhengHe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Microsoft JhengHei"/>
                <a:ea typeface="Microsoft JhengHei"/>
                <a:cs typeface="Microsoft JhengHei"/>
                <a:sym typeface="Microsoft JhengHe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Microsoft JhengHei"/>
                <a:ea typeface="Microsoft JhengHei"/>
                <a:cs typeface="Microsoft JhengHei"/>
                <a:sym typeface="Microsoft JhengHe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Microsoft JhengHei"/>
                <a:ea typeface="Microsoft JhengHei"/>
                <a:cs typeface="Microsoft JhengHei"/>
                <a:sym typeface="Microsoft JhengHe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Microsoft JhengHei"/>
                <a:ea typeface="Microsoft JhengHei"/>
                <a:cs typeface="Microsoft JhengHei"/>
                <a:sym typeface="Microsoft JhengHe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Microsoft JhengHei"/>
                <a:ea typeface="Microsoft JhengHei"/>
                <a:cs typeface="Microsoft JhengHei"/>
                <a:sym typeface="Microsoft JhengHe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Microsoft JhengHei"/>
                <a:ea typeface="Microsoft JhengHei"/>
                <a:cs typeface="Microsoft JhengHei"/>
                <a:sym typeface="Microsoft JhengHe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Microsoft JhengHei"/>
                <a:ea typeface="Microsoft JhengHei"/>
                <a:cs typeface="Microsoft JhengHei"/>
                <a:sym typeface="Microsoft JhengHe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Microsoft JhengHei"/>
                <a:ea typeface="Microsoft JhengHei"/>
                <a:cs typeface="Microsoft JhengHei"/>
                <a:sym typeface="Microsoft JhengHe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www.sli.do/"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colab.research.google.com/" TargetMode="Externa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hyperlink" Target="https://youtu.be/sGTOHeJHhRQ?si=wpvfpbxoxCehAyc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hyperlink" Target="https://turing-certs.gitbook.io/turing-certs-user-guidebook" TargetMode="External"/><Relationship Id="rId5" Type="http://schemas.openxmlformats.org/officeDocument/2006/relationships/image" Target="../media/image26.png"/><Relationship Id="rId6" Type="http://schemas.openxmlformats.org/officeDocument/2006/relationships/image" Target="../media/image19.png"/><Relationship Id="rId7"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mgr.aiacademy.tw/" TargetMode="External"/><Relationship Id="rId4" Type="http://schemas.openxmlformats.org/officeDocument/2006/relationships/image" Target="../media/image12.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990250" y="17686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TW"/>
              <a:t>生成式AI應用產品研發專班</a:t>
            </a:r>
            <a:endParaRPr/>
          </a:p>
          <a:p>
            <a:pPr indent="457200" lvl="0" marL="4114800" rtl="0" algn="l">
              <a:spcBef>
                <a:spcPts val="0"/>
              </a:spcBef>
              <a:spcAft>
                <a:spcPts val="0"/>
              </a:spcAft>
              <a:buNone/>
            </a:pPr>
            <a:r>
              <a:rPr lang="zh-TW"/>
              <a:t>- 三竹資訊</a:t>
            </a:r>
            <a:endParaRPr/>
          </a:p>
        </p:txBody>
      </p:sp>
      <p:sp>
        <p:nvSpPr>
          <p:cNvPr id="75" name="Google Shape;75;p16"/>
          <p:cNvSpPr txBox="1"/>
          <p:nvPr>
            <p:ph idx="1" type="subTitle"/>
          </p:nvPr>
        </p:nvSpPr>
        <p:spPr>
          <a:xfrm>
            <a:off x="1534000" y="3057825"/>
            <a:ext cx="6625500" cy="885900"/>
          </a:xfrm>
          <a:prstGeom prst="rect">
            <a:avLst/>
          </a:prstGeom>
        </p:spPr>
        <p:txBody>
          <a:bodyPr anchorCtr="0" anchor="t" bIns="34275" lIns="68575" spcFirstLastPara="1" rIns="68575" wrap="square" tIns="34275">
            <a:noAutofit/>
          </a:bodyPr>
          <a:lstStyle/>
          <a:p>
            <a:pPr indent="0" lvl="0" marL="4572000" rtl="0" algn="l">
              <a:spcBef>
                <a:spcPts val="800"/>
              </a:spcBef>
              <a:spcAft>
                <a:spcPts val="0"/>
              </a:spcAft>
              <a:buNone/>
            </a:pPr>
            <a:r>
              <a:rPr lang="zh-TW"/>
              <a:t>課程與環境介紹</a:t>
            </a:r>
            <a:endParaRPr/>
          </a:p>
        </p:txBody>
      </p:sp>
      <p:sp>
        <p:nvSpPr>
          <p:cNvPr id="76" name="Google Shape;76;p16"/>
          <p:cNvSpPr txBox="1"/>
          <p:nvPr>
            <p:ph idx="2" type="subTitle"/>
          </p:nvPr>
        </p:nvSpPr>
        <p:spPr>
          <a:xfrm>
            <a:off x="1534000" y="3445775"/>
            <a:ext cx="6625500" cy="790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zh-TW"/>
              <a:t>Sli.do - 線上互動平台</a:t>
            </a:r>
            <a:r>
              <a:rPr b="1" lang="zh-TW" sz="2400"/>
              <a:t>（</a:t>
            </a:r>
            <a:r>
              <a:rPr b="1" lang="zh-TW" sz="2400" u="sng">
                <a:solidFill>
                  <a:schemeClr val="hlink"/>
                </a:solidFill>
                <a:hlinkClick r:id="rId3"/>
              </a:rPr>
              <a:t>https://www.sli.do/</a:t>
            </a:r>
            <a:r>
              <a:rPr b="1" lang="zh-TW" sz="2400"/>
              <a:t>）</a:t>
            </a:r>
            <a:endParaRPr b="1" sz="2400"/>
          </a:p>
        </p:txBody>
      </p:sp>
      <p:sp>
        <p:nvSpPr>
          <p:cNvPr id="158" name="Google Shape;158;p25"/>
          <p:cNvSpPr txBox="1"/>
          <p:nvPr>
            <p:ph idx="1" type="body"/>
          </p:nvPr>
        </p:nvSpPr>
        <p:spPr>
          <a:xfrm>
            <a:off x="680700" y="1021050"/>
            <a:ext cx="7941300" cy="3675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59" name="Google Shape;159;p25"/>
          <p:cNvPicPr preferRelativeResize="0"/>
          <p:nvPr/>
        </p:nvPicPr>
        <p:blipFill rotWithShape="1">
          <a:blip r:embed="rId4">
            <a:alphaModFix/>
          </a:blip>
          <a:srcRect b="14961" l="901" r="2152" t="14232"/>
          <a:stretch/>
        </p:blipFill>
        <p:spPr>
          <a:xfrm>
            <a:off x="889031" y="1112100"/>
            <a:ext cx="7365935" cy="3642074"/>
          </a:xfrm>
          <a:prstGeom prst="rect">
            <a:avLst/>
          </a:prstGeom>
          <a:noFill/>
          <a:ln>
            <a:noFill/>
          </a:ln>
        </p:spPr>
      </p:pic>
      <p:cxnSp>
        <p:nvCxnSpPr>
          <p:cNvPr id="160" name="Google Shape;160;p25"/>
          <p:cNvCxnSpPr>
            <a:endCxn id="161" idx="0"/>
          </p:cNvCxnSpPr>
          <p:nvPr/>
        </p:nvCxnSpPr>
        <p:spPr>
          <a:xfrm flipH="1" rot="-5400000">
            <a:off x="5859730" y="2479259"/>
            <a:ext cx="842400" cy="837300"/>
          </a:xfrm>
          <a:prstGeom prst="curvedConnector3">
            <a:avLst>
              <a:gd fmla="val 50000" name="adj1"/>
            </a:avLst>
          </a:prstGeom>
          <a:noFill/>
          <a:ln cap="flat" cmpd="sng" w="38100">
            <a:solidFill>
              <a:srgbClr val="FF0000"/>
            </a:solidFill>
            <a:prstDash val="solid"/>
            <a:round/>
            <a:headEnd len="med" w="med" type="stealth"/>
            <a:tailEnd len="sm" w="sm" type="none"/>
          </a:ln>
        </p:spPr>
      </p:cxnSp>
      <p:sp>
        <p:nvSpPr>
          <p:cNvPr id="161" name="Google Shape;161;p25"/>
          <p:cNvSpPr txBox="1"/>
          <p:nvPr/>
        </p:nvSpPr>
        <p:spPr>
          <a:xfrm>
            <a:off x="5443780" y="3319109"/>
            <a:ext cx="2511600" cy="366900"/>
          </a:xfrm>
          <a:prstGeom prst="rect">
            <a:avLst/>
          </a:prstGeom>
          <a:solidFill>
            <a:srgbClr val="FFFFFF"/>
          </a:solidFill>
          <a:ln cap="flat" cmpd="sng" w="3810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FF0000"/>
                </a:solidFill>
                <a:latin typeface="Microsoft JhengHei"/>
                <a:ea typeface="Microsoft JhengHei"/>
                <a:cs typeface="Microsoft JhengHei"/>
                <a:sym typeface="Microsoft JhengHei"/>
              </a:rPr>
              <a:t>輸入課程代碼：</a:t>
            </a:r>
            <a:r>
              <a:rPr lang="zh-TW" sz="1800">
                <a:solidFill>
                  <a:srgbClr val="FF0000"/>
                </a:solidFill>
                <a:latin typeface="Microsoft JhengHei"/>
                <a:ea typeface="Microsoft JhengHei"/>
                <a:cs typeface="Microsoft JhengHei"/>
                <a:sym typeface="Microsoft JhengHei"/>
              </a:rPr>
              <a:t>AB141</a:t>
            </a:r>
            <a:endParaRPr b="0" i="0" sz="1800" u="none" cap="none" strike="noStrike">
              <a:solidFill>
                <a:srgbClr val="FF0000"/>
              </a:solidFill>
              <a:latin typeface="Microsoft JhengHei"/>
              <a:ea typeface="Microsoft JhengHei"/>
              <a:cs typeface="Microsoft JhengHei"/>
              <a:sym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zh-TW"/>
              <a:t>Sli.do - 線上互動平台</a:t>
            </a:r>
            <a:endParaRPr b="1"/>
          </a:p>
        </p:txBody>
      </p:sp>
      <p:sp>
        <p:nvSpPr>
          <p:cNvPr id="167" name="Google Shape;167;p26"/>
          <p:cNvSpPr txBox="1"/>
          <p:nvPr>
            <p:ph idx="1" type="body"/>
          </p:nvPr>
        </p:nvSpPr>
        <p:spPr>
          <a:xfrm>
            <a:off x="680700" y="1021050"/>
            <a:ext cx="7941300" cy="3675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68" name="Google Shape;168;p26"/>
          <p:cNvPicPr preferRelativeResize="0"/>
          <p:nvPr/>
        </p:nvPicPr>
        <p:blipFill>
          <a:blip r:embed="rId3">
            <a:alphaModFix/>
          </a:blip>
          <a:stretch>
            <a:fillRect/>
          </a:stretch>
        </p:blipFill>
        <p:spPr>
          <a:xfrm>
            <a:off x="1093165" y="1021050"/>
            <a:ext cx="7116460" cy="3675900"/>
          </a:xfrm>
          <a:prstGeom prst="rect">
            <a:avLst/>
          </a:prstGeom>
          <a:noFill/>
          <a:ln>
            <a:noFill/>
          </a:ln>
        </p:spPr>
      </p:pic>
      <p:sp>
        <p:nvSpPr>
          <p:cNvPr id="169" name="Google Shape;169;p26"/>
          <p:cNvSpPr txBox="1"/>
          <p:nvPr/>
        </p:nvSpPr>
        <p:spPr>
          <a:xfrm>
            <a:off x="5658125" y="1953875"/>
            <a:ext cx="255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1800">
                <a:solidFill>
                  <a:srgbClr val="FF0000"/>
                </a:solidFill>
                <a:latin typeface="Microsoft JhengHei"/>
                <a:ea typeface="Microsoft JhengHei"/>
                <a:cs typeface="Microsoft JhengHei"/>
                <a:sym typeface="Microsoft JhengHei"/>
              </a:rPr>
              <a:t>課後可以給予講師反饋</a:t>
            </a:r>
            <a:endParaRPr b="1" sz="1800">
              <a:solidFill>
                <a:srgbClr val="FF0000"/>
              </a:solidFill>
              <a:latin typeface="Microsoft JhengHei"/>
              <a:ea typeface="Microsoft JhengHei"/>
              <a:cs typeface="Microsoft JhengHei"/>
              <a:sym typeface="Microsoft JhengHe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2597975" y="1497525"/>
            <a:ext cx="6489300" cy="1281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zh-TW"/>
              <a:t>重要平台介紹</a:t>
            </a:r>
            <a:endParaRPr b="1"/>
          </a:p>
        </p:txBody>
      </p:sp>
      <p:sp>
        <p:nvSpPr>
          <p:cNvPr id="175" name="Google Shape;175;p27"/>
          <p:cNvSpPr txBox="1"/>
          <p:nvPr>
            <p:ph idx="1" type="subTitle"/>
          </p:nvPr>
        </p:nvSpPr>
        <p:spPr>
          <a:xfrm>
            <a:off x="2597975" y="3017750"/>
            <a:ext cx="6285000" cy="646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zh-TW"/>
              <a:t>Google Colab</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zh-TW"/>
              <a:t>Why </a:t>
            </a:r>
            <a:r>
              <a:rPr b="1" lang="zh-TW">
                <a:solidFill>
                  <a:srgbClr val="FCAC36"/>
                </a:solidFill>
              </a:rPr>
              <a:t>Colab</a:t>
            </a:r>
            <a:r>
              <a:rPr b="1" lang="zh-TW"/>
              <a:t>?</a:t>
            </a:r>
            <a:endParaRPr b="1"/>
          </a:p>
        </p:txBody>
      </p:sp>
      <p:sp>
        <p:nvSpPr>
          <p:cNvPr id="181" name="Google Shape;181;p28"/>
          <p:cNvSpPr txBox="1"/>
          <p:nvPr>
            <p:ph idx="1" type="body"/>
          </p:nvPr>
        </p:nvSpPr>
        <p:spPr>
          <a:xfrm>
            <a:off x="680700" y="1021050"/>
            <a:ext cx="7941300" cy="3675900"/>
          </a:xfrm>
          <a:prstGeom prst="rect">
            <a:avLst/>
          </a:prstGeom>
        </p:spPr>
        <p:txBody>
          <a:bodyPr anchorCtr="0" anchor="t" bIns="34275" lIns="68575" spcFirstLastPara="1" rIns="68575" wrap="square" tIns="34275">
            <a:noAutofit/>
          </a:bodyPr>
          <a:lstStyle/>
          <a:p>
            <a:pPr indent="-203200" lvl="0" marL="457200" rtl="0" algn="l">
              <a:lnSpc>
                <a:spcPct val="115000"/>
              </a:lnSpc>
              <a:spcBef>
                <a:spcPts val="0"/>
              </a:spcBef>
              <a:spcAft>
                <a:spcPts val="0"/>
              </a:spcAft>
              <a:buSzPts val="2000"/>
              <a:buChar char="●"/>
            </a:pPr>
            <a:r>
              <a:rPr lang="zh-TW" sz="2000"/>
              <a:t>已經建置好的jupyter notebook環境 (使用方法近似)</a:t>
            </a:r>
            <a:endParaRPr sz="2000">
              <a:latin typeface="Arial"/>
              <a:ea typeface="Arial"/>
              <a:cs typeface="Arial"/>
              <a:sym typeface="Arial"/>
            </a:endParaRPr>
          </a:p>
          <a:p>
            <a:pPr indent="-76200" lvl="0" marL="457200" rtl="0" algn="l">
              <a:lnSpc>
                <a:spcPct val="115000"/>
              </a:lnSpc>
              <a:spcBef>
                <a:spcPts val="0"/>
              </a:spcBef>
              <a:spcAft>
                <a:spcPts val="0"/>
              </a:spcAft>
              <a:buClr>
                <a:srgbClr val="595959"/>
              </a:buClr>
              <a:buSzPts val="6000"/>
              <a:buFont typeface="Arial"/>
              <a:buNone/>
            </a:pPr>
            <a:r>
              <a:t/>
            </a:r>
            <a:endParaRPr sz="2000">
              <a:solidFill>
                <a:srgbClr val="262626"/>
              </a:solidFill>
            </a:endParaRPr>
          </a:p>
          <a:p>
            <a:pPr indent="-203200" lvl="0" marL="457200" rtl="0" algn="l">
              <a:lnSpc>
                <a:spcPct val="115000"/>
              </a:lnSpc>
              <a:spcBef>
                <a:spcPts val="0"/>
              </a:spcBef>
              <a:spcAft>
                <a:spcPts val="0"/>
              </a:spcAft>
              <a:buClr>
                <a:srgbClr val="595959"/>
              </a:buClr>
              <a:buSzPts val="2000"/>
              <a:buChar char="●"/>
            </a:pPr>
            <a:r>
              <a:rPr lang="zh-TW" sz="2000">
                <a:solidFill>
                  <a:srgbClr val="000000"/>
                </a:solidFill>
              </a:rPr>
              <a:t>只要有</a:t>
            </a:r>
            <a:r>
              <a:rPr b="1" lang="zh-TW" sz="2000">
                <a:solidFill>
                  <a:srgbClr val="0070C0"/>
                </a:solidFill>
              </a:rPr>
              <a:t>G</a:t>
            </a:r>
            <a:r>
              <a:rPr b="1" lang="zh-TW" sz="2000">
                <a:solidFill>
                  <a:srgbClr val="FF0000"/>
                </a:solidFill>
              </a:rPr>
              <a:t>o</a:t>
            </a:r>
            <a:r>
              <a:rPr b="1" lang="zh-TW" sz="2000">
                <a:solidFill>
                  <a:srgbClr val="FFC000"/>
                </a:solidFill>
              </a:rPr>
              <a:t>o</a:t>
            </a:r>
            <a:r>
              <a:rPr b="1" lang="zh-TW" sz="2000">
                <a:solidFill>
                  <a:srgbClr val="0070C0"/>
                </a:solidFill>
              </a:rPr>
              <a:t>g</a:t>
            </a:r>
            <a:r>
              <a:rPr b="1" lang="zh-TW" sz="2000">
                <a:solidFill>
                  <a:srgbClr val="00B050"/>
                </a:solidFill>
              </a:rPr>
              <a:t>l</a:t>
            </a:r>
            <a:r>
              <a:rPr b="1" lang="zh-TW" sz="2000">
                <a:solidFill>
                  <a:srgbClr val="FF0000"/>
                </a:solidFill>
              </a:rPr>
              <a:t>e</a:t>
            </a:r>
            <a:r>
              <a:rPr lang="zh-TW" sz="2000">
                <a:solidFill>
                  <a:srgbClr val="000000"/>
                </a:solidFill>
              </a:rPr>
              <a:t>帳號就能免費使用</a:t>
            </a:r>
            <a:endParaRPr sz="2000">
              <a:solidFill>
                <a:srgbClr val="000000"/>
              </a:solidFill>
            </a:endParaRPr>
          </a:p>
          <a:p>
            <a:pPr indent="-76200" lvl="0" marL="457200" rtl="0" algn="l">
              <a:lnSpc>
                <a:spcPct val="115000"/>
              </a:lnSpc>
              <a:spcBef>
                <a:spcPts val="0"/>
              </a:spcBef>
              <a:spcAft>
                <a:spcPts val="0"/>
              </a:spcAft>
              <a:buClr>
                <a:srgbClr val="595959"/>
              </a:buClr>
              <a:buSzPts val="6000"/>
              <a:buFont typeface="Arial"/>
              <a:buNone/>
            </a:pPr>
            <a:r>
              <a:t/>
            </a:r>
            <a:endParaRPr sz="2000">
              <a:solidFill>
                <a:srgbClr val="262626"/>
              </a:solidFill>
            </a:endParaRPr>
          </a:p>
          <a:p>
            <a:pPr indent="-203200" lvl="0" marL="457200" rtl="0" algn="l">
              <a:lnSpc>
                <a:spcPct val="115000"/>
              </a:lnSpc>
              <a:spcBef>
                <a:spcPts val="0"/>
              </a:spcBef>
              <a:spcAft>
                <a:spcPts val="0"/>
              </a:spcAft>
              <a:buClr>
                <a:srgbClr val="000000"/>
              </a:buClr>
              <a:buSzPts val="2000"/>
              <a:buChar char="●"/>
            </a:pPr>
            <a:r>
              <a:rPr lang="zh-TW" sz="2000">
                <a:solidFill>
                  <a:srgbClr val="000000"/>
                </a:solidFill>
              </a:rPr>
              <a:t>完全在雲端上進行，不占用任何電腦空間</a:t>
            </a:r>
            <a:endParaRPr sz="2000">
              <a:solidFill>
                <a:srgbClr val="000000"/>
              </a:solidFill>
            </a:endParaRPr>
          </a:p>
          <a:p>
            <a:pPr indent="-76200" lvl="0" marL="457200" rtl="0" algn="l">
              <a:lnSpc>
                <a:spcPct val="115000"/>
              </a:lnSpc>
              <a:spcBef>
                <a:spcPts val="0"/>
              </a:spcBef>
              <a:spcAft>
                <a:spcPts val="0"/>
              </a:spcAft>
              <a:buClr>
                <a:srgbClr val="595959"/>
              </a:buClr>
              <a:buSzPts val="6000"/>
              <a:buFont typeface="Arial"/>
              <a:buNone/>
            </a:pPr>
            <a:r>
              <a:t/>
            </a:r>
            <a:endParaRPr sz="2000">
              <a:solidFill>
                <a:srgbClr val="000000"/>
              </a:solidFill>
            </a:endParaRPr>
          </a:p>
          <a:p>
            <a:pPr indent="-203200" lvl="0" marL="457200" rtl="0" algn="l">
              <a:lnSpc>
                <a:spcPct val="115000"/>
              </a:lnSpc>
              <a:spcBef>
                <a:spcPts val="0"/>
              </a:spcBef>
              <a:spcAft>
                <a:spcPts val="0"/>
              </a:spcAft>
              <a:buClr>
                <a:srgbClr val="000000"/>
              </a:buClr>
              <a:buSzPts val="2000"/>
              <a:buChar char="●"/>
            </a:pPr>
            <a:r>
              <a:rPr lang="zh-TW" sz="2000">
                <a:solidFill>
                  <a:srgbClr val="000000"/>
                </a:solidFill>
              </a:rPr>
              <a:t>以瀏覽器直接運行，電腦配備不佳也能夠使用</a:t>
            </a:r>
            <a:endParaRPr sz="2000">
              <a:solidFill>
                <a:srgbClr val="000000"/>
              </a:solidFill>
            </a:endParaRPr>
          </a:p>
          <a:p>
            <a:pPr indent="-76200" lvl="0" marL="457200" rtl="0" algn="l">
              <a:lnSpc>
                <a:spcPct val="115000"/>
              </a:lnSpc>
              <a:spcBef>
                <a:spcPts val="0"/>
              </a:spcBef>
              <a:spcAft>
                <a:spcPts val="0"/>
              </a:spcAft>
              <a:buClr>
                <a:srgbClr val="595959"/>
              </a:buClr>
              <a:buSzPts val="6000"/>
              <a:buFont typeface="Arial"/>
              <a:buNone/>
            </a:pPr>
            <a:r>
              <a:t/>
            </a:r>
            <a:endParaRPr sz="2000">
              <a:solidFill>
                <a:srgbClr val="000000"/>
              </a:solidFill>
            </a:endParaRPr>
          </a:p>
          <a:p>
            <a:pPr indent="-203200" lvl="0" marL="457200" rtl="0" algn="l">
              <a:lnSpc>
                <a:spcPct val="115000"/>
              </a:lnSpc>
              <a:spcBef>
                <a:spcPts val="0"/>
              </a:spcBef>
              <a:spcAft>
                <a:spcPts val="0"/>
              </a:spcAft>
              <a:buClr>
                <a:srgbClr val="000000"/>
              </a:buClr>
              <a:buSzPts val="2000"/>
              <a:buChar char="●"/>
            </a:pPr>
            <a:r>
              <a:rPr lang="zh-TW" sz="2000">
                <a:solidFill>
                  <a:srgbClr val="000000"/>
                </a:solidFill>
              </a:rPr>
              <a:t>編輯成果存放在雲端上，與他人共同協作也方便</a:t>
            </a:r>
            <a:endParaRPr sz="2000">
              <a:solidFill>
                <a:srgbClr val="000000"/>
              </a:solidFill>
            </a:endParaRPr>
          </a:p>
          <a:p>
            <a:pPr indent="0" lvl="0" marL="0" rtl="0" algn="l">
              <a:spcBef>
                <a:spcPts val="800"/>
              </a:spcBef>
              <a:spcAft>
                <a:spcPts val="0"/>
              </a:spcAft>
              <a:buNone/>
            </a:pPr>
            <a:r>
              <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zh-TW"/>
              <a:t>How we start?</a:t>
            </a:r>
            <a:endParaRPr b="1"/>
          </a:p>
        </p:txBody>
      </p:sp>
      <p:sp>
        <p:nvSpPr>
          <p:cNvPr id="187" name="Google Shape;187;p29"/>
          <p:cNvSpPr txBox="1"/>
          <p:nvPr>
            <p:ph idx="1" type="body"/>
          </p:nvPr>
        </p:nvSpPr>
        <p:spPr>
          <a:xfrm>
            <a:off x="680700" y="1021050"/>
            <a:ext cx="7941300" cy="3675900"/>
          </a:xfrm>
          <a:prstGeom prst="rect">
            <a:avLst/>
          </a:prstGeom>
        </p:spPr>
        <p:txBody>
          <a:bodyPr anchorCtr="0" anchor="t" bIns="34275" lIns="68575" spcFirstLastPara="1" rIns="68575" wrap="square" tIns="34275">
            <a:noAutofit/>
          </a:bodyPr>
          <a:lstStyle/>
          <a:p>
            <a:pPr indent="-355600" lvl="0" marL="457200" rtl="0" algn="l">
              <a:lnSpc>
                <a:spcPct val="115000"/>
              </a:lnSpc>
              <a:spcBef>
                <a:spcPts val="0"/>
              </a:spcBef>
              <a:spcAft>
                <a:spcPts val="0"/>
              </a:spcAft>
              <a:buSzPts val="2000"/>
              <a:buChar char="•"/>
            </a:pPr>
            <a:r>
              <a:rPr lang="zh-TW" sz="2000"/>
              <a:t>如果你已經有了 Google 帳號，打開瀏覽器到 </a:t>
            </a:r>
            <a:r>
              <a:rPr lang="zh-TW" sz="2000" u="sng">
                <a:solidFill>
                  <a:schemeClr val="hlink"/>
                </a:solidFill>
                <a:hlinkClick r:id="rId3"/>
              </a:rPr>
              <a:t>https://colab.research.google.com/</a:t>
            </a:r>
            <a:r>
              <a:rPr lang="zh-TW" sz="2000"/>
              <a:t> 就可以準備開始使用 Google Colab 了，一開始會要你建立一本新的 notebook ，從提示畫面中你也可以看到有多種方法能建立 notebook：</a:t>
            </a:r>
            <a:endParaRPr sz="2000"/>
          </a:p>
        </p:txBody>
      </p:sp>
      <p:pic>
        <p:nvPicPr>
          <p:cNvPr id="188" name="Google Shape;188;p29"/>
          <p:cNvPicPr preferRelativeResize="0"/>
          <p:nvPr/>
        </p:nvPicPr>
        <p:blipFill>
          <a:blip r:embed="rId4">
            <a:alphaModFix/>
          </a:blip>
          <a:stretch>
            <a:fillRect/>
          </a:stretch>
        </p:blipFill>
        <p:spPr>
          <a:xfrm>
            <a:off x="2374250" y="2474125"/>
            <a:ext cx="4554300" cy="2432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zh-TW"/>
              <a:t>How we start?</a:t>
            </a:r>
            <a:endParaRPr/>
          </a:p>
        </p:txBody>
      </p:sp>
      <p:sp>
        <p:nvSpPr>
          <p:cNvPr id="194" name="Google Shape;194;p30"/>
          <p:cNvSpPr txBox="1"/>
          <p:nvPr>
            <p:ph idx="1" type="body"/>
          </p:nvPr>
        </p:nvSpPr>
        <p:spPr>
          <a:xfrm>
            <a:off x="680700" y="1021050"/>
            <a:ext cx="7941300" cy="3675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95" name="Google Shape;195;p30"/>
          <p:cNvPicPr preferRelativeResize="0"/>
          <p:nvPr/>
        </p:nvPicPr>
        <p:blipFill>
          <a:blip r:embed="rId3">
            <a:alphaModFix/>
          </a:blip>
          <a:stretch>
            <a:fillRect/>
          </a:stretch>
        </p:blipFill>
        <p:spPr>
          <a:xfrm>
            <a:off x="1595669" y="1021050"/>
            <a:ext cx="5952669" cy="3675900"/>
          </a:xfrm>
          <a:prstGeom prst="rect">
            <a:avLst/>
          </a:prstGeom>
          <a:noFill/>
          <a:ln>
            <a:noFill/>
          </a:ln>
        </p:spPr>
      </p:pic>
      <p:sp>
        <p:nvSpPr>
          <p:cNvPr id="196" name="Google Shape;196;p30"/>
          <p:cNvSpPr/>
          <p:nvPr/>
        </p:nvSpPr>
        <p:spPr>
          <a:xfrm>
            <a:off x="1632125" y="4326000"/>
            <a:ext cx="1104600" cy="266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icrosoft JhengHei"/>
              <a:ea typeface="Microsoft JhengHei"/>
              <a:cs typeface="Microsoft JhengHei"/>
              <a:sym typeface="Microsoft JhengHei"/>
            </a:endParaRPr>
          </a:p>
        </p:txBody>
      </p:sp>
      <p:sp>
        <p:nvSpPr>
          <p:cNvPr id="197" name="Google Shape;197;p30"/>
          <p:cNvSpPr txBox="1"/>
          <p:nvPr/>
        </p:nvSpPr>
        <p:spPr>
          <a:xfrm>
            <a:off x="2736725" y="4259250"/>
            <a:ext cx="19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FF0000"/>
                </a:solidFill>
                <a:latin typeface="Microsoft JhengHei"/>
                <a:ea typeface="Microsoft JhengHei"/>
                <a:cs typeface="Microsoft JhengHei"/>
                <a:sym typeface="Microsoft JhengHei"/>
              </a:rPr>
              <a:t>開啟新的 Notebook</a:t>
            </a:r>
            <a:endParaRPr b="1">
              <a:solidFill>
                <a:srgbClr val="FF0000"/>
              </a:solidFill>
              <a:latin typeface="Microsoft JhengHei"/>
              <a:ea typeface="Microsoft JhengHei"/>
              <a:cs typeface="Microsoft JhengHei"/>
              <a:sym typeface="Microsoft JhengHe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zh-TW"/>
              <a:t>How we start?</a:t>
            </a:r>
            <a:endParaRPr/>
          </a:p>
        </p:txBody>
      </p:sp>
      <p:sp>
        <p:nvSpPr>
          <p:cNvPr id="203" name="Google Shape;203;p31"/>
          <p:cNvSpPr txBox="1"/>
          <p:nvPr>
            <p:ph idx="1" type="body"/>
          </p:nvPr>
        </p:nvSpPr>
        <p:spPr>
          <a:xfrm>
            <a:off x="680700" y="1021050"/>
            <a:ext cx="7941300" cy="3675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04" name="Google Shape;204;p31"/>
          <p:cNvPicPr preferRelativeResize="0"/>
          <p:nvPr/>
        </p:nvPicPr>
        <p:blipFill>
          <a:blip r:embed="rId3">
            <a:alphaModFix/>
          </a:blip>
          <a:stretch>
            <a:fillRect/>
          </a:stretch>
        </p:blipFill>
        <p:spPr>
          <a:xfrm>
            <a:off x="989392" y="1021050"/>
            <a:ext cx="7165209" cy="3675901"/>
          </a:xfrm>
          <a:prstGeom prst="rect">
            <a:avLst/>
          </a:prstGeom>
          <a:noFill/>
          <a:ln>
            <a:noFill/>
          </a:ln>
        </p:spPr>
      </p:pic>
      <p:sp>
        <p:nvSpPr>
          <p:cNvPr id="205" name="Google Shape;205;p31"/>
          <p:cNvSpPr txBox="1"/>
          <p:nvPr/>
        </p:nvSpPr>
        <p:spPr>
          <a:xfrm>
            <a:off x="2210775" y="2030725"/>
            <a:ext cx="27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FF0000"/>
                </a:solidFill>
                <a:latin typeface="Microsoft JhengHei"/>
                <a:ea typeface="Microsoft JhengHei"/>
                <a:cs typeface="Microsoft JhengHei"/>
                <a:sym typeface="Microsoft JhengHei"/>
              </a:rPr>
              <a:t>進入後可以其中撰寫或執行程式</a:t>
            </a:r>
            <a:endParaRPr b="1">
              <a:solidFill>
                <a:srgbClr val="FF0000"/>
              </a:solidFill>
              <a:latin typeface="Microsoft JhengHei"/>
              <a:ea typeface="Microsoft JhengHei"/>
              <a:cs typeface="Microsoft JhengHei"/>
              <a:sym typeface="Microsoft JhengHei"/>
            </a:endParaRPr>
          </a:p>
        </p:txBody>
      </p:sp>
      <p:sp>
        <p:nvSpPr>
          <p:cNvPr id="206" name="Google Shape;206;p31"/>
          <p:cNvSpPr txBox="1"/>
          <p:nvPr/>
        </p:nvSpPr>
        <p:spPr>
          <a:xfrm>
            <a:off x="989400" y="4696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u="sng">
                <a:solidFill>
                  <a:schemeClr val="hlink"/>
                </a:solidFill>
                <a:hlinkClick r:id="rId4"/>
              </a:rPr>
              <a:t>詳細的 Colab 使用教學可以看這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2597975" y="1497525"/>
            <a:ext cx="6489300" cy="1281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TW"/>
              <a:t>學員注意事項</a:t>
            </a:r>
            <a:endParaRPr/>
          </a:p>
        </p:txBody>
      </p:sp>
      <p:sp>
        <p:nvSpPr>
          <p:cNvPr id="212" name="Google Shape;212;p32"/>
          <p:cNvSpPr txBox="1"/>
          <p:nvPr>
            <p:ph idx="1" type="subTitle"/>
          </p:nvPr>
        </p:nvSpPr>
        <p:spPr>
          <a:xfrm>
            <a:off x="2597975" y="3017750"/>
            <a:ext cx="6285000" cy="646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846099" y="240506"/>
            <a:ext cx="7886700" cy="586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C55A11"/>
              </a:buClr>
              <a:buSzPts val="2700"/>
              <a:buFont typeface="Microsoft JhengHei"/>
              <a:buNone/>
            </a:pPr>
            <a:r>
              <a:rPr b="1" lang="zh-TW" sz="2700">
                <a:solidFill>
                  <a:srgbClr val="C55A11"/>
                </a:solidFill>
                <a:latin typeface="Microsoft JhengHei"/>
                <a:ea typeface="Microsoft JhengHei"/>
                <a:cs typeface="Microsoft JhengHei"/>
                <a:sym typeface="Microsoft JhengHei"/>
              </a:rPr>
              <a:t>▌課程需知：</a:t>
            </a:r>
            <a:endParaRPr b="1" sz="2700">
              <a:solidFill>
                <a:srgbClr val="C55A11"/>
              </a:solidFill>
              <a:latin typeface="Microsoft JhengHei"/>
              <a:ea typeface="Microsoft JhengHei"/>
              <a:cs typeface="Microsoft JhengHei"/>
              <a:sym typeface="Microsoft JhengHei"/>
            </a:endParaRPr>
          </a:p>
        </p:txBody>
      </p:sp>
      <p:sp>
        <p:nvSpPr>
          <p:cNvPr id="218" name="Google Shape;218;p33"/>
          <p:cNvSpPr txBox="1"/>
          <p:nvPr>
            <p:ph idx="1" type="body"/>
          </p:nvPr>
        </p:nvSpPr>
        <p:spPr>
          <a:xfrm>
            <a:off x="694594" y="903619"/>
            <a:ext cx="4061700" cy="3718500"/>
          </a:xfrm>
          <a:prstGeom prst="rect">
            <a:avLst/>
          </a:prstGeom>
          <a:noFill/>
          <a:ln>
            <a:noFill/>
          </a:ln>
        </p:spPr>
        <p:txBody>
          <a:bodyPr anchorCtr="0" anchor="t" bIns="34275" lIns="68575" spcFirstLastPara="1" rIns="68575" wrap="square" tIns="34275">
            <a:normAutofit/>
          </a:bodyPr>
          <a:lstStyle/>
          <a:p>
            <a:pPr indent="0" lvl="0" marL="0" rtl="0" algn="l">
              <a:lnSpc>
                <a:spcPct val="150000"/>
              </a:lnSpc>
              <a:spcBef>
                <a:spcPts val="0"/>
              </a:spcBef>
              <a:spcAft>
                <a:spcPts val="0"/>
              </a:spcAft>
              <a:buClr>
                <a:srgbClr val="1E4E79"/>
              </a:buClr>
              <a:buSzPts val="1700"/>
              <a:buNone/>
            </a:pPr>
            <a:r>
              <a:rPr b="1" lang="zh-TW" sz="1700" u="sng">
                <a:solidFill>
                  <a:srgbClr val="1E4E79"/>
                </a:solidFill>
                <a:latin typeface="Microsoft JhengHei"/>
                <a:ea typeface="Microsoft JhengHei"/>
                <a:cs typeface="Microsoft JhengHei"/>
                <a:sym typeface="Microsoft JhengHei"/>
              </a:rPr>
              <a:t>日期：</a:t>
            </a:r>
            <a:endParaRPr b="1" sz="1700" u="sng">
              <a:solidFill>
                <a:srgbClr val="1E4E79"/>
              </a:solidFill>
              <a:latin typeface="Microsoft JhengHei"/>
              <a:ea typeface="Microsoft JhengHei"/>
              <a:cs typeface="Microsoft JhengHei"/>
              <a:sym typeface="Microsoft JhengHei"/>
            </a:endParaRPr>
          </a:p>
          <a:p>
            <a:pPr indent="0" lvl="0" marL="0" rtl="0" algn="l">
              <a:lnSpc>
                <a:spcPct val="120000"/>
              </a:lnSpc>
              <a:spcBef>
                <a:spcPts val="500"/>
              </a:spcBef>
              <a:spcAft>
                <a:spcPts val="0"/>
              </a:spcAft>
              <a:buClr>
                <a:schemeClr val="dk1"/>
              </a:buClr>
              <a:buSzPts val="800"/>
              <a:buFont typeface="Arial"/>
              <a:buNone/>
            </a:pPr>
            <a:r>
              <a:rPr b="1" lang="zh-TW" sz="1700">
                <a:solidFill>
                  <a:srgbClr val="1F4E79"/>
                </a:solidFill>
                <a:latin typeface="Arial"/>
                <a:ea typeface="Arial"/>
                <a:cs typeface="Arial"/>
                <a:sym typeface="Arial"/>
              </a:rPr>
              <a:t>2/5(三)、2/12(三)、2/21(五)、2/27(四)</a:t>
            </a:r>
            <a:endParaRPr b="1" sz="1700">
              <a:solidFill>
                <a:srgbClr val="1F4E79"/>
              </a:solidFill>
              <a:latin typeface="Arial"/>
              <a:ea typeface="Arial"/>
              <a:cs typeface="Arial"/>
              <a:sym typeface="Arial"/>
            </a:endParaRPr>
          </a:p>
          <a:p>
            <a:pPr indent="0" lvl="0" marL="0" rtl="0" algn="l">
              <a:lnSpc>
                <a:spcPct val="120000"/>
              </a:lnSpc>
              <a:spcBef>
                <a:spcPts val="500"/>
              </a:spcBef>
              <a:spcAft>
                <a:spcPts val="0"/>
              </a:spcAft>
              <a:buClr>
                <a:schemeClr val="dk1"/>
              </a:buClr>
              <a:buSzPts val="800"/>
              <a:buFont typeface="Arial"/>
              <a:buNone/>
            </a:pPr>
            <a:r>
              <a:rPr b="1" lang="zh-TW" sz="1700">
                <a:solidFill>
                  <a:srgbClr val="1F4E79"/>
                </a:solidFill>
                <a:latin typeface="Arial"/>
                <a:ea typeface="Arial"/>
                <a:cs typeface="Arial"/>
                <a:sym typeface="Arial"/>
              </a:rPr>
              <a:t>3/14(五)、3/17(一)、3/19(三)、3/26(三)</a:t>
            </a:r>
            <a:endParaRPr b="1" sz="1700">
              <a:solidFill>
                <a:srgbClr val="1F4E79"/>
              </a:solidFill>
              <a:latin typeface="Arial"/>
              <a:ea typeface="Arial"/>
              <a:cs typeface="Arial"/>
              <a:sym typeface="Arial"/>
            </a:endParaRPr>
          </a:p>
          <a:p>
            <a:pPr indent="0" lvl="0" marL="0" rtl="0" algn="l">
              <a:lnSpc>
                <a:spcPct val="120000"/>
              </a:lnSpc>
              <a:spcBef>
                <a:spcPts val="500"/>
              </a:spcBef>
              <a:spcAft>
                <a:spcPts val="0"/>
              </a:spcAft>
              <a:buClr>
                <a:srgbClr val="1E4E79"/>
              </a:buClr>
              <a:buSzPts val="1700"/>
              <a:buNone/>
            </a:pPr>
            <a:r>
              <a:rPr b="1" lang="zh-TW" sz="1700">
                <a:solidFill>
                  <a:srgbClr val="1F4E79"/>
                </a:solidFill>
                <a:latin typeface="Arial"/>
                <a:ea typeface="Arial"/>
                <a:cs typeface="Arial"/>
                <a:sym typeface="Arial"/>
              </a:rPr>
              <a:t>4/2(三)、4/9(三)、4/16(三)、4/17(四)</a:t>
            </a:r>
            <a:r>
              <a:rPr b="1" lang="zh-TW" sz="1700">
                <a:solidFill>
                  <a:srgbClr val="1E4E79"/>
                </a:solidFill>
                <a:latin typeface="Microsoft JhengHei"/>
                <a:ea typeface="Microsoft JhengHei"/>
                <a:cs typeface="Microsoft JhengHei"/>
                <a:sym typeface="Microsoft JhengHei"/>
              </a:rPr>
              <a:t> </a:t>
            </a:r>
            <a:endParaRPr/>
          </a:p>
          <a:p>
            <a:pPr indent="0" lvl="0" marL="0" rtl="0" algn="l">
              <a:lnSpc>
                <a:spcPct val="120000"/>
              </a:lnSpc>
              <a:spcBef>
                <a:spcPts val="500"/>
              </a:spcBef>
              <a:spcAft>
                <a:spcPts val="0"/>
              </a:spcAft>
              <a:buClr>
                <a:srgbClr val="1E4E79"/>
              </a:buClr>
              <a:buSzPts val="1700"/>
              <a:buNone/>
            </a:pPr>
            <a:r>
              <a:rPr b="1" lang="zh-TW" sz="1700">
                <a:solidFill>
                  <a:srgbClr val="1E4E79"/>
                </a:solidFill>
                <a:latin typeface="Microsoft JhengHei"/>
                <a:ea typeface="Microsoft JhengHei"/>
                <a:cs typeface="Microsoft JhengHei"/>
                <a:sym typeface="Microsoft JhengHei"/>
              </a:rPr>
              <a:t>09:00 – 12:00、13:30 – 17:00，</a:t>
            </a:r>
            <a:endParaRPr b="1" sz="1700">
              <a:solidFill>
                <a:srgbClr val="1E4E79"/>
              </a:solidFill>
              <a:latin typeface="Microsoft JhengHei"/>
              <a:ea typeface="Microsoft JhengHei"/>
              <a:cs typeface="Microsoft JhengHei"/>
              <a:sym typeface="Microsoft JhengHei"/>
            </a:endParaRPr>
          </a:p>
          <a:p>
            <a:pPr indent="0" lvl="0" marL="0" rtl="0" algn="l">
              <a:lnSpc>
                <a:spcPct val="120000"/>
              </a:lnSpc>
              <a:spcBef>
                <a:spcPts val="500"/>
              </a:spcBef>
              <a:spcAft>
                <a:spcPts val="0"/>
              </a:spcAft>
              <a:buClr>
                <a:srgbClr val="1E4E79"/>
              </a:buClr>
              <a:buSzPts val="1700"/>
              <a:buNone/>
            </a:pPr>
            <a:r>
              <a:rPr b="1" lang="zh-TW" sz="1700">
                <a:solidFill>
                  <a:srgbClr val="1E4E79"/>
                </a:solidFill>
                <a:latin typeface="Microsoft JhengHei"/>
                <a:ea typeface="Microsoft JhengHei"/>
                <a:cs typeface="Microsoft JhengHei"/>
                <a:sym typeface="Microsoft JhengHei"/>
              </a:rPr>
              <a:t>共十二天，總計70小時。</a:t>
            </a:r>
            <a:endParaRPr b="1" sz="1700">
              <a:solidFill>
                <a:srgbClr val="1E4E79"/>
              </a:solidFill>
              <a:latin typeface="Microsoft JhengHei"/>
              <a:ea typeface="Microsoft JhengHei"/>
              <a:cs typeface="Microsoft JhengHei"/>
              <a:sym typeface="Microsoft JhengHei"/>
            </a:endParaRPr>
          </a:p>
          <a:p>
            <a:pPr indent="0" lvl="0" marL="0" rtl="0" algn="l">
              <a:lnSpc>
                <a:spcPct val="150000"/>
              </a:lnSpc>
              <a:spcBef>
                <a:spcPts val="1400"/>
              </a:spcBef>
              <a:spcAft>
                <a:spcPts val="0"/>
              </a:spcAft>
              <a:buClr>
                <a:srgbClr val="1E4E79"/>
              </a:buClr>
              <a:buSzPts val="1700"/>
              <a:buNone/>
            </a:pPr>
            <a:r>
              <a:rPr b="1" lang="zh-TW" sz="1700" u="sng">
                <a:solidFill>
                  <a:srgbClr val="1E4E79"/>
                </a:solidFill>
                <a:latin typeface="Microsoft JhengHei"/>
                <a:ea typeface="Microsoft JhengHei"/>
                <a:cs typeface="Microsoft JhengHei"/>
                <a:sym typeface="Microsoft JhengHei"/>
              </a:rPr>
              <a:t>地點：</a:t>
            </a:r>
            <a:br>
              <a:rPr b="1" lang="zh-TW" sz="1700">
                <a:solidFill>
                  <a:srgbClr val="1E4E79"/>
                </a:solidFill>
                <a:latin typeface="Microsoft JhengHei"/>
                <a:ea typeface="Microsoft JhengHei"/>
                <a:cs typeface="Microsoft JhengHei"/>
                <a:sym typeface="Microsoft JhengHei"/>
              </a:rPr>
            </a:br>
            <a:r>
              <a:rPr b="1" lang="zh-TW" sz="1700">
                <a:solidFill>
                  <a:srgbClr val="1E4E79"/>
                </a:solidFill>
                <a:latin typeface="Microsoft JhengHei"/>
                <a:ea typeface="Microsoft JhengHei"/>
                <a:cs typeface="Microsoft JhengHei"/>
                <a:sym typeface="Microsoft JhengHei"/>
              </a:rPr>
              <a:t>IEAT 松江會議中心 9樓 902／1002教室</a:t>
            </a:r>
            <a:br>
              <a:rPr b="1" lang="zh-TW" sz="1700">
                <a:solidFill>
                  <a:srgbClr val="1E4E79"/>
                </a:solidFill>
                <a:latin typeface="Microsoft JhengHei"/>
                <a:ea typeface="Microsoft JhengHei"/>
                <a:cs typeface="Microsoft JhengHei"/>
                <a:sym typeface="Microsoft JhengHei"/>
              </a:rPr>
            </a:br>
            <a:r>
              <a:rPr b="1" lang="zh-TW" sz="1700">
                <a:solidFill>
                  <a:srgbClr val="1E4E79"/>
                </a:solidFill>
                <a:latin typeface="Microsoft JhengHei"/>
                <a:ea typeface="Microsoft JhengHei"/>
                <a:cs typeface="Microsoft JhengHei"/>
                <a:sym typeface="Microsoft JhengHei"/>
              </a:rPr>
              <a:t>台北市中山區松江路350號</a:t>
            </a:r>
            <a:endParaRPr b="1" sz="1700">
              <a:solidFill>
                <a:srgbClr val="1E4E79"/>
              </a:solidFill>
              <a:latin typeface="Microsoft JhengHei"/>
              <a:ea typeface="Microsoft JhengHei"/>
              <a:cs typeface="Microsoft JhengHei"/>
              <a:sym typeface="Microsoft JhengHei"/>
            </a:endParaRPr>
          </a:p>
        </p:txBody>
      </p:sp>
      <p:pic>
        <p:nvPicPr>
          <p:cNvPr id="219" name="Google Shape;219;p33"/>
          <p:cNvPicPr preferRelativeResize="0"/>
          <p:nvPr/>
        </p:nvPicPr>
        <p:blipFill>
          <a:blip r:embed="rId3">
            <a:alphaModFix/>
          </a:blip>
          <a:stretch>
            <a:fillRect/>
          </a:stretch>
        </p:blipFill>
        <p:spPr>
          <a:xfrm>
            <a:off x="4830563" y="240506"/>
            <a:ext cx="4061776" cy="4553737"/>
          </a:xfrm>
          <a:prstGeom prst="rect">
            <a:avLst/>
          </a:prstGeom>
          <a:noFill/>
          <a:ln cap="flat" cmpd="sng" w="12700">
            <a:solidFill>
              <a:srgbClr val="F4B08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1103958" y="625465"/>
            <a:ext cx="2922900" cy="5553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0000FF"/>
              </a:buClr>
              <a:buSzPts val="4100"/>
              <a:buFont typeface="Microsoft JhengHei"/>
              <a:buNone/>
            </a:pPr>
            <a:r>
              <a:rPr b="1" i="0" lang="zh-TW" sz="2900" u="none" strike="noStrike">
                <a:solidFill>
                  <a:srgbClr val="2E75B5"/>
                </a:solidFill>
                <a:latin typeface="Microsoft JhengHei"/>
                <a:ea typeface="Microsoft JhengHei"/>
                <a:cs typeface="Microsoft JhengHei"/>
                <a:sym typeface="Microsoft JhengHei"/>
              </a:rPr>
              <a:t>【學員證</a:t>
            </a:r>
            <a:r>
              <a:rPr b="1" lang="zh-TW" sz="2900">
                <a:solidFill>
                  <a:srgbClr val="2E75B5"/>
                </a:solidFill>
                <a:latin typeface="Microsoft JhengHei"/>
                <a:ea typeface="Microsoft JhengHei"/>
                <a:cs typeface="Microsoft JhengHei"/>
                <a:sym typeface="Microsoft JhengHei"/>
              </a:rPr>
              <a:t>樣式】</a:t>
            </a:r>
            <a:endParaRPr sz="2900">
              <a:solidFill>
                <a:srgbClr val="2E75B5"/>
              </a:solidFill>
            </a:endParaRPr>
          </a:p>
        </p:txBody>
      </p:sp>
      <p:grpSp>
        <p:nvGrpSpPr>
          <p:cNvPr id="225" name="Google Shape;225;p34"/>
          <p:cNvGrpSpPr/>
          <p:nvPr/>
        </p:nvGrpSpPr>
        <p:grpSpPr>
          <a:xfrm>
            <a:off x="117534" y="1420539"/>
            <a:ext cx="4979849" cy="3427300"/>
            <a:chOff x="2866325" y="1066535"/>
            <a:chExt cx="7905777" cy="5397322"/>
          </a:xfrm>
        </p:grpSpPr>
        <p:grpSp>
          <p:nvGrpSpPr>
            <p:cNvPr id="226" name="Google Shape;226;p34"/>
            <p:cNvGrpSpPr/>
            <p:nvPr/>
          </p:nvGrpSpPr>
          <p:grpSpPr>
            <a:xfrm>
              <a:off x="2866325" y="1066535"/>
              <a:ext cx="6040923" cy="5397322"/>
              <a:chOff x="2533792" y="1088654"/>
              <a:chExt cx="5680229" cy="4867276"/>
            </a:xfrm>
          </p:grpSpPr>
          <p:pic>
            <p:nvPicPr>
              <p:cNvPr id="227" name="Google Shape;227;p34"/>
              <p:cNvPicPr preferRelativeResize="0"/>
              <p:nvPr/>
            </p:nvPicPr>
            <p:blipFill rotWithShape="1">
              <a:blip r:embed="rId3">
                <a:alphaModFix/>
              </a:blip>
              <a:srcRect b="0" l="0" r="0" t="0"/>
              <a:stretch/>
            </p:blipFill>
            <p:spPr>
              <a:xfrm>
                <a:off x="4746853" y="1088654"/>
                <a:ext cx="3467168" cy="4867276"/>
              </a:xfrm>
              <a:prstGeom prst="rect">
                <a:avLst/>
              </a:prstGeom>
              <a:noFill/>
              <a:ln>
                <a:noFill/>
              </a:ln>
            </p:spPr>
          </p:pic>
          <p:sp>
            <p:nvSpPr>
              <p:cNvPr id="228" name="Google Shape;228;p34"/>
              <p:cNvSpPr/>
              <p:nvPr/>
            </p:nvSpPr>
            <p:spPr>
              <a:xfrm>
                <a:off x="2533792" y="1992968"/>
                <a:ext cx="2032800" cy="3053400"/>
              </a:xfrm>
              <a:prstGeom prst="wedgeEllipseCallout">
                <a:avLst>
                  <a:gd fmla="val 86792" name="adj1"/>
                  <a:gd fmla="val 28885" name="adj2"/>
                </a:avLst>
              </a:prstGeom>
              <a:noFill/>
              <a:ln cap="flat" cmpd="sng" w="5715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Clr>
                    <a:schemeClr val="dk1"/>
                  </a:buClr>
                  <a:buSzPts val="1200"/>
                  <a:buFont typeface="Microsoft JhengHei"/>
                  <a:buNone/>
                </a:pPr>
                <a:r>
                  <a:rPr b="1" i="0" lang="zh-TW" sz="1200" u="none" cap="none" strike="noStrike">
                    <a:solidFill>
                      <a:schemeClr val="dk1"/>
                    </a:solidFill>
                    <a:latin typeface="Microsoft JhengHei"/>
                    <a:ea typeface="Microsoft JhengHei"/>
                    <a:cs typeface="Microsoft JhengHei"/>
                    <a:sym typeface="Microsoft JhengHei"/>
                  </a:rPr>
                  <a:t>早上到校後</a:t>
                </a:r>
                <a:endParaRPr b="1" i="0" sz="1200" u="none" cap="none" strike="noStrike">
                  <a:solidFill>
                    <a:schemeClr val="dk1"/>
                  </a:solidFill>
                  <a:latin typeface="Microsoft JhengHei"/>
                  <a:ea typeface="Microsoft JhengHei"/>
                  <a:cs typeface="Microsoft JhengHei"/>
                  <a:sym typeface="Microsoft JhengHei"/>
                </a:endParaRPr>
              </a:p>
              <a:p>
                <a:pPr indent="0" lvl="0" marL="0" marR="0" rtl="0" algn="ctr">
                  <a:spcBef>
                    <a:spcPts val="0"/>
                  </a:spcBef>
                  <a:spcAft>
                    <a:spcPts val="0"/>
                  </a:spcAft>
                  <a:buClr>
                    <a:schemeClr val="dk1"/>
                  </a:buClr>
                  <a:buSzPts val="1200"/>
                  <a:buFont typeface="Microsoft JhengHei"/>
                  <a:buNone/>
                </a:pPr>
                <a:r>
                  <a:rPr b="1" i="0" lang="zh-TW" sz="1200" u="none" cap="none" strike="noStrike">
                    <a:solidFill>
                      <a:schemeClr val="dk1"/>
                    </a:solidFill>
                    <a:latin typeface="Microsoft JhengHei"/>
                    <a:ea typeface="Microsoft JhengHei"/>
                    <a:cs typeface="Microsoft JhengHei"/>
                    <a:sym typeface="Microsoft JhengHei"/>
                  </a:rPr>
                  <a:t>下午離校前</a:t>
                </a:r>
                <a:endParaRPr b="1" i="0" sz="1200" u="none" cap="none" strike="noStrike">
                  <a:solidFill>
                    <a:schemeClr val="dk1"/>
                  </a:solidFill>
                  <a:latin typeface="Microsoft JhengHei"/>
                  <a:ea typeface="Microsoft JhengHei"/>
                  <a:cs typeface="Microsoft JhengHei"/>
                  <a:sym typeface="Microsoft JhengHei"/>
                </a:endParaRPr>
              </a:p>
              <a:p>
                <a:pPr indent="0" lvl="0" marL="0" marR="0" rtl="0" algn="ctr">
                  <a:spcBef>
                    <a:spcPts val="0"/>
                  </a:spcBef>
                  <a:spcAft>
                    <a:spcPts val="0"/>
                  </a:spcAft>
                  <a:buClr>
                    <a:schemeClr val="dk1"/>
                  </a:buClr>
                  <a:buSzPts val="1200"/>
                  <a:buFont typeface="Microsoft JhengHei"/>
                  <a:buNone/>
                </a:pPr>
                <a:r>
                  <a:rPr b="1" i="0" lang="zh-TW" sz="1200" u="none" cap="none" strike="noStrike">
                    <a:solidFill>
                      <a:schemeClr val="dk1"/>
                    </a:solidFill>
                    <a:latin typeface="Microsoft JhengHei"/>
                    <a:ea typeface="Microsoft JhengHei"/>
                    <a:cs typeface="Microsoft JhengHei"/>
                    <a:sym typeface="Microsoft JhengHei"/>
                  </a:rPr>
                  <a:t>都需使用</a:t>
                </a:r>
                <a:endParaRPr b="1" i="0" sz="1200" u="none" cap="none" strike="noStrike">
                  <a:solidFill>
                    <a:schemeClr val="dk1"/>
                  </a:solidFill>
                  <a:latin typeface="Microsoft JhengHei"/>
                  <a:ea typeface="Microsoft JhengHei"/>
                  <a:cs typeface="Microsoft JhengHei"/>
                  <a:sym typeface="Microsoft JhengHei"/>
                </a:endParaRPr>
              </a:p>
              <a:p>
                <a:pPr indent="0" lvl="0" marL="0" marR="0" rtl="0" algn="ctr">
                  <a:spcBef>
                    <a:spcPts val="0"/>
                  </a:spcBef>
                  <a:spcAft>
                    <a:spcPts val="0"/>
                  </a:spcAft>
                  <a:buClr>
                    <a:schemeClr val="dk1"/>
                  </a:buClr>
                  <a:buSzPts val="1200"/>
                  <a:buFont typeface="Microsoft JhengHei"/>
                  <a:buNone/>
                </a:pPr>
                <a:r>
                  <a:rPr b="1" i="0" lang="zh-TW" sz="1200" u="none" cap="none" strike="noStrike">
                    <a:solidFill>
                      <a:schemeClr val="dk1"/>
                    </a:solidFill>
                    <a:latin typeface="Microsoft JhengHei"/>
                    <a:ea typeface="Microsoft JhengHei"/>
                    <a:cs typeface="Microsoft JhengHei"/>
                    <a:sym typeface="Microsoft JhengHei"/>
                  </a:rPr>
                  <a:t>QR Code </a:t>
                </a:r>
                <a:endParaRPr b="1" i="0" sz="1200" u="none" cap="none" strike="noStrike">
                  <a:solidFill>
                    <a:schemeClr val="dk1"/>
                  </a:solidFill>
                  <a:latin typeface="Microsoft JhengHei"/>
                  <a:ea typeface="Microsoft JhengHei"/>
                  <a:cs typeface="Microsoft JhengHei"/>
                  <a:sym typeface="Microsoft JhengHei"/>
                </a:endParaRPr>
              </a:p>
              <a:p>
                <a:pPr indent="0" lvl="0" marL="0" marR="0" rtl="0" algn="ctr">
                  <a:spcBef>
                    <a:spcPts val="0"/>
                  </a:spcBef>
                  <a:spcAft>
                    <a:spcPts val="0"/>
                  </a:spcAft>
                  <a:buClr>
                    <a:schemeClr val="dk1"/>
                  </a:buClr>
                  <a:buSzPts val="1200"/>
                  <a:buFont typeface="Microsoft JhengHei"/>
                  <a:buNone/>
                </a:pPr>
                <a:r>
                  <a:rPr b="1" i="0" lang="zh-TW" sz="1200" u="none" cap="none" strike="noStrike">
                    <a:solidFill>
                      <a:schemeClr val="dk1"/>
                    </a:solidFill>
                    <a:latin typeface="Microsoft JhengHei"/>
                    <a:ea typeface="Microsoft JhengHei"/>
                    <a:cs typeface="Microsoft JhengHei"/>
                    <a:sym typeface="Microsoft JhengHei"/>
                  </a:rPr>
                  <a:t>刷卡</a:t>
                </a:r>
                <a:endParaRPr b="1" i="0" sz="1200" u="none" cap="none" strike="noStrike">
                  <a:solidFill>
                    <a:schemeClr val="dk1"/>
                  </a:solidFill>
                  <a:latin typeface="Microsoft JhengHei"/>
                  <a:ea typeface="Microsoft JhengHei"/>
                  <a:cs typeface="Microsoft JhengHei"/>
                  <a:sym typeface="Microsoft JhengHei"/>
                </a:endParaRPr>
              </a:p>
              <a:p>
                <a:pPr indent="0" lvl="0" marL="0" marR="0" rtl="0" algn="ctr">
                  <a:spcBef>
                    <a:spcPts val="0"/>
                  </a:spcBef>
                  <a:spcAft>
                    <a:spcPts val="0"/>
                  </a:spcAft>
                  <a:buClr>
                    <a:schemeClr val="dk1"/>
                  </a:buClr>
                  <a:buSzPts val="1200"/>
                  <a:buFont typeface="Microsoft JhengHei"/>
                  <a:buNone/>
                </a:pPr>
                <a:r>
                  <a:rPr b="1" lang="zh-TW" sz="1200">
                    <a:solidFill>
                      <a:srgbClr val="FF0000"/>
                    </a:solidFill>
                    <a:latin typeface="Microsoft JhengHei"/>
                    <a:ea typeface="Microsoft JhengHei"/>
                    <a:cs typeface="Microsoft JhengHei"/>
                    <a:sym typeface="Microsoft JhengHei"/>
                  </a:rPr>
                  <a:t>以此二筆記錄當日出席時數</a:t>
                </a:r>
                <a:endParaRPr b="1" sz="1200">
                  <a:solidFill>
                    <a:schemeClr val="dk1"/>
                  </a:solidFill>
                  <a:latin typeface="Microsoft JhengHei"/>
                  <a:ea typeface="Microsoft JhengHei"/>
                  <a:cs typeface="Microsoft JhengHei"/>
                  <a:sym typeface="Microsoft JhengHei"/>
                </a:endParaRPr>
              </a:p>
            </p:txBody>
          </p:sp>
        </p:grpSp>
        <p:grpSp>
          <p:nvGrpSpPr>
            <p:cNvPr id="229" name="Google Shape;229;p34"/>
            <p:cNvGrpSpPr/>
            <p:nvPr/>
          </p:nvGrpSpPr>
          <p:grpSpPr>
            <a:xfrm>
              <a:off x="8125097" y="2734687"/>
              <a:ext cx="2647005" cy="2228514"/>
              <a:chOff x="8125097" y="2734687"/>
              <a:chExt cx="2647005" cy="2228514"/>
            </a:xfrm>
          </p:grpSpPr>
          <p:cxnSp>
            <p:nvCxnSpPr>
              <p:cNvPr id="230" name="Google Shape;230;p34"/>
              <p:cNvCxnSpPr/>
              <p:nvPr/>
            </p:nvCxnSpPr>
            <p:spPr>
              <a:xfrm>
                <a:off x="8125097" y="2919734"/>
                <a:ext cx="1460100" cy="0"/>
              </a:xfrm>
              <a:prstGeom prst="straightConnector1">
                <a:avLst/>
              </a:prstGeom>
              <a:noFill/>
              <a:ln cap="flat" cmpd="sng" w="38100">
                <a:solidFill>
                  <a:srgbClr val="FF5050"/>
                </a:solidFill>
                <a:prstDash val="solid"/>
                <a:miter lim="800000"/>
                <a:headEnd len="sm" w="sm" type="none"/>
                <a:tailEnd len="med" w="med" type="triangle"/>
              </a:ln>
            </p:spPr>
          </p:cxnSp>
          <p:cxnSp>
            <p:nvCxnSpPr>
              <p:cNvPr id="231" name="Google Shape;231;p34"/>
              <p:cNvCxnSpPr/>
              <p:nvPr/>
            </p:nvCxnSpPr>
            <p:spPr>
              <a:xfrm>
                <a:off x="8125097" y="3478252"/>
                <a:ext cx="1475700" cy="0"/>
              </a:xfrm>
              <a:prstGeom prst="straightConnector1">
                <a:avLst/>
              </a:prstGeom>
              <a:noFill/>
              <a:ln cap="flat" cmpd="sng" w="38100">
                <a:solidFill>
                  <a:srgbClr val="FF5050"/>
                </a:solidFill>
                <a:prstDash val="solid"/>
                <a:miter lim="800000"/>
                <a:headEnd len="sm" w="sm" type="none"/>
                <a:tailEnd len="med" w="med" type="triangle"/>
              </a:ln>
            </p:spPr>
          </p:cxnSp>
          <p:cxnSp>
            <p:nvCxnSpPr>
              <p:cNvPr id="232" name="Google Shape;232;p34"/>
              <p:cNvCxnSpPr/>
              <p:nvPr/>
            </p:nvCxnSpPr>
            <p:spPr>
              <a:xfrm>
                <a:off x="8125097" y="3970114"/>
                <a:ext cx="1491300" cy="0"/>
              </a:xfrm>
              <a:prstGeom prst="straightConnector1">
                <a:avLst/>
              </a:prstGeom>
              <a:noFill/>
              <a:ln cap="flat" cmpd="sng" w="38100">
                <a:solidFill>
                  <a:srgbClr val="FF5050"/>
                </a:solidFill>
                <a:prstDash val="solid"/>
                <a:miter lim="800000"/>
                <a:headEnd len="sm" w="sm" type="none"/>
                <a:tailEnd len="med" w="med" type="triangle"/>
              </a:ln>
            </p:spPr>
          </p:cxnSp>
          <p:cxnSp>
            <p:nvCxnSpPr>
              <p:cNvPr id="233" name="Google Shape;233;p34"/>
              <p:cNvCxnSpPr/>
              <p:nvPr/>
            </p:nvCxnSpPr>
            <p:spPr>
              <a:xfrm>
                <a:off x="8125097" y="4746181"/>
                <a:ext cx="1491300" cy="0"/>
              </a:xfrm>
              <a:prstGeom prst="straightConnector1">
                <a:avLst/>
              </a:prstGeom>
              <a:noFill/>
              <a:ln cap="flat" cmpd="sng" w="38100">
                <a:solidFill>
                  <a:srgbClr val="FF5050"/>
                </a:solidFill>
                <a:prstDash val="solid"/>
                <a:miter lim="800000"/>
                <a:headEnd len="sm" w="sm" type="none"/>
                <a:tailEnd len="med" w="med" type="triangle"/>
              </a:ln>
            </p:spPr>
          </p:cxnSp>
          <p:sp>
            <p:nvSpPr>
              <p:cNvPr id="234" name="Google Shape;234;p34"/>
              <p:cNvSpPr txBox="1"/>
              <p:nvPr/>
            </p:nvSpPr>
            <p:spPr>
              <a:xfrm>
                <a:off x="9552002" y="2734687"/>
                <a:ext cx="1197000" cy="399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zh-TW" sz="1200" u="none" cap="none" strike="noStrike">
                    <a:solidFill>
                      <a:schemeClr val="dk1"/>
                    </a:solidFill>
                    <a:latin typeface="Microsoft JhengHei"/>
                    <a:ea typeface="Microsoft JhengHei"/>
                    <a:cs typeface="Microsoft JhengHei"/>
                    <a:sym typeface="Microsoft JhengHei"/>
                  </a:rPr>
                  <a:t>您的學號</a:t>
                </a:r>
                <a:endParaRPr sz="1100"/>
              </a:p>
            </p:txBody>
          </p:sp>
          <p:sp>
            <p:nvSpPr>
              <p:cNvPr id="235" name="Google Shape;235;p34"/>
              <p:cNvSpPr txBox="1"/>
              <p:nvPr/>
            </p:nvSpPr>
            <p:spPr>
              <a:xfrm>
                <a:off x="9552002" y="3283091"/>
                <a:ext cx="1197000" cy="399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zh-TW" sz="1200">
                    <a:solidFill>
                      <a:schemeClr val="dk1"/>
                    </a:solidFill>
                    <a:latin typeface="Microsoft JhengHei"/>
                    <a:ea typeface="Microsoft JhengHei"/>
                    <a:cs typeface="Microsoft JhengHei"/>
                    <a:sym typeface="Microsoft JhengHei"/>
                  </a:rPr>
                  <a:t>您的姓名</a:t>
                </a:r>
                <a:endParaRPr sz="1100"/>
              </a:p>
            </p:txBody>
          </p:sp>
          <p:sp>
            <p:nvSpPr>
              <p:cNvPr id="236" name="Google Shape;236;p34"/>
              <p:cNvSpPr txBox="1"/>
              <p:nvPr/>
            </p:nvSpPr>
            <p:spPr>
              <a:xfrm>
                <a:off x="9552002" y="3774171"/>
                <a:ext cx="1197000" cy="399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zh-TW" sz="1200">
                    <a:solidFill>
                      <a:schemeClr val="dk1"/>
                    </a:solidFill>
                    <a:latin typeface="Microsoft JhengHei"/>
                    <a:ea typeface="Microsoft JhengHei"/>
                    <a:cs typeface="Microsoft JhengHei"/>
                    <a:sym typeface="Microsoft JhengHei"/>
                  </a:rPr>
                  <a:t>服務單位</a:t>
                </a:r>
                <a:endParaRPr sz="1100"/>
              </a:p>
            </p:txBody>
          </p:sp>
          <p:sp>
            <p:nvSpPr>
              <p:cNvPr id="237" name="Google Shape;237;p34"/>
              <p:cNvSpPr txBox="1"/>
              <p:nvPr/>
            </p:nvSpPr>
            <p:spPr>
              <a:xfrm>
                <a:off x="9552002" y="4563301"/>
                <a:ext cx="1220100" cy="399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zh-TW" sz="1200">
                    <a:solidFill>
                      <a:schemeClr val="dk1"/>
                    </a:solidFill>
                    <a:latin typeface="Microsoft JhengHei"/>
                    <a:ea typeface="Microsoft JhengHei"/>
                    <a:cs typeface="Microsoft JhengHei"/>
                    <a:sym typeface="Microsoft JhengHei"/>
                  </a:rPr>
                  <a:t>QR code</a:t>
                </a:r>
                <a:endParaRPr sz="1100"/>
              </a:p>
            </p:txBody>
          </p:sp>
        </p:grpSp>
      </p:grpSp>
      <p:grpSp>
        <p:nvGrpSpPr>
          <p:cNvPr id="238" name="Google Shape;238;p34"/>
          <p:cNvGrpSpPr/>
          <p:nvPr/>
        </p:nvGrpSpPr>
        <p:grpSpPr>
          <a:xfrm>
            <a:off x="5529647" y="1432685"/>
            <a:ext cx="3111525" cy="3136849"/>
            <a:chOff x="0" y="109724"/>
            <a:chExt cx="4148700" cy="4182465"/>
          </a:xfrm>
        </p:grpSpPr>
        <p:sp>
          <p:nvSpPr>
            <p:cNvPr id="239" name="Google Shape;239;p34"/>
            <p:cNvSpPr/>
            <p:nvPr/>
          </p:nvSpPr>
          <p:spPr>
            <a:xfrm>
              <a:off x="0" y="109724"/>
              <a:ext cx="4148700" cy="6822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0" name="Google Shape;240;p34"/>
            <p:cNvSpPr txBox="1"/>
            <p:nvPr/>
          </p:nvSpPr>
          <p:spPr>
            <a:xfrm>
              <a:off x="33298" y="143022"/>
              <a:ext cx="4082100" cy="615600"/>
            </a:xfrm>
            <a:prstGeom prst="rect">
              <a:avLst/>
            </a:prstGeom>
            <a:noFill/>
            <a:ln>
              <a:noFill/>
            </a:ln>
          </p:spPr>
          <p:txBody>
            <a:bodyPr anchorCtr="0" anchor="ctr" bIns="62850" lIns="62850" spcFirstLastPara="1" rIns="62850" wrap="square" tIns="62850">
              <a:noAutofit/>
            </a:bodyPr>
            <a:lstStyle/>
            <a:p>
              <a:pPr indent="0" lvl="0" marL="0" marR="0" rtl="0" algn="l">
                <a:lnSpc>
                  <a:spcPct val="90000"/>
                </a:lnSpc>
                <a:spcBef>
                  <a:spcPts val="0"/>
                </a:spcBef>
                <a:spcAft>
                  <a:spcPts val="0"/>
                </a:spcAft>
                <a:buClr>
                  <a:schemeClr val="dk1"/>
                </a:buClr>
                <a:buSzPts val="1700"/>
                <a:buFont typeface="Microsoft JhengHei"/>
                <a:buNone/>
              </a:pPr>
              <a:r>
                <a:rPr b="1" lang="zh-TW" sz="1700">
                  <a:solidFill>
                    <a:schemeClr val="dk1"/>
                  </a:solidFill>
                  <a:latin typeface="Microsoft JhengHei"/>
                  <a:ea typeface="Microsoft JhengHei"/>
                  <a:cs typeface="Microsoft JhengHei"/>
                  <a:sym typeface="Microsoft JhengHei"/>
                </a:rPr>
                <a:t>攜帶證件</a:t>
              </a:r>
              <a:endParaRPr sz="1100"/>
            </a:p>
          </p:txBody>
        </p:sp>
        <p:sp>
          <p:nvSpPr>
            <p:cNvPr id="241" name="Google Shape;241;p34"/>
            <p:cNvSpPr/>
            <p:nvPr/>
          </p:nvSpPr>
          <p:spPr>
            <a:xfrm>
              <a:off x="0" y="791834"/>
              <a:ext cx="4148700" cy="387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2" name="Google Shape;242;p34"/>
            <p:cNvSpPr txBox="1"/>
            <p:nvPr/>
          </p:nvSpPr>
          <p:spPr>
            <a:xfrm>
              <a:off x="0" y="791834"/>
              <a:ext cx="4148700" cy="387000"/>
            </a:xfrm>
            <a:prstGeom prst="rect">
              <a:avLst/>
            </a:prstGeom>
            <a:noFill/>
            <a:ln>
              <a:noFill/>
            </a:ln>
          </p:spPr>
          <p:txBody>
            <a:bodyPr anchorCtr="0" anchor="t" bIns="20950" lIns="98775" spcFirstLastPara="1" rIns="117350" wrap="square" tIns="20950">
              <a:noAutofit/>
            </a:bodyPr>
            <a:lstStyle/>
            <a:p>
              <a:pPr indent="-133350" lvl="1" marL="127000" marR="0" rtl="0" algn="l">
                <a:lnSpc>
                  <a:spcPct val="141176"/>
                </a:lnSpc>
                <a:spcBef>
                  <a:spcPts val="0"/>
                </a:spcBef>
                <a:spcAft>
                  <a:spcPts val="0"/>
                </a:spcAft>
                <a:buClr>
                  <a:schemeClr val="dk1"/>
                </a:buClr>
                <a:buSzPts val="1300"/>
                <a:buFont typeface="Microsoft JhengHei"/>
                <a:buChar char="•"/>
              </a:pPr>
              <a:r>
                <a:rPr b="1" i="0" lang="zh-TW" sz="1300" u="none" cap="none" strike="noStrike">
                  <a:solidFill>
                    <a:schemeClr val="dk1"/>
                  </a:solidFill>
                  <a:latin typeface="Microsoft JhengHei"/>
                  <a:ea typeface="Microsoft JhengHei"/>
                  <a:cs typeface="Microsoft JhengHei"/>
                  <a:sym typeface="Microsoft JhengHei"/>
                </a:rPr>
                <a:t>每次上課必須</a:t>
              </a:r>
              <a:r>
                <a:rPr b="1" i="0" lang="zh-TW" sz="1300" u="none" cap="none" strike="noStrike">
                  <a:solidFill>
                    <a:srgbClr val="FF0000"/>
                  </a:solidFill>
                  <a:latin typeface="Microsoft JhengHei"/>
                  <a:ea typeface="Microsoft JhengHei"/>
                  <a:cs typeface="Microsoft JhengHei"/>
                  <a:sym typeface="Microsoft JhengHei"/>
                </a:rPr>
                <a:t>攜帶學員證</a:t>
              </a:r>
              <a:endParaRPr sz="1100"/>
            </a:p>
          </p:txBody>
        </p:sp>
        <p:sp>
          <p:nvSpPr>
            <p:cNvPr id="243" name="Google Shape;243;p34"/>
            <p:cNvSpPr/>
            <p:nvPr/>
          </p:nvSpPr>
          <p:spPr>
            <a:xfrm>
              <a:off x="0" y="1262068"/>
              <a:ext cx="4148700" cy="682200"/>
            </a:xfrm>
            <a:prstGeom prst="roundRect">
              <a:avLst>
                <a:gd fmla="val 16667" name="adj"/>
              </a:avLst>
            </a:prstGeom>
            <a:solidFill>
              <a:srgbClr val="4CC38C"/>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4" name="Google Shape;244;p34"/>
            <p:cNvSpPr txBox="1"/>
            <p:nvPr/>
          </p:nvSpPr>
          <p:spPr>
            <a:xfrm>
              <a:off x="33298" y="1295366"/>
              <a:ext cx="4082100" cy="615600"/>
            </a:xfrm>
            <a:prstGeom prst="rect">
              <a:avLst/>
            </a:prstGeom>
            <a:noFill/>
            <a:ln>
              <a:noFill/>
            </a:ln>
          </p:spPr>
          <p:txBody>
            <a:bodyPr anchorCtr="0" anchor="ctr" bIns="62850" lIns="62850" spcFirstLastPara="1" rIns="62850" wrap="square" tIns="62850">
              <a:noAutofit/>
            </a:bodyPr>
            <a:lstStyle/>
            <a:p>
              <a:pPr indent="0" lvl="0" marL="0" marR="0" rtl="0" algn="l">
                <a:lnSpc>
                  <a:spcPct val="90000"/>
                </a:lnSpc>
                <a:spcBef>
                  <a:spcPts val="0"/>
                </a:spcBef>
                <a:spcAft>
                  <a:spcPts val="0"/>
                </a:spcAft>
                <a:buClr>
                  <a:schemeClr val="dk1"/>
                </a:buClr>
                <a:buSzPts val="1700"/>
                <a:buFont typeface="Microsoft JhengHei"/>
                <a:buNone/>
              </a:pPr>
              <a:r>
                <a:rPr b="1" lang="zh-TW" sz="1700">
                  <a:solidFill>
                    <a:schemeClr val="dk1"/>
                  </a:solidFill>
                  <a:latin typeface="Microsoft JhengHei"/>
                  <a:ea typeface="Microsoft JhengHei"/>
                  <a:cs typeface="Microsoft JhengHei"/>
                  <a:sym typeface="Microsoft JhengHei"/>
                </a:rPr>
                <a:t>刷卡時間</a:t>
              </a:r>
              <a:endParaRPr sz="1100"/>
            </a:p>
          </p:txBody>
        </p:sp>
        <p:sp>
          <p:nvSpPr>
            <p:cNvPr id="245" name="Google Shape;245;p34"/>
            <p:cNvSpPr/>
            <p:nvPr/>
          </p:nvSpPr>
          <p:spPr>
            <a:xfrm>
              <a:off x="0" y="1944156"/>
              <a:ext cx="4148700" cy="8196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6" name="Google Shape;246;p34"/>
            <p:cNvSpPr txBox="1"/>
            <p:nvPr/>
          </p:nvSpPr>
          <p:spPr>
            <a:xfrm>
              <a:off x="0" y="1944156"/>
              <a:ext cx="4148700" cy="819600"/>
            </a:xfrm>
            <a:prstGeom prst="rect">
              <a:avLst/>
            </a:prstGeom>
            <a:noFill/>
            <a:ln>
              <a:noFill/>
            </a:ln>
          </p:spPr>
          <p:txBody>
            <a:bodyPr anchorCtr="0" anchor="t" bIns="20950" lIns="98775" spcFirstLastPara="1" rIns="117350" wrap="square" tIns="20950">
              <a:noAutofit/>
            </a:bodyPr>
            <a:lstStyle/>
            <a:p>
              <a:pPr indent="-133350" lvl="1" marL="127000" marR="0" rtl="0" algn="l">
                <a:lnSpc>
                  <a:spcPct val="90000"/>
                </a:lnSpc>
                <a:spcBef>
                  <a:spcPts val="0"/>
                </a:spcBef>
                <a:spcAft>
                  <a:spcPts val="0"/>
                </a:spcAft>
                <a:buClr>
                  <a:srgbClr val="FF0000"/>
                </a:buClr>
                <a:buSzPts val="1300"/>
                <a:buFont typeface="Microsoft JhengHei"/>
                <a:buChar char="•"/>
              </a:pPr>
              <a:r>
                <a:rPr b="1" i="0" lang="zh-TW" sz="1300" u="none" cap="none" strike="noStrike">
                  <a:solidFill>
                    <a:srgbClr val="FF0000"/>
                  </a:solidFill>
                  <a:latin typeface="Microsoft JhengHei"/>
                  <a:ea typeface="Microsoft JhengHei"/>
                  <a:cs typeface="Microsoft JhengHei"/>
                  <a:sym typeface="Microsoft JhengHei"/>
                </a:rPr>
                <a:t>到校</a:t>
              </a:r>
              <a:r>
                <a:rPr b="1" i="0" lang="zh-TW" sz="1300" u="none" cap="none" strike="noStrike">
                  <a:solidFill>
                    <a:schemeClr val="dk1"/>
                  </a:solidFill>
                  <a:latin typeface="Microsoft JhengHei"/>
                  <a:ea typeface="Microsoft JhengHei"/>
                  <a:cs typeface="Microsoft JhengHei"/>
                  <a:sym typeface="Microsoft JhengHei"/>
                </a:rPr>
                <a:t>上課時要刷卡</a:t>
              </a:r>
              <a:endParaRPr sz="1100"/>
            </a:p>
            <a:p>
              <a:pPr indent="-133350" lvl="1" marL="127000" marR="0" rtl="0" algn="l">
                <a:lnSpc>
                  <a:spcPct val="90000"/>
                </a:lnSpc>
                <a:spcBef>
                  <a:spcPts val="300"/>
                </a:spcBef>
                <a:spcAft>
                  <a:spcPts val="0"/>
                </a:spcAft>
                <a:buClr>
                  <a:schemeClr val="dk1"/>
                </a:buClr>
                <a:buSzPts val="1300"/>
                <a:buFont typeface="Microsoft JhengHei"/>
                <a:buChar char="•"/>
              </a:pPr>
              <a:r>
                <a:rPr b="1" i="0" lang="zh-TW" sz="1300" u="none" cap="none" strike="noStrike">
                  <a:solidFill>
                    <a:schemeClr val="dk1"/>
                  </a:solidFill>
                  <a:latin typeface="Microsoft JhengHei"/>
                  <a:ea typeface="Microsoft JhengHei"/>
                  <a:cs typeface="Microsoft JhengHei"/>
                  <a:sym typeface="Microsoft JhengHei"/>
                </a:rPr>
                <a:t>下課</a:t>
              </a:r>
              <a:r>
                <a:rPr b="1" i="0" lang="zh-TW" sz="1300" u="none" cap="none" strike="noStrike">
                  <a:solidFill>
                    <a:srgbClr val="FF0000"/>
                  </a:solidFill>
                  <a:latin typeface="Microsoft JhengHei"/>
                  <a:ea typeface="Microsoft JhengHei"/>
                  <a:cs typeface="Microsoft JhengHei"/>
                  <a:sym typeface="Microsoft JhengHei"/>
                </a:rPr>
                <a:t>離校</a:t>
              </a:r>
              <a:r>
                <a:rPr b="1" i="0" lang="zh-TW" sz="1300" u="none" cap="none" strike="noStrike">
                  <a:solidFill>
                    <a:schemeClr val="dk1"/>
                  </a:solidFill>
                  <a:latin typeface="Microsoft JhengHei"/>
                  <a:ea typeface="Microsoft JhengHei"/>
                  <a:cs typeface="Microsoft JhengHei"/>
                  <a:sym typeface="Microsoft JhengHei"/>
                </a:rPr>
                <a:t>前要刷卡</a:t>
              </a:r>
              <a:endParaRPr sz="1100"/>
            </a:p>
          </p:txBody>
        </p:sp>
        <p:sp>
          <p:nvSpPr>
            <p:cNvPr id="247" name="Google Shape;247;p34"/>
            <p:cNvSpPr/>
            <p:nvPr/>
          </p:nvSpPr>
          <p:spPr>
            <a:xfrm>
              <a:off x="0" y="2800851"/>
              <a:ext cx="4148700" cy="68220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8" name="Google Shape;248;p34"/>
            <p:cNvSpPr txBox="1"/>
            <p:nvPr/>
          </p:nvSpPr>
          <p:spPr>
            <a:xfrm>
              <a:off x="33298" y="2834149"/>
              <a:ext cx="4082100" cy="615600"/>
            </a:xfrm>
            <a:prstGeom prst="rect">
              <a:avLst/>
            </a:prstGeom>
            <a:noFill/>
            <a:ln>
              <a:noFill/>
            </a:ln>
          </p:spPr>
          <p:txBody>
            <a:bodyPr anchorCtr="0" anchor="ctr" bIns="62850" lIns="62850" spcFirstLastPara="1" rIns="62850" wrap="square" tIns="62850">
              <a:noAutofit/>
            </a:bodyPr>
            <a:lstStyle/>
            <a:p>
              <a:pPr indent="0" lvl="0" marL="0" marR="0" rtl="0" algn="l">
                <a:lnSpc>
                  <a:spcPct val="90000"/>
                </a:lnSpc>
                <a:spcBef>
                  <a:spcPts val="0"/>
                </a:spcBef>
                <a:spcAft>
                  <a:spcPts val="0"/>
                </a:spcAft>
                <a:buClr>
                  <a:schemeClr val="dk1"/>
                </a:buClr>
                <a:buSzPts val="1700"/>
                <a:buFont typeface="Microsoft JhengHei"/>
                <a:buNone/>
              </a:pPr>
              <a:r>
                <a:rPr b="1" lang="zh-TW" sz="1700">
                  <a:solidFill>
                    <a:schemeClr val="dk1"/>
                  </a:solidFill>
                  <a:latin typeface="Microsoft JhengHei"/>
                  <a:ea typeface="Microsoft JhengHei"/>
                  <a:cs typeface="Microsoft JhengHei"/>
                  <a:sym typeface="Microsoft JhengHei"/>
                </a:rPr>
                <a:t>刷卡方式</a:t>
              </a:r>
              <a:endParaRPr sz="1100"/>
            </a:p>
          </p:txBody>
        </p:sp>
        <p:sp>
          <p:nvSpPr>
            <p:cNvPr id="249" name="Google Shape;249;p34"/>
            <p:cNvSpPr/>
            <p:nvPr/>
          </p:nvSpPr>
          <p:spPr>
            <a:xfrm>
              <a:off x="0" y="3472589"/>
              <a:ext cx="4148700" cy="8196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0" name="Google Shape;250;p34"/>
            <p:cNvSpPr txBox="1"/>
            <p:nvPr/>
          </p:nvSpPr>
          <p:spPr>
            <a:xfrm>
              <a:off x="0" y="3472589"/>
              <a:ext cx="4148700" cy="819600"/>
            </a:xfrm>
            <a:prstGeom prst="rect">
              <a:avLst/>
            </a:prstGeom>
            <a:noFill/>
            <a:ln>
              <a:noFill/>
            </a:ln>
          </p:spPr>
          <p:txBody>
            <a:bodyPr anchorCtr="0" anchor="t" bIns="20950" lIns="98775" spcFirstLastPara="1" rIns="117350" wrap="square" tIns="20950">
              <a:noAutofit/>
            </a:bodyPr>
            <a:lstStyle/>
            <a:p>
              <a:pPr indent="-133350" lvl="1" marL="127000" marR="0" rtl="0" algn="l">
                <a:lnSpc>
                  <a:spcPct val="90000"/>
                </a:lnSpc>
                <a:spcBef>
                  <a:spcPts val="0"/>
                </a:spcBef>
                <a:spcAft>
                  <a:spcPts val="0"/>
                </a:spcAft>
                <a:buClr>
                  <a:schemeClr val="dk1"/>
                </a:buClr>
                <a:buSzPts val="1300"/>
                <a:buFont typeface="Microsoft JhengHei"/>
                <a:buChar char="•"/>
              </a:pPr>
              <a:r>
                <a:rPr b="1" i="0" lang="zh-TW" sz="1300" u="none" cap="none" strike="noStrike">
                  <a:solidFill>
                    <a:schemeClr val="dk1"/>
                  </a:solidFill>
                  <a:latin typeface="Microsoft JhengHei"/>
                  <a:ea typeface="Microsoft JhengHei"/>
                  <a:cs typeface="Microsoft JhengHei"/>
                  <a:sym typeface="Microsoft JhengHei"/>
                </a:rPr>
                <a:t>使用 QR code 掃描</a:t>
              </a:r>
              <a:endParaRPr sz="1100"/>
            </a:p>
            <a:p>
              <a:pPr indent="-133350" lvl="1" marL="127000" marR="0" rtl="0" algn="l">
                <a:lnSpc>
                  <a:spcPct val="90000"/>
                </a:lnSpc>
                <a:spcBef>
                  <a:spcPts val="300"/>
                </a:spcBef>
                <a:spcAft>
                  <a:spcPts val="0"/>
                </a:spcAft>
                <a:buClr>
                  <a:schemeClr val="dk1"/>
                </a:buClr>
                <a:buSzPts val="1300"/>
                <a:buFont typeface="Microsoft JhengHei"/>
                <a:buChar char="•"/>
              </a:pPr>
              <a:r>
                <a:rPr b="1" i="0" lang="zh-TW" sz="1300" u="none" cap="none" strike="noStrike">
                  <a:solidFill>
                    <a:schemeClr val="dk1"/>
                  </a:solidFill>
                  <a:latin typeface="Microsoft JhengHei"/>
                  <a:ea typeface="Microsoft JhengHei"/>
                  <a:cs typeface="Microsoft JhengHei"/>
                  <a:sym typeface="Microsoft JhengHei"/>
                </a:rPr>
                <a:t>確認頁面顯示</a:t>
              </a:r>
              <a:r>
                <a:rPr b="1" i="0" lang="zh-TW" sz="1300" u="none" cap="none" strike="noStrike">
                  <a:solidFill>
                    <a:srgbClr val="FF0000"/>
                  </a:solidFill>
                  <a:latin typeface="Microsoft JhengHei"/>
                  <a:ea typeface="Microsoft JhengHei"/>
                  <a:cs typeface="Microsoft JhengHei"/>
                  <a:sym typeface="Microsoft JhengHei"/>
                </a:rPr>
                <a:t>「姓名」</a:t>
              </a:r>
              <a:r>
                <a:rPr b="1" i="0" lang="zh-TW" sz="1300" u="none" cap="none" strike="noStrike">
                  <a:solidFill>
                    <a:schemeClr val="dk1"/>
                  </a:solidFill>
                  <a:latin typeface="Microsoft JhengHei"/>
                  <a:ea typeface="Microsoft JhengHei"/>
                  <a:cs typeface="Microsoft JhengHei"/>
                  <a:sym typeface="Microsoft JhengHei"/>
                </a:rPr>
                <a:t>才算刷卡成功</a:t>
              </a:r>
              <a:endParaRPr b="1" i="0" sz="1300" u="none" cap="none" strike="noStrike">
                <a:solidFill>
                  <a:schemeClr val="dk1"/>
                </a:solidFill>
                <a:latin typeface="Microsoft JhengHei"/>
                <a:ea typeface="Microsoft JhengHei"/>
                <a:cs typeface="Microsoft JhengHei"/>
                <a:sym typeface="Microsoft JhengHei"/>
              </a:endParaRPr>
            </a:p>
          </p:txBody>
        </p:sp>
      </p:grpSp>
      <p:sp>
        <p:nvSpPr>
          <p:cNvPr id="251" name="Google Shape;251;p34"/>
          <p:cNvSpPr txBox="1"/>
          <p:nvPr/>
        </p:nvSpPr>
        <p:spPr>
          <a:xfrm>
            <a:off x="5104311" y="507900"/>
            <a:ext cx="3762000" cy="687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FF"/>
              </a:buClr>
              <a:buSzPts val="4100"/>
              <a:buFont typeface="Microsoft JhengHei"/>
              <a:buNone/>
            </a:pPr>
            <a:r>
              <a:rPr b="1" lang="zh-TW" sz="2900" u="none">
                <a:solidFill>
                  <a:srgbClr val="2E75B5"/>
                </a:solidFill>
                <a:latin typeface="Microsoft JhengHei"/>
                <a:ea typeface="Microsoft JhengHei"/>
                <a:cs typeface="Microsoft JhengHei"/>
                <a:sym typeface="Microsoft JhengHei"/>
              </a:rPr>
              <a:t>【上課刷卡注意事項】</a:t>
            </a:r>
            <a:endParaRPr b="1" sz="2900" u="none">
              <a:solidFill>
                <a:srgbClr val="2E75B5"/>
              </a:solidFill>
              <a:latin typeface="Microsoft JhengHei"/>
              <a:ea typeface="Microsoft JhengHei"/>
              <a:cs typeface="Microsoft JhengHei"/>
              <a:sym typeface="Microsoft Jheng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subTitle"/>
          </p:nvPr>
        </p:nvSpPr>
        <p:spPr>
          <a:xfrm>
            <a:off x="244350" y="1637125"/>
            <a:ext cx="3396300" cy="2797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
        <p:nvSpPr>
          <p:cNvPr id="82" name="Google Shape;82;p17"/>
          <p:cNvSpPr txBox="1"/>
          <p:nvPr>
            <p:ph type="title"/>
          </p:nvPr>
        </p:nvSpPr>
        <p:spPr>
          <a:xfrm>
            <a:off x="244350" y="268800"/>
            <a:ext cx="3396300" cy="123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zh-TW"/>
              <a:t>大綱</a:t>
            </a:r>
            <a:endParaRPr/>
          </a:p>
        </p:txBody>
      </p:sp>
      <p:sp>
        <p:nvSpPr>
          <p:cNvPr id="83" name="Google Shape;83;p17"/>
          <p:cNvSpPr txBox="1"/>
          <p:nvPr>
            <p:ph idx="2" type="body"/>
          </p:nvPr>
        </p:nvSpPr>
        <p:spPr>
          <a:xfrm>
            <a:off x="4276050" y="268800"/>
            <a:ext cx="4398300" cy="4593600"/>
          </a:xfrm>
          <a:prstGeom prst="rect">
            <a:avLst/>
          </a:prstGeom>
        </p:spPr>
        <p:txBody>
          <a:bodyPr anchorCtr="0" anchor="t" bIns="34275" lIns="68575" spcFirstLastPara="1" rIns="68575" wrap="square" tIns="34275">
            <a:noAutofit/>
          </a:bodyPr>
          <a:lstStyle/>
          <a:p>
            <a:pPr indent="-381000" lvl="0" marL="457200" rtl="0" algn="l">
              <a:lnSpc>
                <a:spcPct val="150000"/>
              </a:lnSpc>
              <a:spcBef>
                <a:spcPts val="800"/>
              </a:spcBef>
              <a:spcAft>
                <a:spcPts val="0"/>
              </a:spcAft>
              <a:buSzPts val="2400"/>
              <a:buChar char="•"/>
            </a:pPr>
            <a:r>
              <a:rPr lang="zh-TW"/>
              <a:t>課程安排</a:t>
            </a:r>
            <a:endParaRPr/>
          </a:p>
          <a:p>
            <a:pPr indent="-381000" lvl="0" marL="457200" rtl="0" algn="l">
              <a:lnSpc>
                <a:spcPct val="150000"/>
              </a:lnSpc>
              <a:spcBef>
                <a:spcPts val="0"/>
              </a:spcBef>
              <a:spcAft>
                <a:spcPts val="0"/>
              </a:spcAft>
              <a:buSzPts val="2400"/>
              <a:buChar char="•"/>
            </a:pPr>
            <a:r>
              <a:rPr lang="zh-TW"/>
              <a:t>重要平台</a:t>
            </a:r>
            <a:endParaRPr/>
          </a:p>
          <a:p>
            <a:pPr indent="-355600" lvl="1" marL="914400" rtl="0" algn="l">
              <a:lnSpc>
                <a:spcPct val="150000"/>
              </a:lnSpc>
              <a:spcBef>
                <a:spcPts val="0"/>
              </a:spcBef>
              <a:spcAft>
                <a:spcPts val="0"/>
              </a:spcAft>
              <a:buSzPts val="2000"/>
              <a:buChar char="•"/>
            </a:pPr>
            <a:r>
              <a:rPr lang="zh-TW"/>
              <a:t>Class schedule</a:t>
            </a:r>
            <a:endParaRPr/>
          </a:p>
          <a:p>
            <a:pPr indent="-355600" lvl="1" marL="914400" rtl="0" algn="l">
              <a:lnSpc>
                <a:spcPct val="150000"/>
              </a:lnSpc>
              <a:spcBef>
                <a:spcPts val="0"/>
              </a:spcBef>
              <a:spcAft>
                <a:spcPts val="0"/>
              </a:spcAft>
              <a:buSzPts val="2000"/>
              <a:buChar char="•"/>
            </a:pPr>
            <a:r>
              <a:rPr lang="zh-TW"/>
              <a:t>Sli.do</a:t>
            </a:r>
            <a:endParaRPr/>
          </a:p>
          <a:p>
            <a:pPr indent="-355600" lvl="1" marL="914400" rtl="0" algn="l">
              <a:lnSpc>
                <a:spcPct val="150000"/>
              </a:lnSpc>
              <a:spcBef>
                <a:spcPts val="0"/>
              </a:spcBef>
              <a:spcAft>
                <a:spcPts val="0"/>
              </a:spcAft>
              <a:buSzPts val="2000"/>
              <a:buChar char="•"/>
            </a:pPr>
            <a:r>
              <a:rPr lang="zh-TW"/>
              <a:t>Google Colab</a:t>
            </a:r>
            <a:endParaRPr/>
          </a:p>
          <a:p>
            <a:pPr indent="-381000" lvl="0" marL="457200" rtl="0" algn="l">
              <a:lnSpc>
                <a:spcPct val="150000"/>
              </a:lnSpc>
              <a:spcBef>
                <a:spcPts val="0"/>
              </a:spcBef>
              <a:spcAft>
                <a:spcPts val="0"/>
              </a:spcAft>
              <a:buSzPts val="2400"/>
              <a:buChar char="•"/>
            </a:pPr>
            <a:r>
              <a:rPr lang="zh-TW"/>
              <a:t>學員注意事項</a:t>
            </a:r>
            <a:endParaRPr/>
          </a:p>
          <a:p>
            <a:pPr indent="0" lvl="0" marL="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idx="1" type="body"/>
          </p:nvPr>
        </p:nvSpPr>
        <p:spPr>
          <a:xfrm>
            <a:off x="627017" y="1369219"/>
            <a:ext cx="4111200" cy="3263400"/>
          </a:xfrm>
          <a:prstGeom prst="rect">
            <a:avLst/>
          </a:prstGeom>
          <a:noFill/>
          <a:ln>
            <a:noFill/>
          </a:ln>
        </p:spPr>
        <p:txBody>
          <a:bodyPr anchorCtr="0" anchor="t" bIns="34275" lIns="68575" spcFirstLastPara="1" rIns="68575" wrap="square" tIns="34275">
            <a:normAutofit/>
          </a:bodyPr>
          <a:lstStyle/>
          <a:p>
            <a:pPr indent="0" lvl="0" marL="0" rtl="0" algn="l">
              <a:lnSpc>
                <a:spcPct val="136363"/>
              </a:lnSpc>
              <a:spcBef>
                <a:spcPts val="0"/>
              </a:spcBef>
              <a:spcAft>
                <a:spcPts val="0"/>
              </a:spcAft>
              <a:buClr>
                <a:srgbClr val="0070C0"/>
              </a:buClr>
              <a:buSzPts val="1700"/>
              <a:buNone/>
            </a:pPr>
            <a:r>
              <a:rPr b="1" lang="zh-TW" sz="1700">
                <a:solidFill>
                  <a:srgbClr val="0070C0"/>
                </a:solidFill>
                <a:latin typeface="Microsoft JhengHei"/>
                <a:ea typeface="Microsoft JhengHei"/>
                <a:cs typeface="Microsoft JhengHei"/>
                <a:sym typeface="Microsoft JhengHei"/>
              </a:rPr>
              <a:t>一、出勤上課</a:t>
            </a:r>
            <a:br>
              <a:rPr b="1" lang="zh-TW" sz="1400">
                <a:solidFill>
                  <a:srgbClr val="0070C0"/>
                </a:solidFill>
                <a:latin typeface="Microsoft JhengHei"/>
                <a:ea typeface="Microsoft JhengHei"/>
                <a:cs typeface="Microsoft JhengHei"/>
                <a:sym typeface="Microsoft JhengHei"/>
              </a:rPr>
            </a:br>
            <a:r>
              <a:rPr b="1" lang="zh-TW" sz="1400">
                <a:solidFill>
                  <a:srgbClr val="0070C0"/>
                </a:solidFill>
                <a:latin typeface="Microsoft JhengHei"/>
                <a:ea typeface="Microsoft JhengHei"/>
                <a:cs typeface="Microsoft JhengHei"/>
                <a:sym typeface="Microsoft JhengHei"/>
              </a:rPr>
              <a:t>     </a:t>
            </a:r>
            <a:r>
              <a:rPr lang="zh-TW" sz="1200">
                <a:solidFill>
                  <a:srgbClr val="1E4E79"/>
                </a:solidFill>
                <a:latin typeface="Microsoft JhengHei"/>
                <a:ea typeface="Microsoft JhengHei"/>
                <a:cs typeface="Microsoft JhengHei"/>
                <a:sym typeface="Microsoft JhengHei"/>
              </a:rPr>
              <a:t>⮞上課之前、下課離開時，</a:t>
            </a:r>
            <a:r>
              <a:rPr b="1" lang="zh-TW" sz="1200">
                <a:solidFill>
                  <a:srgbClr val="FF0000"/>
                </a:solidFill>
                <a:latin typeface="Microsoft JhengHei"/>
                <a:ea typeface="Microsoft JhengHei"/>
                <a:cs typeface="Microsoft JhengHei"/>
                <a:sym typeface="Microsoft JhengHei"/>
              </a:rPr>
              <a:t>請記得憑學員證刷卡</a:t>
            </a:r>
            <a:br>
              <a:rPr lang="zh-TW" sz="1200">
                <a:solidFill>
                  <a:srgbClr val="1E4E79"/>
                </a:solidFill>
                <a:latin typeface="Microsoft JhengHei"/>
                <a:ea typeface="Microsoft JhengHei"/>
                <a:cs typeface="Microsoft JhengHei"/>
                <a:sym typeface="Microsoft JhengHei"/>
              </a:rPr>
            </a:br>
            <a:r>
              <a:rPr lang="zh-TW" sz="1200">
                <a:solidFill>
                  <a:srgbClr val="1E4E79"/>
                </a:solidFill>
                <a:latin typeface="Microsoft JhengHei"/>
                <a:ea typeface="Microsoft JhengHei"/>
                <a:cs typeface="Microsoft JhengHei"/>
                <a:sym typeface="Microsoft JhengHei"/>
              </a:rPr>
              <a:t>      ⮞累積</a:t>
            </a:r>
            <a:r>
              <a:rPr b="1" lang="zh-TW" sz="1200">
                <a:solidFill>
                  <a:srgbClr val="FF0000"/>
                </a:solidFill>
                <a:latin typeface="Microsoft JhengHei"/>
                <a:ea typeface="Microsoft JhengHei"/>
                <a:cs typeface="Microsoft JhengHei"/>
                <a:sym typeface="Microsoft JhengHei"/>
              </a:rPr>
              <a:t>三次無故缺席</a:t>
            </a:r>
            <a:r>
              <a:rPr lang="zh-TW" sz="1200">
                <a:solidFill>
                  <a:srgbClr val="1E4E79"/>
                </a:solidFill>
                <a:latin typeface="Microsoft JhengHei"/>
                <a:ea typeface="Microsoft JhengHei"/>
                <a:cs typeface="Microsoft JhengHei"/>
                <a:sym typeface="Microsoft JhengHei"/>
              </a:rPr>
              <a:t>，將被取消學員資格</a:t>
            </a:r>
            <a:br>
              <a:rPr lang="zh-TW" sz="1200">
                <a:solidFill>
                  <a:srgbClr val="1E4E79"/>
                </a:solidFill>
                <a:latin typeface="Microsoft JhengHei"/>
                <a:ea typeface="Microsoft JhengHei"/>
                <a:cs typeface="Microsoft JhengHei"/>
                <a:sym typeface="Microsoft JhengHei"/>
              </a:rPr>
            </a:br>
            <a:r>
              <a:rPr b="1" lang="zh-TW" sz="1200">
                <a:solidFill>
                  <a:srgbClr val="1E4E79"/>
                </a:solidFill>
                <a:latin typeface="Microsoft JhengHei"/>
                <a:ea typeface="Microsoft JhengHei"/>
                <a:cs typeface="Microsoft JhengHei"/>
                <a:sym typeface="Microsoft JhengHei"/>
              </a:rPr>
              <a:t>      </a:t>
            </a:r>
            <a:r>
              <a:rPr lang="zh-TW" sz="1200">
                <a:solidFill>
                  <a:srgbClr val="1E4E79"/>
                </a:solidFill>
                <a:latin typeface="Microsoft JhengHei"/>
                <a:ea typeface="Microsoft JhengHei"/>
                <a:cs typeface="Microsoft JhengHei"/>
                <a:sym typeface="Microsoft JhengHei"/>
              </a:rPr>
              <a:t>⮞若無法上課，</a:t>
            </a:r>
            <a:r>
              <a:rPr b="1" lang="zh-TW" sz="1200">
                <a:solidFill>
                  <a:srgbClr val="FF0000"/>
                </a:solidFill>
                <a:latin typeface="Microsoft JhengHei"/>
                <a:ea typeface="Microsoft JhengHei"/>
                <a:cs typeface="Microsoft JhengHei"/>
                <a:sym typeface="Microsoft JhengHei"/>
              </a:rPr>
              <a:t>需提前通知管理部註明日期與事由</a:t>
            </a:r>
            <a:br>
              <a:rPr b="1" lang="zh-TW" sz="1200">
                <a:solidFill>
                  <a:srgbClr val="1E4E79"/>
                </a:solidFill>
                <a:latin typeface="Microsoft JhengHei"/>
                <a:ea typeface="Microsoft JhengHei"/>
                <a:cs typeface="Microsoft JhengHei"/>
                <a:sym typeface="Microsoft JhengHei"/>
              </a:rPr>
            </a:br>
            <a:r>
              <a:rPr b="1" lang="zh-TW" sz="1200">
                <a:solidFill>
                  <a:srgbClr val="1E4E79"/>
                </a:solidFill>
                <a:latin typeface="Microsoft JhengHei"/>
                <a:ea typeface="Microsoft JhengHei"/>
                <a:cs typeface="Microsoft JhengHei"/>
                <a:sym typeface="Microsoft JhengHei"/>
              </a:rPr>
              <a:t>      </a:t>
            </a:r>
            <a:r>
              <a:rPr lang="zh-TW" sz="1200">
                <a:solidFill>
                  <a:srgbClr val="1E4E79"/>
                </a:solidFill>
                <a:latin typeface="Microsoft JhengHei"/>
                <a:ea typeface="Microsoft JhengHei"/>
                <a:cs typeface="Microsoft JhengHei"/>
                <a:sym typeface="Microsoft JhengHei"/>
              </a:rPr>
              <a:t>⮞上課之前，</a:t>
            </a:r>
            <a:r>
              <a:rPr b="1" lang="zh-TW" sz="1200">
                <a:solidFill>
                  <a:srgbClr val="FF0000"/>
                </a:solidFill>
                <a:latin typeface="Microsoft JhengHei"/>
                <a:ea typeface="Microsoft JhengHei"/>
                <a:cs typeface="Microsoft JhengHei"/>
                <a:sym typeface="Microsoft JhengHei"/>
              </a:rPr>
              <a:t>需填寫因公外出單</a:t>
            </a:r>
            <a:r>
              <a:rPr lang="zh-TW" sz="1200">
                <a:solidFill>
                  <a:srgbClr val="1E4E79"/>
                </a:solidFill>
                <a:latin typeface="Microsoft JhengHei"/>
                <a:ea typeface="Microsoft JhengHei"/>
                <a:cs typeface="Microsoft JhengHei"/>
                <a:sym typeface="Microsoft JhengHei"/>
              </a:rPr>
              <a:t>，上課日無需進公司</a:t>
            </a:r>
            <a:br>
              <a:rPr lang="zh-TW" sz="1200">
                <a:solidFill>
                  <a:srgbClr val="1E4E79"/>
                </a:solidFill>
                <a:latin typeface="Microsoft JhengHei"/>
                <a:ea typeface="Microsoft JhengHei"/>
                <a:cs typeface="Microsoft JhengHei"/>
                <a:sym typeface="Microsoft JhengHei"/>
              </a:rPr>
            </a:br>
            <a:r>
              <a:rPr lang="zh-TW" sz="1200">
                <a:solidFill>
                  <a:srgbClr val="1E4E79"/>
                </a:solidFill>
                <a:latin typeface="Microsoft JhengHei"/>
                <a:ea typeface="Microsoft JhengHei"/>
                <a:cs typeface="Microsoft JhengHei"/>
                <a:sym typeface="Microsoft JhengHei"/>
              </a:rPr>
              <a:t>      ⮞本次教育訓練無需填寫訓練申請表與教育訓練評量表</a:t>
            </a:r>
            <a:endParaRPr sz="1200">
              <a:solidFill>
                <a:srgbClr val="1E4E79"/>
              </a:solidFill>
              <a:latin typeface="Microsoft JhengHei"/>
              <a:ea typeface="Microsoft JhengHei"/>
              <a:cs typeface="Microsoft JhengHei"/>
              <a:sym typeface="Microsoft JhengHei"/>
            </a:endParaRPr>
          </a:p>
          <a:p>
            <a:pPr indent="0" lvl="0" marL="0" rtl="0" algn="l">
              <a:lnSpc>
                <a:spcPct val="136363"/>
              </a:lnSpc>
              <a:spcBef>
                <a:spcPts val="1800"/>
              </a:spcBef>
              <a:spcAft>
                <a:spcPts val="0"/>
              </a:spcAft>
              <a:buClr>
                <a:srgbClr val="0070C0"/>
              </a:buClr>
              <a:buSzPts val="1700"/>
              <a:buNone/>
            </a:pPr>
            <a:r>
              <a:rPr b="1" lang="zh-TW" sz="1700">
                <a:solidFill>
                  <a:srgbClr val="0070C0"/>
                </a:solidFill>
                <a:latin typeface="Microsoft JhengHei"/>
                <a:ea typeface="Microsoft JhengHei"/>
                <a:cs typeface="Microsoft JhengHei"/>
                <a:sym typeface="Microsoft JhengHei"/>
              </a:rPr>
              <a:t>二、結業證書</a:t>
            </a:r>
            <a:endParaRPr b="1" sz="1700">
              <a:solidFill>
                <a:srgbClr val="0070C0"/>
              </a:solidFill>
              <a:latin typeface="Microsoft JhengHei"/>
              <a:ea typeface="Microsoft JhengHei"/>
              <a:cs typeface="Microsoft JhengHei"/>
              <a:sym typeface="Microsoft JhengHei"/>
            </a:endParaRPr>
          </a:p>
          <a:p>
            <a:pPr indent="0" lvl="0" marL="0" rtl="0" algn="l">
              <a:lnSpc>
                <a:spcPct val="187500"/>
              </a:lnSpc>
              <a:spcBef>
                <a:spcPts val="0"/>
              </a:spcBef>
              <a:spcAft>
                <a:spcPts val="0"/>
              </a:spcAft>
              <a:buClr>
                <a:srgbClr val="1E4E79"/>
              </a:buClr>
              <a:buSzPts val="1200"/>
              <a:buNone/>
            </a:pPr>
            <a:r>
              <a:rPr lang="zh-TW" sz="1200">
                <a:solidFill>
                  <a:srgbClr val="1E4E79"/>
                </a:solidFill>
                <a:latin typeface="Microsoft JhengHei"/>
                <a:ea typeface="Microsoft JhengHei"/>
                <a:cs typeface="Microsoft JhengHei"/>
                <a:sym typeface="Microsoft JhengHei"/>
              </a:rPr>
              <a:t>      每一位學員於全部課程學習完畢之後，即頒發結業證書</a:t>
            </a:r>
            <a:endParaRPr sz="1200">
              <a:solidFill>
                <a:srgbClr val="1E4E79"/>
              </a:solidFill>
              <a:latin typeface="Microsoft JhengHei"/>
              <a:ea typeface="Microsoft JhengHei"/>
              <a:cs typeface="Microsoft JhengHei"/>
              <a:sym typeface="Microsoft JhengHei"/>
            </a:endParaRPr>
          </a:p>
        </p:txBody>
      </p:sp>
      <p:grpSp>
        <p:nvGrpSpPr>
          <p:cNvPr id="257" name="Google Shape;257;p35"/>
          <p:cNvGrpSpPr/>
          <p:nvPr/>
        </p:nvGrpSpPr>
        <p:grpSpPr>
          <a:xfrm>
            <a:off x="800498" y="376271"/>
            <a:ext cx="6811825" cy="716193"/>
            <a:chOff x="1665207" y="615994"/>
            <a:chExt cx="9082434" cy="954924"/>
          </a:xfrm>
        </p:grpSpPr>
        <p:sp>
          <p:nvSpPr>
            <p:cNvPr id="258" name="Google Shape;258;p35"/>
            <p:cNvSpPr txBox="1"/>
            <p:nvPr/>
          </p:nvSpPr>
          <p:spPr>
            <a:xfrm>
              <a:off x="2609841" y="733618"/>
              <a:ext cx="8137800" cy="8373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385623"/>
                </a:buClr>
                <a:buSzPts val="3300"/>
                <a:buFont typeface="Arial"/>
                <a:buNone/>
              </a:pPr>
              <a:r>
                <a:rPr b="1" i="0" lang="zh-TW" sz="3300" u="none" cap="none" strike="noStrike">
                  <a:solidFill>
                    <a:srgbClr val="0070C0"/>
                  </a:solidFill>
                  <a:latin typeface="Microsoft JhengHei"/>
                  <a:ea typeface="Microsoft JhengHei"/>
                  <a:cs typeface="Microsoft JhengHei"/>
                  <a:sym typeface="Microsoft JhengHei"/>
                </a:rPr>
                <a:t>結業資格：</a:t>
              </a:r>
              <a:endParaRPr b="0" i="0" sz="1400" u="none" cap="none" strike="noStrike">
                <a:solidFill>
                  <a:srgbClr val="0070C0"/>
                </a:solidFill>
                <a:latin typeface="Microsoft JhengHei"/>
                <a:ea typeface="Microsoft JhengHei"/>
                <a:cs typeface="Microsoft JhengHei"/>
                <a:sym typeface="Microsoft JhengHei"/>
              </a:endParaRPr>
            </a:p>
          </p:txBody>
        </p:sp>
        <p:cxnSp>
          <p:nvCxnSpPr>
            <p:cNvPr id="259" name="Google Shape;259;p35"/>
            <p:cNvCxnSpPr/>
            <p:nvPr/>
          </p:nvCxnSpPr>
          <p:spPr>
            <a:xfrm>
              <a:off x="2698048" y="1487115"/>
              <a:ext cx="3799500" cy="0"/>
            </a:xfrm>
            <a:prstGeom prst="straightConnector1">
              <a:avLst/>
            </a:prstGeom>
            <a:noFill/>
            <a:ln cap="flat" cmpd="sng" w="57150">
              <a:solidFill>
                <a:srgbClr val="FF5050"/>
              </a:solidFill>
              <a:prstDash val="solid"/>
              <a:miter lim="800000"/>
              <a:headEnd len="sm" w="sm" type="none"/>
              <a:tailEnd len="sm" w="sm" type="none"/>
            </a:ln>
          </p:spPr>
        </p:cxnSp>
        <p:pic>
          <p:nvPicPr>
            <p:cNvPr descr="證書卷" id="260" name="Google Shape;260;p35"/>
            <p:cNvPicPr preferRelativeResize="0"/>
            <p:nvPr/>
          </p:nvPicPr>
          <p:blipFill rotWithShape="1">
            <a:blip r:embed="rId3">
              <a:alphaModFix/>
            </a:blip>
            <a:srcRect b="0" l="0" r="0" t="0"/>
            <a:stretch/>
          </p:blipFill>
          <p:spPr>
            <a:xfrm>
              <a:off x="1665207" y="615994"/>
              <a:ext cx="914400" cy="914400"/>
            </a:xfrm>
            <a:prstGeom prst="rect">
              <a:avLst/>
            </a:prstGeom>
            <a:noFill/>
            <a:ln>
              <a:noFill/>
            </a:ln>
          </p:spPr>
        </p:pic>
      </p:grpSp>
      <p:sp>
        <p:nvSpPr>
          <p:cNvPr id="261" name="Google Shape;261;p35"/>
          <p:cNvSpPr/>
          <p:nvPr/>
        </p:nvSpPr>
        <p:spPr>
          <a:xfrm>
            <a:off x="4779818" y="4234376"/>
            <a:ext cx="4142400" cy="38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TW" sz="1100">
                <a:solidFill>
                  <a:schemeClr val="dk1"/>
                </a:solidFill>
                <a:latin typeface="Microsoft JhengHei"/>
                <a:ea typeface="Microsoft JhengHei"/>
                <a:cs typeface="Microsoft JhengHei"/>
                <a:sym typeface="Microsoft JhengHei"/>
              </a:rPr>
              <a:t>圖靈收證者使用手冊 </a:t>
            </a:r>
            <a:br>
              <a:rPr lang="zh-TW" sz="1000">
                <a:solidFill>
                  <a:schemeClr val="dk1"/>
                </a:solidFill>
                <a:latin typeface="Calibri"/>
                <a:ea typeface="Calibri"/>
                <a:cs typeface="Calibri"/>
                <a:sym typeface="Calibri"/>
              </a:rPr>
            </a:br>
            <a:r>
              <a:rPr lang="zh-TW" sz="1000" u="sng">
                <a:solidFill>
                  <a:schemeClr val="dk1"/>
                </a:solidFill>
                <a:latin typeface="Calibri"/>
                <a:ea typeface="Calibri"/>
                <a:cs typeface="Calibri"/>
                <a:sym typeface="Calibri"/>
                <a:hlinkClick r:id="rId4">
                  <a:extLst>
                    <a:ext uri="{A12FA001-AC4F-418D-AE19-62706E023703}">
                      <ahyp:hlinkClr val="tx"/>
                    </a:ext>
                  </a:extLst>
                </a:hlinkClick>
              </a:rPr>
              <a:t>https://turing-certs.gitbook.io/turing-certs-user-guidebook</a:t>
            </a:r>
            <a:endParaRPr sz="1000">
              <a:solidFill>
                <a:schemeClr val="dk1"/>
              </a:solidFill>
              <a:latin typeface="Calibri"/>
              <a:ea typeface="Calibri"/>
              <a:cs typeface="Calibri"/>
              <a:sym typeface="Calibri"/>
            </a:endParaRPr>
          </a:p>
        </p:txBody>
      </p:sp>
      <p:grpSp>
        <p:nvGrpSpPr>
          <p:cNvPr id="262" name="Google Shape;262;p35"/>
          <p:cNvGrpSpPr/>
          <p:nvPr/>
        </p:nvGrpSpPr>
        <p:grpSpPr>
          <a:xfrm>
            <a:off x="4786745" y="1294532"/>
            <a:ext cx="4057024" cy="2865294"/>
            <a:chOff x="6382327" y="1726043"/>
            <a:chExt cx="5409366" cy="3820391"/>
          </a:xfrm>
        </p:grpSpPr>
        <p:pic>
          <p:nvPicPr>
            <p:cNvPr id="263" name="Google Shape;263;p35"/>
            <p:cNvPicPr preferRelativeResize="0"/>
            <p:nvPr/>
          </p:nvPicPr>
          <p:blipFill rotWithShape="1">
            <a:blip r:embed="rId5">
              <a:alphaModFix/>
            </a:blip>
            <a:srcRect b="0" l="0" r="0" t="0"/>
            <a:stretch/>
          </p:blipFill>
          <p:spPr>
            <a:xfrm>
              <a:off x="6382327" y="1726043"/>
              <a:ext cx="5409366" cy="3820391"/>
            </a:xfrm>
            <a:prstGeom prst="rect">
              <a:avLst/>
            </a:prstGeom>
            <a:noFill/>
            <a:ln>
              <a:noFill/>
            </a:ln>
          </p:spPr>
        </p:pic>
        <p:grpSp>
          <p:nvGrpSpPr>
            <p:cNvPr id="264" name="Google Shape;264;p35"/>
            <p:cNvGrpSpPr/>
            <p:nvPr/>
          </p:nvGrpSpPr>
          <p:grpSpPr>
            <a:xfrm>
              <a:off x="7972622" y="1901006"/>
              <a:ext cx="2595229" cy="1704393"/>
              <a:chOff x="7972622" y="1901006"/>
              <a:chExt cx="2595229" cy="1704393"/>
            </a:xfrm>
          </p:grpSpPr>
          <p:grpSp>
            <p:nvGrpSpPr>
              <p:cNvPr id="265" name="Google Shape;265;p35"/>
              <p:cNvGrpSpPr/>
              <p:nvPr/>
            </p:nvGrpSpPr>
            <p:grpSpPr>
              <a:xfrm>
                <a:off x="9274629" y="1901006"/>
                <a:ext cx="1293222" cy="487112"/>
                <a:chOff x="9274629" y="1901006"/>
                <a:chExt cx="1293222" cy="487112"/>
              </a:xfrm>
            </p:grpSpPr>
            <p:pic>
              <p:nvPicPr>
                <p:cNvPr id="266" name="Google Shape;266;p35"/>
                <p:cNvPicPr preferRelativeResize="0"/>
                <p:nvPr/>
              </p:nvPicPr>
              <p:blipFill rotWithShape="1">
                <a:blip r:embed="rId6">
                  <a:alphaModFix/>
                </a:blip>
                <a:srcRect b="0" l="0" r="0" t="0"/>
                <a:stretch/>
              </p:blipFill>
              <p:spPr>
                <a:xfrm>
                  <a:off x="9274629" y="1901006"/>
                  <a:ext cx="885640" cy="476367"/>
                </a:xfrm>
                <a:prstGeom prst="rect">
                  <a:avLst/>
                </a:prstGeom>
                <a:noFill/>
                <a:ln>
                  <a:noFill/>
                </a:ln>
              </p:spPr>
            </p:pic>
            <p:pic>
              <p:nvPicPr>
                <p:cNvPr id="267" name="Google Shape;267;p35"/>
                <p:cNvPicPr preferRelativeResize="0"/>
                <p:nvPr/>
              </p:nvPicPr>
              <p:blipFill rotWithShape="1">
                <a:blip r:embed="rId7">
                  <a:alphaModFix/>
                </a:blip>
                <a:srcRect b="0" l="0" r="0" t="0"/>
                <a:stretch/>
              </p:blipFill>
              <p:spPr>
                <a:xfrm>
                  <a:off x="10136777" y="1970292"/>
                  <a:ext cx="431074" cy="417826"/>
                </a:xfrm>
                <a:prstGeom prst="rect">
                  <a:avLst/>
                </a:prstGeom>
                <a:noFill/>
                <a:ln>
                  <a:noFill/>
                </a:ln>
              </p:spPr>
            </p:pic>
          </p:grpSp>
          <p:grpSp>
            <p:nvGrpSpPr>
              <p:cNvPr id="268" name="Google Shape;268;p35"/>
              <p:cNvGrpSpPr/>
              <p:nvPr/>
            </p:nvGrpSpPr>
            <p:grpSpPr>
              <a:xfrm>
                <a:off x="8604068" y="2921726"/>
                <a:ext cx="927317" cy="314700"/>
                <a:chOff x="8604068" y="2921726"/>
                <a:chExt cx="927317" cy="314700"/>
              </a:xfrm>
            </p:grpSpPr>
            <p:sp>
              <p:nvSpPr>
                <p:cNvPr id="269" name="Google Shape;269;p35"/>
                <p:cNvSpPr/>
                <p:nvPr/>
              </p:nvSpPr>
              <p:spPr>
                <a:xfrm>
                  <a:off x="8921931" y="2921726"/>
                  <a:ext cx="300300" cy="3147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0" name="Google Shape;270;p35"/>
                <p:cNvSpPr/>
                <p:nvPr/>
              </p:nvSpPr>
              <p:spPr>
                <a:xfrm>
                  <a:off x="8604068" y="2921726"/>
                  <a:ext cx="300300" cy="3147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1" name="Google Shape;271;p35"/>
                <p:cNvSpPr/>
                <p:nvPr/>
              </p:nvSpPr>
              <p:spPr>
                <a:xfrm>
                  <a:off x="9231085" y="2921726"/>
                  <a:ext cx="300300" cy="3147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272" name="Google Shape;272;p35"/>
              <p:cNvGrpSpPr/>
              <p:nvPr/>
            </p:nvGrpSpPr>
            <p:grpSpPr>
              <a:xfrm>
                <a:off x="7972622" y="3418688"/>
                <a:ext cx="583375" cy="186712"/>
                <a:chOff x="8604068" y="2921726"/>
                <a:chExt cx="927317" cy="314700"/>
              </a:xfrm>
            </p:grpSpPr>
            <p:sp>
              <p:nvSpPr>
                <p:cNvPr id="273" name="Google Shape;273;p35"/>
                <p:cNvSpPr/>
                <p:nvPr/>
              </p:nvSpPr>
              <p:spPr>
                <a:xfrm>
                  <a:off x="8921931" y="2921726"/>
                  <a:ext cx="300300" cy="3147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4" name="Google Shape;274;p35"/>
                <p:cNvSpPr/>
                <p:nvPr/>
              </p:nvSpPr>
              <p:spPr>
                <a:xfrm>
                  <a:off x="8604068" y="2921726"/>
                  <a:ext cx="300300" cy="3147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5" name="Google Shape;275;p35"/>
                <p:cNvSpPr/>
                <p:nvPr/>
              </p:nvSpPr>
              <p:spPr>
                <a:xfrm>
                  <a:off x="9231085" y="2921726"/>
                  <a:ext cx="300300" cy="3147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grpSp>
      <p:sp>
        <p:nvSpPr>
          <p:cNvPr id="276" name="Google Shape;276;p35"/>
          <p:cNvSpPr txBox="1"/>
          <p:nvPr/>
        </p:nvSpPr>
        <p:spPr>
          <a:xfrm>
            <a:off x="4822100" y="1009106"/>
            <a:ext cx="13503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zh-TW" sz="1400">
                <a:solidFill>
                  <a:schemeClr val="dk1"/>
                </a:solidFill>
                <a:latin typeface="Microsoft JhengHei"/>
                <a:ea typeface="Microsoft JhengHei"/>
                <a:cs typeface="Microsoft JhengHei"/>
                <a:sym typeface="Microsoft JhengHei"/>
              </a:rPr>
              <a:t>結業證書示意圖</a:t>
            </a:r>
            <a:endParaRPr sz="1100"/>
          </a:p>
        </p:txBody>
      </p:sp>
      <p:grpSp>
        <p:nvGrpSpPr>
          <p:cNvPr id="277" name="Google Shape;277;p35"/>
          <p:cNvGrpSpPr/>
          <p:nvPr/>
        </p:nvGrpSpPr>
        <p:grpSpPr>
          <a:xfrm>
            <a:off x="5717971" y="2720506"/>
            <a:ext cx="437508" cy="140042"/>
            <a:chOff x="8604068" y="2921726"/>
            <a:chExt cx="927317" cy="314700"/>
          </a:xfrm>
        </p:grpSpPr>
        <p:sp>
          <p:nvSpPr>
            <p:cNvPr id="278" name="Google Shape;278;p35"/>
            <p:cNvSpPr/>
            <p:nvPr/>
          </p:nvSpPr>
          <p:spPr>
            <a:xfrm>
              <a:off x="8921931" y="2921726"/>
              <a:ext cx="300300" cy="3147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9" name="Google Shape;279;p35"/>
            <p:cNvSpPr/>
            <p:nvPr/>
          </p:nvSpPr>
          <p:spPr>
            <a:xfrm>
              <a:off x="8604068" y="2921726"/>
              <a:ext cx="300300" cy="3147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80" name="Google Shape;280;p35"/>
            <p:cNvSpPr/>
            <p:nvPr/>
          </p:nvSpPr>
          <p:spPr>
            <a:xfrm>
              <a:off x="9231085" y="2921726"/>
              <a:ext cx="300300" cy="3147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281" name="Google Shape;281;p35"/>
          <p:cNvSpPr/>
          <p:nvPr/>
        </p:nvSpPr>
        <p:spPr>
          <a:xfrm>
            <a:off x="6161008" y="2722001"/>
            <a:ext cx="141900" cy="139800"/>
          </a:xfrm>
          <a:prstGeom prst="ellipse">
            <a:avLst/>
          </a:prstGeom>
          <a:solidFill>
            <a:schemeClr val="dk1"/>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597975" y="1497525"/>
            <a:ext cx="6489300" cy="1281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zh-TW"/>
              <a:t>課程安排</a:t>
            </a:r>
            <a:endParaRPr b="1"/>
          </a:p>
        </p:txBody>
      </p:sp>
      <p:sp>
        <p:nvSpPr>
          <p:cNvPr id="89" name="Google Shape;89;p18"/>
          <p:cNvSpPr txBox="1"/>
          <p:nvPr>
            <p:ph idx="1" type="subTitle"/>
          </p:nvPr>
        </p:nvSpPr>
        <p:spPr>
          <a:xfrm>
            <a:off x="2597975" y="3017750"/>
            <a:ext cx="6285000" cy="646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p:nvPr/>
        </p:nvSpPr>
        <p:spPr>
          <a:xfrm>
            <a:off x="453600" y="1980750"/>
            <a:ext cx="8236800" cy="945000"/>
          </a:xfrm>
          <a:prstGeom prst="rect">
            <a:avLst/>
          </a:prstGeom>
          <a:solidFill>
            <a:srgbClr val="C9DAF8">
              <a:alpha val="7500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1200">
                <a:solidFill>
                  <a:srgbClr val="1155CC"/>
                </a:solidFill>
                <a:latin typeface="Microsoft JhengHei"/>
                <a:ea typeface="Microsoft JhengHei"/>
                <a:cs typeface="Microsoft JhengHei"/>
                <a:sym typeface="Microsoft JhengHei"/>
              </a:rPr>
              <a:t>Deep Learning</a:t>
            </a:r>
            <a:endParaRPr b="1" sz="1200">
              <a:solidFill>
                <a:srgbClr val="1155CC"/>
              </a:solidFill>
              <a:latin typeface="Microsoft JhengHei"/>
              <a:ea typeface="Microsoft JhengHei"/>
              <a:cs typeface="Microsoft JhengHei"/>
              <a:sym typeface="Microsoft JhengHei"/>
            </a:endParaRPr>
          </a:p>
        </p:txBody>
      </p:sp>
      <p:sp>
        <p:nvSpPr>
          <p:cNvPr id="95" name="Google Shape;95;p19"/>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zh-TW"/>
              <a:t>學習地圖</a:t>
            </a:r>
            <a:endParaRPr b="1"/>
          </a:p>
        </p:txBody>
      </p:sp>
      <p:sp>
        <p:nvSpPr>
          <p:cNvPr id="96" name="Google Shape;96;p19"/>
          <p:cNvSpPr/>
          <p:nvPr/>
        </p:nvSpPr>
        <p:spPr>
          <a:xfrm>
            <a:off x="453600" y="936925"/>
            <a:ext cx="8236800" cy="945000"/>
          </a:xfrm>
          <a:prstGeom prst="rect">
            <a:avLst/>
          </a:prstGeom>
          <a:solidFill>
            <a:srgbClr val="EEECE1">
              <a:alpha val="7484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1200">
                <a:latin typeface="Microsoft JhengHei"/>
                <a:ea typeface="Microsoft JhengHei"/>
                <a:cs typeface="Microsoft JhengHei"/>
                <a:sym typeface="Microsoft JhengHei"/>
              </a:rPr>
              <a:t>Data Analysis Basic Tools</a:t>
            </a:r>
            <a:endParaRPr b="1" sz="1200">
              <a:latin typeface="Microsoft JhengHei"/>
              <a:ea typeface="Microsoft JhengHei"/>
              <a:cs typeface="Microsoft JhengHei"/>
              <a:sym typeface="Microsoft JhengHei"/>
            </a:endParaRPr>
          </a:p>
        </p:txBody>
      </p:sp>
      <p:sp>
        <p:nvSpPr>
          <p:cNvPr id="97" name="Google Shape;97;p19"/>
          <p:cNvSpPr/>
          <p:nvPr/>
        </p:nvSpPr>
        <p:spPr>
          <a:xfrm>
            <a:off x="575125" y="1352500"/>
            <a:ext cx="1905600" cy="374400"/>
          </a:xfrm>
          <a:prstGeom prst="roundRect">
            <a:avLst>
              <a:gd fmla="val 16667" name="adj"/>
            </a:avLst>
          </a:prstGeom>
          <a:solidFill>
            <a:srgbClr val="A6AA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Python</a:t>
            </a:r>
            <a:endParaRPr>
              <a:latin typeface="Microsoft JhengHei"/>
              <a:ea typeface="Microsoft JhengHei"/>
              <a:cs typeface="Microsoft JhengHei"/>
              <a:sym typeface="Microsoft JhengHei"/>
            </a:endParaRPr>
          </a:p>
        </p:txBody>
      </p:sp>
      <p:sp>
        <p:nvSpPr>
          <p:cNvPr id="98" name="Google Shape;98;p19"/>
          <p:cNvSpPr/>
          <p:nvPr/>
        </p:nvSpPr>
        <p:spPr>
          <a:xfrm>
            <a:off x="2604510" y="1352500"/>
            <a:ext cx="1905600" cy="374400"/>
          </a:xfrm>
          <a:prstGeom prst="roundRect">
            <a:avLst>
              <a:gd fmla="val 16667" name="adj"/>
            </a:avLst>
          </a:prstGeom>
          <a:solidFill>
            <a:srgbClr val="A6AA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Numpy</a:t>
            </a:r>
            <a:endParaRPr>
              <a:latin typeface="Microsoft JhengHei"/>
              <a:ea typeface="Microsoft JhengHei"/>
              <a:cs typeface="Microsoft JhengHei"/>
              <a:sym typeface="Microsoft JhengHei"/>
            </a:endParaRPr>
          </a:p>
        </p:txBody>
      </p:sp>
      <p:sp>
        <p:nvSpPr>
          <p:cNvPr id="99" name="Google Shape;99;p19"/>
          <p:cNvSpPr/>
          <p:nvPr/>
        </p:nvSpPr>
        <p:spPr>
          <a:xfrm>
            <a:off x="4633875" y="1352500"/>
            <a:ext cx="1905600" cy="374400"/>
          </a:xfrm>
          <a:prstGeom prst="roundRect">
            <a:avLst>
              <a:gd fmla="val 16667" name="adj"/>
            </a:avLst>
          </a:prstGeom>
          <a:solidFill>
            <a:srgbClr val="A6AA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Pandas</a:t>
            </a:r>
            <a:endParaRPr>
              <a:latin typeface="Microsoft JhengHei"/>
              <a:ea typeface="Microsoft JhengHei"/>
              <a:cs typeface="Microsoft JhengHei"/>
              <a:sym typeface="Microsoft JhengHei"/>
            </a:endParaRPr>
          </a:p>
        </p:txBody>
      </p:sp>
      <p:sp>
        <p:nvSpPr>
          <p:cNvPr id="100" name="Google Shape;100;p19"/>
          <p:cNvSpPr/>
          <p:nvPr/>
        </p:nvSpPr>
        <p:spPr>
          <a:xfrm>
            <a:off x="6663250" y="1352500"/>
            <a:ext cx="1905600" cy="374400"/>
          </a:xfrm>
          <a:prstGeom prst="roundRect">
            <a:avLst>
              <a:gd fmla="val 16667" name="adj"/>
            </a:avLst>
          </a:prstGeom>
          <a:solidFill>
            <a:srgbClr val="A6AAA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Matplotlib &amp; Seaborn</a:t>
            </a:r>
            <a:endParaRPr>
              <a:latin typeface="Microsoft JhengHei"/>
              <a:ea typeface="Microsoft JhengHei"/>
              <a:cs typeface="Microsoft JhengHei"/>
              <a:sym typeface="Microsoft JhengHei"/>
            </a:endParaRPr>
          </a:p>
        </p:txBody>
      </p:sp>
      <p:sp>
        <p:nvSpPr>
          <p:cNvPr id="101" name="Google Shape;101;p19"/>
          <p:cNvSpPr/>
          <p:nvPr/>
        </p:nvSpPr>
        <p:spPr>
          <a:xfrm>
            <a:off x="575125" y="2381900"/>
            <a:ext cx="1905600" cy="374400"/>
          </a:xfrm>
          <a:prstGeom prst="roundRect">
            <a:avLst>
              <a:gd fmla="val 16667"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Neural Network</a:t>
            </a:r>
            <a:endParaRPr>
              <a:latin typeface="Microsoft JhengHei"/>
              <a:ea typeface="Microsoft JhengHei"/>
              <a:cs typeface="Microsoft JhengHei"/>
              <a:sym typeface="Microsoft JhengHei"/>
            </a:endParaRPr>
          </a:p>
        </p:txBody>
      </p:sp>
      <p:sp>
        <p:nvSpPr>
          <p:cNvPr id="102" name="Google Shape;102;p19"/>
          <p:cNvSpPr/>
          <p:nvPr/>
        </p:nvSpPr>
        <p:spPr>
          <a:xfrm>
            <a:off x="2604500" y="2381900"/>
            <a:ext cx="1905600" cy="374400"/>
          </a:xfrm>
          <a:prstGeom prst="roundRect">
            <a:avLst>
              <a:gd fmla="val 16667"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PyTorch</a:t>
            </a:r>
            <a:endParaRPr>
              <a:latin typeface="Microsoft JhengHei"/>
              <a:ea typeface="Microsoft JhengHei"/>
              <a:cs typeface="Microsoft JhengHei"/>
              <a:sym typeface="Microsoft JhengHei"/>
            </a:endParaRPr>
          </a:p>
        </p:txBody>
      </p:sp>
      <p:sp>
        <p:nvSpPr>
          <p:cNvPr id="103" name="Google Shape;103;p19"/>
          <p:cNvSpPr/>
          <p:nvPr/>
        </p:nvSpPr>
        <p:spPr>
          <a:xfrm>
            <a:off x="4633875" y="2381900"/>
            <a:ext cx="1905600" cy="374400"/>
          </a:xfrm>
          <a:prstGeom prst="roundRect">
            <a:avLst>
              <a:gd fmla="val 16667"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Model Training</a:t>
            </a:r>
            <a:endParaRPr>
              <a:latin typeface="Microsoft JhengHei"/>
              <a:ea typeface="Microsoft JhengHei"/>
              <a:cs typeface="Microsoft JhengHei"/>
              <a:sym typeface="Microsoft JhengHei"/>
            </a:endParaRPr>
          </a:p>
        </p:txBody>
      </p:sp>
      <p:sp>
        <p:nvSpPr>
          <p:cNvPr id="104" name="Google Shape;104;p19"/>
          <p:cNvSpPr/>
          <p:nvPr/>
        </p:nvSpPr>
        <p:spPr>
          <a:xfrm>
            <a:off x="6663250" y="2381900"/>
            <a:ext cx="1905600" cy="374400"/>
          </a:xfrm>
          <a:prstGeom prst="roundRect">
            <a:avLst>
              <a:gd fmla="val 16667" name="adj"/>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NLP</a:t>
            </a:r>
            <a:endParaRPr>
              <a:latin typeface="Microsoft JhengHei"/>
              <a:ea typeface="Microsoft JhengHei"/>
              <a:cs typeface="Microsoft JhengHei"/>
              <a:sym typeface="Microsoft JhengHei"/>
            </a:endParaRPr>
          </a:p>
        </p:txBody>
      </p:sp>
      <p:sp>
        <p:nvSpPr>
          <p:cNvPr id="105" name="Google Shape;105;p19"/>
          <p:cNvSpPr/>
          <p:nvPr/>
        </p:nvSpPr>
        <p:spPr>
          <a:xfrm>
            <a:off x="453600" y="3024575"/>
            <a:ext cx="8236800" cy="945000"/>
          </a:xfrm>
          <a:prstGeom prst="rect">
            <a:avLst/>
          </a:prstGeom>
          <a:solidFill>
            <a:srgbClr val="FFF2CC">
              <a:alpha val="75000"/>
            </a:srgbClr>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1200">
                <a:solidFill>
                  <a:srgbClr val="FF9900"/>
                </a:solidFill>
                <a:latin typeface="Microsoft JhengHei"/>
                <a:ea typeface="Microsoft JhengHei"/>
                <a:cs typeface="Microsoft JhengHei"/>
                <a:sym typeface="Microsoft JhengHei"/>
              </a:rPr>
              <a:t>GenAI Techniques</a:t>
            </a:r>
            <a:endParaRPr b="1" sz="1200">
              <a:solidFill>
                <a:srgbClr val="FF9900"/>
              </a:solidFill>
              <a:latin typeface="Microsoft JhengHei"/>
              <a:ea typeface="Microsoft JhengHei"/>
              <a:cs typeface="Microsoft JhengHei"/>
              <a:sym typeface="Microsoft JhengHei"/>
            </a:endParaRPr>
          </a:p>
        </p:txBody>
      </p:sp>
      <p:sp>
        <p:nvSpPr>
          <p:cNvPr id="106" name="Google Shape;106;p19"/>
          <p:cNvSpPr/>
          <p:nvPr/>
        </p:nvSpPr>
        <p:spPr>
          <a:xfrm>
            <a:off x="1589825" y="3411300"/>
            <a:ext cx="1905600" cy="3744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LLM</a:t>
            </a:r>
            <a:endParaRPr>
              <a:latin typeface="Microsoft JhengHei"/>
              <a:ea typeface="Microsoft JhengHei"/>
              <a:cs typeface="Microsoft JhengHei"/>
              <a:sym typeface="Microsoft JhengHei"/>
            </a:endParaRPr>
          </a:p>
        </p:txBody>
      </p:sp>
      <p:sp>
        <p:nvSpPr>
          <p:cNvPr id="107" name="Google Shape;107;p19"/>
          <p:cNvSpPr/>
          <p:nvPr/>
        </p:nvSpPr>
        <p:spPr>
          <a:xfrm>
            <a:off x="3619200" y="3411300"/>
            <a:ext cx="1905600" cy="3744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Prompt Engineering</a:t>
            </a:r>
            <a:endParaRPr>
              <a:latin typeface="Microsoft JhengHei"/>
              <a:ea typeface="Microsoft JhengHei"/>
              <a:cs typeface="Microsoft JhengHei"/>
              <a:sym typeface="Microsoft JhengHei"/>
            </a:endParaRPr>
          </a:p>
        </p:txBody>
      </p:sp>
      <p:sp>
        <p:nvSpPr>
          <p:cNvPr id="108" name="Google Shape;108;p19"/>
          <p:cNvSpPr/>
          <p:nvPr/>
        </p:nvSpPr>
        <p:spPr>
          <a:xfrm>
            <a:off x="5648575" y="3411300"/>
            <a:ext cx="1905600" cy="374400"/>
          </a:xfrm>
          <a:prstGeom prst="roundRect">
            <a:avLst>
              <a:gd fmla="val 16667" name="adj"/>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LangChain</a:t>
            </a:r>
            <a:endParaRPr>
              <a:latin typeface="Microsoft JhengHei"/>
              <a:ea typeface="Microsoft JhengHei"/>
              <a:cs typeface="Microsoft JhengHei"/>
              <a:sym typeface="Microsoft JhengHei"/>
            </a:endParaRPr>
          </a:p>
        </p:txBody>
      </p:sp>
      <p:sp>
        <p:nvSpPr>
          <p:cNvPr id="109" name="Google Shape;109;p19"/>
          <p:cNvSpPr/>
          <p:nvPr/>
        </p:nvSpPr>
        <p:spPr>
          <a:xfrm>
            <a:off x="453600" y="4068400"/>
            <a:ext cx="8236800" cy="9450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TW" sz="1200">
                <a:solidFill>
                  <a:srgbClr val="38761D"/>
                </a:solidFill>
                <a:latin typeface="Microsoft JhengHei"/>
                <a:ea typeface="Microsoft JhengHei"/>
                <a:cs typeface="Microsoft JhengHei"/>
                <a:sym typeface="Microsoft JhengHei"/>
              </a:rPr>
              <a:t>Web Framework</a:t>
            </a:r>
            <a:endParaRPr b="1" sz="1200">
              <a:solidFill>
                <a:srgbClr val="38761D"/>
              </a:solidFill>
              <a:latin typeface="Microsoft JhengHei"/>
              <a:ea typeface="Microsoft JhengHei"/>
              <a:cs typeface="Microsoft JhengHei"/>
              <a:sym typeface="Microsoft JhengHei"/>
            </a:endParaRPr>
          </a:p>
        </p:txBody>
      </p:sp>
      <p:sp>
        <p:nvSpPr>
          <p:cNvPr id="110" name="Google Shape;110;p19"/>
          <p:cNvSpPr/>
          <p:nvPr/>
        </p:nvSpPr>
        <p:spPr>
          <a:xfrm>
            <a:off x="3619200" y="4455125"/>
            <a:ext cx="1905600" cy="374400"/>
          </a:xfrm>
          <a:prstGeom prst="roundRect">
            <a:avLst>
              <a:gd fmla="val 16667"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Microsoft JhengHei"/>
                <a:ea typeface="Microsoft JhengHei"/>
                <a:cs typeface="Microsoft JhengHei"/>
                <a:sym typeface="Microsoft JhengHei"/>
              </a:rPr>
              <a:t>FastAPI</a:t>
            </a:r>
            <a:endParaRPr>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597975" y="1497525"/>
            <a:ext cx="6489300" cy="1281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zh-TW"/>
              <a:t>重要平台介紹</a:t>
            </a:r>
            <a:endParaRPr b="1"/>
          </a:p>
        </p:txBody>
      </p:sp>
      <p:sp>
        <p:nvSpPr>
          <p:cNvPr id="116" name="Google Shape;116;p20"/>
          <p:cNvSpPr txBox="1"/>
          <p:nvPr>
            <p:ph idx="1" type="subTitle"/>
          </p:nvPr>
        </p:nvSpPr>
        <p:spPr>
          <a:xfrm>
            <a:off x="2597975" y="3017750"/>
            <a:ext cx="6285000" cy="646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zh-TW"/>
              <a:t>Class schedule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zh-TW"/>
              <a:t>Class schedule</a:t>
            </a:r>
            <a:endParaRPr b="1"/>
          </a:p>
        </p:txBody>
      </p:sp>
      <p:sp>
        <p:nvSpPr>
          <p:cNvPr id="122" name="Google Shape;122;p21"/>
          <p:cNvSpPr txBox="1"/>
          <p:nvPr>
            <p:ph idx="1" type="body"/>
          </p:nvPr>
        </p:nvSpPr>
        <p:spPr>
          <a:xfrm>
            <a:off x="680700" y="1021050"/>
            <a:ext cx="7941300" cy="3675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zh-TW"/>
              <a:t>請至 </a:t>
            </a:r>
            <a:r>
              <a:rPr lang="zh-TW" u="sng">
                <a:solidFill>
                  <a:schemeClr val="hlink"/>
                </a:solidFill>
                <a:hlinkClick r:id="rId3"/>
              </a:rPr>
              <a:t>https://mgr.aiacademy.tw/</a:t>
            </a:r>
            <a:r>
              <a:rPr lang="zh-TW"/>
              <a:t> 登入學號密碼</a:t>
            </a:r>
            <a:endParaRPr/>
          </a:p>
        </p:txBody>
      </p:sp>
      <p:pic>
        <p:nvPicPr>
          <p:cNvPr id="123" name="Google Shape;123;p21"/>
          <p:cNvPicPr preferRelativeResize="0"/>
          <p:nvPr/>
        </p:nvPicPr>
        <p:blipFill>
          <a:blip r:embed="rId4">
            <a:alphaModFix/>
          </a:blip>
          <a:stretch>
            <a:fillRect/>
          </a:stretch>
        </p:blipFill>
        <p:spPr>
          <a:xfrm>
            <a:off x="680700" y="1590100"/>
            <a:ext cx="5936877" cy="3035550"/>
          </a:xfrm>
          <a:prstGeom prst="rect">
            <a:avLst/>
          </a:prstGeom>
          <a:noFill/>
          <a:ln>
            <a:noFill/>
          </a:ln>
        </p:spPr>
      </p:pic>
      <p:pic>
        <p:nvPicPr>
          <p:cNvPr id="124" name="Google Shape;124;p21"/>
          <p:cNvPicPr preferRelativeResize="0"/>
          <p:nvPr/>
        </p:nvPicPr>
        <p:blipFill>
          <a:blip r:embed="rId5">
            <a:alphaModFix/>
          </a:blip>
          <a:stretch>
            <a:fillRect/>
          </a:stretch>
        </p:blipFill>
        <p:spPr>
          <a:xfrm>
            <a:off x="4442100" y="2571749"/>
            <a:ext cx="4179900" cy="1656725"/>
          </a:xfrm>
          <a:prstGeom prst="rect">
            <a:avLst/>
          </a:prstGeom>
          <a:noFill/>
          <a:ln>
            <a:noFill/>
          </a:ln>
        </p:spPr>
      </p:pic>
      <p:sp>
        <p:nvSpPr>
          <p:cNvPr id="125" name="Google Shape;125;p21"/>
          <p:cNvSpPr/>
          <p:nvPr/>
        </p:nvSpPr>
        <p:spPr>
          <a:xfrm>
            <a:off x="2353350" y="2176850"/>
            <a:ext cx="1461900" cy="151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icrosoft JhengHei"/>
              <a:ea typeface="Microsoft JhengHei"/>
              <a:cs typeface="Microsoft JhengHei"/>
              <a:sym typeface="Microsoft JhengHei"/>
            </a:endParaRPr>
          </a:p>
        </p:txBody>
      </p:sp>
      <p:sp>
        <p:nvSpPr>
          <p:cNvPr id="126" name="Google Shape;126;p21"/>
          <p:cNvSpPr/>
          <p:nvPr/>
        </p:nvSpPr>
        <p:spPr>
          <a:xfrm>
            <a:off x="4484700" y="3452425"/>
            <a:ext cx="1282800" cy="507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icrosoft JhengHei"/>
              <a:ea typeface="Microsoft JhengHei"/>
              <a:cs typeface="Microsoft JhengHei"/>
              <a:sym typeface="Microsoft JhengHei"/>
            </a:endParaRPr>
          </a:p>
        </p:txBody>
      </p:sp>
      <p:cxnSp>
        <p:nvCxnSpPr>
          <p:cNvPr id="127" name="Google Shape;127;p21"/>
          <p:cNvCxnSpPr>
            <a:stCxn id="125" idx="2"/>
            <a:endCxn id="126" idx="1"/>
          </p:cNvCxnSpPr>
          <p:nvPr/>
        </p:nvCxnSpPr>
        <p:spPr>
          <a:xfrm>
            <a:off x="3084300" y="2328350"/>
            <a:ext cx="1400400" cy="1377600"/>
          </a:xfrm>
          <a:prstGeom prst="straightConnector1">
            <a:avLst/>
          </a:prstGeom>
          <a:noFill/>
          <a:ln cap="flat" cmpd="sng" w="28575">
            <a:solidFill>
              <a:srgbClr val="FF0000"/>
            </a:solidFill>
            <a:prstDash val="solid"/>
            <a:round/>
            <a:headEnd len="med" w="med" type="none"/>
            <a:tailEnd len="med" w="med" type="triangle"/>
          </a:ln>
        </p:spPr>
      </p:cxnSp>
      <p:sp>
        <p:nvSpPr>
          <p:cNvPr id="128" name="Google Shape;128;p21"/>
          <p:cNvSpPr txBox="1"/>
          <p:nvPr/>
        </p:nvSpPr>
        <p:spPr>
          <a:xfrm>
            <a:off x="4193300" y="-92725"/>
            <a:ext cx="4659300" cy="5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2400">
                <a:solidFill>
                  <a:schemeClr val="dk1"/>
                </a:solidFill>
                <a:latin typeface="Microsoft JhengHei"/>
                <a:ea typeface="Microsoft JhengHei"/>
                <a:cs typeface="Microsoft JhengHei"/>
                <a:sym typeface="Microsoft JhengHei"/>
              </a:rPr>
              <a:t>WiFi: IEAT</a:t>
            </a:r>
            <a:endParaRPr b="1" sz="24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b="1" lang="zh-TW" sz="2400">
                <a:solidFill>
                  <a:schemeClr val="dk1"/>
                </a:solidFill>
                <a:latin typeface="Microsoft JhengHei"/>
                <a:ea typeface="Microsoft JhengHei"/>
                <a:cs typeface="Microsoft JhengHei"/>
                <a:sym typeface="Microsoft JhengHei"/>
              </a:rPr>
              <a:t>WiFi密碼： 0225813521</a:t>
            </a:r>
            <a:endParaRPr b="1" sz="24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b="1" lang="zh-TW" sz="2400">
                <a:solidFill>
                  <a:schemeClr val="dk1"/>
                </a:solidFill>
                <a:latin typeface="Microsoft JhengHei"/>
                <a:ea typeface="Microsoft JhengHei"/>
                <a:cs typeface="Microsoft JhengHei"/>
                <a:sym typeface="Microsoft JhengHei"/>
              </a:rPr>
              <a:t>密碼：aia0205</a:t>
            </a:r>
            <a:endParaRPr b="1" sz="24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zh-TW"/>
              <a:t>Class schedule</a:t>
            </a:r>
            <a:endParaRPr b="1"/>
          </a:p>
        </p:txBody>
      </p:sp>
      <p:sp>
        <p:nvSpPr>
          <p:cNvPr id="134" name="Google Shape;134;p22"/>
          <p:cNvSpPr txBox="1"/>
          <p:nvPr>
            <p:ph idx="1" type="body"/>
          </p:nvPr>
        </p:nvSpPr>
        <p:spPr>
          <a:xfrm>
            <a:off x="680700" y="1021050"/>
            <a:ext cx="7941300" cy="3675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35" name="Google Shape;135;p22"/>
          <p:cNvPicPr preferRelativeResize="0"/>
          <p:nvPr/>
        </p:nvPicPr>
        <p:blipFill>
          <a:blip r:embed="rId3">
            <a:alphaModFix/>
          </a:blip>
          <a:stretch>
            <a:fillRect/>
          </a:stretch>
        </p:blipFill>
        <p:spPr>
          <a:xfrm>
            <a:off x="873248" y="1021050"/>
            <a:ext cx="7397499" cy="3675901"/>
          </a:xfrm>
          <a:prstGeom prst="rect">
            <a:avLst/>
          </a:prstGeom>
          <a:noFill/>
          <a:ln>
            <a:noFill/>
          </a:ln>
        </p:spPr>
      </p:pic>
      <p:sp>
        <p:nvSpPr>
          <p:cNvPr id="136" name="Google Shape;136;p22"/>
          <p:cNvSpPr/>
          <p:nvPr/>
        </p:nvSpPr>
        <p:spPr>
          <a:xfrm>
            <a:off x="6615175" y="1197125"/>
            <a:ext cx="400200" cy="213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icrosoft JhengHei"/>
              <a:ea typeface="Microsoft JhengHei"/>
              <a:cs typeface="Microsoft JhengHei"/>
              <a:sym typeface="Microsoft JhengHei"/>
            </a:endParaRPr>
          </a:p>
        </p:txBody>
      </p:sp>
      <p:sp>
        <p:nvSpPr>
          <p:cNvPr id="137" name="Google Shape;137;p22"/>
          <p:cNvSpPr txBox="1"/>
          <p:nvPr/>
        </p:nvSpPr>
        <p:spPr>
          <a:xfrm>
            <a:off x="5999575" y="1410125"/>
            <a:ext cx="16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FF0000"/>
                </a:solidFill>
                <a:latin typeface="Microsoft JhengHei"/>
                <a:ea typeface="Microsoft JhengHei"/>
                <a:cs typeface="Microsoft JhengHei"/>
                <a:sym typeface="Microsoft JhengHei"/>
              </a:rPr>
              <a:t>登入後點擊課程表</a:t>
            </a:r>
            <a:endParaRPr b="1">
              <a:solidFill>
                <a:srgbClr val="FF0000"/>
              </a:solidFill>
              <a:latin typeface="Microsoft JhengHei"/>
              <a:ea typeface="Microsoft JhengHei"/>
              <a:cs typeface="Microsoft JhengHei"/>
              <a:sym typeface="Microsoft JhengHe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601250" y="130325"/>
            <a:ext cx="8100300" cy="737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zh-TW"/>
              <a:t>Class schedule</a:t>
            </a:r>
            <a:endParaRPr b="1"/>
          </a:p>
        </p:txBody>
      </p:sp>
      <p:sp>
        <p:nvSpPr>
          <p:cNvPr id="143" name="Google Shape;143;p23"/>
          <p:cNvSpPr txBox="1"/>
          <p:nvPr>
            <p:ph idx="1" type="body"/>
          </p:nvPr>
        </p:nvSpPr>
        <p:spPr>
          <a:xfrm>
            <a:off x="680700" y="1021050"/>
            <a:ext cx="7941300" cy="3675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44" name="Google Shape;144;p23"/>
          <p:cNvPicPr preferRelativeResize="0"/>
          <p:nvPr/>
        </p:nvPicPr>
        <p:blipFill>
          <a:blip r:embed="rId3">
            <a:alphaModFix/>
          </a:blip>
          <a:stretch>
            <a:fillRect/>
          </a:stretch>
        </p:blipFill>
        <p:spPr>
          <a:xfrm>
            <a:off x="935852" y="1021050"/>
            <a:ext cx="7430987" cy="3675900"/>
          </a:xfrm>
          <a:prstGeom prst="rect">
            <a:avLst/>
          </a:prstGeom>
          <a:noFill/>
          <a:ln>
            <a:noFill/>
          </a:ln>
        </p:spPr>
      </p:pic>
      <p:sp>
        <p:nvSpPr>
          <p:cNvPr id="145" name="Google Shape;145;p23"/>
          <p:cNvSpPr/>
          <p:nvPr/>
        </p:nvSpPr>
        <p:spPr>
          <a:xfrm>
            <a:off x="2657250" y="3140425"/>
            <a:ext cx="792600" cy="213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icrosoft JhengHei"/>
              <a:ea typeface="Microsoft JhengHei"/>
              <a:cs typeface="Microsoft JhengHei"/>
              <a:sym typeface="Microsoft JhengHei"/>
            </a:endParaRPr>
          </a:p>
        </p:txBody>
      </p:sp>
      <p:sp>
        <p:nvSpPr>
          <p:cNvPr id="146" name="Google Shape;146;p23"/>
          <p:cNvSpPr txBox="1"/>
          <p:nvPr/>
        </p:nvSpPr>
        <p:spPr>
          <a:xfrm>
            <a:off x="2211050" y="3291025"/>
            <a:ext cx="321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a:solidFill>
                  <a:srgbClr val="FF0000"/>
                </a:solidFill>
                <a:latin typeface="Microsoft JhengHei"/>
                <a:ea typeface="Microsoft JhengHei"/>
                <a:cs typeface="Microsoft JhengHei"/>
                <a:sym typeface="Microsoft JhengHei"/>
              </a:rPr>
              <a:t>進入</a:t>
            </a:r>
            <a:r>
              <a:rPr b="1" lang="zh-TW">
                <a:solidFill>
                  <a:srgbClr val="FF0000"/>
                </a:solidFill>
                <a:latin typeface="Microsoft JhengHei"/>
                <a:ea typeface="Microsoft JhengHei"/>
                <a:cs typeface="Microsoft JhengHei"/>
                <a:sym typeface="Microsoft JhengHei"/>
              </a:rPr>
              <a:t>課程表</a:t>
            </a:r>
            <a:r>
              <a:rPr b="1" lang="zh-TW">
                <a:solidFill>
                  <a:srgbClr val="FF0000"/>
                </a:solidFill>
                <a:latin typeface="Microsoft JhengHei"/>
                <a:ea typeface="Microsoft JhengHei"/>
                <a:cs typeface="Microsoft JhengHei"/>
                <a:sym typeface="Microsoft JhengHei"/>
              </a:rPr>
              <a:t>後，可點擊每個課程的連結即可取得教材資料</a:t>
            </a:r>
            <a:endParaRPr b="1">
              <a:solidFill>
                <a:srgbClr val="FF0000"/>
              </a:solidFill>
              <a:latin typeface="Microsoft JhengHei"/>
              <a:ea typeface="Microsoft JhengHei"/>
              <a:cs typeface="Microsoft JhengHei"/>
              <a:sym typeface="Microsoft JhengHe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597975" y="1497525"/>
            <a:ext cx="6489300" cy="1281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zh-TW"/>
              <a:t>重要平台介紹</a:t>
            </a:r>
            <a:endParaRPr b="1"/>
          </a:p>
        </p:txBody>
      </p:sp>
      <p:sp>
        <p:nvSpPr>
          <p:cNvPr id="152" name="Google Shape;152;p24"/>
          <p:cNvSpPr txBox="1"/>
          <p:nvPr>
            <p:ph idx="1" type="subTitle"/>
          </p:nvPr>
        </p:nvSpPr>
        <p:spPr>
          <a:xfrm>
            <a:off x="2597975" y="3017750"/>
            <a:ext cx="6285000" cy="646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zh-TW"/>
              <a:t>Sli.do - 線上互動平台</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