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6" r:id="rId22"/>
    <p:sldId id="308" r:id="rId23"/>
    <p:sldId id="284" r:id="rId24"/>
    <p:sldId id="311" r:id="rId25"/>
    <p:sldId id="310" r:id="rId26"/>
    <p:sldId id="309"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97237" y="2575225"/>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childTnLst>
                          </p:cTn>
                        </p:par>
                        <p:par>
                          <p:cTn id="15" fill="hold">
                            <p:stCondLst>
                              <p:cond delay="2200"/>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16398">
                                            <p:txEl>
                                              <p:pRg st="0" end="0"/>
                                            </p:txEl>
                                          </p:spTgt>
                                        </p:tgtEl>
                                        <p:attrNameLst>
                                          <p:attrName>style.visibility</p:attrName>
                                        </p:attrNameLst>
                                      </p:cBhvr>
                                      <p:to>
                                        <p:strVal val="visible"/>
                                      </p:to>
                                    </p:set>
                                    <p:anim calcmode="lin" valueType="num">
                                      <p:cBhvr>
                                        <p:cTn id="1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3970318"/>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en-US" altLang="zh-CN" sz="2800" dirty="0"/>
          </a:p>
          <a:p>
            <a:pPr marL="514350" indent="-514350">
              <a:buAutoNum type="arabicPeriod"/>
            </a:pPr>
            <a:endParaRPr lang="zh-CN" altLang="zh-CN" sz="2800" dirty="0"/>
          </a:p>
          <a:p>
            <a:r>
              <a:rPr lang="en-US" altLang="zh-CN" sz="2800" dirty="0"/>
              <a:t>    </a:t>
            </a:r>
            <a:r>
              <a:rPr lang="zh-CN" altLang="zh-CN" sz="2800" dirty="0"/>
              <a:t>我们会通过学习</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zh-CN" sz="2800" dirty="0"/>
              <a:t>经济投入为</a:t>
            </a:r>
            <a:r>
              <a:rPr lang="en-US" altLang="zh-CN" sz="2800" dirty="0"/>
              <a:t>0</a:t>
            </a:r>
            <a:r>
              <a:rPr lang="zh-CN" altLang="zh-CN" sz="2800" dirty="0"/>
              <a:t>。</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zh-CN" sz="2800" dirty="0"/>
              <a:t>具体的操作方式只需键盘就可以完成。</a:t>
            </a:r>
          </a:p>
        </p:txBody>
      </p:sp>
    </p:spTree>
    <p:extLst>
      <p:ext uri="{BB962C8B-B14F-4D97-AF65-F5344CB8AC3E}">
        <p14:creationId xmlns:p14="http://schemas.microsoft.com/office/powerpoint/2010/main" val="2264502445"/>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384995"/>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r>
              <a:rPr lang="zh-CN" altLang="en-US" sz="2800" dirty="0"/>
              <a:t>及产品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60"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4832092"/>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三</a:t>
            </a:r>
            <a:r>
              <a:rPr lang="zh-CN" altLang="zh-CN" sz="2800" dirty="0"/>
              <a:t>次，</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en-US" altLang="zh-CN" sz="2800" dirty="0"/>
              <a:t>HTML5</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Picture 2" descr="F0BE2TRD1NHSIM1616~}{D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43" y="939677"/>
            <a:ext cx="8494008" cy="323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E:\qq\553090285\Image\Group\02U1H9K0TWGB9_O[NEY_MMB.png"/>
          <p:cNvPicPr/>
          <p:nvPr/>
        </p:nvPicPr>
        <p:blipFill>
          <a:blip r:embed="rId5">
            <a:extLst>
              <a:ext uri="{28A0092B-C50C-407E-A947-70E740481C1C}">
                <a14:useLocalDpi xmlns:a14="http://schemas.microsoft.com/office/drawing/2010/main" val="0"/>
              </a:ext>
            </a:extLst>
          </a:blip>
          <a:srcRect/>
          <a:stretch>
            <a:fillRect/>
          </a:stretch>
        </p:blipFill>
        <p:spPr bwMode="auto">
          <a:xfrm>
            <a:off x="3685327" y="4399376"/>
            <a:ext cx="7711492" cy="1957461"/>
          </a:xfrm>
          <a:prstGeom prst="rect">
            <a:avLst/>
          </a:prstGeom>
          <a:noFill/>
          <a:ln>
            <a:noFill/>
          </a:ln>
        </p:spPr>
      </p:pic>
    </p:spTree>
    <p:extLst>
      <p:ext uri="{BB962C8B-B14F-4D97-AF65-F5344CB8AC3E}">
        <p14:creationId xmlns:p14="http://schemas.microsoft.com/office/powerpoint/2010/main" val="3207784011"/>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970318"/>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zh-CN" sz="2800" dirty="0"/>
              <a:t>每次文件上传到</a:t>
            </a:r>
            <a:r>
              <a:rPr lang="en-US" altLang="zh-CN" sz="2800" dirty="0" err="1"/>
              <a:t>git</a:t>
            </a:r>
            <a:r>
              <a:rPr lang="zh-CN" altLang="zh-CN" sz="2800" dirty="0"/>
              <a:t>上进行管理</a:t>
            </a:r>
          </a:p>
          <a:p>
            <a:pPr lvl="0"/>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4401205"/>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en-US" altLang="zh-CN" sz="2800" dirty="0"/>
              <a:t>   </a:t>
            </a:r>
            <a:r>
              <a:rPr lang="zh-CN" altLang="zh-CN" sz="2800" dirty="0"/>
              <a:t>无</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5h</a:t>
            </a:r>
            <a:r>
              <a:rPr lang="zh-CN" altLang="en-US" sz="3200" dirty="0"/>
              <a:t>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95</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95</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忙于学习任务，没有充足时间玩大型游戏的大学生</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396479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endParaRPr lang="en-US" altLang="zh-CN" sz="2400" dirty="0">
              <a:solidFill>
                <a:srgbClr val="262626"/>
              </a:solidFill>
              <a:latin typeface="+mn-ea"/>
            </a:endParaRPr>
          </a:p>
          <a:p>
            <a:pPr defTabSz="1083041" fontAlgn="base">
              <a:lnSpc>
                <a:spcPct val="150000"/>
              </a:lnSpc>
              <a:spcBef>
                <a:spcPct val="0"/>
              </a:spcBef>
              <a:spcAft>
                <a:spcPct val="0"/>
              </a:spcAft>
            </a:pPr>
            <a:endParaRPr lang="zh-CN" altLang="en-US"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p>
        </p:txBody>
      </p:sp>
    </p:spTree>
    <p:extLst>
      <p:ext uri="{BB962C8B-B14F-4D97-AF65-F5344CB8AC3E}">
        <p14:creationId xmlns:p14="http://schemas.microsoft.com/office/powerpoint/2010/main" val="2808833033"/>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1139</Words>
  <Application>Microsoft Office PowerPoint</Application>
  <PresentationFormat>宽屏</PresentationFormat>
  <Paragraphs>181</Paragraphs>
  <Slides>28</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25</cp:revision>
  <dcterms:created xsi:type="dcterms:W3CDTF">2017-08-30T16:25:13Z</dcterms:created>
  <dcterms:modified xsi:type="dcterms:W3CDTF">2019-03-17T13:33:58Z</dcterms:modified>
</cp:coreProperties>
</file>