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24" r:id="rId23"/>
    <p:sldId id="325" r:id="rId24"/>
    <p:sldId id="318"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emf"/><Relationship Id="rId5" Type="http://schemas.openxmlformats.org/officeDocument/2006/relationships/package" Target="../embeddings/Microsoft_Visio___1.vsdx"/><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14E6324F-9727-4FD1-83D3-06D86E33FEBA}"/>
              </a:ext>
            </a:extLst>
          </p:cNvPr>
          <p:cNvGrpSpPr/>
          <p:nvPr/>
        </p:nvGrpSpPr>
        <p:grpSpPr>
          <a:xfrm>
            <a:off x="503370" y="487714"/>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id="{A4891A0A-A20E-46F6-A3A0-AAB8994637E7}"/>
              </a:ext>
            </a:extLst>
          </p:cNvPr>
          <p:cNvSpPr txBox="1">
            <a:spLocks noChangeArrowheads="1"/>
          </p:cNvSpPr>
          <p:nvPr/>
        </p:nvSpPr>
        <p:spPr bwMode="auto">
          <a:xfrm>
            <a:off x="1480445" y="421736"/>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id="{1A8E7087-8EA0-40E7-B880-5AD2C687FF42}"/>
              </a:ext>
            </a:extLst>
          </p:cNvPr>
          <p:cNvPicPr/>
          <p:nvPr/>
        </p:nvPicPr>
        <p:blipFill>
          <a:blip r:embed="rId4"/>
          <a:stretch>
            <a:fillRect/>
          </a:stretch>
        </p:blipFill>
        <p:spPr>
          <a:xfrm>
            <a:off x="538208" y="1524918"/>
            <a:ext cx="5274310" cy="4845367"/>
          </a:xfrm>
          <a:prstGeom prst="rect">
            <a:avLst/>
          </a:prstGeom>
        </p:spPr>
      </p:pic>
      <p:pic>
        <p:nvPicPr>
          <p:cNvPr id="13" name="图片 12">
            <a:extLst>
              <a:ext uri="{FF2B5EF4-FFF2-40B4-BE49-F238E27FC236}">
                <a16:creationId xmlns:a16="http://schemas.microsoft.com/office/drawing/2014/main" id="{7D6142D6-D4ED-4F14-A212-C8EB062BEFD8}"/>
              </a:ext>
            </a:extLst>
          </p:cNvPr>
          <p:cNvPicPr/>
          <p:nvPr/>
        </p:nvPicPr>
        <p:blipFill>
          <a:blip r:embed="rId5"/>
          <a:stretch>
            <a:fillRect/>
          </a:stretch>
        </p:blipFill>
        <p:spPr>
          <a:xfrm>
            <a:off x="5812518" y="1524917"/>
            <a:ext cx="5709440" cy="4845367"/>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90" r:id="rId5" imgW="4770191" imgH="2903267" progId="Visio.Drawing.15">
                  <p:embed/>
                </p:oleObj>
              </mc:Choice>
              <mc:Fallback>
                <p:oleObj r:id="rId5" imgW="4770191" imgH="2903267" progId="Visio.Drawing.15">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开始界面</a:t>
            </a:r>
          </a:p>
        </p:txBody>
      </p:sp>
      <p:sp>
        <p:nvSpPr>
          <p:cNvPr id="10" name="圆角矩形 14">
            <a:extLst>
              <a:ext uri="{FF2B5EF4-FFF2-40B4-BE49-F238E27FC236}">
                <a16:creationId xmlns:a16="http://schemas.microsoft.com/office/drawing/2014/main"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pic>
        <p:nvPicPr>
          <p:cNvPr id="6" name="图片 5">
            <a:extLst>
              <a:ext uri="{FF2B5EF4-FFF2-40B4-BE49-F238E27FC236}">
                <a16:creationId xmlns:a16="http://schemas.microsoft.com/office/drawing/2014/main"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pic>
        <p:nvPicPr>
          <p:cNvPr id="2" name="图片 1">
            <a:extLst>
              <a:ext uri="{FF2B5EF4-FFF2-40B4-BE49-F238E27FC236}">
                <a16:creationId xmlns:a16="http://schemas.microsoft.com/office/drawing/2014/main" id="{7B8B6112-E54A-4080-8421-D657D3638BD6}"/>
              </a:ext>
            </a:extLst>
          </p:cNvPr>
          <p:cNvPicPr>
            <a:picLocks noChangeAspect="1"/>
          </p:cNvPicPr>
          <p:nvPr/>
        </p:nvPicPr>
        <p:blipFill>
          <a:blip r:embed="rId4"/>
          <a:stretch>
            <a:fillRect/>
          </a:stretch>
        </p:blipFill>
        <p:spPr>
          <a:xfrm>
            <a:off x="609202" y="5460635"/>
            <a:ext cx="5654530" cy="731583"/>
          </a:xfrm>
          <a:prstGeom prst="rect">
            <a:avLst/>
          </a:prstGeom>
        </p:spPr>
      </p:pic>
      <p:sp>
        <p:nvSpPr>
          <p:cNvPr id="7" name="圆角矩形 14">
            <a:extLst>
              <a:ext uri="{FF2B5EF4-FFF2-40B4-BE49-F238E27FC236}">
                <a16:creationId xmlns:a16="http://schemas.microsoft.com/office/drawing/2014/main"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1567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Python</a:t>
            </a:r>
            <a:r>
              <a:rPr lang="zh-CN" altLang="en-US" sz="2000" dirty="0">
                <a:solidFill>
                  <a:srgbClr val="262626"/>
                </a:solidFill>
                <a:latin typeface="+mn-ea"/>
              </a:rPr>
              <a:t>：</a:t>
            </a:r>
            <a:r>
              <a:rPr lang="en-US" altLang="zh-CN" sz="2000" dirty="0">
                <a:solidFill>
                  <a:srgbClr val="262626"/>
                </a:solidFill>
                <a:latin typeface="+mn-ea"/>
              </a:rPr>
              <a:t>Python</a:t>
            </a:r>
            <a:r>
              <a:rPr lang="zh-CN" altLang="en-US" sz="2000" dirty="0">
                <a:solidFill>
                  <a:srgbClr val="262626"/>
                </a:solidFill>
                <a:latin typeface="+mn-ea"/>
              </a:rPr>
              <a:t>是一种计算机程序设计语言。是一种动态的、面向对象的脚本语言，最初被设计用于编写自动化脚本</a:t>
            </a:r>
            <a:r>
              <a:rPr lang="en-US" altLang="zh-CN" sz="2000" dirty="0">
                <a:solidFill>
                  <a:srgbClr val="262626"/>
                </a:solidFill>
                <a:latin typeface="+mn-ea"/>
              </a:rPr>
              <a:t>(shell)</a:t>
            </a:r>
            <a:r>
              <a:rPr lang="zh-CN" altLang="en-US" sz="2000" dirty="0">
                <a:solidFill>
                  <a:srgbClr val="262626"/>
                </a:solidFill>
                <a:latin typeface="+mn-ea"/>
              </a:rPr>
              <a:t>，随着版本的不断更新和语言新功能的添加，越来越多被用于独立的、大型项目的开发。</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2508247"/>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2" y="3147312"/>
            <a:ext cx="11552808" cy="3539430"/>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用户类别：</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管理人员</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普通用户</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1717</Words>
  <Application>Microsoft Office PowerPoint</Application>
  <PresentationFormat>宽屏</PresentationFormat>
  <Paragraphs>128</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54</cp:revision>
  <dcterms:created xsi:type="dcterms:W3CDTF">2017-08-30T16:25:13Z</dcterms:created>
  <dcterms:modified xsi:type="dcterms:W3CDTF">2019-04-09T02:58:59Z</dcterms:modified>
</cp:coreProperties>
</file>