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D810-D67A-437F-8275-B9A2768BFD5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CBAF-D949-4DD3-B4AC-121D715AA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78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D810-D67A-437F-8275-B9A2768BFD5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CBAF-D949-4DD3-B4AC-121D715AA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93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D810-D67A-437F-8275-B9A2768BFD5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CBAF-D949-4DD3-B4AC-121D715AA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D810-D67A-437F-8275-B9A2768BFD5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CBAF-D949-4DD3-B4AC-121D715AA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83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D810-D67A-437F-8275-B9A2768BFD5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CBAF-D949-4DD3-B4AC-121D715AA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4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D810-D67A-437F-8275-B9A2768BFD5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CBAF-D949-4DD3-B4AC-121D715AA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10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D810-D67A-437F-8275-B9A2768BFD5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CBAF-D949-4DD3-B4AC-121D715AA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15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9954"/>
          </a:xfrm>
        </p:spPr>
        <p:txBody>
          <a:bodyPr>
            <a:normAutofit/>
          </a:bodyPr>
          <a:lstStyle>
            <a:lvl1pPr>
              <a:defRPr sz="2400">
                <a:latin typeface="HGS明朝B" panose="02020800000000000000" pitchFamily="18" charset="-128"/>
                <a:ea typeface="HGS明朝B" panose="02020800000000000000" pitchFamily="18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028D810-D67A-437F-8275-B9A2768BFD59}" type="datetimeFigureOut">
              <a:rPr kumimoji="1" lang="ja-JP" altLang="en-US" smtClean="0"/>
              <a:pPr/>
              <a:t>2022/5/27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83594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CBBCBAF-D949-4DD3-B4AC-121D715AAB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5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D810-D67A-437F-8275-B9A2768BFD5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CBAF-D949-4DD3-B4AC-121D715AA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6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D810-D67A-437F-8275-B9A2768BFD5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CBAF-D949-4DD3-B4AC-121D715AA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06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D810-D67A-437F-8275-B9A2768BFD5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CBAF-D949-4DD3-B4AC-121D715AA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3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D810-D67A-437F-8275-B9A2768BFD59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CBAF-D949-4DD3-B4AC-121D715AA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25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2BD57-1F8E-4751-AD16-11E206AA6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HGS明朝B" panose="02020800000000000000" pitchFamily="18" charset="-128"/>
                <a:ea typeface="HGS明朝B" panose="02020800000000000000" pitchFamily="18" charset="-128"/>
              </a:rPr>
              <a:t>ライブラリ利用方法</a:t>
            </a:r>
          </a:p>
        </p:txBody>
      </p:sp>
    </p:spTree>
    <p:extLst>
      <p:ext uri="{BB962C8B-B14F-4D97-AF65-F5344CB8AC3E}">
        <p14:creationId xmlns:p14="http://schemas.microsoft.com/office/powerpoint/2010/main" val="23710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0516F-30A9-4518-A0F6-22FA2F22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環境構築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BB821B-6B54-474F-86C8-79BBFDE09596}"/>
              </a:ext>
            </a:extLst>
          </p:cNvPr>
          <p:cNvSpPr txBox="1"/>
          <p:nvPr/>
        </p:nvSpPr>
        <p:spPr>
          <a:xfrm>
            <a:off x="0" y="58592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GS明朝B" panose="02020800000000000000" pitchFamily="18" charset="-128"/>
                <a:ea typeface="HGS明朝B" panose="02020800000000000000" pitchFamily="18" charset="-128"/>
              </a:rPr>
              <a:t>python3 PIP.py</a:t>
            </a:r>
            <a:endParaRPr kumimoji="1" lang="ja-JP" altLang="en-US" dirty="0"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98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0516F-30A9-4518-A0F6-22FA2F22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  <a:r>
              <a:rPr kumimoji="1" lang="en-US" altLang="ja-JP" dirty="0"/>
              <a:t>【 OperationPandas.py 】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BB821B-6B54-474F-86C8-79BBFDE09596}"/>
              </a:ext>
            </a:extLst>
          </p:cNvPr>
          <p:cNvSpPr txBox="1"/>
          <p:nvPr/>
        </p:nvSpPr>
        <p:spPr>
          <a:xfrm>
            <a:off x="0" y="58592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>
                <a:latin typeface="HGS明朝B" panose="02020800000000000000" pitchFamily="18" charset="-128"/>
                <a:ea typeface="HGS明朝B" panose="02020800000000000000" pitchFamily="18" charset="-128"/>
              </a:rPr>
              <a:t>a</a:t>
            </a:r>
            <a:endParaRPr kumimoji="1" lang="ja-JP" altLang="en-US" dirty="0"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296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16</Words>
  <Application>Microsoft Office PowerPoint</Application>
  <PresentationFormat>画面に合わせる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HGS明朝B</vt:lpstr>
      <vt:lpstr>Arial</vt:lpstr>
      <vt:lpstr>Calibri</vt:lpstr>
      <vt:lpstr>Calibri Light</vt:lpstr>
      <vt:lpstr>Times New Roman</vt:lpstr>
      <vt:lpstr>Office テーマ</vt:lpstr>
      <vt:lpstr>ライブラリ利用方法</vt:lpstr>
      <vt:lpstr>環境構築</vt:lpstr>
      <vt:lpstr>目次【 OperationPandas.py 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ライブラリ利用方法</dc:title>
  <dc:creator>善光寺 慎悟</dc:creator>
  <cp:lastModifiedBy>善光寺 慎悟</cp:lastModifiedBy>
  <cp:revision>1</cp:revision>
  <dcterms:created xsi:type="dcterms:W3CDTF">2022-05-27T00:53:33Z</dcterms:created>
  <dcterms:modified xsi:type="dcterms:W3CDTF">2022-05-27T05:10:21Z</dcterms:modified>
</cp:coreProperties>
</file>