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78" r:id="rId4"/>
    <p:sldId id="279" r:id="rId5"/>
    <p:sldId id="285" r:id="rId6"/>
    <p:sldId id="281" r:id="rId7"/>
    <p:sldId id="282" r:id="rId8"/>
    <p:sldId id="284" r:id="rId9"/>
    <p:sldId id="283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2014/4/4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2014/4/4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youtu.be/BwHkg1rOEW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04</a:t>
            </a:r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2014/4/4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2093" y="1412776"/>
            <a:ext cx="5999814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endParaRPr lang="en-US" altLang="zh-TW" smtClean="0"/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en-US" altLang="zh-TW" smtClean="0"/>
              <a:t>Remote Display</a:t>
            </a:r>
            <a:endParaRPr lang="en-US" altLang="zh-TW" dirty="0"/>
          </a:p>
          <a:p>
            <a:pPr>
              <a:spcBef>
                <a:spcPts val="1300"/>
              </a:spcBef>
            </a:pPr>
            <a:endParaRPr lang="en-US" altLang="zh-TW" dirty="0"/>
          </a:p>
          <a:p>
            <a:pPr>
              <a:spcBef>
                <a:spcPts val="1300"/>
              </a:spcBef>
            </a:pPr>
            <a:r>
              <a:rPr lang="en-US" altLang="zh-TW" smtClean="0"/>
              <a:t>VNC software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Remote Display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WiFi-Miracast</a:t>
            </a:r>
            <a:endParaRPr lang="en-US" altLang="zh-TW"/>
          </a:p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1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WiFi-Miracast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/>
              <a:t>Miracast is a </a:t>
            </a:r>
            <a:r>
              <a:rPr lang="en-US" altLang="zh-TW">
                <a:solidFill>
                  <a:srgbClr val="FF0000"/>
                </a:solidFill>
              </a:rPr>
              <a:t>peer-to-peer</a:t>
            </a:r>
            <a:r>
              <a:rPr lang="en-US" altLang="zh-TW"/>
              <a:t> wireless screencasting standard formed via </a:t>
            </a:r>
            <a:r>
              <a:rPr lang="en-US" altLang="zh-TW">
                <a:solidFill>
                  <a:srgbClr val="FF0000"/>
                </a:solidFill>
              </a:rPr>
              <a:t>Wi-Fi</a:t>
            </a:r>
            <a:r>
              <a:rPr lang="en-US" altLang="zh-TW"/>
              <a:t> Direct connections in a manner similar to </a:t>
            </a:r>
            <a:r>
              <a:rPr lang="en-US" altLang="zh-TW" smtClean="0"/>
              <a:t>Bluetooth.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Android 4.2 or later</a:t>
            </a:r>
          </a:p>
          <a:p>
            <a:r>
              <a:rPr lang="en-US" altLang="zh-TW">
                <a:solidFill>
                  <a:srgbClr val="FF0000"/>
                </a:solidFill>
              </a:rPr>
              <a:t>Can't Control</a:t>
            </a:r>
          </a:p>
          <a:p>
            <a:endParaRPr lang="en-US" altLang="zh-TW"/>
          </a:p>
          <a:p>
            <a:r>
              <a:rPr lang="en-US" altLang="zh-TW" smtClean="0"/>
              <a:t>Features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en-US" altLang="zh-TW" smtClean="0"/>
              <a:t>Cross-platform</a:t>
            </a:r>
          </a:p>
          <a:p>
            <a:pPr lvl="1"/>
            <a:r>
              <a:rPr lang="en-US" altLang="zh-TW" smtClean="0"/>
              <a:t>Video + Audio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pic>
        <p:nvPicPr>
          <p:cNvPr id="1026" name="Picture 2" descr="http://img.my.csdn.net/uploads/201301/06/1357478712_84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238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2cm.com.tw/news/images/N1304260043201304261951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34" y="2737429"/>
            <a:ext cx="2132966" cy="33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Chromecast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4649688" cy="4713387"/>
          </a:xfrm>
        </p:spPr>
        <p:txBody>
          <a:bodyPr/>
          <a:lstStyle/>
          <a:p>
            <a:r>
              <a:rPr lang="en-US" altLang="zh-TW" smtClean="0"/>
              <a:t>Wi-Fi</a:t>
            </a:r>
          </a:p>
          <a:p>
            <a:r>
              <a:rPr lang="en-US" altLang="zh-TW" smtClean="0"/>
              <a:t>Needs a hardware device</a:t>
            </a:r>
          </a:p>
          <a:p>
            <a:r>
              <a:rPr lang="en-US" altLang="zh-TW"/>
              <a:t>Can't Control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7" name="AutoShape 2" descr="Chromecas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4" descr="Chromecas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2776"/>
            <a:ext cx="2969905" cy="475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googlecast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61964"/>
            <a:ext cx="666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00"/>
              </a:spcBef>
            </a:pPr>
            <a:r>
              <a:rPr lang="en-US" altLang="zh-TW"/>
              <a:t>VNC software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RFB protocol</a:t>
            </a:r>
          </a:p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RFB protocol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Remote FrameBuffer</a:t>
            </a:r>
          </a:p>
          <a:p>
            <a:pPr lvl="1"/>
            <a:r>
              <a:rPr lang="en-US" altLang="zh-TW"/>
              <a:t>Display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put a rectangle of pixel data at a given x,y </a:t>
            </a:r>
            <a:r>
              <a:rPr lang="en-US" altLang="zh-TW" smtClean="0"/>
              <a:t>position</a:t>
            </a:r>
            <a:endParaRPr lang="en-US" altLang="zh-TW"/>
          </a:p>
          <a:p>
            <a:pPr lvl="1"/>
            <a:r>
              <a:rPr lang="en-US" altLang="zh-TW"/>
              <a:t>Input </a:t>
            </a:r>
            <a:r>
              <a:rPr lang="en-US" altLang="zh-TW" smtClean="0"/>
              <a:t>protocol</a:t>
            </a:r>
          </a:p>
          <a:p>
            <a:pPr lvl="2"/>
            <a:r>
              <a:rPr lang="en-US" altLang="zh-TW"/>
              <a:t>Input events are simply sent to the server by </a:t>
            </a:r>
            <a:r>
              <a:rPr lang="en-US" altLang="zh-TW" smtClean="0"/>
              <a:t>the client </a:t>
            </a:r>
            <a:r>
              <a:rPr lang="en-US" altLang="zh-TW"/>
              <a:t>whenever the user presses a key or pointer button, or whenever the </a:t>
            </a:r>
            <a:r>
              <a:rPr lang="en-US" altLang="zh-TW" smtClean="0"/>
              <a:t>pointing device </a:t>
            </a:r>
            <a:r>
              <a:rPr lang="en-US" altLang="zh-TW"/>
              <a:t>is moved.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Features of VNC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Virtual </a:t>
            </a:r>
            <a:r>
              <a:rPr lang="en-US" altLang="zh-TW"/>
              <a:t>Network </a:t>
            </a:r>
            <a:r>
              <a:rPr lang="en-US" altLang="zh-TW" smtClean="0"/>
              <a:t>Computing</a:t>
            </a:r>
          </a:p>
          <a:p>
            <a:pPr lvl="1"/>
            <a:r>
              <a:rPr lang="en-US" altLang="zh-TW" smtClean="0"/>
              <a:t>Thin Client</a:t>
            </a:r>
          </a:p>
          <a:p>
            <a:pPr lvl="2"/>
            <a:r>
              <a:rPr lang="en-US" altLang="zh-TW" smtClean="0"/>
              <a:t>VNC Server </a:t>
            </a:r>
            <a:r>
              <a:rPr lang="en-US" altLang="zh-TW" smtClean="0">
                <a:sym typeface="Wingdings" pitchFamily="2" charset="2"/>
              </a:rPr>
              <a:t>-- VNC Client(</a:t>
            </a:r>
            <a:r>
              <a:rPr lang="en-US" altLang="zh-TW" smtClean="0"/>
              <a:t>Viewer)</a:t>
            </a:r>
          </a:p>
          <a:p>
            <a:pPr lvl="1"/>
            <a:r>
              <a:rPr lang="en-US" altLang="zh-TW" smtClean="0"/>
              <a:t>TCP/IP</a:t>
            </a:r>
          </a:p>
          <a:p>
            <a:pPr lvl="1"/>
            <a:r>
              <a:rPr lang="en-US" altLang="zh-TW"/>
              <a:t>Cross-platform </a:t>
            </a:r>
            <a:r>
              <a:rPr lang="en-US" altLang="zh-TW" smtClean="0"/>
              <a:t>Viewer</a:t>
            </a:r>
          </a:p>
          <a:p>
            <a:pPr lvl="2"/>
            <a:r>
              <a:rPr lang="en-US" altLang="zh-TW" smtClean="0"/>
              <a:t>(</a:t>
            </a:r>
            <a:r>
              <a:rPr lang="en-US" altLang="zh-TW"/>
              <a:t>Server not </a:t>
            </a:r>
            <a:r>
              <a:rPr lang="en-US" altLang="zh-TW" smtClean="0"/>
              <a:t>include)</a:t>
            </a:r>
          </a:p>
          <a:p>
            <a:pPr lvl="1"/>
            <a:r>
              <a:rPr lang="en-US" altLang="zh-TW" smtClean="0"/>
              <a:t>Through network speed to change fps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VNC DEMO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http://</a:t>
            </a:r>
            <a:r>
              <a:rPr lang="en-US" altLang="zh-TW" smtClean="0">
                <a:hlinkClick r:id="rId2"/>
              </a:rPr>
              <a:t>youtu.be/BwHkg1rOEWM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2014/4/4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414474" y="2348880"/>
            <a:ext cx="8313466" cy="2880320"/>
            <a:chOff x="414474" y="1988840"/>
            <a:chExt cx="8313466" cy="28803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74" y="1988840"/>
              <a:ext cx="8313466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3491880" y="2564904"/>
              <a:ext cx="2232248" cy="2880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203848" y="3212976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27031" y="3429000"/>
              <a:ext cx="19442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2538</TotalTime>
  <Words>238</Words>
  <Application>Microsoft Office PowerPoint</Application>
  <PresentationFormat>如螢幕大小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嶢海龍_PPT</vt:lpstr>
      <vt:lpstr>Android手機遠端即時操控系統 Android Mobile Phone Real-time Remote Control System</vt:lpstr>
      <vt:lpstr>Contents</vt:lpstr>
      <vt:lpstr>Remote Display</vt:lpstr>
      <vt:lpstr>WiFi-Miracast</vt:lpstr>
      <vt:lpstr>Chromecast</vt:lpstr>
      <vt:lpstr>VNC software</vt:lpstr>
      <vt:lpstr>RFB protocol</vt:lpstr>
      <vt:lpstr>Features of VNC</vt:lpstr>
      <vt:lpstr>VNC DEMO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208</cp:revision>
  <dcterms:created xsi:type="dcterms:W3CDTF">2013-12-10T15:35:49Z</dcterms:created>
  <dcterms:modified xsi:type="dcterms:W3CDTF">2014-04-04T07:28:41Z</dcterms:modified>
</cp:coreProperties>
</file>