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8" r:id="rId4"/>
    <p:sldId id="279" r:id="rId5"/>
    <p:sldId id="285" r:id="rId6"/>
    <p:sldId id="281" r:id="rId7"/>
    <p:sldId id="282" r:id="rId8"/>
    <p:sldId id="284" r:id="rId9"/>
    <p:sldId id="283" r:id="rId10"/>
    <p:sldId id="27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3C9"/>
    <a:srgbClr val="0066CC"/>
    <a:srgbClr val="BAECC0"/>
    <a:srgbClr val="CCFFCC"/>
    <a:srgbClr val="F68D36"/>
    <a:srgbClr val="73B57E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825" autoAdjust="0"/>
  </p:normalViewPr>
  <p:slideViewPr>
    <p:cSldViewPr>
      <p:cViewPr varScale="1">
        <p:scale>
          <a:sx n="79" d="100"/>
          <a:sy n="79" d="100"/>
        </p:scale>
        <p:origin x="-12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2014/4/3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828600" y="6237312"/>
            <a:ext cx="2133600" cy="365125"/>
          </a:xfrm>
        </p:spPr>
        <p:txBody>
          <a:bodyPr/>
          <a:lstStyle/>
          <a:p>
            <a:fld id="{92F7D03D-0C02-460C-8828-E51E607B6361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786011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3789040"/>
            <a:ext cx="77724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407-225A-4FA5-B31C-1ABCB50A2F00}" type="datetime1">
              <a:rPr lang="zh-TW" altLang="en-US" smtClean="0"/>
              <a:t>2014/4/3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715200" cy="4713387"/>
          </a:xfrm>
          <a:noFill/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72400" y="6160219"/>
            <a:ext cx="837456" cy="365125"/>
          </a:xfrm>
        </p:spPr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96552" y="6469211"/>
            <a:ext cx="2133600" cy="365125"/>
          </a:xfrm>
        </p:spPr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  <p:grpSp>
        <p:nvGrpSpPr>
          <p:cNvPr id="7" name="Group 11"/>
          <p:cNvGrpSpPr/>
          <p:nvPr userDrawn="1"/>
        </p:nvGrpSpPr>
        <p:grpSpPr>
          <a:xfrm>
            <a:off x="721913" y="856185"/>
            <a:ext cx="7700174" cy="494209"/>
            <a:chOff x="1172584" y="1443756"/>
            <a:chExt cx="6779110" cy="646331"/>
          </a:xfrm>
        </p:grpSpPr>
        <p:sp>
          <p:nvSpPr>
            <p:cNvPr id="9" name="TextBox 12"/>
            <p:cNvSpPr txBox="1"/>
            <p:nvPr/>
          </p:nvSpPr>
          <p:spPr>
            <a:xfrm>
              <a:off x="4279317" y="1443756"/>
              <a:ext cx="569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396552" y="64692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DBAA8407-225A-4FA5-B31C-1ABCB50A2F00}" type="datetime1">
              <a:rPr lang="zh-TW" altLang="en-US" smtClean="0"/>
              <a:t>2014/4/3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sx="99000" sy="99000" algn="tl">
              <a:srgbClr val="000000">
                <a:alpha val="43137"/>
              </a:srgb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youtu.be/BwHkg1rOEW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74999"/>
            <a:ext cx="7772400" cy="1470025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  <a:r>
              <a:rPr lang="zh-TW" altLang="en-US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手機遠端</a:t>
            </a:r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即時操控系統</a:t>
            </a: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Android</a:t>
            </a:r>
            <a:r>
              <a:rPr lang="zh-TW" altLang="en-US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 </a:t>
            </a: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Mobile Phone </a:t>
            </a:r>
            <a:r>
              <a:rPr lang="en-US" altLang="zh-TW" sz="2500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Real-time Remote Control </a:t>
            </a:r>
            <a:r>
              <a:rPr lang="en-US" altLang="zh-TW" sz="2500" dirty="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System</a:t>
            </a:r>
            <a:endParaRPr lang="zh-TW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2304256"/>
          </a:xfrm>
        </p:spPr>
        <p:txBody>
          <a:bodyPr>
            <a:normAutofit/>
          </a:bodyPr>
          <a:lstStyle/>
          <a:p>
            <a:endParaRPr lang="en-US" altLang="zh-TW" sz="2800" b="1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2014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03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21</a:t>
            </a:r>
          </a:p>
          <a:p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黃騰嶢</a:t>
            </a:r>
            <a:endParaRPr lang="en-US" altLang="zh-TW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639-57B5-479A-BCD7-5A399F9A6E0E}" type="datetime1">
              <a:rPr lang="zh-TW" altLang="en-US" smtClean="0"/>
              <a:t>2014/4/3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9144000" cy="646938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20796535">
            <a:off x="918613" y="4144497"/>
            <a:ext cx="864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E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N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D</a:t>
            </a:r>
          </a:p>
          <a:p>
            <a:endParaRPr lang="zh-TW" altLang="en-US" dirty="0"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797152"/>
            <a:ext cx="5786776" cy="923330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for listening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2093" y="1412776"/>
            <a:ext cx="5999814" cy="4713387"/>
          </a:xfrm>
          <a:solidFill>
            <a:schemeClr val="bg1">
              <a:alpha val="70000"/>
            </a:schemeClr>
          </a:solidFill>
          <a:effectLst>
            <a:softEdge rad="127000"/>
          </a:effectLst>
        </p:spPr>
        <p:txBody>
          <a:bodyPr>
            <a:normAutofit/>
          </a:bodyPr>
          <a:lstStyle/>
          <a:p>
            <a:pPr>
              <a:spcBef>
                <a:spcPts val="1300"/>
              </a:spcBef>
            </a:pPr>
            <a:endParaRPr lang="en-US" altLang="zh-TW" smtClean="0"/>
          </a:p>
          <a:p>
            <a:pPr>
              <a:spcBef>
                <a:spcPts val="1300"/>
              </a:spcBef>
            </a:pPr>
            <a:endParaRPr lang="en-US" altLang="zh-TW"/>
          </a:p>
          <a:p>
            <a:pPr>
              <a:spcBef>
                <a:spcPts val="1300"/>
              </a:spcBef>
            </a:pPr>
            <a:r>
              <a:rPr lang="en-US" altLang="zh-TW" smtClean="0"/>
              <a:t>Remote Display</a:t>
            </a:r>
            <a:endParaRPr lang="en-US" altLang="zh-TW" dirty="0"/>
          </a:p>
          <a:p>
            <a:pPr>
              <a:spcBef>
                <a:spcPts val="1300"/>
              </a:spcBef>
            </a:pPr>
            <a:endParaRPr lang="en-US" altLang="zh-TW" dirty="0"/>
          </a:p>
          <a:p>
            <a:pPr>
              <a:spcBef>
                <a:spcPts val="1300"/>
              </a:spcBef>
            </a:pPr>
            <a:r>
              <a:rPr lang="en-US" altLang="zh-TW" smtClean="0"/>
              <a:t>VNC software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Remote Display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WiFi-Miracast</a:t>
            </a:r>
            <a:endParaRPr lang="en-US" altLang="zh-TW"/>
          </a:p>
          <a:p>
            <a:r>
              <a:rPr lang="en-US" altLang="zh-TW" smtClean="0"/>
              <a:t>ChromeCast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1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WiFi-Miracast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/>
              <a:t>Miracast is a </a:t>
            </a:r>
            <a:r>
              <a:rPr lang="en-US" altLang="zh-TW">
                <a:solidFill>
                  <a:srgbClr val="FF0000"/>
                </a:solidFill>
              </a:rPr>
              <a:t>peer-to-peer</a:t>
            </a:r>
            <a:r>
              <a:rPr lang="en-US" altLang="zh-TW"/>
              <a:t> wireless screencasting standard formed via </a:t>
            </a:r>
            <a:r>
              <a:rPr lang="en-US" altLang="zh-TW">
                <a:solidFill>
                  <a:srgbClr val="FF0000"/>
                </a:solidFill>
              </a:rPr>
              <a:t>Wi-Fi</a:t>
            </a:r>
            <a:r>
              <a:rPr lang="en-US" altLang="zh-TW"/>
              <a:t> Direct connections in a manner similar </a:t>
            </a:r>
            <a:r>
              <a:rPr lang="en-US" altLang="zh-TW"/>
              <a:t>to </a:t>
            </a:r>
            <a:r>
              <a:rPr lang="en-US" altLang="zh-TW" smtClean="0"/>
              <a:t>Bluetooth.</a:t>
            </a:r>
          </a:p>
          <a:p>
            <a:r>
              <a:rPr lang="en-US" altLang="zh-TW" smtClean="0"/>
              <a:t>Android 4.2 or later</a:t>
            </a:r>
          </a:p>
          <a:p>
            <a:r>
              <a:rPr lang="en-US" altLang="zh-TW"/>
              <a:t>Can't Control</a:t>
            </a:r>
          </a:p>
          <a:p>
            <a:endParaRPr lang="en-US" altLang="zh-TW"/>
          </a:p>
          <a:p>
            <a:r>
              <a:rPr lang="en-US" altLang="zh-TW" smtClean="0"/>
              <a:t>Features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en-US" altLang="zh-TW" smtClean="0"/>
              <a:t>Cross-platform</a:t>
            </a:r>
          </a:p>
          <a:p>
            <a:pPr lvl="1"/>
            <a:r>
              <a:rPr lang="en-US" altLang="zh-TW" smtClean="0"/>
              <a:t>Video + Audio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  <p:pic>
        <p:nvPicPr>
          <p:cNvPr id="1026" name="Picture 2" descr="http://img.my.csdn.net/uploads/201301/06/1357478712_84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17032"/>
            <a:ext cx="2381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2cm.com.tw/news/images/N1304260043201304261951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34" y="2737429"/>
            <a:ext cx="2132966" cy="335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Chromecast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4649688" cy="4713387"/>
          </a:xfrm>
        </p:spPr>
        <p:txBody>
          <a:bodyPr/>
          <a:lstStyle/>
          <a:p>
            <a:r>
              <a:rPr lang="en-US" altLang="zh-TW" smtClean="0"/>
              <a:t>Wi-Fi</a:t>
            </a:r>
          </a:p>
          <a:p>
            <a:r>
              <a:rPr lang="en-US" altLang="zh-TW" smtClean="0"/>
              <a:t>Needs a hardware device</a:t>
            </a:r>
          </a:p>
          <a:p>
            <a:r>
              <a:rPr lang="en-US" altLang="zh-TW"/>
              <a:t>Can't Control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7" name="AutoShape 2" descr="Chromecas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4" descr="Chromecas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12776"/>
            <a:ext cx="2969905" cy="475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googlecast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61964"/>
            <a:ext cx="6667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1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00"/>
              </a:spcBef>
            </a:pPr>
            <a:r>
              <a:rPr lang="en-US" altLang="zh-TW"/>
              <a:t>VNC software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RFB protocol</a:t>
            </a:r>
          </a:p>
          <a:p>
            <a:r>
              <a:rPr lang="en-US" altLang="zh-TW" smtClean="0"/>
              <a:t>Features of VNC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1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RFB protocol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Remote FrameBuffer</a:t>
            </a:r>
          </a:p>
          <a:p>
            <a:pPr lvl="1"/>
            <a:r>
              <a:rPr lang="en-US" altLang="zh-TW"/>
              <a:t>Display </a:t>
            </a:r>
            <a:r>
              <a:rPr lang="en-US" altLang="zh-TW" smtClean="0"/>
              <a:t>Protocol</a:t>
            </a:r>
          </a:p>
          <a:p>
            <a:pPr lvl="2"/>
            <a:r>
              <a:rPr lang="en-US" altLang="zh-TW"/>
              <a:t>put a rectangle of pixel data at a given x,y </a:t>
            </a:r>
            <a:r>
              <a:rPr lang="en-US" altLang="zh-TW" smtClean="0"/>
              <a:t>position</a:t>
            </a:r>
            <a:endParaRPr lang="en-US" altLang="zh-TW"/>
          </a:p>
          <a:p>
            <a:pPr lvl="1"/>
            <a:r>
              <a:rPr lang="en-US" altLang="zh-TW"/>
              <a:t>Input </a:t>
            </a:r>
            <a:r>
              <a:rPr lang="en-US" altLang="zh-TW" smtClean="0"/>
              <a:t>protocol</a:t>
            </a:r>
          </a:p>
          <a:p>
            <a:pPr lvl="2"/>
            <a:r>
              <a:rPr lang="en-US" altLang="zh-TW"/>
              <a:t>Input events are simply sent to the server by </a:t>
            </a:r>
            <a:r>
              <a:rPr lang="en-US" altLang="zh-TW" smtClean="0"/>
              <a:t>the client </a:t>
            </a:r>
            <a:r>
              <a:rPr lang="en-US" altLang="zh-TW"/>
              <a:t>whenever the user presses a key or pointer button, or whenever the </a:t>
            </a:r>
            <a:r>
              <a:rPr lang="en-US" altLang="zh-TW" smtClean="0"/>
              <a:t>pointing device </a:t>
            </a:r>
            <a:r>
              <a:rPr lang="en-US" altLang="zh-TW"/>
              <a:t>is moved.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Features of VNC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Virtual </a:t>
            </a:r>
            <a:r>
              <a:rPr lang="en-US" altLang="zh-TW"/>
              <a:t>Network </a:t>
            </a:r>
            <a:r>
              <a:rPr lang="en-US" altLang="zh-TW" smtClean="0"/>
              <a:t>Computing</a:t>
            </a:r>
          </a:p>
          <a:p>
            <a:pPr lvl="1"/>
            <a:r>
              <a:rPr lang="en-US" altLang="zh-TW" smtClean="0"/>
              <a:t>Thin Client</a:t>
            </a:r>
          </a:p>
          <a:p>
            <a:pPr lvl="2"/>
            <a:r>
              <a:rPr lang="en-US" altLang="zh-TW" smtClean="0"/>
              <a:t>VNC Server </a:t>
            </a:r>
            <a:r>
              <a:rPr lang="en-US" altLang="zh-TW" smtClean="0">
                <a:sym typeface="Wingdings" pitchFamily="2" charset="2"/>
              </a:rPr>
              <a:t>-- VNC Client(</a:t>
            </a:r>
            <a:r>
              <a:rPr lang="en-US" altLang="zh-TW" smtClean="0"/>
              <a:t>Viewer)</a:t>
            </a:r>
          </a:p>
          <a:p>
            <a:pPr lvl="1"/>
            <a:r>
              <a:rPr lang="en-US" altLang="zh-TW" smtClean="0"/>
              <a:t>TCP/IP</a:t>
            </a:r>
          </a:p>
          <a:p>
            <a:pPr lvl="1"/>
            <a:r>
              <a:rPr lang="en-US" altLang="zh-TW"/>
              <a:t>Cross-platform </a:t>
            </a:r>
            <a:r>
              <a:rPr lang="en-US" altLang="zh-TW" smtClean="0"/>
              <a:t>Viewer</a:t>
            </a:r>
          </a:p>
          <a:p>
            <a:pPr lvl="2"/>
            <a:r>
              <a:rPr lang="en-US" altLang="zh-TW" smtClean="0"/>
              <a:t>(</a:t>
            </a:r>
            <a:r>
              <a:rPr lang="en-US" altLang="zh-TW"/>
              <a:t>Server </a:t>
            </a:r>
            <a:r>
              <a:rPr lang="en-US" altLang="zh-TW"/>
              <a:t>not </a:t>
            </a:r>
            <a:r>
              <a:rPr lang="en-US" altLang="zh-TW" smtClean="0"/>
              <a:t>include)</a:t>
            </a:r>
          </a:p>
          <a:p>
            <a:pPr lvl="1"/>
            <a:r>
              <a:rPr lang="en-US" altLang="zh-TW" smtClean="0"/>
              <a:t>Through network speed to change fps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7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VNC DEMO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youtu.be/BwHkg1rOEWM</a:t>
            </a:r>
            <a:endParaRPr lang="en-US" altLang="zh-TW" smtClean="0"/>
          </a:p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2014/4/3</a:t>
            </a:fld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414474" y="2348880"/>
            <a:ext cx="8313466" cy="2880320"/>
            <a:chOff x="414474" y="1988840"/>
            <a:chExt cx="8313466" cy="28803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74" y="1988840"/>
              <a:ext cx="8313466" cy="288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橢圓 6"/>
            <p:cNvSpPr/>
            <p:nvPr/>
          </p:nvSpPr>
          <p:spPr>
            <a:xfrm>
              <a:off x="3491880" y="2564904"/>
              <a:ext cx="2232248" cy="2880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/>
            <p:cNvCxnSpPr/>
            <p:nvPr/>
          </p:nvCxnSpPr>
          <p:spPr>
            <a:xfrm>
              <a:off x="3203848" y="3212976"/>
              <a:ext cx="19442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927031" y="3429000"/>
              <a:ext cx="19442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7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嶢海龍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嶢海龍_PPT</Template>
  <TotalTime>2537</TotalTime>
  <Words>238</Words>
  <Application>Microsoft Office PowerPoint</Application>
  <PresentationFormat>如螢幕大小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嶢海龍_PPT</vt:lpstr>
      <vt:lpstr>Android手機遠端即時操控系統 Android Mobile Phone Real-time Remote Control System</vt:lpstr>
      <vt:lpstr>Contents</vt:lpstr>
      <vt:lpstr>Remote Display</vt:lpstr>
      <vt:lpstr>WiFi-Miracast</vt:lpstr>
      <vt:lpstr>Chromecast</vt:lpstr>
      <vt:lpstr>VNC software</vt:lpstr>
      <vt:lpstr>RFB protocol</vt:lpstr>
      <vt:lpstr>Features of VNC</vt:lpstr>
      <vt:lpstr>VNC DEMO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Umi</dc:creator>
  <cp:lastModifiedBy>HOME</cp:lastModifiedBy>
  <cp:revision>206</cp:revision>
  <dcterms:created xsi:type="dcterms:W3CDTF">2013-12-10T15:35:49Z</dcterms:created>
  <dcterms:modified xsi:type="dcterms:W3CDTF">2014-04-03T15:10:14Z</dcterms:modified>
</cp:coreProperties>
</file>