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8" r:id="rId4"/>
    <p:sldId id="277" r:id="rId5"/>
    <p:sldId id="279" r:id="rId6"/>
    <p:sldId id="281" r:id="rId7"/>
    <p:sldId id="282" r:id="rId8"/>
    <p:sldId id="284" r:id="rId9"/>
    <p:sldId id="283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2014/4/3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2014/4/3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03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21</a:t>
            </a: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2014/4/3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2093" y="1412776"/>
            <a:ext cx="5999814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endParaRPr lang="en-US" altLang="zh-TW" smtClean="0"/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en-US" altLang="zh-TW" smtClean="0"/>
              <a:t>Remote Display</a:t>
            </a:r>
            <a:endParaRPr lang="en-US" altLang="zh-TW" dirty="0"/>
          </a:p>
          <a:p>
            <a:pPr>
              <a:spcBef>
                <a:spcPts val="1300"/>
              </a:spcBef>
            </a:pPr>
            <a:endParaRPr lang="en-US" altLang="zh-TW" dirty="0"/>
          </a:p>
          <a:p>
            <a:pPr>
              <a:spcBef>
                <a:spcPts val="1300"/>
              </a:spcBef>
            </a:pPr>
            <a:r>
              <a:rPr lang="en-US" altLang="zh-TW" smtClean="0"/>
              <a:t>VNC software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Remote Display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DLNA</a:t>
            </a:r>
            <a:endParaRPr lang="en-US" altLang="zh-TW"/>
          </a:p>
          <a:p>
            <a:r>
              <a:rPr lang="en-US" altLang="zh-TW" smtClean="0"/>
              <a:t>WiFi-Miracast</a:t>
            </a:r>
            <a:endParaRPr lang="en-US" altLang="zh-TW"/>
          </a:p>
          <a:p>
            <a:r>
              <a:rPr lang="en-US" altLang="zh-TW" smtClean="0"/>
              <a:t>GoogleCast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1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DLNA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Digital Living Network Alliance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4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WiFi-Miracast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1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00"/>
              </a:spcBef>
            </a:pPr>
            <a:r>
              <a:rPr lang="en-US" altLang="zh-TW"/>
              <a:t>VNC software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RFB protocol</a:t>
            </a:r>
          </a:p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RFB protocol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Remote FrameBuffer</a:t>
            </a:r>
          </a:p>
          <a:p>
            <a:pPr lvl="1"/>
            <a:r>
              <a:rPr lang="en-US" altLang="zh-TW"/>
              <a:t>Display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put a rectangle of pixel data at a given x,y </a:t>
            </a:r>
            <a:r>
              <a:rPr lang="en-US" altLang="zh-TW" smtClean="0"/>
              <a:t>position</a:t>
            </a:r>
            <a:endParaRPr lang="en-US" altLang="zh-TW"/>
          </a:p>
          <a:p>
            <a:pPr lvl="1"/>
            <a:r>
              <a:rPr lang="en-US" altLang="zh-TW"/>
              <a:t>Input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Input events are simply sent to the server by </a:t>
            </a:r>
            <a:r>
              <a:rPr lang="en-US" altLang="zh-TW" smtClean="0"/>
              <a:t>the client </a:t>
            </a:r>
            <a:r>
              <a:rPr lang="en-US" altLang="zh-TW"/>
              <a:t>whenever the user presses a key or pointer button, or whenever the </a:t>
            </a:r>
            <a:r>
              <a:rPr lang="en-US" altLang="zh-TW" smtClean="0"/>
              <a:t>pointing device </a:t>
            </a:r>
            <a:r>
              <a:rPr lang="en-US" altLang="zh-TW"/>
              <a:t>is moved.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Virtual </a:t>
            </a:r>
            <a:r>
              <a:rPr lang="en-US" altLang="zh-TW"/>
              <a:t>Network </a:t>
            </a:r>
            <a:r>
              <a:rPr lang="en-US" altLang="zh-TW" smtClean="0"/>
              <a:t>Computing</a:t>
            </a:r>
          </a:p>
          <a:p>
            <a:pPr lvl="1"/>
            <a:r>
              <a:rPr lang="en-US" altLang="zh-TW" smtClean="0"/>
              <a:t>Thin Client</a:t>
            </a:r>
          </a:p>
          <a:p>
            <a:pPr lvl="2"/>
            <a:r>
              <a:rPr lang="en-US" altLang="zh-TW" smtClean="0"/>
              <a:t>VNC Server </a:t>
            </a:r>
            <a:r>
              <a:rPr lang="en-US" altLang="zh-TW" smtClean="0">
                <a:sym typeface="Wingdings" pitchFamily="2" charset="2"/>
              </a:rPr>
              <a:t>-- VNC Client(</a:t>
            </a:r>
            <a:r>
              <a:rPr lang="en-US" altLang="zh-TW" smtClean="0"/>
              <a:t>Viewer)</a:t>
            </a:r>
          </a:p>
          <a:p>
            <a:pPr lvl="1"/>
            <a:r>
              <a:rPr lang="en-US" altLang="zh-TW" smtClean="0"/>
              <a:t>TCP/IP</a:t>
            </a:r>
          </a:p>
          <a:p>
            <a:pPr lvl="1"/>
            <a:r>
              <a:rPr lang="en-US" altLang="zh-TW"/>
              <a:t>Cross-platform </a:t>
            </a:r>
            <a:r>
              <a:rPr lang="en-US" altLang="zh-TW" smtClean="0"/>
              <a:t>Viewer</a:t>
            </a:r>
          </a:p>
          <a:p>
            <a:pPr lvl="2"/>
            <a:r>
              <a:rPr lang="en-US" altLang="zh-TW" smtClean="0"/>
              <a:t>(</a:t>
            </a:r>
            <a:r>
              <a:rPr lang="en-US" altLang="zh-TW"/>
              <a:t>Server </a:t>
            </a:r>
            <a:r>
              <a:rPr lang="en-US" altLang="zh-TW"/>
              <a:t>not </a:t>
            </a:r>
            <a:r>
              <a:rPr lang="en-US" altLang="zh-TW" smtClean="0"/>
              <a:t>include)</a:t>
            </a:r>
          </a:p>
          <a:p>
            <a:pPr lvl="1"/>
            <a:endParaRPr lang="en-US" altLang="zh-TW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4" y="1988840"/>
            <a:ext cx="831346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754775"/>
      </p:ext>
    </p:extLst>
  </p:cSld>
  <p:clrMapOvr>
    <a:masterClrMapping/>
  </p:clrMapOvr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2257</TotalTime>
  <Words>194</Words>
  <Application>Microsoft Office PowerPoint</Application>
  <PresentationFormat>如螢幕大小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嶢海龍_PPT</vt:lpstr>
      <vt:lpstr>Android手機遠端即時操控系統 Android Mobile Phone Real-time Remote Control System</vt:lpstr>
      <vt:lpstr>Contents</vt:lpstr>
      <vt:lpstr>Remote Display</vt:lpstr>
      <vt:lpstr>DLNA</vt:lpstr>
      <vt:lpstr>WiFi-Miracast</vt:lpstr>
      <vt:lpstr>VNC software</vt:lpstr>
      <vt:lpstr>RFB protocol</vt:lpstr>
      <vt:lpstr>Features of VNC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189</cp:revision>
  <dcterms:created xsi:type="dcterms:W3CDTF">2013-12-10T15:35:49Z</dcterms:created>
  <dcterms:modified xsi:type="dcterms:W3CDTF">2014-04-03T10:29:26Z</dcterms:modified>
</cp:coreProperties>
</file>