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5"/>
  </p:notesMasterIdLst>
  <p:sldIdLst>
    <p:sldId id="258" r:id="rId3"/>
    <p:sldId id="287" r:id="rId4"/>
    <p:sldId id="299" r:id="rId5"/>
    <p:sldId id="298" r:id="rId6"/>
    <p:sldId id="262" r:id="rId7"/>
    <p:sldId id="263" r:id="rId8"/>
    <p:sldId id="295" r:id="rId9"/>
    <p:sldId id="294" r:id="rId10"/>
    <p:sldId id="296" r:id="rId11"/>
    <p:sldId id="297" r:id="rId12"/>
    <p:sldId id="292" r:id="rId13"/>
    <p:sldId id="283" r:id="rId14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5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659"/>
  </p:normalViewPr>
  <p:slideViewPr>
    <p:cSldViewPr snapToGrid="0" snapToObjects="1">
      <p:cViewPr>
        <p:scale>
          <a:sx n="75" d="100"/>
          <a:sy n="75" d="100"/>
        </p:scale>
        <p:origin x="688" y="832"/>
      </p:cViewPr>
      <p:guideLst>
        <p:guide orient="horz" pos="2160"/>
        <p:guide pos="395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&#20316;&#19994;\&#31639;&#27861;\&#23454;&#39564;3n&#30343;&#21518;\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&#20316;&#19994;\&#31639;&#27861;\&#23454;&#39564;3n&#30343;&#21518;\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G:\&#20316;&#19994;\&#31639;&#27861;\&#23454;&#39564;3n&#30343;&#21518;\exc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Sheet1!$A$25</c:f>
              <c:strCache>
                <c:ptCount val="1"/>
                <c:pt idx="0">
                  <c:v>执行次数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Sheet1!$B$24:$M$24</c:f>
              <c:numCache>
                <c:formatCode>General</c:formatCode>
                <c:ptCount val="12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</c:numCache>
            </c:numRef>
          </c:xVal>
          <c:yVal>
            <c:numRef>
              <c:f>Sheet1!$B$25:$M$25</c:f>
              <c:numCache>
                <c:formatCode>General</c:formatCode>
                <c:ptCount val="12"/>
                <c:pt idx="0">
                  <c:v>57</c:v>
                </c:pt>
                <c:pt idx="1">
                  <c:v>200</c:v>
                </c:pt>
                <c:pt idx="2">
                  <c:v>884</c:v>
                </c:pt>
                <c:pt idx="3">
                  <c:v>3464</c:v>
                </c:pt>
                <c:pt idx="4">
                  <c:v>15398</c:v>
                </c:pt>
                <c:pt idx="5">
                  <c:v>70970</c:v>
                </c:pt>
                <c:pt idx="6">
                  <c:v>344892</c:v>
                </c:pt>
                <c:pt idx="7">
                  <c:v>1793306</c:v>
                </c:pt>
                <c:pt idx="8">
                  <c:v>10025768</c:v>
                </c:pt>
                <c:pt idx="9">
                  <c:v>59373042</c:v>
                </c:pt>
                <c:pt idx="10">
                  <c:v>375525024</c:v>
                </c:pt>
                <c:pt idx="11">
                  <c:v>2516794032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347-4DB4-A30F-9B8374C7C9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1806432"/>
        <c:axId val="1441802624"/>
      </c:scatterChart>
      <c:valAx>
        <c:axId val="1441806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41802624"/>
        <c:crosses val="autoZero"/>
        <c:crossBetween val="midCat"/>
      </c:valAx>
      <c:valAx>
        <c:axId val="144180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418064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三种方式对比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Sheet1!$A$53</c:f>
              <c:strCache>
                <c:ptCount val="1"/>
                <c:pt idx="0">
                  <c:v>递归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Sheet1!$B$52:$M$52</c:f>
              <c:numCache>
                <c:formatCode>General</c:formatCode>
                <c:ptCount val="12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</c:numCache>
            </c:numRef>
          </c:xVal>
          <c:yVal>
            <c:numRef>
              <c:f>Sheet1!$B$53:$M$53</c:f>
              <c:numCache>
                <c:formatCode>0.00E+00</c:formatCode>
                <c:ptCount val="12"/>
                <c:pt idx="0">
                  <c:v>5.9213600000000003E-6</c:v>
                </c:pt>
                <c:pt idx="1">
                  <c:v>2.80278E-5</c:v>
                </c:pt>
                <c:pt idx="2">
                  <c:v>4.8160400000000001E-5</c:v>
                </c:pt>
                <c:pt idx="3">
                  <c:v>9.9873700000000006E-5</c:v>
                </c:pt>
                <c:pt idx="4" formatCode="General">
                  <c:v>4.9660500000000001E-4</c:v>
                </c:pt>
                <c:pt idx="5" formatCode="General">
                  <c:v>2.3468299999999998E-3</c:v>
                </c:pt>
                <c:pt idx="6" formatCode="General">
                  <c:v>1.14752E-2</c:v>
                </c:pt>
                <c:pt idx="7" formatCode="General">
                  <c:v>7.1074899999999996E-2</c:v>
                </c:pt>
                <c:pt idx="8" formatCode="General">
                  <c:v>0.27620800000000001</c:v>
                </c:pt>
                <c:pt idx="9" formatCode="General">
                  <c:v>1.508</c:v>
                </c:pt>
                <c:pt idx="10" formatCode="General">
                  <c:v>8.9439899999999994</c:v>
                </c:pt>
                <c:pt idx="11" formatCode="General">
                  <c:v>61.001100000000001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D5D-4323-A7AE-7A2CD4D1B45E}"/>
            </c:ext>
          </c:extLst>
        </c:ser>
        <c:ser>
          <c:idx val="1"/>
          <c:order val="1"/>
          <c:tx>
            <c:strRef>
              <c:f>Sheet1!$A$54</c:f>
              <c:strCache>
                <c:ptCount val="1"/>
                <c:pt idx="0">
                  <c:v>循环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Sheet1!$B$52:$M$52</c:f>
              <c:numCache>
                <c:formatCode>General</c:formatCode>
                <c:ptCount val="12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</c:numCache>
            </c:numRef>
          </c:xVal>
          <c:yVal>
            <c:numRef>
              <c:f>Sheet1!$B$54:$M$54</c:f>
              <c:numCache>
                <c:formatCode>0.00E+00</c:formatCode>
                <c:ptCount val="12"/>
                <c:pt idx="0">
                  <c:v>5.1318499999999998E-6</c:v>
                </c:pt>
                <c:pt idx="1">
                  <c:v>1.1842699999999999E-5</c:v>
                </c:pt>
                <c:pt idx="2">
                  <c:v>2.72383E-5</c:v>
                </c:pt>
                <c:pt idx="3" formatCode="General">
                  <c:v>2.1277399999999999E-4</c:v>
                </c:pt>
                <c:pt idx="4" formatCode="General">
                  <c:v>4.14101E-4</c:v>
                </c:pt>
                <c:pt idx="5" formatCode="General">
                  <c:v>1.6556100000000001E-3</c:v>
                </c:pt>
                <c:pt idx="6" formatCode="General">
                  <c:v>9.7730100000000004E-3</c:v>
                </c:pt>
                <c:pt idx="7" formatCode="General">
                  <c:v>5.8649899999999998E-2</c:v>
                </c:pt>
                <c:pt idx="8" formatCode="General">
                  <c:v>0.21867400000000001</c:v>
                </c:pt>
                <c:pt idx="9" formatCode="General">
                  <c:v>1.1268499999999999</c:v>
                </c:pt>
                <c:pt idx="10" formatCode="General">
                  <c:v>6.8164199999999999</c:v>
                </c:pt>
                <c:pt idx="11" formatCode="General">
                  <c:v>46.478900000000003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D5D-4323-A7AE-7A2CD4D1B45E}"/>
            </c:ext>
          </c:extLst>
        </c:ser>
        <c:ser>
          <c:idx val="2"/>
          <c:order val="2"/>
          <c:tx>
            <c:strRef>
              <c:f>Sheet1!$A$55</c:f>
              <c:strCache>
                <c:ptCount val="1"/>
                <c:pt idx="0">
                  <c:v>位运算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Sheet1!$B$52:$M$52</c:f>
              <c:numCache>
                <c:formatCode>General</c:formatCode>
                <c:ptCount val="12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</c:numCache>
            </c:numRef>
          </c:xVal>
          <c:yVal>
            <c:numRef>
              <c:f>Sheet1!$B$55:$M$55</c:f>
              <c:numCache>
                <c:formatCode>0.00E+00</c:formatCode>
                <c:ptCount val="12"/>
                <c:pt idx="0">
                  <c:v>3.9475800000000002E-7</c:v>
                </c:pt>
                <c:pt idx="1">
                  <c:v>7.8951500000000001E-7</c:v>
                </c:pt>
                <c:pt idx="2">
                  <c:v>2.36855E-6</c:v>
                </c:pt>
                <c:pt idx="3">
                  <c:v>5.9213600000000003E-6</c:v>
                </c:pt>
                <c:pt idx="4">
                  <c:v>2.3685499999999999E-5</c:v>
                </c:pt>
                <c:pt idx="5">
                  <c:v>8.5267599999999997E-5</c:v>
                </c:pt>
                <c:pt idx="6" formatCode="General">
                  <c:v>4.0502099999999998E-4</c:v>
                </c:pt>
                <c:pt idx="7" formatCode="General">
                  <c:v>1.72825E-3</c:v>
                </c:pt>
                <c:pt idx="8" formatCode="General">
                  <c:v>1.0807300000000001E-2</c:v>
                </c:pt>
                <c:pt idx="9" formatCode="General">
                  <c:v>6.4296099999999995E-2</c:v>
                </c:pt>
                <c:pt idx="10" formatCode="General">
                  <c:v>0.38241900000000001</c:v>
                </c:pt>
                <c:pt idx="11" formatCode="General">
                  <c:v>1.7568999999999999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D5D-4323-A7AE-7A2CD4D1B4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1802080"/>
        <c:axId val="1441805344"/>
      </c:scatterChart>
      <c:valAx>
        <c:axId val="1441802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41805344"/>
        <c:crosses val="autoZero"/>
        <c:crossBetween val="midCat"/>
      </c:valAx>
      <c:valAx>
        <c:axId val="144180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418020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执行次数对比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Sheet1!$A$46</c:f>
              <c:strCache>
                <c:ptCount val="1"/>
                <c:pt idx="0">
                  <c:v>回溯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Sheet1!$B$45:$M$45</c:f>
              <c:numCache>
                <c:formatCode>General</c:formatCode>
                <c:ptCount val="12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</c:numCache>
            </c:numRef>
          </c:xVal>
          <c:yVal>
            <c:numRef>
              <c:f>Sheet1!$B$46:$M$46</c:f>
              <c:numCache>
                <c:formatCode>General</c:formatCode>
                <c:ptCount val="12"/>
                <c:pt idx="0">
                  <c:v>57</c:v>
                </c:pt>
                <c:pt idx="1">
                  <c:v>200</c:v>
                </c:pt>
                <c:pt idx="2">
                  <c:v>884</c:v>
                </c:pt>
                <c:pt idx="3">
                  <c:v>3464</c:v>
                </c:pt>
                <c:pt idx="4">
                  <c:v>15398</c:v>
                </c:pt>
                <c:pt idx="5">
                  <c:v>70970</c:v>
                </c:pt>
                <c:pt idx="6">
                  <c:v>344892</c:v>
                </c:pt>
                <c:pt idx="7">
                  <c:v>1793306</c:v>
                </c:pt>
                <c:pt idx="8">
                  <c:v>10025768</c:v>
                </c:pt>
                <c:pt idx="9">
                  <c:v>59373042</c:v>
                </c:pt>
                <c:pt idx="10">
                  <c:v>375525024</c:v>
                </c:pt>
                <c:pt idx="11">
                  <c:v>2516794032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D0-4E3F-A299-B4D962B5A893}"/>
            </c:ext>
          </c:extLst>
        </c:ser>
        <c:ser>
          <c:idx val="1"/>
          <c:order val="1"/>
          <c:tx>
            <c:strRef>
              <c:f>Sheet1!$A$47</c:f>
              <c:strCache>
                <c:ptCount val="1"/>
                <c:pt idx="0">
                  <c:v>暴力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Sheet1!$B$45:$M$45</c:f>
              <c:numCache>
                <c:formatCode>General</c:formatCode>
                <c:ptCount val="12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</c:numCache>
            </c:numRef>
          </c:xVal>
          <c:yVal>
            <c:numRef>
              <c:f>Sheet1!$B$47:$M$47</c:f>
              <c:numCache>
                <c:formatCode>General</c:formatCode>
                <c:ptCount val="12"/>
                <c:pt idx="0">
                  <c:v>256</c:v>
                </c:pt>
                <c:pt idx="1">
                  <c:v>3125</c:v>
                </c:pt>
                <c:pt idx="2">
                  <c:v>46656</c:v>
                </c:pt>
                <c:pt idx="3">
                  <c:v>823543</c:v>
                </c:pt>
                <c:pt idx="4">
                  <c:v>16777216</c:v>
                </c:pt>
                <c:pt idx="5">
                  <c:v>387420489</c:v>
                </c:pt>
                <c:pt idx="6">
                  <c:v>10000000000</c:v>
                </c:pt>
                <c:pt idx="7">
                  <c:v>285311670611</c:v>
                </c:pt>
                <c:pt idx="8">
                  <c:v>8916100448256</c:v>
                </c:pt>
                <c:pt idx="9">
                  <c:v>302875106592253</c:v>
                </c:pt>
                <c:pt idx="10">
                  <c:v>1.1112006825558016E+16</c:v>
                </c:pt>
                <c:pt idx="11">
                  <c:v>4.3789389038085939E+17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8D0-4E3F-A299-B4D962B5A8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1805888"/>
        <c:axId val="1441796640"/>
      </c:scatterChart>
      <c:valAx>
        <c:axId val="1441805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41796640"/>
        <c:crosses val="autoZero"/>
        <c:crossBetween val="midCat"/>
      </c:valAx>
      <c:valAx>
        <c:axId val="1441796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41805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2017/11/16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任意形状 300"/>
          <p:cNvSpPr/>
          <p:nvPr userDrawn="1"/>
        </p:nvSpPr>
        <p:spPr>
          <a:xfrm>
            <a:off x="0" y="4443983"/>
            <a:ext cx="12191999" cy="1079437"/>
          </a:xfrm>
          <a:custGeom>
            <a:avLst/>
            <a:gdLst>
              <a:gd name="connsiteX0" fmla="*/ 10439343 w 10873408"/>
              <a:gd name="connsiteY0" fmla="*/ 17 h 1822005"/>
              <a:gd name="connsiteX1" fmla="*/ 10823807 w 10873408"/>
              <a:gd name="connsiteY1" fmla="*/ 160670 h 1822005"/>
              <a:gd name="connsiteX2" fmla="*/ 10873408 w 10873408"/>
              <a:gd name="connsiteY2" fmla="*/ 184273 h 1822005"/>
              <a:gd name="connsiteX3" fmla="*/ 10873408 w 10873408"/>
              <a:gd name="connsiteY3" fmla="*/ 1327582 h 1822005"/>
              <a:gd name="connsiteX4" fmla="*/ 10843181 w 10873408"/>
              <a:gd name="connsiteY4" fmla="*/ 1332070 h 1822005"/>
              <a:gd name="connsiteX5" fmla="*/ 10732453 w 10873408"/>
              <a:gd name="connsiteY5" fmla="*/ 1325792 h 1822005"/>
              <a:gd name="connsiteX6" fmla="*/ 10399944 w 10873408"/>
              <a:gd name="connsiteY6" fmla="*/ 1090264 h 1822005"/>
              <a:gd name="connsiteX7" fmla="*/ 10247544 w 10873408"/>
              <a:gd name="connsiteY7" fmla="*/ 1298083 h 1822005"/>
              <a:gd name="connsiteX8" fmla="*/ 10039726 w 10873408"/>
              <a:gd name="connsiteY8" fmla="*/ 1256519 h 1822005"/>
              <a:gd name="connsiteX9" fmla="*/ 9471690 w 10873408"/>
              <a:gd name="connsiteY9" fmla="*/ 1353501 h 1822005"/>
              <a:gd name="connsiteX10" fmla="*/ 9139181 w 10873408"/>
              <a:gd name="connsiteY10" fmla="*/ 1145683 h 1822005"/>
              <a:gd name="connsiteX11" fmla="*/ 8751253 w 10873408"/>
              <a:gd name="connsiteY11" fmla="*/ 1187246 h 1822005"/>
              <a:gd name="connsiteX12" fmla="*/ 8501872 w 10873408"/>
              <a:gd name="connsiteY12" fmla="*/ 1381210 h 1822005"/>
              <a:gd name="connsiteX13" fmla="*/ 8127799 w 10873408"/>
              <a:gd name="connsiteY13" fmla="*/ 1547464 h 1822005"/>
              <a:gd name="connsiteX14" fmla="*/ 7753726 w 10873408"/>
              <a:gd name="connsiteY14" fmla="*/ 1450483 h 1822005"/>
              <a:gd name="connsiteX15" fmla="*/ 7268817 w 10873408"/>
              <a:gd name="connsiteY15" fmla="*/ 1422773 h 1822005"/>
              <a:gd name="connsiteX16" fmla="*/ 6853181 w 10873408"/>
              <a:gd name="connsiteY16" fmla="*/ 1505901 h 1822005"/>
              <a:gd name="connsiteX17" fmla="*/ 6437544 w 10873408"/>
              <a:gd name="connsiteY17" fmla="*/ 1381210 h 1822005"/>
              <a:gd name="connsiteX18" fmla="*/ 5689399 w 10873408"/>
              <a:gd name="connsiteY18" fmla="*/ 1395064 h 1822005"/>
              <a:gd name="connsiteX19" fmla="*/ 5135217 w 10873408"/>
              <a:gd name="connsiteY19" fmla="*/ 1242664 h 1822005"/>
              <a:gd name="connsiteX20" fmla="*/ 4608744 w 10873408"/>
              <a:gd name="connsiteY20" fmla="*/ 1173392 h 1822005"/>
              <a:gd name="connsiteX21" fmla="*/ 4220817 w 10873408"/>
              <a:gd name="connsiteY21" fmla="*/ 854737 h 1822005"/>
              <a:gd name="connsiteX22" fmla="*/ 3874453 w 10873408"/>
              <a:gd name="connsiteY22" fmla="*/ 1034846 h 1822005"/>
              <a:gd name="connsiteX23" fmla="*/ 3500381 w 10873408"/>
              <a:gd name="connsiteY23" fmla="*/ 1020992 h 1822005"/>
              <a:gd name="connsiteX24" fmla="*/ 3403399 w 10873408"/>
              <a:gd name="connsiteY24" fmla="*/ 1173392 h 1822005"/>
              <a:gd name="connsiteX25" fmla="*/ 3209435 w 10873408"/>
              <a:gd name="connsiteY25" fmla="*/ 1311937 h 1822005"/>
              <a:gd name="connsiteX26" fmla="*/ 3098599 w 10873408"/>
              <a:gd name="connsiteY26" fmla="*/ 1311937 h 1822005"/>
              <a:gd name="connsiteX27" fmla="*/ 2890781 w 10873408"/>
              <a:gd name="connsiteY27" fmla="*/ 1408919 h 1822005"/>
              <a:gd name="connsiteX28" fmla="*/ 2669108 w 10873408"/>
              <a:gd name="connsiteY28" fmla="*/ 1381210 h 1822005"/>
              <a:gd name="connsiteX29" fmla="*/ 2405872 w 10873408"/>
              <a:gd name="connsiteY29" fmla="*/ 1602883 h 1822005"/>
              <a:gd name="connsiteX30" fmla="*/ 2239617 w 10873408"/>
              <a:gd name="connsiteY30" fmla="*/ 1505901 h 1822005"/>
              <a:gd name="connsiteX31" fmla="*/ 1976381 w 10873408"/>
              <a:gd name="connsiteY31" fmla="*/ 1616737 h 1822005"/>
              <a:gd name="connsiteX32" fmla="*/ 1837835 w 10873408"/>
              <a:gd name="connsiteY32" fmla="*/ 1533610 h 1822005"/>
              <a:gd name="connsiteX33" fmla="*/ 1671581 w 10873408"/>
              <a:gd name="connsiteY33" fmla="*/ 1686010 h 1822005"/>
              <a:gd name="connsiteX34" fmla="*/ 1533035 w 10873408"/>
              <a:gd name="connsiteY34" fmla="*/ 1796846 h 1822005"/>
              <a:gd name="connsiteX35" fmla="*/ 1283653 w 10873408"/>
              <a:gd name="connsiteY35" fmla="*/ 1810701 h 1822005"/>
              <a:gd name="connsiteX36" fmla="*/ 1145108 w 10873408"/>
              <a:gd name="connsiteY36" fmla="*/ 1658301 h 1822005"/>
              <a:gd name="connsiteX37" fmla="*/ 881872 w 10873408"/>
              <a:gd name="connsiteY37" fmla="*/ 1561319 h 1822005"/>
              <a:gd name="connsiteX38" fmla="*/ 493944 w 10873408"/>
              <a:gd name="connsiteY38" fmla="*/ 1367355 h 1822005"/>
              <a:gd name="connsiteX39" fmla="*/ 216853 w 10873408"/>
              <a:gd name="connsiteY39" fmla="*/ 1311937 h 1822005"/>
              <a:gd name="connsiteX40" fmla="*/ 57661 w 10873408"/>
              <a:gd name="connsiteY40" fmla="*/ 1092632 h 1822005"/>
              <a:gd name="connsiteX41" fmla="*/ 0 w 10873408"/>
              <a:gd name="connsiteY41" fmla="*/ 999795 h 1822005"/>
              <a:gd name="connsiteX42" fmla="*/ 0 w 10873408"/>
              <a:gd name="connsiteY42" fmla="*/ 123606 h 1822005"/>
              <a:gd name="connsiteX43" fmla="*/ 36623 w 10873408"/>
              <a:gd name="connsiteY43" fmla="*/ 196714 h 1822005"/>
              <a:gd name="connsiteX44" fmla="*/ 286126 w 10873408"/>
              <a:gd name="connsiteY44" fmla="*/ 619210 h 1822005"/>
              <a:gd name="connsiteX45" fmla="*/ 798744 w 10873408"/>
              <a:gd name="connsiteY45" fmla="*/ 882446 h 1822005"/>
              <a:gd name="connsiteX46" fmla="*/ 978853 w 10873408"/>
              <a:gd name="connsiteY46" fmla="*/ 1020992 h 1822005"/>
              <a:gd name="connsiteX47" fmla="*/ 1283653 w 10873408"/>
              <a:gd name="connsiteY47" fmla="*/ 896301 h 1822005"/>
              <a:gd name="connsiteX48" fmla="*/ 1907108 w 10873408"/>
              <a:gd name="connsiteY48" fmla="*/ 536083 h 1822005"/>
              <a:gd name="connsiteX49" fmla="*/ 2488999 w 10873408"/>
              <a:gd name="connsiteY49" fmla="*/ 314410 h 1822005"/>
              <a:gd name="connsiteX50" fmla="*/ 3320272 w 10873408"/>
              <a:gd name="connsiteY50" fmla="*/ 466810 h 1822005"/>
              <a:gd name="connsiteX51" fmla="*/ 3916017 w 10873408"/>
              <a:gd name="connsiteY51" fmla="*/ 619210 h 1822005"/>
              <a:gd name="connsiteX52" fmla="*/ 4137690 w 10873408"/>
              <a:gd name="connsiteY52" fmla="*/ 702337 h 1822005"/>
              <a:gd name="connsiteX53" fmla="*/ 4442490 w 10873408"/>
              <a:gd name="connsiteY53" fmla="*/ 799319 h 1822005"/>
              <a:gd name="connsiteX54" fmla="*/ 4622599 w 10873408"/>
              <a:gd name="connsiteY54" fmla="*/ 979428 h 1822005"/>
              <a:gd name="connsiteX55" fmla="*/ 4955108 w 10873408"/>
              <a:gd name="connsiteY55" fmla="*/ 1062555 h 1822005"/>
              <a:gd name="connsiteX56" fmla="*/ 5287617 w 10873408"/>
              <a:gd name="connsiteY56" fmla="*/ 896301 h 1822005"/>
              <a:gd name="connsiteX57" fmla="*/ 5675544 w 10873408"/>
              <a:gd name="connsiteY57" fmla="*/ 993283 h 1822005"/>
              <a:gd name="connsiteX58" fmla="*/ 5938781 w 10873408"/>
              <a:gd name="connsiteY58" fmla="*/ 743901 h 1822005"/>
              <a:gd name="connsiteX59" fmla="*/ 6188162 w 10873408"/>
              <a:gd name="connsiteY59" fmla="*/ 702337 h 1822005"/>
              <a:gd name="connsiteX60" fmla="*/ 6645362 w 10873408"/>
              <a:gd name="connsiteY60" fmla="*/ 342119 h 1822005"/>
              <a:gd name="connsiteX61" fmla="*/ 6950162 w 10873408"/>
              <a:gd name="connsiteY61" fmla="*/ 605355 h 1822005"/>
              <a:gd name="connsiteX62" fmla="*/ 7227253 w 10873408"/>
              <a:gd name="connsiteY62" fmla="*/ 799319 h 1822005"/>
              <a:gd name="connsiteX63" fmla="*/ 7532053 w 10873408"/>
              <a:gd name="connsiteY63" fmla="*/ 1104119 h 1822005"/>
              <a:gd name="connsiteX64" fmla="*/ 8030817 w 10873408"/>
              <a:gd name="connsiteY64" fmla="*/ 882446 h 1822005"/>
              <a:gd name="connsiteX65" fmla="*/ 8557290 w 10873408"/>
              <a:gd name="connsiteY65" fmla="*/ 910155 h 1822005"/>
              <a:gd name="connsiteX66" fmla="*/ 8834381 w 10873408"/>
              <a:gd name="connsiteY66" fmla="*/ 1034846 h 1822005"/>
              <a:gd name="connsiteX67" fmla="*/ 9319290 w 10873408"/>
              <a:gd name="connsiteY67" fmla="*/ 577646 h 1822005"/>
              <a:gd name="connsiteX68" fmla="*/ 9804199 w 10873408"/>
              <a:gd name="connsiteY68" fmla="*/ 494519 h 1822005"/>
              <a:gd name="connsiteX69" fmla="*/ 10372235 w 10873408"/>
              <a:gd name="connsiteY69" fmla="*/ 9610 h 1822005"/>
              <a:gd name="connsiteX70" fmla="*/ 10439343 w 10873408"/>
              <a:gd name="connsiteY70" fmla="*/ 17 h 182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73408" h="1822005">
                <a:moveTo>
                  <a:pt x="10439343" y="17"/>
                </a:moveTo>
                <a:cubicBezTo>
                  <a:pt x="10572693" y="-1471"/>
                  <a:pt x="10700848" y="95917"/>
                  <a:pt x="10823807" y="160670"/>
                </a:cubicBezTo>
                <a:lnTo>
                  <a:pt x="10873408" y="184273"/>
                </a:lnTo>
                <a:lnTo>
                  <a:pt x="10873408" y="1327582"/>
                </a:lnTo>
                <a:lnTo>
                  <a:pt x="10843181" y="1332070"/>
                </a:lnTo>
                <a:cubicBezTo>
                  <a:pt x="10803169" y="1335606"/>
                  <a:pt x="10765357" y="1335029"/>
                  <a:pt x="10732453" y="1325792"/>
                </a:cubicBezTo>
                <a:cubicBezTo>
                  <a:pt x="10600835" y="1288847"/>
                  <a:pt x="10480762" y="1094882"/>
                  <a:pt x="10399944" y="1090264"/>
                </a:cubicBezTo>
                <a:cubicBezTo>
                  <a:pt x="10319126" y="1085646"/>
                  <a:pt x="10307580" y="1270374"/>
                  <a:pt x="10247544" y="1298083"/>
                </a:cubicBezTo>
                <a:cubicBezTo>
                  <a:pt x="10187508" y="1325792"/>
                  <a:pt x="10169035" y="1247283"/>
                  <a:pt x="10039726" y="1256519"/>
                </a:cubicBezTo>
                <a:cubicBezTo>
                  <a:pt x="9910417" y="1265755"/>
                  <a:pt x="9621781" y="1371974"/>
                  <a:pt x="9471690" y="1353501"/>
                </a:cubicBezTo>
                <a:cubicBezTo>
                  <a:pt x="9321599" y="1335028"/>
                  <a:pt x="9259254" y="1173392"/>
                  <a:pt x="9139181" y="1145683"/>
                </a:cubicBezTo>
                <a:cubicBezTo>
                  <a:pt x="9019108" y="1117974"/>
                  <a:pt x="8857471" y="1147992"/>
                  <a:pt x="8751253" y="1187246"/>
                </a:cubicBezTo>
                <a:cubicBezTo>
                  <a:pt x="8645035" y="1226500"/>
                  <a:pt x="8605781" y="1321174"/>
                  <a:pt x="8501872" y="1381210"/>
                </a:cubicBezTo>
                <a:cubicBezTo>
                  <a:pt x="8397963" y="1441246"/>
                  <a:pt x="8252490" y="1535919"/>
                  <a:pt x="8127799" y="1547464"/>
                </a:cubicBezTo>
                <a:cubicBezTo>
                  <a:pt x="8003108" y="1559009"/>
                  <a:pt x="7896890" y="1471265"/>
                  <a:pt x="7753726" y="1450483"/>
                </a:cubicBezTo>
                <a:cubicBezTo>
                  <a:pt x="7610562" y="1429701"/>
                  <a:pt x="7418908" y="1413537"/>
                  <a:pt x="7268817" y="1422773"/>
                </a:cubicBezTo>
                <a:cubicBezTo>
                  <a:pt x="7118726" y="1432009"/>
                  <a:pt x="6991727" y="1512828"/>
                  <a:pt x="6853181" y="1505901"/>
                </a:cubicBezTo>
                <a:cubicBezTo>
                  <a:pt x="6714636" y="1498974"/>
                  <a:pt x="6631508" y="1399683"/>
                  <a:pt x="6437544" y="1381210"/>
                </a:cubicBezTo>
                <a:cubicBezTo>
                  <a:pt x="6243580" y="1362737"/>
                  <a:pt x="5906453" y="1418155"/>
                  <a:pt x="5689399" y="1395064"/>
                </a:cubicBezTo>
                <a:cubicBezTo>
                  <a:pt x="5472345" y="1371973"/>
                  <a:pt x="5315326" y="1279609"/>
                  <a:pt x="5135217" y="1242664"/>
                </a:cubicBezTo>
                <a:cubicBezTo>
                  <a:pt x="4955108" y="1205719"/>
                  <a:pt x="4761144" y="1238047"/>
                  <a:pt x="4608744" y="1173392"/>
                </a:cubicBezTo>
                <a:cubicBezTo>
                  <a:pt x="4456344" y="1108737"/>
                  <a:pt x="4343199" y="877828"/>
                  <a:pt x="4220817" y="854737"/>
                </a:cubicBezTo>
                <a:cubicBezTo>
                  <a:pt x="4098435" y="831646"/>
                  <a:pt x="3994526" y="1007137"/>
                  <a:pt x="3874453" y="1034846"/>
                </a:cubicBezTo>
                <a:cubicBezTo>
                  <a:pt x="3754380" y="1062555"/>
                  <a:pt x="3578890" y="997901"/>
                  <a:pt x="3500381" y="1020992"/>
                </a:cubicBezTo>
                <a:cubicBezTo>
                  <a:pt x="3421872" y="1044083"/>
                  <a:pt x="3451890" y="1124901"/>
                  <a:pt x="3403399" y="1173392"/>
                </a:cubicBezTo>
                <a:cubicBezTo>
                  <a:pt x="3354908" y="1221883"/>
                  <a:pt x="3260235" y="1288846"/>
                  <a:pt x="3209435" y="1311937"/>
                </a:cubicBezTo>
                <a:cubicBezTo>
                  <a:pt x="3158635" y="1335028"/>
                  <a:pt x="3151708" y="1295773"/>
                  <a:pt x="3098599" y="1311937"/>
                </a:cubicBezTo>
                <a:cubicBezTo>
                  <a:pt x="3045490" y="1328101"/>
                  <a:pt x="2962363" y="1397373"/>
                  <a:pt x="2890781" y="1408919"/>
                </a:cubicBezTo>
                <a:cubicBezTo>
                  <a:pt x="2819199" y="1420465"/>
                  <a:pt x="2749926" y="1348883"/>
                  <a:pt x="2669108" y="1381210"/>
                </a:cubicBezTo>
                <a:cubicBezTo>
                  <a:pt x="2588290" y="1413537"/>
                  <a:pt x="2477454" y="1582101"/>
                  <a:pt x="2405872" y="1602883"/>
                </a:cubicBezTo>
                <a:cubicBezTo>
                  <a:pt x="2334290" y="1623665"/>
                  <a:pt x="2311199" y="1503592"/>
                  <a:pt x="2239617" y="1505901"/>
                </a:cubicBezTo>
                <a:cubicBezTo>
                  <a:pt x="2168035" y="1508210"/>
                  <a:pt x="2043345" y="1612119"/>
                  <a:pt x="1976381" y="1616737"/>
                </a:cubicBezTo>
                <a:cubicBezTo>
                  <a:pt x="1909417" y="1621355"/>
                  <a:pt x="1888635" y="1522064"/>
                  <a:pt x="1837835" y="1533610"/>
                </a:cubicBezTo>
                <a:cubicBezTo>
                  <a:pt x="1787035" y="1545156"/>
                  <a:pt x="1722381" y="1642137"/>
                  <a:pt x="1671581" y="1686010"/>
                </a:cubicBezTo>
                <a:cubicBezTo>
                  <a:pt x="1620781" y="1729883"/>
                  <a:pt x="1597690" y="1776064"/>
                  <a:pt x="1533035" y="1796846"/>
                </a:cubicBezTo>
                <a:cubicBezTo>
                  <a:pt x="1468380" y="1817628"/>
                  <a:pt x="1348307" y="1833792"/>
                  <a:pt x="1283653" y="1810701"/>
                </a:cubicBezTo>
                <a:cubicBezTo>
                  <a:pt x="1218999" y="1787610"/>
                  <a:pt x="1212072" y="1699865"/>
                  <a:pt x="1145108" y="1658301"/>
                </a:cubicBezTo>
                <a:cubicBezTo>
                  <a:pt x="1078145" y="1616737"/>
                  <a:pt x="990399" y="1609810"/>
                  <a:pt x="881872" y="1561319"/>
                </a:cubicBezTo>
                <a:cubicBezTo>
                  <a:pt x="773345" y="1512828"/>
                  <a:pt x="604780" y="1408919"/>
                  <a:pt x="493944" y="1367355"/>
                </a:cubicBezTo>
                <a:cubicBezTo>
                  <a:pt x="383108" y="1325791"/>
                  <a:pt x="329998" y="1415846"/>
                  <a:pt x="216853" y="1311937"/>
                </a:cubicBezTo>
                <a:cubicBezTo>
                  <a:pt x="174424" y="1272971"/>
                  <a:pt x="116733" y="1186597"/>
                  <a:pt x="57661" y="1092632"/>
                </a:cubicBezTo>
                <a:lnTo>
                  <a:pt x="0" y="999795"/>
                </a:lnTo>
                <a:lnTo>
                  <a:pt x="0" y="123606"/>
                </a:lnTo>
                <a:lnTo>
                  <a:pt x="36623" y="196714"/>
                </a:lnTo>
                <a:cubicBezTo>
                  <a:pt x="126366" y="381626"/>
                  <a:pt x="215988" y="591501"/>
                  <a:pt x="286126" y="619210"/>
                </a:cubicBezTo>
                <a:cubicBezTo>
                  <a:pt x="473162" y="693101"/>
                  <a:pt x="683290" y="815482"/>
                  <a:pt x="798744" y="882446"/>
                </a:cubicBezTo>
                <a:cubicBezTo>
                  <a:pt x="914198" y="949410"/>
                  <a:pt x="898035" y="1018683"/>
                  <a:pt x="978853" y="1020992"/>
                </a:cubicBezTo>
                <a:cubicBezTo>
                  <a:pt x="1059671" y="1023301"/>
                  <a:pt x="1128944" y="977119"/>
                  <a:pt x="1283653" y="896301"/>
                </a:cubicBezTo>
                <a:cubicBezTo>
                  <a:pt x="1438362" y="815483"/>
                  <a:pt x="1706217" y="633065"/>
                  <a:pt x="1907108" y="536083"/>
                </a:cubicBezTo>
                <a:cubicBezTo>
                  <a:pt x="2107999" y="439101"/>
                  <a:pt x="2253472" y="325956"/>
                  <a:pt x="2488999" y="314410"/>
                </a:cubicBezTo>
                <a:cubicBezTo>
                  <a:pt x="2724526" y="302864"/>
                  <a:pt x="3082436" y="416010"/>
                  <a:pt x="3320272" y="466810"/>
                </a:cubicBezTo>
                <a:cubicBezTo>
                  <a:pt x="3558108" y="517610"/>
                  <a:pt x="3779781" y="579956"/>
                  <a:pt x="3916017" y="619210"/>
                </a:cubicBezTo>
                <a:cubicBezTo>
                  <a:pt x="4052253" y="658464"/>
                  <a:pt x="4049945" y="672319"/>
                  <a:pt x="4137690" y="702337"/>
                </a:cubicBezTo>
                <a:cubicBezTo>
                  <a:pt x="4225435" y="732355"/>
                  <a:pt x="4361672" y="753137"/>
                  <a:pt x="4442490" y="799319"/>
                </a:cubicBezTo>
                <a:cubicBezTo>
                  <a:pt x="4523308" y="845501"/>
                  <a:pt x="4537163" y="935555"/>
                  <a:pt x="4622599" y="979428"/>
                </a:cubicBezTo>
                <a:cubicBezTo>
                  <a:pt x="4708035" y="1023301"/>
                  <a:pt x="4844272" y="1076409"/>
                  <a:pt x="4955108" y="1062555"/>
                </a:cubicBezTo>
                <a:cubicBezTo>
                  <a:pt x="5065944" y="1048701"/>
                  <a:pt x="5167544" y="907846"/>
                  <a:pt x="5287617" y="896301"/>
                </a:cubicBezTo>
                <a:cubicBezTo>
                  <a:pt x="5407690" y="884756"/>
                  <a:pt x="5567017" y="1018683"/>
                  <a:pt x="5675544" y="993283"/>
                </a:cubicBezTo>
                <a:cubicBezTo>
                  <a:pt x="5784071" y="967883"/>
                  <a:pt x="5853345" y="792392"/>
                  <a:pt x="5938781" y="743901"/>
                </a:cubicBezTo>
                <a:cubicBezTo>
                  <a:pt x="6024217" y="695410"/>
                  <a:pt x="6070399" y="769301"/>
                  <a:pt x="6188162" y="702337"/>
                </a:cubicBezTo>
                <a:cubicBezTo>
                  <a:pt x="6305926" y="635373"/>
                  <a:pt x="6518362" y="358283"/>
                  <a:pt x="6645362" y="342119"/>
                </a:cubicBezTo>
                <a:cubicBezTo>
                  <a:pt x="6772362" y="325955"/>
                  <a:pt x="6853180" y="529155"/>
                  <a:pt x="6950162" y="605355"/>
                </a:cubicBezTo>
                <a:cubicBezTo>
                  <a:pt x="7047144" y="681555"/>
                  <a:pt x="7130271" y="716192"/>
                  <a:pt x="7227253" y="799319"/>
                </a:cubicBezTo>
                <a:cubicBezTo>
                  <a:pt x="7324235" y="882446"/>
                  <a:pt x="7398126" y="1090264"/>
                  <a:pt x="7532053" y="1104119"/>
                </a:cubicBezTo>
                <a:cubicBezTo>
                  <a:pt x="7665980" y="1117974"/>
                  <a:pt x="7859944" y="914773"/>
                  <a:pt x="8030817" y="882446"/>
                </a:cubicBezTo>
                <a:cubicBezTo>
                  <a:pt x="8201690" y="850119"/>
                  <a:pt x="8423363" y="884755"/>
                  <a:pt x="8557290" y="910155"/>
                </a:cubicBezTo>
                <a:cubicBezTo>
                  <a:pt x="8691217" y="935555"/>
                  <a:pt x="8707381" y="1090264"/>
                  <a:pt x="8834381" y="1034846"/>
                </a:cubicBezTo>
                <a:cubicBezTo>
                  <a:pt x="8961381" y="979428"/>
                  <a:pt x="9157654" y="667700"/>
                  <a:pt x="9319290" y="577646"/>
                </a:cubicBezTo>
                <a:cubicBezTo>
                  <a:pt x="9480926" y="487592"/>
                  <a:pt x="9628708" y="589192"/>
                  <a:pt x="9804199" y="494519"/>
                </a:cubicBezTo>
                <a:cubicBezTo>
                  <a:pt x="9979690" y="399846"/>
                  <a:pt x="10192126" y="60410"/>
                  <a:pt x="10372235" y="9610"/>
                </a:cubicBezTo>
                <a:cubicBezTo>
                  <a:pt x="10394749" y="3260"/>
                  <a:pt x="10417118" y="266"/>
                  <a:pt x="10439343" y="1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 userDrawn="1"/>
        </p:nvSpPr>
        <p:spPr>
          <a:xfrm>
            <a:off x="1" y="5278690"/>
            <a:ext cx="5743205" cy="788846"/>
          </a:xfrm>
          <a:custGeom>
            <a:avLst/>
            <a:gdLst>
              <a:gd name="connsiteX0" fmla="*/ 4276235 w 5122065"/>
              <a:gd name="connsiteY0" fmla="*/ 0 h 1331509"/>
              <a:gd name="connsiteX1" fmla="*/ 4622599 w 5122065"/>
              <a:gd name="connsiteY1" fmla="*/ 263236 h 1331509"/>
              <a:gd name="connsiteX2" fmla="*/ 4959438 w 5122065"/>
              <a:gd name="connsiteY2" fmla="*/ 365414 h 1331509"/>
              <a:gd name="connsiteX3" fmla="*/ 5122065 w 5122065"/>
              <a:gd name="connsiteY3" fmla="*/ 413482 h 1331509"/>
              <a:gd name="connsiteX4" fmla="*/ 5089500 w 5122065"/>
              <a:gd name="connsiteY4" fmla="*/ 440694 h 1331509"/>
              <a:gd name="connsiteX5" fmla="*/ 4844272 w 5122065"/>
              <a:gd name="connsiteY5" fmla="*/ 665018 h 1331509"/>
              <a:gd name="connsiteX6" fmla="*/ 4345508 w 5122065"/>
              <a:gd name="connsiteY6" fmla="*/ 886691 h 1331509"/>
              <a:gd name="connsiteX7" fmla="*/ 4151544 w 5122065"/>
              <a:gd name="connsiteY7" fmla="*/ 1080654 h 1331509"/>
              <a:gd name="connsiteX8" fmla="*/ 3971435 w 5122065"/>
              <a:gd name="connsiteY8" fmla="*/ 1080654 h 1331509"/>
              <a:gd name="connsiteX9" fmla="*/ 3486526 w 5122065"/>
              <a:gd name="connsiteY9" fmla="*/ 1108364 h 1331509"/>
              <a:gd name="connsiteX10" fmla="*/ 3223290 w 5122065"/>
              <a:gd name="connsiteY10" fmla="*/ 1108364 h 1331509"/>
              <a:gd name="connsiteX11" fmla="*/ 2530562 w 5122065"/>
              <a:gd name="connsiteY11" fmla="*/ 1149927 h 1331509"/>
              <a:gd name="connsiteX12" fmla="*/ 2142635 w 5122065"/>
              <a:gd name="connsiteY12" fmla="*/ 997527 h 1331509"/>
              <a:gd name="connsiteX13" fmla="*/ 2017944 w 5122065"/>
              <a:gd name="connsiteY13" fmla="*/ 1039091 h 1331509"/>
              <a:gd name="connsiteX14" fmla="*/ 1726999 w 5122065"/>
              <a:gd name="connsiteY14" fmla="*/ 928254 h 1331509"/>
              <a:gd name="connsiteX15" fmla="*/ 1131253 w 5122065"/>
              <a:gd name="connsiteY15" fmla="*/ 969818 h 1331509"/>
              <a:gd name="connsiteX16" fmla="*/ 895726 w 5122065"/>
              <a:gd name="connsiteY16" fmla="*/ 1108364 h 1331509"/>
              <a:gd name="connsiteX17" fmla="*/ 535508 w 5122065"/>
              <a:gd name="connsiteY17" fmla="*/ 1191491 h 1331509"/>
              <a:gd name="connsiteX18" fmla="*/ 189144 w 5122065"/>
              <a:gd name="connsiteY18" fmla="*/ 1330036 h 1331509"/>
              <a:gd name="connsiteX19" fmla="*/ 38476 w 5122065"/>
              <a:gd name="connsiteY19" fmla="*/ 1267149 h 1331509"/>
              <a:gd name="connsiteX20" fmla="*/ 0 w 5122065"/>
              <a:gd name="connsiteY20" fmla="*/ 1238995 h 1331509"/>
              <a:gd name="connsiteX21" fmla="*/ 0 w 5122065"/>
              <a:gd name="connsiteY21" fmla="*/ 121717 h 1331509"/>
              <a:gd name="connsiteX22" fmla="*/ 19548 w 5122065"/>
              <a:gd name="connsiteY22" fmla="*/ 121309 h 1331509"/>
              <a:gd name="connsiteX23" fmla="*/ 466235 w 5122065"/>
              <a:gd name="connsiteY23" fmla="*/ 193964 h 1331509"/>
              <a:gd name="connsiteX24" fmla="*/ 729472 w 5122065"/>
              <a:gd name="connsiteY24" fmla="*/ 512618 h 1331509"/>
              <a:gd name="connsiteX25" fmla="*/ 923435 w 5122065"/>
              <a:gd name="connsiteY25" fmla="*/ 484909 h 1331509"/>
              <a:gd name="connsiteX26" fmla="*/ 1477617 w 5122065"/>
              <a:gd name="connsiteY26" fmla="*/ 678873 h 1331509"/>
              <a:gd name="connsiteX27" fmla="*/ 2419726 w 5122065"/>
              <a:gd name="connsiteY27" fmla="*/ 512618 h 1331509"/>
              <a:gd name="connsiteX28" fmla="*/ 3389544 w 5122065"/>
              <a:gd name="connsiteY28" fmla="*/ 290945 h 1331509"/>
              <a:gd name="connsiteX29" fmla="*/ 3514235 w 5122065"/>
              <a:gd name="connsiteY29" fmla="*/ 415636 h 1331509"/>
              <a:gd name="connsiteX30" fmla="*/ 3929872 w 5122065"/>
              <a:gd name="connsiteY30" fmla="*/ 263236 h 1331509"/>
              <a:gd name="connsiteX31" fmla="*/ 4276235 w 5122065"/>
              <a:gd name="connsiteY31" fmla="*/ 0 h 13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22065" h="1331509">
                <a:moveTo>
                  <a:pt x="4276235" y="0"/>
                </a:moveTo>
                <a:cubicBezTo>
                  <a:pt x="4391689" y="0"/>
                  <a:pt x="4449417" y="180109"/>
                  <a:pt x="4622599" y="263236"/>
                </a:cubicBezTo>
                <a:cubicBezTo>
                  <a:pt x="4709190" y="304800"/>
                  <a:pt x="4832726" y="332509"/>
                  <a:pt x="4959438" y="365414"/>
                </a:cubicBezTo>
                <a:lnTo>
                  <a:pt x="5122065" y="413482"/>
                </a:lnTo>
                <a:lnTo>
                  <a:pt x="5089500" y="440694"/>
                </a:lnTo>
                <a:cubicBezTo>
                  <a:pt x="5010238" y="513665"/>
                  <a:pt x="4938079" y="608734"/>
                  <a:pt x="4844272" y="665018"/>
                </a:cubicBezTo>
                <a:cubicBezTo>
                  <a:pt x="4694181" y="755072"/>
                  <a:pt x="4460963" y="817418"/>
                  <a:pt x="4345508" y="886691"/>
                </a:cubicBezTo>
                <a:cubicBezTo>
                  <a:pt x="4230053" y="955964"/>
                  <a:pt x="4213889" y="1048327"/>
                  <a:pt x="4151544" y="1080654"/>
                </a:cubicBezTo>
                <a:cubicBezTo>
                  <a:pt x="4089199" y="1112981"/>
                  <a:pt x="4082271" y="1076036"/>
                  <a:pt x="3971435" y="1080654"/>
                </a:cubicBezTo>
                <a:cubicBezTo>
                  <a:pt x="3860599" y="1085272"/>
                  <a:pt x="3611217" y="1103746"/>
                  <a:pt x="3486526" y="1108364"/>
                </a:cubicBezTo>
                <a:cubicBezTo>
                  <a:pt x="3361835" y="1112982"/>
                  <a:pt x="3382617" y="1101437"/>
                  <a:pt x="3223290" y="1108364"/>
                </a:cubicBezTo>
                <a:cubicBezTo>
                  <a:pt x="3063963" y="1115291"/>
                  <a:pt x="2710671" y="1168400"/>
                  <a:pt x="2530562" y="1149927"/>
                </a:cubicBezTo>
                <a:cubicBezTo>
                  <a:pt x="2350453" y="1131454"/>
                  <a:pt x="2228071" y="1016000"/>
                  <a:pt x="2142635" y="997527"/>
                </a:cubicBezTo>
                <a:cubicBezTo>
                  <a:pt x="2057199" y="979054"/>
                  <a:pt x="2087217" y="1050636"/>
                  <a:pt x="2017944" y="1039091"/>
                </a:cubicBezTo>
                <a:cubicBezTo>
                  <a:pt x="1948671" y="1027546"/>
                  <a:pt x="1874781" y="939800"/>
                  <a:pt x="1726999" y="928254"/>
                </a:cubicBezTo>
                <a:cubicBezTo>
                  <a:pt x="1579217" y="916708"/>
                  <a:pt x="1269798" y="939800"/>
                  <a:pt x="1131253" y="969818"/>
                </a:cubicBezTo>
                <a:cubicBezTo>
                  <a:pt x="992708" y="999836"/>
                  <a:pt x="995017" y="1071419"/>
                  <a:pt x="895726" y="1108364"/>
                </a:cubicBezTo>
                <a:cubicBezTo>
                  <a:pt x="796435" y="1145309"/>
                  <a:pt x="653272" y="1154546"/>
                  <a:pt x="535508" y="1191491"/>
                </a:cubicBezTo>
                <a:cubicBezTo>
                  <a:pt x="417744" y="1228436"/>
                  <a:pt x="350780" y="1295400"/>
                  <a:pt x="189144" y="1330036"/>
                </a:cubicBezTo>
                <a:cubicBezTo>
                  <a:pt x="148735" y="1338695"/>
                  <a:pt x="96203" y="1308100"/>
                  <a:pt x="38476" y="1267149"/>
                </a:cubicBezTo>
                <a:lnTo>
                  <a:pt x="0" y="1238995"/>
                </a:lnTo>
                <a:lnTo>
                  <a:pt x="0" y="121717"/>
                </a:lnTo>
                <a:lnTo>
                  <a:pt x="19548" y="121309"/>
                </a:lnTo>
                <a:cubicBezTo>
                  <a:pt x="177238" y="124331"/>
                  <a:pt x="369542" y="156442"/>
                  <a:pt x="466235" y="193964"/>
                </a:cubicBezTo>
                <a:cubicBezTo>
                  <a:pt x="620944" y="254000"/>
                  <a:pt x="653272" y="464127"/>
                  <a:pt x="729472" y="512618"/>
                </a:cubicBezTo>
                <a:cubicBezTo>
                  <a:pt x="805672" y="561109"/>
                  <a:pt x="798744" y="457200"/>
                  <a:pt x="923435" y="484909"/>
                </a:cubicBezTo>
                <a:cubicBezTo>
                  <a:pt x="1048126" y="512618"/>
                  <a:pt x="1228235" y="674255"/>
                  <a:pt x="1477617" y="678873"/>
                </a:cubicBezTo>
                <a:cubicBezTo>
                  <a:pt x="1726999" y="683491"/>
                  <a:pt x="2101072" y="577273"/>
                  <a:pt x="2419726" y="512618"/>
                </a:cubicBezTo>
                <a:cubicBezTo>
                  <a:pt x="2738380" y="447963"/>
                  <a:pt x="3207126" y="307109"/>
                  <a:pt x="3389544" y="290945"/>
                </a:cubicBezTo>
                <a:cubicBezTo>
                  <a:pt x="3571962" y="274781"/>
                  <a:pt x="3424180" y="420254"/>
                  <a:pt x="3514235" y="415636"/>
                </a:cubicBezTo>
                <a:cubicBezTo>
                  <a:pt x="3604290" y="411018"/>
                  <a:pt x="3802872" y="332509"/>
                  <a:pt x="3929872" y="263236"/>
                </a:cubicBezTo>
                <a:cubicBezTo>
                  <a:pt x="4056872" y="193963"/>
                  <a:pt x="4160781" y="0"/>
                  <a:pt x="427623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4" name="任意形状 293"/>
          <p:cNvSpPr/>
          <p:nvPr userDrawn="1"/>
        </p:nvSpPr>
        <p:spPr>
          <a:xfrm>
            <a:off x="5743205" y="5477571"/>
            <a:ext cx="3959039" cy="712575"/>
          </a:xfrm>
          <a:custGeom>
            <a:avLst/>
            <a:gdLst>
              <a:gd name="connsiteX0" fmla="*/ 239912 w 3530860"/>
              <a:gd name="connsiteY0" fmla="*/ 926 h 1202770"/>
              <a:gd name="connsiteX1" fmla="*/ 664316 w 3530860"/>
              <a:gd name="connsiteY1" fmla="*/ 93794 h 1202770"/>
              <a:gd name="connsiteX2" fmla="*/ 1606425 w 3530860"/>
              <a:gd name="connsiteY2" fmla="*/ 273903 h 1202770"/>
              <a:gd name="connsiteX3" fmla="*/ 2700934 w 3530860"/>
              <a:gd name="connsiteY3" fmla="*/ 412448 h 1202770"/>
              <a:gd name="connsiteX4" fmla="*/ 2784061 w 3530860"/>
              <a:gd name="connsiteY4" fmla="*/ 592557 h 1202770"/>
              <a:gd name="connsiteX5" fmla="*/ 3324388 w 3530860"/>
              <a:gd name="connsiteY5" fmla="*/ 564848 h 1202770"/>
              <a:gd name="connsiteX6" fmla="*/ 3483716 w 3530860"/>
              <a:gd name="connsiteY6" fmla="*/ 663562 h 1202770"/>
              <a:gd name="connsiteX7" fmla="*/ 3530860 w 3530860"/>
              <a:gd name="connsiteY7" fmla="*/ 705992 h 1202770"/>
              <a:gd name="connsiteX8" fmla="*/ 3474191 w 3530860"/>
              <a:gd name="connsiteY8" fmla="*/ 745823 h 1202770"/>
              <a:gd name="connsiteX9" fmla="*/ 3227407 w 3530860"/>
              <a:gd name="connsiteY9" fmla="*/ 897357 h 1202770"/>
              <a:gd name="connsiteX10" fmla="*/ 2700934 w 3530860"/>
              <a:gd name="connsiteY10" fmla="*/ 1008194 h 1202770"/>
              <a:gd name="connsiteX11" fmla="*/ 2174461 w 3530860"/>
              <a:gd name="connsiteY11" fmla="*/ 1202157 h 1202770"/>
              <a:gd name="connsiteX12" fmla="*/ 1537152 w 3530860"/>
              <a:gd name="connsiteY12" fmla="*/ 938921 h 1202770"/>
              <a:gd name="connsiteX13" fmla="*/ 692025 w 3530860"/>
              <a:gd name="connsiteY13" fmla="*/ 675685 h 1202770"/>
              <a:gd name="connsiteX14" fmla="*/ 193261 w 3530860"/>
              <a:gd name="connsiteY14" fmla="*/ 163067 h 1202770"/>
              <a:gd name="connsiteX15" fmla="*/ 25599 w 3530860"/>
              <a:gd name="connsiteY15" fmla="*/ 85351 h 1202770"/>
              <a:gd name="connsiteX16" fmla="*/ 0 w 3530860"/>
              <a:gd name="connsiteY16" fmla="*/ 77785 h 1202770"/>
              <a:gd name="connsiteX17" fmla="*/ 16074 w 3530860"/>
              <a:gd name="connsiteY17" fmla="*/ 64353 h 1202770"/>
              <a:gd name="connsiteX18" fmla="*/ 123988 w 3530860"/>
              <a:gd name="connsiteY18" fmla="*/ 10667 h 1202770"/>
              <a:gd name="connsiteX19" fmla="*/ 239912 w 3530860"/>
              <a:gd name="connsiteY19" fmla="*/ 926 h 12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860" h="1202770">
                <a:moveTo>
                  <a:pt x="239912" y="926"/>
                </a:moveTo>
                <a:cubicBezTo>
                  <a:pt x="356052" y="8502"/>
                  <a:pt x="479011" y="60889"/>
                  <a:pt x="664316" y="93794"/>
                </a:cubicBezTo>
                <a:cubicBezTo>
                  <a:pt x="911389" y="137667"/>
                  <a:pt x="1266989" y="220794"/>
                  <a:pt x="1606425" y="273903"/>
                </a:cubicBezTo>
                <a:cubicBezTo>
                  <a:pt x="1945861" y="327012"/>
                  <a:pt x="2504661" y="359339"/>
                  <a:pt x="2700934" y="412448"/>
                </a:cubicBezTo>
                <a:cubicBezTo>
                  <a:pt x="2897207" y="465557"/>
                  <a:pt x="2680152" y="567157"/>
                  <a:pt x="2784061" y="592557"/>
                </a:cubicBezTo>
                <a:cubicBezTo>
                  <a:pt x="2887970" y="617957"/>
                  <a:pt x="3181224" y="534830"/>
                  <a:pt x="3324388" y="564848"/>
                </a:cubicBezTo>
                <a:cubicBezTo>
                  <a:pt x="3395970" y="579857"/>
                  <a:pt x="3439843" y="620844"/>
                  <a:pt x="3483716" y="663562"/>
                </a:cubicBezTo>
                <a:lnTo>
                  <a:pt x="3530860" y="705992"/>
                </a:lnTo>
                <a:lnTo>
                  <a:pt x="3474191" y="745823"/>
                </a:lnTo>
                <a:cubicBezTo>
                  <a:pt x="3394238" y="803839"/>
                  <a:pt x="3310534" y="863875"/>
                  <a:pt x="3227407" y="897357"/>
                </a:cubicBezTo>
                <a:cubicBezTo>
                  <a:pt x="3061153" y="964321"/>
                  <a:pt x="2876425" y="957394"/>
                  <a:pt x="2700934" y="1008194"/>
                </a:cubicBezTo>
                <a:cubicBezTo>
                  <a:pt x="2525443" y="1058994"/>
                  <a:pt x="2368425" y="1213702"/>
                  <a:pt x="2174461" y="1202157"/>
                </a:cubicBezTo>
                <a:cubicBezTo>
                  <a:pt x="1980497" y="1190612"/>
                  <a:pt x="1784225" y="1026666"/>
                  <a:pt x="1537152" y="938921"/>
                </a:cubicBezTo>
                <a:cubicBezTo>
                  <a:pt x="1290079" y="851176"/>
                  <a:pt x="916007" y="804994"/>
                  <a:pt x="692025" y="675685"/>
                </a:cubicBezTo>
                <a:cubicBezTo>
                  <a:pt x="468043" y="546376"/>
                  <a:pt x="391843" y="287758"/>
                  <a:pt x="193261" y="163067"/>
                </a:cubicBezTo>
                <a:cubicBezTo>
                  <a:pt x="143616" y="131894"/>
                  <a:pt x="86321" y="106783"/>
                  <a:pt x="25599" y="85351"/>
                </a:cubicBezTo>
                <a:lnTo>
                  <a:pt x="0" y="77785"/>
                </a:lnTo>
                <a:lnTo>
                  <a:pt x="16074" y="64353"/>
                </a:lnTo>
                <a:cubicBezTo>
                  <a:pt x="49376" y="39675"/>
                  <a:pt x="84734" y="20481"/>
                  <a:pt x="123988" y="10667"/>
                </a:cubicBezTo>
                <a:cubicBezTo>
                  <a:pt x="163243" y="854"/>
                  <a:pt x="201198" y="-1600"/>
                  <a:pt x="239912" y="92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3" name="任意形状 292"/>
          <p:cNvSpPr/>
          <p:nvPr userDrawn="1"/>
        </p:nvSpPr>
        <p:spPr>
          <a:xfrm>
            <a:off x="9702245" y="5734152"/>
            <a:ext cx="1910118" cy="332679"/>
          </a:xfrm>
          <a:custGeom>
            <a:avLst/>
            <a:gdLst>
              <a:gd name="connsiteX0" fmla="*/ 1125297 w 1703535"/>
              <a:gd name="connsiteY0" fmla="*/ 143 h 561535"/>
              <a:gd name="connsiteX1" fmla="*/ 1262110 w 1703535"/>
              <a:gd name="connsiteY1" fmla="*/ 20925 h 561535"/>
              <a:gd name="connsiteX2" fmla="*/ 1456074 w 1703535"/>
              <a:gd name="connsiteY2" fmla="*/ 214889 h 561535"/>
              <a:gd name="connsiteX3" fmla="*/ 1691601 w 1703535"/>
              <a:gd name="connsiteY3" fmla="*/ 394998 h 561535"/>
              <a:gd name="connsiteX4" fmla="*/ 1703535 w 1703535"/>
              <a:gd name="connsiteY4" fmla="*/ 402494 h 561535"/>
              <a:gd name="connsiteX5" fmla="*/ 1629797 w 1703535"/>
              <a:gd name="connsiteY5" fmla="*/ 437536 h 561535"/>
              <a:gd name="connsiteX6" fmla="*/ 1414510 w 1703535"/>
              <a:gd name="connsiteY6" fmla="*/ 561252 h 561535"/>
              <a:gd name="connsiteX7" fmla="*/ 1054292 w 1703535"/>
              <a:gd name="connsiteY7" fmla="*/ 436561 h 561535"/>
              <a:gd name="connsiteX8" fmla="*/ 791056 w 1703535"/>
              <a:gd name="connsiteY8" fmla="*/ 505834 h 561535"/>
              <a:gd name="connsiteX9" fmla="*/ 652510 w 1703535"/>
              <a:gd name="connsiteY9" fmla="*/ 394998 h 561535"/>
              <a:gd name="connsiteX10" fmla="*/ 112183 w 1703535"/>
              <a:gd name="connsiteY10" fmla="*/ 339580 h 561535"/>
              <a:gd name="connsiteX11" fmla="*/ 22128 w 1703535"/>
              <a:gd name="connsiteY11" fmla="*/ 292821 h 561535"/>
              <a:gd name="connsiteX12" fmla="*/ 0 w 1703535"/>
              <a:gd name="connsiteY12" fmla="*/ 272905 h 561535"/>
              <a:gd name="connsiteX13" fmla="*/ 59904 w 1703535"/>
              <a:gd name="connsiteY13" fmla="*/ 230800 h 561535"/>
              <a:gd name="connsiteX14" fmla="*/ 167601 w 1703535"/>
              <a:gd name="connsiteY14" fmla="*/ 173325 h 561535"/>
              <a:gd name="connsiteX15" fmla="*/ 513965 w 1703535"/>
              <a:gd name="connsiteY15" fmla="*/ 159470 h 561535"/>
              <a:gd name="connsiteX16" fmla="*/ 957310 w 1703535"/>
              <a:gd name="connsiteY16" fmla="*/ 20925 h 561535"/>
              <a:gd name="connsiteX17" fmla="*/ 1125297 w 1703535"/>
              <a:gd name="connsiteY17" fmla="*/ 143 h 5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3535" h="561535">
                <a:moveTo>
                  <a:pt x="1125297" y="143"/>
                </a:moveTo>
                <a:cubicBezTo>
                  <a:pt x="1175519" y="-1011"/>
                  <a:pt x="1220546" y="4762"/>
                  <a:pt x="1262110" y="20925"/>
                </a:cubicBezTo>
                <a:cubicBezTo>
                  <a:pt x="1345237" y="53252"/>
                  <a:pt x="1384492" y="152544"/>
                  <a:pt x="1456074" y="214889"/>
                </a:cubicBezTo>
                <a:cubicBezTo>
                  <a:pt x="1527656" y="277234"/>
                  <a:pt x="1555365" y="309562"/>
                  <a:pt x="1691601" y="394998"/>
                </a:cubicBezTo>
                <a:lnTo>
                  <a:pt x="1703535" y="402494"/>
                </a:lnTo>
                <a:lnTo>
                  <a:pt x="1629797" y="437536"/>
                </a:lnTo>
                <a:cubicBezTo>
                  <a:pt x="1550891" y="488516"/>
                  <a:pt x="1497637" y="556057"/>
                  <a:pt x="1414510" y="561252"/>
                </a:cubicBezTo>
                <a:cubicBezTo>
                  <a:pt x="1303674" y="568179"/>
                  <a:pt x="1158201" y="445797"/>
                  <a:pt x="1054292" y="436561"/>
                </a:cubicBezTo>
                <a:cubicBezTo>
                  <a:pt x="950383" y="427325"/>
                  <a:pt x="858020" y="512761"/>
                  <a:pt x="791056" y="505834"/>
                </a:cubicBezTo>
                <a:cubicBezTo>
                  <a:pt x="724092" y="498907"/>
                  <a:pt x="765656" y="422707"/>
                  <a:pt x="652510" y="394998"/>
                </a:cubicBezTo>
                <a:cubicBezTo>
                  <a:pt x="539364" y="367289"/>
                  <a:pt x="255347" y="383453"/>
                  <a:pt x="112183" y="339580"/>
                </a:cubicBezTo>
                <a:cubicBezTo>
                  <a:pt x="76392" y="328612"/>
                  <a:pt x="47528" y="312015"/>
                  <a:pt x="22128" y="292821"/>
                </a:cubicBezTo>
                <a:lnTo>
                  <a:pt x="0" y="272905"/>
                </a:lnTo>
                <a:lnTo>
                  <a:pt x="59904" y="230800"/>
                </a:lnTo>
                <a:cubicBezTo>
                  <a:pt x="97462" y="206374"/>
                  <a:pt x="133542" y="186025"/>
                  <a:pt x="167601" y="173325"/>
                </a:cubicBezTo>
                <a:cubicBezTo>
                  <a:pt x="303837" y="122525"/>
                  <a:pt x="382347" y="184870"/>
                  <a:pt x="513965" y="159470"/>
                </a:cubicBezTo>
                <a:cubicBezTo>
                  <a:pt x="645583" y="134070"/>
                  <a:pt x="832619" y="44016"/>
                  <a:pt x="957310" y="20925"/>
                </a:cubicBezTo>
                <a:cubicBezTo>
                  <a:pt x="1019656" y="9380"/>
                  <a:pt x="1075074" y="1298"/>
                  <a:pt x="1125297" y="1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2" name="任意形状 291"/>
          <p:cNvSpPr/>
          <p:nvPr userDrawn="1"/>
        </p:nvSpPr>
        <p:spPr>
          <a:xfrm>
            <a:off x="11612362" y="5920949"/>
            <a:ext cx="579637" cy="228574"/>
          </a:xfrm>
          <a:custGeom>
            <a:avLst/>
            <a:gdLst>
              <a:gd name="connsiteX0" fmla="*/ 516948 w 516948"/>
              <a:gd name="connsiteY0" fmla="*/ 0 h 385814"/>
              <a:gd name="connsiteX1" fmla="*/ 516948 w 516948"/>
              <a:gd name="connsiteY1" fmla="*/ 385814 h 385814"/>
              <a:gd name="connsiteX2" fmla="*/ 415392 w 516948"/>
              <a:gd name="connsiteY2" fmla="*/ 335249 h 385814"/>
              <a:gd name="connsiteX3" fmla="*/ 44134 w 516948"/>
              <a:gd name="connsiteY3" fmla="*/ 114916 h 385814"/>
              <a:gd name="connsiteX4" fmla="*/ 0 w 516948"/>
              <a:gd name="connsiteY4" fmla="*/ 87194 h 385814"/>
              <a:gd name="connsiteX5" fmla="*/ 15775 w 516948"/>
              <a:gd name="connsiteY5" fmla="*/ 79698 h 385814"/>
              <a:gd name="connsiteX6" fmla="*/ 480132 w 516948"/>
              <a:gd name="connsiteY6" fmla="*/ 11033 h 385814"/>
              <a:gd name="connsiteX7" fmla="*/ 516948 w 516948"/>
              <a:gd name="connsiteY7" fmla="*/ 0 h 38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948" h="385814">
                <a:moveTo>
                  <a:pt x="516948" y="0"/>
                </a:moveTo>
                <a:lnTo>
                  <a:pt x="516948" y="385814"/>
                </a:lnTo>
                <a:lnTo>
                  <a:pt x="415392" y="335249"/>
                </a:lnTo>
                <a:cubicBezTo>
                  <a:pt x="282619" y="263722"/>
                  <a:pt x="145336" y="178439"/>
                  <a:pt x="44134" y="114916"/>
                </a:cubicBezTo>
                <a:lnTo>
                  <a:pt x="0" y="87194"/>
                </a:lnTo>
                <a:lnTo>
                  <a:pt x="15775" y="79698"/>
                </a:lnTo>
                <a:cubicBezTo>
                  <a:pt x="134981" y="43330"/>
                  <a:pt x="353191" y="40551"/>
                  <a:pt x="480132" y="11033"/>
                </a:cubicBezTo>
                <a:lnTo>
                  <a:pt x="5169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3" name="任意形状 262"/>
          <p:cNvSpPr/>
          <p:nvPr userDrawn="1"/>
        </p:nvSpPr>
        <p:spPr>
          <a:xfrm>
            <a:off x="0" y="4949130"/>
            <a:ext cx="12191999" cy="1023477"/>
          </a:xfrm>
          <a:custGeom>
            <a:avLst/>
            <a:gdLst>
              <a:gd name="connsiteX0" fmla="*/ 4175722 w 10873408"/>
              <a:gd name="connsiteY0" fmla="*/ 2061 h 1727548"/>
              <a:gd name="connsiteX1" fmla="*/ 4220817 w 10873408"/>
              <a:gd name="connsiteY1" fmla="*/ 2088 h 1727548"/>
              <a:gd name="connsiteX2" fmla="*/ 4608744 w 10873408"/>
              <a:gd name="connsiteY2" fmla="*/ 320743 h 1727548"/>
              <a:gd name="connsiteX3" fmla="*/ 5135217 w 10873408"/>
              <a:gd name="connsiteY3" fmla="*/ 390015 h 1727548"/>
              <a:gd name="connsiteX4" fmla="*/ 5689399 w 10873408"/>
              <a:gd name="connsiteY4" fmla="*/ 542415 h 1727548"/>
              <a:gd name="connsiteX5" fmla="*/ 6437544 w 10873408"/>
              <a:gd name="connsiteY5" fmla="*/ 528561 h 1727548"/>
              <a:gd name="connsiteX6" fmla="*/ 6853181 w 10873408"/>
              <a:gd name="connsiteY6" fmla="*/ 653252 h 1727548"/>
              <a:gd name="connsiteX7" fmla="*/ 7268817 w 10873408"/>
              <a:gd name="connsiteY7" fmla="*/ 570124 h 1727548"/>
              <a:gd name="connsiteX8" fmla="*/ 7753726 w 10873408"/>
              <a:gd name="connsiteY8" fmla="*/ 597834 h 1727548"/>
              <a:gd name="connsiteX9" fmla="*/ 8127799 w 10873408"/>
              <a:gd name="connsiteY9" fmla="*/ 694815 h 1727548"/>
              <a:gd name="connsiteX10" fmla="*/ 8501872 w 10873408"/>
              <a:gd name="connsiteY10" fmla="*/ 528561 h 1727548"/>
              <a:gd name="connsiteX11" fmla="*/ 8751253 w 10873408"/>
              <a:gd name="connsiteY11" fmla="*/ 334597 h 1727548"/>
              <a:gd name="connsiteX12" fmla="*/ 9139181 w 10873408"/>
              <a:gd name="connsiteY12" fmla="*/ 293034 h 1727548"/>
              <a:gd name="connsiteX13" fmla="*/ 9471690 w 10873408"/>
              <a:gd name="connsiteY13" fmla="*/ 500852 h 1727548"/>
              <a:gd name="connsiteX14" fmla="*/ 10039726 w 10873408"/>
              <a:gd name="connsiteY14" fmla="*/ 403870 h 1727548"/>
              <a:gd name="connsiteX15" fmla="*/ 10247544 w 10873408"/>
              <a:gd name="connsiteY15" fmla="*/ 445434 h 1727548"/>
              <a:gd name="connsiteX16" fmla="*/ 10399944 w 10873408"/>
              <a:gd name="connsiteY16" fmla="*/ 237615 h 1727548"/>
              <a:gd name="connsiteX17" fmla="*/ 10732453 w 10873408"/>
              <a:gd name="connsiteY17" fmla="*/ 473143 h 1727548"/>
              <a:gd name="connsiteX18" fmla="*/ 10843181 w 10873408"/>
              <a:gd name="connsiteY18" fmla="*/ 479421 h 1727548"/>
              <a:gd name="connsiteX19" fmla="*/ 10873408 w 10873408"/>
              <a:gd name="connsiteY19" fmla="*/ 474933 h 1727548"/>
              <a:gd name="connsiteX20" fmla="*/ 10873408 w 10873408"/>
              <a:gd name="connsiteY20" fmla="*/ 1640354 h 1727548"/>
              <a:gd name="connsiteX21" fmla="*/ 10836592 w 10873408"/>
              <a:gd name="connsiteY21" fmla="*/ 1651387 h 1727548"/>
              <a:gd name="connsiteX22" fmla="*/ 10372235 w 10873408"/>
              <a:gd name="connsiteY22" fmla="*/ 1720052 h 1727548"/>
              <a:gd name="connsiteX23" fmla="*/ 10356460 w 10873408"/>
              <a:gd name="connsiteY23" fmla="*/ 1727548 h 1727548"/>
              <a:gd name="connsiteX24" fmla="*/ 10344526 w 10873408"/>
              <a:gd name="connsiteY24" fmla="*/ 1720052 h 1727548"/>
              <a:gd name="connsiteX25" fmla="*/ 10108999 w 10873408"/>
              <a:gd name="connsiteY25" fmla="*/ 1539943 h 1727548"/>
              <a:gd name="connsiteX26" fmla="*/ 9915035 w 10873408"/>
              <a:gd name="connsiteY26" fmla="*/ 1345979 h 1727548"/>
              <a:gd name="connsiteX27" fmla="*/ 9610235 w 10873408"/>
              <a:gd name="connsiteY27" fmla="*/ 1345979 h 1727548"/>
              <a:gd name="connsiteX28" fmla="*/ 9166890 w 10873408"/>
              <a:gd name="connsiteY28" fmla="*/ 1484524 h 1727548"/>
              <a:gd name="connsiteX29" fmla="*/ 8820526 w 10873408"/>
              <a:gd name="connsiteY29" fmla="*/ 1498379 h 1727548"/>
              <a:gd name="connsiteX30" fmla="*/ 8712829 w 10873408"/>
              <a:gd name="connsiteY30" fmla="*/ 1555854 h 1727548"/>
              <a:gd name="connsiteX31" fmla="*/ 8652925 w 10873408"/>
              <a:gd name="connsiteY31" fmla="*/ 1597959 h 1727548"/>
              <a:gd name="connsiteX32" fmla="*/ 8605781 w 10873408"/>
              <a:gd name="connsiteY32" fmla="*/ 1555529 h 1727548"/>
              <a:gd name="connsiteX33" fmla="*/ 8446453 w 10873408"/>
              <a:gd name="connsiteY33" fmla="*/ 1456815 h 1727548"/>
              <a:gd name="connsiteX34" fmla="*/ 7906126 w 10873408"/>
              <a:gd name="connsiteY34" fmla="*/ 1484524 h 1727548"/>
              <a:gd name="connsiteX35" fmla="*/ 7822999 w 10873408"/>
              <a:gd name="connsiteY35" fmla="*/ 1304415 h 1727548"/>
              <a:gd name="connsiteX36" fmla="*/ 6728490 w 10873408"/>
              <a:gd name="connsiteY36" fmla="*/ 1165870 h 1727548"/>
              <a:gd name="connsiteX37" fmla="*/ 5786381 w 10873408"/>
              <a:gd name="connsiteY37" fmla="*/ 985761 h 1727548"/>
              <a:gd name="connsiteX38" fmla="*/ 5246053 w 10873408"/>
              <a:gd name="connsiteY38" fmla="*/ 902634 h 1727548"/>
              <a:gd name="connsiteX39" fmla="*/ 5138139 w 10873408"/>
              <a:gd name="connsiteY39" fmla="*/ 956320 h 1727548"/>
              <a:gd name="connsiteX40" fmla="*/ 5122065 w 10873408"/>
              <a:gd name="connsiteY40" fmla="*/ 969752 h 1727548"/>
              <a:gd name="connsiteX41" fmla="*/ 4959438 w 10873408"/>
              <a:gd name="connsiteY41" fmla="*/ 921684 h 1727548"/>
              <a:gd name="connsiteX42" fmla="*/ 4622599 w 10873408"/>
              <a:gd name="connsiteY42" fmla="*/ 819506 h 1727548"/>
              <a:gd name="connsiteX43" fmla="*/ 4276235 w 10873408"/>
              <a:gd name="connsiteY43" fmla="*/ 556270 h 1727548"/>
              <a:gd name="connsiteX44" fmla="*/ 3929872 w 10873408"/>
              <a:gd name="connsiteY44" fmla="*/ 819506 h 1727548"/>
              <a:gd name="connsiteX45" fmla="*/ 3514235 w 10873408"/>
              <a:gd name="connsiteY45" fmla="*/ 971906 h 1727548"/>
              <a:gd name="connsiteX46" fmla="*/ 3389544 w 10873408"/>
              <a:gd name="connsiteY46" fmla="*/ 847215 h 1727548"/>
              <a:gd name="connsiteX47" fmla="*/ 2419726 w 10873408"/>
              <a:gd name="connsiteY47" fmla="*/ 1068888 h 1727548"/>
              <a:gd name="connsiteX48" fmla="*/ 1477617 w 10873408"/>
              <a:gd name="connsiteY48" fmla="*/ 1235143 h 1727548"/>
              <a:gd name="connsiteX49" fmla="*/ 923435 w 10873408"/>
              <a:gd name="connsiteY49" fmla="*/ 1041179 h 1727548"/>
              <a:gd name="connsiteX50" fmla="*/ 729472 w 10873408"/>
              <a:gd name="connsiteY50" fmla="*/ 1068888 h 1727548"/>
              <a:gd name="connsiteX51" fmla="*/ 466235 w 10873408"/>
              <a:gd name="connsiteY51" fmla="*/ 750234 h 1727548"/>
              <a:gd name="connsiteX52" fmla="*/ 19548 w 10873408"/>
              <a:gd name="connsiteY52" fmla="*/ 677579 h 1727548"/>
              <a:gd name="connsiteX53" fmla="*/ 0 w 10873408"/>
              <a:gd name="connsiteY53" fmla="*/ 677987 h 1727548"/>
              <a:gd name="connsiteX54" fmla="*/ 0 w 10873408"/>
              <a:gd name="connsiteY54" fmla="*/ 147146 h 1727548"/>
              <a:gd name="connsiteX55" fmla="*/ 57661 w 10873408"/>
              <a:gd name="connsiteY55" fmla="*/ 239983 h 1727548"/>
              <a:gd name="connsiteX56" fmla="*/ 216853 w 10873408"/>
              <a:gd name="connsiteY56" fmla="*/ 459288 h 1727548"/>
              <a:gd name="connsiteX57" fmla="*/ 493944 w 10873408"/>
              <a:gd name="connsiteY57" fmla="*/ 514706 h 1727548"/>
              <a:gd name="connsiteX58" fmla="*/ 881872 w 10873408"/>
              <a:gd name="connsiteY58" fmla="*/ 708670 h 1727548"/>
              <a:gd name="connsiteX59" fmla="*/ 1145108 w 10873408"/>
              <a:gd name="connsiteY59" fmla="*/ 805652 h 1727548"/>
              <a:gd name="connsiteX60" fmla="*/ 1283653 w 10873408"/>
              <a:gd name="connsiteY60" fmla="*/ 958052 h 1727548"/>
              <a:gd name="connsiteX61" fmla="*/ 1533035 w 10873408"/>
              <a:gd name="connsiteY61" fmla="*/ 944197 h 1727548"/>
              <a:gd name="connsiteX62" fmla="*/ 1671581 w 10873408"/>
              <a:gd name="connsiteY62" fmla="*/ 833361 h 1727548"/>
              <a:gd name="connsiteX63" fmla="*/ 1837835 w 10873408"/>
              <a:gd name="connsiteY63" fmla="*/ 680961 h 1727548"/>
              <a:gd name="connsiteX64" fmla="*/ 1976381 w 10873408"/>
              <a:gd name="connsiteY64" fmla="*/ 764088 h 1727548"/>
              <a:gd name="connsiteX65" fmla="*/ 2239617 w 10873408"/>
              <a:gd name="connsiteY65" fmla="*/ 653252 h 1727548"/>
              <a:gd name="connsiteX66" fmla="*/ 2405872 w 10873408"/>
              <a:gd name="connsiteY66" fmla="*/ 750234 h 1727548"/>
              <a:gd name="connsiteX67" fmla="*/ 2669108 w 10873408"/>
              <a:gd name="connsiteY67" fmla="*/ 528561 h 1727548"/>
              <a:gd name="connsiteX68" fmla="*/ 2890781 w 10873408"/>
              <a:gd name="connsiteY68" fmla="*/ 556270 h 1727548"/>
              <a:gd name="connsiteX69" fmla="*/ 3098599 w 10873408"/>
              <a:gd name="connsiteY69" fmla="*/ 459288 h 1727548"/>
              <a:gd name="connsiteX70" fmla="*/ 3209435 w 10873408"/>
              <a:gd name="connsiteY70" fmla="*/ 459288 h 1727548"/>
              <a:gd name="connsiteX71" fmla="*/ 3403399 w 10873408"/>
              <a:gd name="connsiteY71" fmla="*/ 320743 h 1727548"/>
              <a:gd name="connsiteX72" fmla="*/ 3500381 w 10873408"/>
              <a:gd name="connsiteY72" fmla="*/ 168343 h 1727548"/>
              <a:gd name="connsiteX73" fmla="*/ 3874453 w 10873408"/>
              <a:gd name="connsiteY73" fmla="*/ 182197 h 1727548"/>
              <a:gd name="connsiteX74" fmla="*/ 4175722 w 10873408"/>
              <a:gd name="connsiteY74" fmla="*/ 2061 h 172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873408" h="1727548">
                <a:moveTo>
                  <a:pt x="4175722" y="2061"/>
                </a:moveTo>
                <a:cubicBezTo>
                  <a:pt x="4190510" y="-582"/>
                  <a:pt x="4205519" y="-798"/>
                  <a:pt x="4220817" y="2088"/>
                </a:cubicBezTo>
                <a:cubicBezTo>
                  <a:pt x="4343199" y="25179"/>
                  <a:pt x="4456344" y="256088"/>
                  <a:pt x="4608744" y="320743"/>
                </a:cubicBezTo>
                <a:cubicBezTo>
                  <a:pt x="4761144" y="385398"/>
                  <a:pt x="4955108" y="353070"/>
                  <a:pt x="5135217" y="390015"/>
                </a:cubicBezTo>
                <a:cubicBezTo>
                  <a:pt x="5315326" y="426960"/>
                  <a:pt x="5472345" y="519324"/>
                  <a:pt x="5689399" y="542415"/>
                </a:cubicBezTo>
                <a:cubicBezTo>
                  <a:pt x="5906453" y="565506"/>
                  <a:pt x="6243580" y="510088"/>
                  <a:pt x="6437544" y="528561"/>
                </a:cubicBezTo>
                <a:cubicBezTo>
                  <a:pt x="6631508" y="547034"/>
                  <a:pt x="6714636" y="646325"/>
                  <a:pt x="6853181" y="653252"/>
                </a:cubicBezTo>
                <a:cubicBezTo>
                  <a:pt x="6991727" y="660179"/>
                  <a:pt x="7118726" y="579360"/>
                  <a:pt x="7268817" y="570124"/>
                </a:cubicBezTo>
                <a:cubicBezTo>
                  <a:pt x="7418908" y="560888"/>
                  <a:pt x="7610562" y="577052"/>
                  <a:pt x="7753726" y="597834"/>
                </a:cubicBezTo>
                <a:cubicBezTo>
                  <a:pt x="7896890" y="618616"/>
                  <a:pt x="8003108" y="706360"/>
                  <a:pt x="8127799" y="694815"/>
                </a:cubicBezTo>
                <a:cubicBezTo>
                  <a:pt x="8252490" y="683270"/>
                  <a:pt x="8397963" y="588597"/>
                  <a:pt x="8501872" y="528561"/>
                </a:cubicBezTo>
                <a:cubicBezTo>
                  <a:pt x="8605781" y="468525"/>
                  <a:pt x="8645035" y="373851"/>
                  <a:pt x="8751253" y="334597"/>
                </a:cubicBezTo>
                <a:cubicBezTo>
                  <a:pt x="8857471" y="295343"/>
                  <a:pt x="9019108" y="265325"/>
                  <a:pt x="9139181" y="293034"/>
                </a:cubicBezTo>
                <a:cubicBezTo>
                  <a:pt x="9259254" y="320743"/>
                  <a:pt x="9321599" y="482379"/>
                  <a:pt x="9471690" y="500852"/>
                </a:cubicBezTo>
                <a:cubicBezTo>
                  <a:pt x="9621781" y="519325"/>
                  <a:pt x="9910417" y="413106"/>
                  <a:pt x="10039726" y="403870"/>
                </a:cubicBezTo>
                <a:cubicBezTo>
                  <a:pt x="10169035" y="394634"/>
                  <a:pt x="10187508" y="473143"/>
                  <a:pt x="10247544" y="445434"/>
                </a:cubicBezTo>
                <a:cubicBezTo>
                  <a:pt x="10307580" y="417725"/>
                  <a:pt x="10319126" y="232997"/>
                  <a:pt x="10399944" y="237615"/>
                </a:cubicBezTo>
                <a:cubicBezTo>
                  <a:pt x="10480762" y="242233"/>
                  <a:pt x="10600835" y="436198"/>
                  <a:pt x="10732453" y="473143"/>
                </a:cubicBezTo>
                <a:cubicBezTo>
                  <a:pt x="10765357" y="482380"/>
                  <a:pt x="10803169" y="482957"/>
                  <a:pt x="10843181" y="479421"/>
                </a:cubicBezTo>
                <a:lnTo>
                  <a:pt x="10873408" y="474933"/>
                </a:lnTo>
                <a:lnTo>
                  <a:pt x="10873408" y="1640354"/>
                </a:lnTo>
                <a:lnTo>
                  <a:pt x="10836592" y="1651387"/>
                </a:lnTo>
                <a:cubicBezTo>
                  <a:pt x="10709651" y="1680905"/>
                  <a:pt x="10491441" y="1683684"/>
                  <a:pt x="10372235" y="1720052"/>
                </a:cubicBezTo>
                <a:lnTo>
                  <a:pt x="10356460" y="1727548"/>
                </a:lnTo>
                <a:lnTo>
                  <a:pt x="10344526" y="1720052"/>
                </a:lnTo>
                <a:cubicBezTo>
                  <a:pt x="10208290" y="1634616"/>
                  <a:pt x="10180581" y="1602288"/>
                  <a:pt x="10108999" y="1539943"/>
                </a:cubicBezTo>
                <a:cubicBezTo>
                  <a:pt x="10037417" y="1477598"/>
                  <a:pt x="9998162" y="1378306"/>
                  <a:pt x="9915035" y="1345979"/>
                </a:cubicBezTo>
                <a:cubicBezTo>
                  <a:pt x="9831908" y="1313652"/>
                  <a:pt x="9734926" y="1322888"/>
                  <a:pt x="9610235" y="1345979"/>
                </a:cubicBezTo>
                <a:cubicBezTo>
                  <a:pt x="9485544" y="1369070"/>
                  <a:pt x="9298508" y="1459124"/>
                  <a:pt x="9166890" y="1484524"/>
                </a:cubicBezTo>
                <a:cubicBezTo>
                  <a:pt x="9035272" y="1509924"/>
                  <a:pt x="8956762" y="1447579"/>
                  <a:pt x="8820526" y="1498379"/>
                </a:cubicBezTo>
                <a:cubicBezTo>
                  <a:pt x="8786467" y="1511079"/>
                  <a:pt x="8750387" y="1531428"/>
                  <a:pt x="8712829" y="1555854"/>
                </a:cubicBezTo>
                <a:lnTo>
                  <a:pt x="8652925" y="1597959"/>
                </a:lnTo>
                <a:lnTo>
                  <a:pt x="8605781" y="1555529"/>
                </a:lnTo>
                <a:cubicBezTo>
                  <a:pt x="8561908" y="1512811"/>
                  <a:pt x="8518035" y="1471824"/>
                  <a:pt x="8446453" y="1456815"/>
                </a:cubicBezTo>
                <a:cubicBezTo>
                  <a:pt x="8303289" y="1426797"/>
                  <a:pt x="8010035" y="1509924"/>
                  <a:pt x="7906126" y="1484524"/>
                </a:cubicBezTo>
                <a:cubicBezTo>
                  <a:pt x="7802217" y="1459124"/>
                  <a:pt x="8019272" y="1357524"/>
                  <a:pt x="7822999" y="1304415"/>
                </a:cubicBezTo>
                <a:cubicBezTo>
                  <a:pt x="7626726" y="1251306"/>
                  <a:pt x="7067926" y="1218979"/>
                  <a:pt x="6728490" y="1165870"/>
                </a:cubicBezTo>
                <a:cubicBezTo>
                  <a:pt x="6389054" y="1112761"/>
                  <a:pt x="6033454" y="1029634"/>
                  <a:pt x="5786381" y="985761"/>
                </a:cubicBezTo>
                <a:cubicBezTo>
                  <a:pt x="5539308" y="941888"/>
                  <a:pt x="5403071" y="863380"/>
                  <a:pt x="5246053" y="902634"/>
                </a:cubicBezTo>
                <a:cubicBezTo>
                  <a:pt x="5206799" y="912448"/>
                  <a:pt x="5171441" y="931642"/>
                  <a:pt x="5138139" y="956320"/>
                </a:cubicBezTo>
                <a:lnTo>
                  <a:pt x="5122065" y="969752"/>
                </a:lnTo>
                <a:lnTo>
                  <a:pt x="4959438" y="921684"/>
                </a:lnTo>
                <a:cubicBezTo>
                  <a:pt x="4832726" y="888779"/>
                  <a:pt x="4709190" y="861070"/>
                  <a:pt x="4622599" y="819506"/>
                </a:cubicBezTo>
                <a:cubicBezTo>
                  <a:pt x="4449417" y="736379"/>
                  <a:pt x="4391689" y="556270"/>
                  <a:pt x="4276235" y="556270"/>
                </a:cubicBezTo>
                <a:cubicBezTo>
                  <a:pt x="4160781" y="556270"/>
                  <a:pt x="4056872" y="750233"/>
                  <a:pt x="3929872" y="819506"/>
                </a:cubicBezTo>
                <a:cubicBezTo>
                  <a:pt x="3802872" y="888779"/>
                  <a:pt x="3604290" y="967288"/>
                  <a:pt x="3514235" y="971906"/>
                </a:cubicBezTo>
                <a:cubicBezTo>
                  <a:pt x="3424180" y="976524"/>
                  <a:pt x="3571962" y="831051"/>
                  <a:pt x="3389544" y="847215"/>
                </a:cubicBezTo>
                <a:cubicBezTo>
                  <a:pt x="3207126" y="863379"/>
                  <a:pt x="2738380" y="1004233"/>
                  <a:pt x="2419726" y="1068888"/>
                </a:cubicBezTo>
                <a:cubicBezTo>
                  <a:pt x="2101072" y="1133543"/>
                  <a:pt x="1726999" y="1239761"/>
                  <a:pt x="1477617" y="1235143"/>
                </a:cubicBezTo>
                <a:cubicBezTo>
                  <a:pt x="1228235" y="1230525"/>
                  <a:pt x="1048126" y="1068888"/>
                  <a:pt x="923435" y="1041179"/>
                </a:cubicBezTo>
                <a:cubicBezTo>
                  <a:pt x="798744" y="1013470"/>
                  <a:pt x="805672" y="1117379"/>
                  <a:pt x="729472" y="1068888"/>
                </a:cubicBezTo>
                <a:cubicBezTo>
                  <a:pt x="653272" y="1020397"/>
                  <a:pt x="620944" y="810270"/>
                  <a:pt x="466235" y="750234"/>
                </a:cubicBezTo>
                <a:cubicBezTo>
                  <a:pt x="369542" y="712712"/>
                  <a:pt x="177238" y="680601"/>
                  <a:pt x="19548" y="677579"/>
                </a:cubicBezTo>
                <a:lnTo>
                  <a:pt x="0" y="677987"/>
                </a:lnTo>
                <a:lnTo>
                  <a:pt x="0" y="147146"/>
                </a:lnTo>
                <a:lnTo>
                  <a:pt x="57661" y="239983"/>
                </a:lnTo>
                <a:cubicBezTo>
                  <a:pt x="116733" y="333948"/>
                  <a:pt x="174424" y="420322"/>
                  <a:pt x="216853" y="459288"/>
                </a:cubicBezTo>
                <a:cubicBezTo>
                  <a:pt x="329998" y="563197"/>
                  <a:pt x="383108" y="473142"/>
                  <a:pt x="493944" y="514706"/>
                </a:cubicBezTo>
                <a:cubicBezTo>
                  <a:pt x="604780" y="556270"/>
                  <a:pt x="773345" y="660179"/>
                  <a:pt x="881872" y="708670"/>
                </a:cubicBezTo>
                <a:cubicBezTo>
                  <a:pt x="990399" y="757161"/>
                  <a:pt x="1078145" y="764088"/>
                  <a:pt x="1145108" y="805652"/>
                </a:cubicBezTo>
                <a:cubicBezTo>
                  <a:pt x="1212072" y="847216"/>
                  <a:pt x="1218999" y="934961"/>
                  <a:pt x="1283653" y="958052"/>
                </a:cubicBezTo>
                <a:cubicBezTo>
                  <a:pt x="1348307" y="981143"/>
                  <a:pt x="1468380" y="964979"/>
                  <a:pt x="1533035" y="944197"/>
                </a:cubicBezTo>
                <a:cubicBezTo>
                  <a:pt x="1597690" y="923415"/>
                  <a:pt x="1620781" y="877234"/>
                  <a:pt x="1671581" y="833361"/>
                </a:cubicBezTo>
                <a:cubicBezTo>
                  <a:pt x="1722381" y="789488"/>
                  <a:pt x="1787035" y="692507"/>
                  <a:pt x="1837835" y="680961"/>
                </a:cubicBezTo>
                <a:cubicBezTo>
                  <a:pt x="1888635" y="669415"/>
                  <a:pt x="1909417" y="768706"/>
                  <a:pt x="1976381" y="764088"/>
                </a:cubicBezTo>
                <a:cubicBezTo>
                  <a:pt x="2043345" y="759470"/>
                  <a:pt x="2168035" y="655561"/>
                  <a:pt x="2239617" y="653252"/>
                </a:cubicBezTo>
                <a:cubicBezTo>
                  <a:pt x="2311199" y="650943"/>
                  <a:pt x="2334290" y="771016"/>
                  <a:pt x="2405872" y="750234"/>
                </a:cubicBezTo>
                <a:cubicBezTo>
                  <a:pt x="2477454" y="729452"/>
                  <a:pt x="2588290" y="560888"/>
                  <a:pt x="2669108" y="528561"/>
                </a:cubicBezTo>
                <a:cubicBezTo>
                  <a:pt x="2749926" y="496234"/>
                  <a:pt x="2819199" y="567816"/>
                  <a:pt x="2890781" y="556270"/>
                </a:cubicBezTo>
                <a:cubicBezTo>
                  <a:pt x="2962363" y="544724"/>
                  <a:pt x="3045490" y="475452"/>
                  <a:pt x="3098599" y="459288"/>
                </a:cubicBezTo>
                <a:cubicBezTo>
                  <a:pt x="3151708" y="443124"/>
                  <a:pt x="3158635" y="482379"/>
                  <a:pt x="3209435" y="459288"/>
                </a:cubicBezTo>
                <a:cubicBezTo>
                  <a:pt x="3260235" y="436197"/>
                  <a:pt x="3354908" y="369234"/>
                  <a:pt x="3403399" y="320743"/>
                </a:cubicBezTo>
                <a:cubicBezTo>
                  <a:pt x="3451890" y="272252"/>
                  <a:pt x="3421872" y="191434"/>
                  <a:pt x="3500381" y="168343"/>
                </a:cubicBezTo>
                <a:cubicBezTo>
                  <a:pt x="3578890" y="145252"/>
                  <a:pt x="3754380" y="209906"/>
                  <a:pt x="3874453" y="182197"/>
                </a:cubicBezTo>
                <a:cubicBezTo>
                  <a:pt x="3979517" y="157952"/>
                  <a:pt x="4072205" y="20561"/>
                  <a:pt x="4175722" y="206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11" name="文本占位符 310"/>
          <p:cNvSpPr>
            <a:spLocks noGrp="1"/>
          </p:cNvSpPr>
          <p:nvPr userDrawn="1">
            <p:ph type="body" sz="quarter" idx="10"/>
          </p:nvPr>
        </p:nvSpPr>
        <p:spPr>
          <a:xfrm>
            <a:off x="2301095" y="1315618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19" name="任意形状 318"/>
          <p:cNvSpPr/>
          <p:nvPr userDrawn="1"/>
        </p:nvSpPr>
        <p:spPr>
          <a:xfrm>
            <a:off x="0" y="5523655"/>
            <a:ext cx="12191999" cy="1334345"/>
          </a:xfrm>
          <a:custGeom>
            <a:avLst/>
            <a:gdLst>
              <a:gd name="connsiteX0" fmla="*/ 2847466 w 12191999"/>
              <a:gd name="connsiteY0" fmla="*/ 1046402 h 1334345"/>
              <a:gd name="connsiteX1" fmla="*/ 2891951 w 12191999"/>
              <a:gd name="connsiteY1" fmla="*/ 1059437 h 1334345"/>
              <a:gd name="connsiteX2" fmla="*/ 2931128 w 12191999"/>
              <a:gd name="connsiteY2" fmla="*/ 1072321 h 1334345"/>
              <a:gd name="connsiteX3" fmla="*/ 2891953 w 12191999"/>
              <a:gd name="connsiteY3" fmla="*/ 1059438 h 1334345"/>
              <a:gd name="connsiteX4" fmla="*/ 2673480 w 12191999"/>
              <a:gd name="connsiteY4" fmla="*/ 1012610 h 1334345"/>
              <a:gd name="connsiteX5" fmla="*/ 2481271 w 12191999"/>
              <a:gd name="connsiteY5" fmla="*/ 1061188 h 1334345"/>
              <a:gd name="connsiteX6" fmla="*/ 2438898 w 12191999"/>
              <a:gd name="connsiteY6" fmla="*/ 1067709 h 1334345"/>
              <a:gd name="connsiteX7" fmla="*/ 2419283 w 12191999"/>
              <a:gd name="connsiteY7" fmla="*/ 1063157 h 1334345"/>
              <a:gd name="connsiteX8" fmla="*/ 2438897 w 12191999"/>
              <a:gd name="connsiteY8" fmla="*/ 1067709 h 1334345"/>
              <a:gd name="connsiteX9" fmla="*/ 2438898 w 12191999"/>
              <a:gd name="connsiteY9" fmla="*/ 1067709 h 1334345"/>
              <a:gd name="connsiteX10" fmla="*/ 2438898 w 12191999"/>
              <a:gd name="connsiteY10" fmla="*/ 1067709 h 1334345"/>
              <a:gd name="connsiteX11" fmla="*/ 2590271 w 12191999"/>
              <a:gd name="connsiteY11" fmla="*/ 1020751 h 1334345"/>
              <a:gd name="connsiteX12" fmla="*/ 2673481 w 12191999"/>
              <a:gd name="connsiteY12" fmla="*/ 1012610 h 1334345"/>
              <a:gd name="connsiteX13" fmla="*/ 2692964 w 12191999"/>
              <a:gd name="connsiteY13" fmla="*/ 1014492 h 1334345"/>
              <a:gd name="connsiteX14" fmla="*/ 2734057 w 12191999"/>
              <a:gd name="connsiteY14" fmla="*/ 1018461 h 1334345"/>
              <a:gd name="connsiteX15" fmla="*/ 2734056 w 12191999"/>
              <a:gd name="connsiteY15" fmla="*/ 1018461 h 1334345"/>
              <a:gd name="connsiteX16" fmla="*/ 2692964 w 12191999"/>
              <a:gd name="connsiteY16" fmla="*/ 1014492 h 1334345"/>
              <a:gd name="connsiteX17" fmla="*/ 2673482 w 12191999"/>
              <a:gd name="connsiteY17" fmla="*/ 1012610 h 1334345"/>
              <a:gd name="connsiteX18" fmla="*/ 2673481 w 12191999"/>
              <a:gd name="connsiteY18" fmla="*/ 1012610 h 1334345"/>
              <a:gd name="connsiteX19" fmla="*/ 344633 w 12191999"/>
              <a:gd name="connsiteY19" fmla="*/ 863663 h 1334345"/>
              <a:gd name="connsiteX20" fmla="*/ 419394 w 12191999"/>
              <a:gd name="connsiteY20" fmla="*/ 878925 h 1334345"/>
              <a:gd name="connsiteX21" fmla="*/ 714553 w 12191999"/>
              <a:gd name="connsiteY21" fmla="*/ 895341 h 1334345"/>
              <a:gd name="connsiteX22" fmla="*/ 739734 w 12191999"/>
              <a:gd name="connsiteY22" fmla="*/ 900282 h 1334345"/>
              <a:gd name="connsiteX23" fmla="*/ 777297 w 12191999"/>
              <a:gd name="connsiteY23" fmla="*/ 907653 h 1334345"/>
              <a:gd name="connsiteX24" fmla="*/ 788191 w 12191999"/>
              <a:gd name="connsiteY24" fmla="*/ 910703 h 1334345"/>
              <a:gd name="connsiteX25" fmla="*/ 777298 w 12191999"/>
              <a:gd name="connsiteY25" fmla="*/ 907653 h 1334345"/>
              <a:gd name="connsiteX26" fmla="*/ 739734 w 12191999"/>
              <a:gd name="connsiteY26" fmla="*/ 900282 h 1334345"/>
              <a:gd name="connsiteX27" fmla="*/ 714551 w 12191999"/>
              <a:gd name="connsiteY27" fmla="*/ 895340 h 1334345"/>
              <a:gd name="connsiteX28" fmla="*/ 419392 w 12191999"/>
              <a:gd name="connsiteY28" fmla="*/ 878924 h 1334345"/>
              <a:gd name="connsiteX29" fmla="*/ 1631096 w 12191999"/>
              <a:gd name="connsiteY29" fmla="*/ 788636 h 1334345"/>
              <a:gd name="connsiteX30" fmla="*/ 1289333 w 12191999"/>
              <a:gd name="connsiteY30" fmla="*/ 870716 h 1334345"/>
              <a:gd name="connsiteX31" fmla="*/ 1025245 w 12191999"/>
              <a:gd name="connsiteY31" fmla="*/ 895340 h 1334345"/>
              <a:gd name="connsiteX32" fmla="*/ 932036 w 12191999"/>
              <a:gd name="connsiteY32" fmla="*/ 944588 h 1334345"/>
              <a:gd name="connsiteX33" fmla="*/ 888223 w 12191999"/>
              <a:gd name="connsiteY33" fmla="*/ 938432 h 1334345"/>
              <a:gd name="connsiteX34" fmla="*/ 885869 w 12191999"/>
              <a:gd name="connsiteY34" fmla="*/ 937786 h 1334345"/>
              <a:gd name="connsiteX35" fmla="*/ 888224 w 12191999"/>
              <a:gd name="connsiteY35" fmla="*/ 938433 h 1334345"/>
              <a:gd name="connsiteX36" fmla="*/ 932037 w 12191999"/>
              <a:gd name="connsiteY36" fmla="*/ 944589 h 1334345"/>
              <a:gd name="connsiteX37" fmla="*/ 1025246 w 12191999"/>
              <a:gd name="connsiteY37" fmla="*/ 895341 h 1334345"/>
              <a:gd name="connsiteX38" fmla="*/ 1289335 w 12191999"/>
              <a:gd name="connsiteY38" fmla="*/ 870716 h 1334345"/>
              <a:gd name="connsiteX39" fmla="*/ 1541652 w 12191999"/>
              <a:gd name="connsiteY39" fmla="*/ 798383 h 1334345"/>
              <a:gd name="connsiteX40" fmla="*/ 1631097 w 12191999"/>
              <a:gd name="connsiteY40" fmla="*/ 788636 h 1334345"/>
              <a:gd name="connsiteX41" fmla="*/ 1676425 w 12191999"/>
              <a:gd name="connsiteY41" fmla="*/ 791618 h 1334345"/>
              <a:gd name="connsiteX42" fmla="*/ 1676426 w 12191999"/>
              <a:gd name="connsiteY42" fmla="*/ 791618 h 1334345"/>
              <a:gd name="connsiteX43" fmla="*/ 1631097 w 12191999"/>
              <a:gd name="connsiteY43" fmla="*/ 788636 h 1334345"/>
              <a:gd name="connsiteX44" fmla="*/ 1631097 w 12191999"/>
              <a:gd name="connsiteY44" fmla="*/ 788636 h 1334345"/>
              <a:gd name="connsiteX45" fmla="*/ 5743206 w 12191999"/>
              <a:gd name="connsiteY45" fmla="*/ 0 h 1334345"/>
              <a:gd name="connsiteX46" fmla="*/ 5771910 w 12191999"/>
              <a:gd name="connsiteY46" fmla="*/ 4482 h 1334345"/>
              <a:gd name="connsiteX47" fmla="*/ 5959903 w 12191999"/>
              <a:gd name="connsiteY47" fmla="*/ 50525 h 1334345"/>
              <a:gd name="connsiteX48" fmla="*/ 6519150 w 12191999"/>
              <a:gd name="connsiteY48" fmla="*/ 354223 h 1334345"/>
              <a:gd name="connsiteX49" fmla="*/ 7466764 w 12191999"/>
              <a:gd name="connsiteY49" fmla="*/ 510176 h 1334345"/>
              <a:gd name="connsiteX50" fmla="*/ 8181358 w 12191999"/>
              <a:gd name="connsiteY50" fmla="*/ 666129 h 1334345"/>
              <a:gd name="connsiteX51" fmla="*/ 8771675 w 12191999"/>
              <a:gd name="connsiteY51" fmla="*/ 551216 h 1334345"/>
              <a:gd name="connsiteX52" fmla="*/ 9361992 w 12191999"/>
              <a:gd name="connsiteY52" fmla="*/ 485551 h 1334345"/>
              <a:gd name="connsiteX53" fmla="*/ 9638702 w 12191999"/>
              <a:gd name="connsiteY53" fmla="*/ 395776 h 1334345"/>
              <a:gd name="connsiteX54" fmla="*/ 9702244 w 12191999"/>
              <a:gd name="connsiteY54" fmla="*/ 372178 h 1334345"/>
              <a:gd name="connsiteX55" fmla="*/ 9727055 w 12191999"/>
              <a:gd name="connsiteY55" fmla="*/ 383977 h 1334345"/>
              <a:gd name="connsiteX56" fmla="*/ 9828031 w 12191999"/>
              <a:gd name="connsiteY56" fmla="*/ 411680 h 1334345"/>
              <a:gd name="connsiteX57" fmla="*/ 10433882 w 12191999"/>
              <a:gd name="connsiteY57" fmla="*/ 444512 h 1334345"/>
              <a:gd name="connsiteX58" fmla="*/ 10589229 w 12191999"/>
              <a:gd name="connsiteY58" fmla="*/ 510176 h 1334345"/>
              <a:gd name="connsiteX59" fmla="*/ 10884387 w 12191999"/>
              <a:gd name="connsiteY59" fmla="*/ 469135 h 1334345"/>
              <a:gd name="connsiteX60" fmla="*/ 11288288 w 12191999"/>
              <a:gd name="connsiteY60" fmla="*/ 543008 h 1334345"/>
              <a:gd name="connsiteX61" fmla="*/ 11529682 w 12191999"/>
              <a:gd name="connsiteY61" fmla="*/ 469713 h 1334345"/>
              <a:gd name="connsiteX62" fmla="*/ 11612362 w 12191999"/>
              <a:gd name="connsiteY62" fmla="*/ 448952 h 1334345"/>
              <a:gd name="connsiteX63" fmla="*/ 11661848 w 12191999"/>
              <a:gd name="connsiteY63" fmla="*/ 465376 h 1334345"/>
              <a:gd name="connsiteX64" fmla="*/ 12078128 w 12191999"/>
              <a:gd name="connsiteY64" fmla="*/ 595911 h 1334345"/>
              <a:gd name="connsiteX65" fmla="*/ 12191999 w 12191999"/>
              <a:gd name="connsiteY65" fmla="*/ 625868 h 1334345"/>
              <a:gd name="connsiteX66" fmla="*/ 12191999 w 12191999"/>
              <a:gd name="connsiteY66" fmla="*/ 1072321 h 1334345"/>
              <a:gd name="connsiteX67" fmla="*/ 12191999 w 12191999"/>
              <a:gd name="connsiteY67" fmla="*/ 1334345 h 1334345"/>
              <a:gd name="connsiteX68" fmla="*/ 0 w 12191999"/>
              <a:gd name="connsiteY68" fmla="*/ 1334345 h 1334345"/>
              <a:gd name="connsiteX69" fmla="*/ 0 w 12191999"/>
              <a:gd name="connsiteY69" fmla="*/ 1072321 h 1334345"/>
              <a:gd name="connsiteX70" fmla="*/ 1 w 12191999"/>
              <a:gd name="connsiteY70" fmla="*/ 1072321 h 1334345"/>
              <a:gd name="connsiteX71" fmla="*/ 1 w 12191999"/>
              <a:gd name="connsiteY71" fmla="*/ 813658 h 1334345"/>
              <a:gd name="connsiteX72" fmla="*/ 20711 w 12191999"/>
              <a:gd name="connsiteY72" fmla="*/ 812426 h 1334345"/>
              <a:gd name="connsiteX73" fmla="*/ 22430 w 12191999"/>
              <a:gd name="connsiteY73" fmla="*/ 812443 h 1334345"/>
              <a:gd name="connsiteX74" fmla="*/ 108700 w 12191999"/>
              <a:gd name="connsiteY74" fmla="*/ 813260 h 1334345"/>
              <a:gd name="connsiteX75" fmla="*/ 170240 w 12191999"/>
              <a:gd name="connsiteY75" fmla="*/ 821105 h 1334345"/>
              <a:gd name="connsiteX76" fmla="*/ 192198 w 12191999"/>
              <a:gd name="connsiteY76" fmla="*/ 823904 h 1334345"/>
              <a:gd name="connsiteX77" fmla="*/ 192199 w 12191999"/>
              <a:gd name="connsiteY77" fmla="*/ 823904 h 1334345"/>
              <a:gd name="connsiteX78" fmla="*/ 170240 w 12191999"/>
              <a:gd name="connsiteY78" fmla="*/ 821105 h 1334345"/>
              <a:gd name="connsiteX79" fmla="*/ 108699 w 12191999"/>
              <a:gd name="connsiteY79" fmla="*/ 813259 h 1334345"/>
              <a:gd name="connsiteX80" fmla="*/ 22430 w 12191999"/>
              <a:gd name="connsiteY80" fmla="*/ 812443 h 1334345"/>
              <a:gd name="connsiteX81" fmla="*/ 20711 w 12191999"/>
              <a:gd name="connsiteY81" fmla="*/ 812426 h 1334345"/>
              <a:gd name="connsiteX82" fmla="*/ 20711 w 12191999"/>
              <a:gd name="connsiteY82" fmla="*/ 812426 h 1334345"/>
              <a:gd name="connsiteX83" fmla="*/ 20710 w 12191999"/>
              <a:gd name="connsiteY83" fmla="*/ 812426 h 1334345"/>
              <a:gd name="connsiteX84" fmla="*/ 0 w 12191999"/>
              <a:gd name="connsiteY84" fmla="*/ 813658 h 1334345"/>
              <a:gd name="connsiteX85" fmla="*/ 0 w 12191999"/>
              <a:gd name="connsiteY85" fmla="*/ 489071 h 1334345"/>
              <a:gd name="connsiteX86" fmla="*/ 43142 w 12191999"/>
              <a:gd name="connsiteY86" fmla="*/ 505751 h 1334345"/>
              <a:gd name="connsiteX87" fmla="*/ 212081 w 12191999"/>
              <a:gd name="connsiteY87" fmla="*/ 543008 h 1334345"/>
              <a:gd name="connsiteX88" fmla="*/ 600448 w 12191999"/>
              <a:gd name="connsiteY88" fmla="*/ 460927 h 1334345"/>
              <a:gd name="connsiteX89" fmla="*/ 1004349 w 12191999"/>
              <a:gd name="connsiteY89" fmla="*/ 411680 h 1334345"/>
              <a:gd name="connsiteX90" fmla="*/ 1268437 w 12191999"/>
              <a:gd name="connsiteY90" fmla="*/ 329598 h 1334345"/>
              <a:gd name="connsiteX91" fmla="*/ 1936428 w 12191999"/>
              <a:gd name="connsiteY91" fmla="*/ 304974 h 1334345"/>
              <a:gd name="connsiteX92" fmla="*/ 2262655 w 12191999"/>
              <a:gd name="connsiteY92" fmla="*/ 370639 h 1334345"/>
              <a:gd name="connsiteX93" fmla="*/ 2402467 w 12191999"/>
              <a:gd name="connsiteY93" fmla="*/ 346015 h 1334345"/>
              <a:gd name="connsiteX94" fmla="*/ 2837437 w 12191999"/>
              <a:gd name="connsiteY94" fmla="*/ 436303 h 1334345"/>
              <a:gd name="connsiteX95" fmla="*/ 3614171 w 12191999"/>
              <a:gd name="connsiteY95" fmla="*/ 411680 h 1334345"/>
              <a:gd name="connsiteX96" fmla="*/ 3909329 w 12191999"/>
              <a:gd name="connsiteY96" fmla="*/ 411680 h 1334345"/>
              <a:gd name="connsiteX97" fmla="*/ 4453042 w 12191999"/>
              <a:gd name="connsiteY97" fmla="*/ 395263 h 1334345"/>
              <a:gd name="connsiteX98" fmla="*/ 4654993 w 12191999"/>
              <a:gd name="connsiteY98" fmla="*/ 395263 h 1334345"/>
              <a:gd name="connsiteX99" fmla="*/ 4872478 w 12191999"/>
              <a:gd name="connsiteY99" fmla="*/ 280350 h 1334345"/>
              <a:gd name="connsiteX100" fmla="*/ 5431725 w 12191999"/>
              <a:gd name="connsiteY100" fmla="*/ 149021 h 1334345"/>
              <a:gd name="connsiteX101" fmla="*/ 5706691 w 12191999"/>
              <a:gd name="connsiteY101" fmla="*/ 16122 h 13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1999" h="1334345">
                <a:moveTo>
                  <a:pt x="2847466" y="1046402"/>
                </a:moveTo>
                <a:lnTo>
                  <a:pt x="2891951" y="1059437"/>
                </a:lnTo>
                <a:lnTo>
                  <a:pt x="2931128" y="1072321"/>
                </a:lnTo>
                <a:lnTo>
                  <a:pt x="2891953" y="1059438"/>
                </a:lnTo>
                <a:close/>
                <a:moveTo>
                  <a:pt x="2673480" y="1012610"/>
                </a:moveTo>
                <a:cubicBezTo>
                  <a:pt x="2576552" y="1010281"/>
                  <a:pt x="2524921" y="1045805"/>
                  <a:pt x="2481271" y="1061188"/>
                </a:cubicBezTo>
                <a:lnTo>
                  <a:pt x="2438898" y="1067709"/>
                </a:lnTo>
                <a:lnTo>
                  <a:pt x="2419283" y="1063157"/>
                </a:lnTo>
                <a:lnTo>
                  <a:pt x="2438897" y="1067709"/>
                </a:lnTo>
                <a:lnTo>
                  <a:pt x="2438898" y="1067709"/>
                </a:lnTo>
                <a:lnTo>
                  <a:pt x="2438898" y="1067709"/>
                </a:lnTo>
                <a:cubicBezTo>
                  <a:pt x="2481376" y="1072198"/>
                  <a:pt x="2519394" y="1037214"/>
                  <a:pt x="2590271" y="1020751"/>
                </a:cubicBezTo>
                <a:lnTo>
                  <a:pt x="2673481" y="1012610"/>
                </a:lnTo>
                <a:lnTo>
                  <a:pt x="2692964" y="1014492"/>
                </a:lnTo>
                <a:lnTo>
                  <a:pt x="2734057" y="1018461"/>
                </a:lnTo>
                <a:lnTo>
                  <a:pt x="2734056" y="1018461"/>
                </a:lnTo>
                <a:lnTo>
                  <a:pt x="2692964" y="1014492"/>
                </a:lnTo>
                <a:lnTo>
                  <a:pt x="2673482" y="1012610"/>
                </a:lnTo>
                <a:lnTo>
                  <a:pt x="2673481" y="1012610"/>
                </a:lnTo>
                <a:close/>
                <a:moveTo>
                  <a:pt x="344633" y="863663"/>
                </a:moveTo>
                <a:cubicBezTo>
                  <a:pt x="369391" y="870033"/>
                  <a:pt x="394150" y="875504"/>
                  <a:pt x="419394" y="878925"/>
                </a:cubicBezTo>
                <a:cubicBezTo>
                  <a:pt x="520369" y="892605"/>
                  <a:pt x="629112" y="884396"/>
                  <a:pt x="714553" y="895341"/>
                </a:cubicBezTo>
                <a:lnTo>
                  <a:pt x="739734" y="900282"/>
                </a:lnTo>
                <a:lnTo>
                  <a:pt x="777297" y="907653"/>
                </a:lnTo>
                <a:lnTo>
                  <a:pt x="788191" y="910703"/>
                </a:lnTo>
                <a:lnTo>
                  <a:pt x="777298" y="907653"/>
                </a:lnTo>
                <a:lnTo>
                  <a:pt x="739734" y="900282"/>
                </a:lnTo>
                <a:lnTo>
                  <a:pt x="714551" y="895340"/>
                </a:lnTo>
                <a:cubicBezTo>
                  <a:pt x="629111" y="884396"/>
                  <a:pt x="520368" y="892604"/>
                  <a:pt x="419392" y="878924"/>
                </a:cubicBezTo>
                <a:close/>
                <a:moveTo>
                  <a:pt x="1631096" y="788636"/>
                </a:moveTo>
                <a:cubicBezTo>
                  <a:pt x="1511997" y="787268"/>
                  <a:pt x="1390309" y="852932"/>
                  <a:pt x="1289333" y="870716"/>
                </a:cubicBezTo>
                <a:cubicBezTo>
                  <a:pt x="1188359" y="888500"/>
                  <a:pt x="1084794" y="883028"/>
                  <a:pt x="1025245" y="895340"/>
                </a:cubicBezTo>
                <a:cubicBezTo>
                  <a:pt x="965695" y="907653"/>
                  <a:pt x="983818" y="944588"/>
                  <a:pt x="932036" y="944588"/>
                </a:cubicBezTo>
                <a:cubicBezTo>
                  <a:pt x="919090" y="944588"/>
                  <a:pt x="904365" y="942194"/>
                  <a:pt x="888223" y="938432"/>
                </a:cubicBezTo>
                <a:lnTo>
                  <a:pt x="885869" y="937786"/>
                </a:lnTo>
                <a:lnTo>
                  <a:pt x="888224" y="938433"/>
                </a:lnTo>
                <a:cubicBezTo>
                  <a:pt x="904366" y="942195"/>
                  <a:pt x="919091" y="944589"/>
                  <a:pt x="932037" y="944589"/>
                </a:cubicBezTo>
                <a:cubicBezTo>
                  <a:pt x="983819" y="944589"/>
                  <a:pt x="965696" y="907653"/>
                  <a:pt x="1025246" y="895341"/>
                </a:cubicBezTo>
                <a:cubicBezTo>
                  <a:pt x="1084795" y="883028"/>
                  <a:pt x="1188360" y="888500"/>
                  <a:pt x="1289335" y="870716"/>
                </a:cubicBezTo>
                <a:cubicBezTo>
                  <a:pt x="1365066" y="857378"/>
                  <a:pt x="1452449" y="817107"/>
                  <a:pt x="1541652" y="798383"/>
                </a:cubicBezTo>
                <a:lnTo>
                  <a:pt x="1631097" y="788636"/>
                </a:lnTo>
                <a:lnTo>
                  <a:pt x="1676425" y="791618"/>
                </a:lnTo>
                <a:lnTo>
                  <a:pt x="1676426" y="791618"/>
                </a:lnTo>
                <a:lnTo>
                  <a:pt x="1631097" y="788636"/>
                </a:lnTo>
                <a:lnTo>
                  <a:pt x="1631097" y="788636"/>
                </a:lnTo>
                <a:close/>
                <a:moveTo>
                  <a:pt x="5743206" y="0"/>
                </a:moveTo>
                <a:lnTo>
                  <a:pt x="5771910" y="4482"/>
                </a:lnTo>
                <a:cubicBezTo>
                  <a:pt x="5839996" y="17180"/>
                  <a:pt x="5904237" y="32057"/>
                  <a:pt x="5959903" y="50525"/>
                </a:cubicBezTo>
                <a:cubicBezTo>
                  <a:pt x="6182566" y="124398"/>
                  <a:pt x="6268008" y="277615"/>
                  <a:pt x="6519150" y="354223"/>
                </a:cubicBezTo>
                <a:cubicBezTo>
                  <a:pt x="6770294" y="430831"/>
                  <a:pt x="7189729" y="458192"/>
                  <a:pt x="7466764" y="510176"/>
                </a:cubicBezTo>
                <a:cubicBezTo>
                  <a:pt x="7743799" y="562160"/>
                  <a:pt x="7963872" y="659289"/>
                  <a:pt x="8181358" y="666129"/>
                </a:cubicBezTo>
                <a:cubicBezTo>
                  <a:pt x="8398843" y="672968"/>
                  <a:pt x="8574902" y="581312"/>
                  <a:pt x="8771675" y="551216"/>
                </a:cubicBezTo>
                <a:cubicBezTo>
                  <a:pt x="8968447" y="521120"/>
                  <a:pt x="9175576" y="525224"/>
                  <a:pt x="9361992" y="485551"/>
                </a:cubicBezTo>
                <a:cubicBezTo>
                  <a:pt x="9455199" y="465715"/>
                  <a:pt x="9549054" y="430147"/>
                  <a:pt x="9638702" y="395776"/>
                </a:cubicBezTo>
                <a:lnTo>
                  <a:pt x="9702244" y="372178"/>
                </a:lnTo>
                <a:lnTo>
                  <a:pt x="9727055" y="383977"/>
                </a:lnTo>
                <a:cubicBezTo>
                  <a:pt x="9755535" y="395349"/>
                  <a:pt x="9787899" y="405181"/>
                  <a:pt x="9828031" y="411680"/>
                </a:cubicBezTo>
                <a:cubicBezTo>
                  <a:pt x="9988556" y="437672"/>
                  <a:pt x="10307015" y="428096"/>
                  <a:pt x="10433882" y="444512"/>
                </a:cubicBezTo>
                <a:cubicBezTo>
                  <a:pt x="10560749" y="460927"/>
                  <a:pt x="10514144" y="506072"/>
                  <a:pt x="10589229" y="510176"/>
                </a:cubicBezTo>
                <a:cubicBezTo>
                  <a:pt x="10664314" y="514280"/>
                  <a:pt x="10767877" y="463663"/>
                  <a:pt x="10884387" y="469135"/>
                </a:cubicBezTo>
                <a:cubicBezTo>
                  <a:pt x="11000897" y="474607"/>
                  <a:pt x="11164011" y="547112"/>
                  <a:pt x="11288288" y="543008"/>
                </a:cubicBezTo>
                <a:cubicBezTo>
                  <a:pt x="11381495" y="539930"/>
                  <a:pt x="11441207" y="499916"/>
                  <a:pt x="11529682" y="469713"/>
                </a:cubicBezTo>
                <a:lnTo>
                  <a:pt x="11612362" y="448952"/>
                </a:lnTo>
                <a:lnTo>
                  <a:pt x="11661848" y="465376"/>
                </a:lnTo>
                <a:cubicBezTo>
                  <a:pt x="11775323" y="503010"/>
                  <a:pt x="11929254" y="553535"/>
                  <a:pt x="12078128" y="595911"/>
                </a:cubicBezTo>
                <a:lnTo>
                  <a:pt x="12191999" y="625868"/>
                </a:lnTo>
                <a:lnTo>
                  <a:pt x="12191999" y="1072321"/>
                </a:lnTo>
                <a:lnTo>
                  <a:pt x="12191999" y="1334345"/>
                </a:lnTo>
                <a:lnTo>
                  <a:pt x="0" y="1334345"/>
                </a:lnTo>
                <a:lnTo>
                  <a:pt x="0" y="1072321"/>
                </a:lnTo>
                <a:lnTo>
                  <a:pt x="1" y="1072321"/>
                </a:lnTo>
                <a:lnTo>
                  <a:pt x="1" y="813658"/>
                </a:lnTo>
                <a:lnTo>
                  <a:pt x="20711" y="812426"/>
                </a:lnTo>
                <a:lnTo>
                  <a:pt x="22430" y="812443"/>
                </a:lnTo>
                <a:lnTo>
                  <a:pt x="108700" y="813260"/>
                </a:lnTo>
                <a:lnTo>
                  <a:pt x="170240" y="821105"/>
                </a:lnTo>
                <a:lnTo>
                  <a:pt x="192198" y="823904"/>
                </a:lnTo>
                <a:lnTo>
                  <a:pt x="192199" y="823904"/>
                </a:lnTo>
                <a:lnTo>
                  <a:pt x="170240" y="821105"/>
                </a:lnTo>
                <a:lnTo>
                  <a:pt x="108699" y="813259"/>
                </a:lnTo>
                <a:lnTo>
                  <a:pt x="22430" y="812443"/>
                </a:lnTo>
                <a:lnTo>
                  <a:pt x="20711" y="812426"/>
                </a:lnTo>
                <a:lnTo>
                  <a:pt x="20711" y="812426"/>
                </a:lnTo>
                <a:lnTo>
                  <a:pt x="20710" y="812426"/>
                </a:lnTo>
                <a:lnTo>
                  <a:pt x="0" y="813658"/>
                </a:lnTo>
                <a:lnTo>
                  <a:pt x="0" y="489071"/>
                </a:lnTo>
                <a:lnTo>
                  <a:pt x="43142" y="505751"/>
                </a:lnTo>
                <a:cubicBezTo>
                  <a:pt x="107870" y="530012"/>
                  <a:pt x="166772" y="548138"/>
                  <a:pt x="212081" y="543008"/>
                </a:cubicBezTo>
                <a:cubicBezTo>
                  <a:pt x="393318" y="522488"/>
                  <a:pt x="468403" y="482815"/>
                  <a:pt x="600448" y="460927"/>
                </a:cubicBezTo>
                <a:cubicBezTo>
                  <a:pt x="732493" y="439040"/>
                  <a:pt x="893017" y="433567"/>
                  <a:pt x="1004349" y="411680"/>
                </a:cubicBezTo>
                <a:cubicBezTo>
                  <a:pt x="1115680" y="389791"/>
                  <a:pt x="1113092" y="347383"/>
                  <a:pt x="1268437" y="329598"/>
                </a:cubicBezTo>
                <a:cubicBezTo>
                  <a:pt x="1423783" y="311814"/>
                  <a:pt x="1770725" y="298134"/>
                  <a:pt x="1936428" y="304974"/>
                </a:cubicBezTo>
                <a:cubicBezTo>
                  <a:pt x="2102131" y="311814"/>
                  <a:pt x="2184982" y="363799"/>
                  <a:pt x="2262655" y="370639"/>
                </a:cubicBezTo>
                <a:cubicBezTo>
                  <a:pt x="2340329" y="377479"/>
                  <a:pt x="2306671" y="335070"/>
                  <a:pt x="2402467" y="346015"/>
                </a:cubicBezTo>
                <a:cubicBezTo>
                  <a:pt x="2498264" y="356959"/>
                  <a:pt x="2635487" y="425359"/>
                  <a:pt x="2837437" y="436303"/>
                </a:cubicBezTo>
                <a:cubicBezTo>
                  <a:pt x="3039388" y="447247"/>
                  <a:pt x="3435523" y="415783"/>
                  <a:pt x="3614171" y="411680"/>
                </a:cubicBezTo>
                <a:cubicBezTo>
                  <a:pt x="3792819" y="407575"/>
                  <a:pt x="3769517" y="414416"/>
                  <a:pt x="3909329" y="411680"/>
                </a:cubicBezTo>
                <a:cubicBezTo>
                  <a:pt x="4049141" y="408943"/>
                  <a:pt x="4328764" y="397999"/>
                  <a:pt x="4453042" y="395263"/>
                </a:cubicBezTo>
                <a:cubicBezTo>
                  <a:pt x="4577318" y="392527"/>
                  <a:pt x="4585086" y="414414"/>
                  <a:pt x="4654993" y="395263"/>
                </a:cubicBezTo>
                <a:cubicBezTo>
                  <a:pt x="4724898" y="376111"/>
                  <a:pt x="4743022" y="321391"/>
                  <a:pt x="4872478" y="280350"/>
                </a:cubicBezTo>
                <a:cubicBezTo>
                  <a:pt x="5001933" y="239310"/>
                  <a:pt x="5263433" y="202374"/>
                  <a:pt x="5431725" y="149021"/>
                </a:cubicBezTo>
                <a:cubicBezTo>
                  <a:pt x="5536908" y="115676"/>
                  <a:pt x="5617817" y="59353"/>
                  <a:pt x="5706691" y="161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0" name="文本占位符 310"/>
          <p:cNvSpPr>
            <a:spLocks noGrp="1"/>
          </p:cNvSpPr>
          <p:nvPr>
            <p:ph type="body" sz="quarter" idx="11"/>
          </p:nvPr>
        </p:nvSpPr>
        <p:spPr>
          <a:xfrm>
            <a:off x="2301095" y="2460978"/>
            <a:ext cx="7589808" cy="572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21" name="矩形 320"/>
          <p:cNvSpPr/>
          <p:nvPr userDrawn="1"/>
        </p:nvSpPr>
        <p:spPr>
          <a:xfrm>
            <a:off x="-1" y="0"/>
            <a:ext cx="12192000" cy="1463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2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2301095" y="3538763"/>
            <a:ext cx="7589808" cy="52497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400" b="0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1002647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1990199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4631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5672183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8293462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5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9281014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2849735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3837287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6531719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7519271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2849735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3837287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6531719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7519271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59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2849735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3837287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6531719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7519271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981166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1968718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3150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5650702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10"/>
          <p:cNvSpPr>
            <a:spLocks noGrp="1"/>
          </p:cNvSpPr>
          <p:nvPr>
            <p:ph type="body" sz="quarter" idx="19" hasCustomPrompt="1"/>
          </p:nvPr>
        </p:nvSpPr>
        <p:spPr>
          <a:xfrm>
            <a:off x="8293172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5" name="文本占位符 310"/>
          <p:cNvSpPr>
            <a:spLocks noGrp="1"/>
          </p:cNvSpPr>
          <p:nvPr>
            <p:ph type="body" sz="quarter" idx="20"/>
          </p:nvPr>
        </p:nvSpPr>
        <p:spPr>
          <a:xfrm>
            <a:off x="9280724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432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981166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1968718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3150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5650702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10"/>
          <p:cNvSpPr>
            <a:spLocks noGrp="1"/>
          </p:cNvSpPr>
          <p:nvPr>
            <p:ph type="body" sz="quarter" idx="19" hasCustomPrompt="1"/>
          </p:nvPr>
        </p:nvSpPr>
        <p:spPr>
          <a:xfrm>
            <a:off x="8293172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5" name="文本占位符 310"/>
          <p:cNvSpPr>
            <a:spLocks noGrp="1"/>
          </p:cNvSpPr>
          <p:nvPr>
            <p:ph type="body" sz="quarter" idx="20"/>
          </p:nvPr>
        </p:nvSpPr>
        <p:spPr>
          <a:xfrm>
            <a:off x="9280724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10"/>
          <p:cNvSpPr>
            <a:spLocks noGrp="1"/>
          </p:cNvSpPr>
          <p:nvPr>
            <p:ph type="body" sz="quarter" idx="21" hasCustomPrompt="1"/>
          </p:nvPr>
        </p:nvSpPr>
        <p:spPr>
          <a:xfrm>
            <a:off x="981166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7" name="文本占位符 310"/>
          <p:cNvSpPr>
            <a:spLocks noGrp="1"/>
          </p:cNvSpPr>
          <p:nvPr>
            <p:ph type="body" sz="quarter" idx="22"/>
          </p:nvPr>
        </p:nvSpPr>
        <p:spPr>
          <a:xfrm>
            <a:off x="1968718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310"/>
          <p:cNvSpPr>
            <a:spLocks noGrp="1"/>
          </p:cNvSpPr>
          <p:nvPr>
            <p:ph type="body" sz="quarter" idx="23" hasCustomPrompt="1"/>
          </p:nvPr>
        </p:nvSpPr>
        <p:spPr>
          <a:xfrm>
            <a:off x="4663150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5" name="文本占位符 310"/>
          <p:cNvSpPr>
            <a:spLocks noGrp="1"/>
          </p:cNvSpPr>
          <p:nvPr>
            <p:ph type="body" sz="quarter" idx="24"/>
          </p:nvPr>
        </p:nvSpPr>
        <p:spPr>
          <a:xfrm>
            <a:off x="5650702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" name="文本占位符 310"/>
          <p:cNvSpPr>
            <a:spLocks noGrp="1"/>
          </p:cNvSpPr>
          <p:nvPr>
            <p:ph type="body" sz="quarter" idx="25" hasCustomPrompt="1"/>
          </p:nvPr>
        </p:nvSpPr>
        <p:spPr>
          <a:xfrm>
            <a:off x="8293172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7" name="文本占位符 310"/>
          <p:cNvSpPr>
            <a:spLocks noGrp="1"/>
          </p:cNvSpPr>
          <p:nvPr>
            <p:ph type="body" sz="quarter" idx="26"/>
          </p:nvPr>
        </p:nvSpPr>
        <p:spPr>
          <a:xfrm>
            <a:off x="9280724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4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0" y="384047"/>
            <a:ext cx="12191999" cy="1079437"/>
          </a:xfrm>
          <a:custGeom>
            <a:avLst/>
            <a:gdLst>
              <a:gd name="connsiteX0" fmla="*/ 10439343 w 10873408"/>
              <a:gd name="connsiteY0" fmla="*/ 17 h 1822005"/>
              <a:gd name="connsiteX1" fmla="*/ 10823807 w 10873408"/>
              <a:gd name="connsiteY1" fmla="*/ 160670 h 1822005"/>
              <a:gd name="connsiteX2" fmla="*/ 10873408 w 10873408"/>
              <a:gd name="connsiteY2" fmla="*/ 184273 h 1822005"/>
              <a:gd name="connsiteX3" fmla="*/ 10873408 w 10873408"/>
              <a:gd name="connsiteY3" fmla="*/ 1327582 h 1822005"/>
              <a:gd name="connsiteX4" fmla="*/ 10843181 w 10873408"/>
              <a:gd name="connsiteY4" fmla="*/ 1332070 h 1822005"/>
              <a:gd name="connsiteX5" fmla="*/ 10732453 w 10873408"/>
              <a:gd name="connsiteY5" fmla="*/ 1325792 h 1822005"/>
              <a:gd name="connsiteX6" fmla="*/ 10399944 w 10873408"/>
              <a:gd name="connsiteY6" fmla="*/ 1090264 h 1822005"/>
              <a:gd name="connsiteX7" fmla="*/ 10247544 w 10873408"/>
              <a:gd name="connsiteY7" fmla="*/ 1298083 h 1822005"/>
              <a:gd name="connsiteX8" fmla="*/ 10039726 w 10873408"/>
              <a:gd name="connsiteY8" fmla="*/ 1256519 h 1822005"/>
              <a:gd name="connsiteX9" fmla="*/ 9471690 w 10873408"/>
              <a:gd name="connsiteY9" fmla="*/ 1353501 h 1822005"/>
              <a:gd name="connsiteX10" fmla="*/ 9139181 w 10873408"/>
              <a:gd name="connsiteY10" fmla="*/ 1145683 h 1822005"/>
              <a:gd name="connsiteX11" fmla="*/ 8751253 w 10873408"/>
              <a:gd name="connsiteY11" fmla="*/ 1187246 h 1822005"/>
              <a:gd name="connsiteX12" fmla="*/ 8501872 w 10873408"/>
              <a:gd name="connsiteY12" fmla="*/ 1381210 h 1822005"/>
              <a:gd name="connsiteX13" fmla="*/ 8127799 w 10873408"/>
              <a:gd name="connsiteY13" fmla="*/ 1547464 h 1822005"/>
              <a:gd name="connsiteX14" fmla="*/ 7753726 w 10873408"/>
              <a:gd name="connsiteY14" fmla="*/ 1450483 h 1822005"/>
              <a:gd name="connsiteX15" fmla="*/ 7268817 w 10873408"/>
              <a:gd name="connsiteY15" fmla="*/ 1422773 h 1822005"/>
              <a:gd name="connsiteX16" fmla="*/ 6853181 w 10873408"/>
              <a:gd name="connsiteY16" fmla="*/ 1505901 h 1822005"/>
              <a:gd name="connsiteX17" fmla="*/ 6437544 w 10873408"/>
              <a:gd name="connsiteY17" fmla="*/ 1381210 h 1822005"/>
              <a:gd name="connsiteX18" fmla="*/ 5689399 w 10873408"/>
              <a:gd name="connsiteY18" fmla="*/ 1395064 h 1822005"/>
              <a:gd name="connsiteX19" fmla="*/ 5135217 w 10873408"/>
              <a:gd name="connsiteY19" fmla="*/ 1242664 h 1822005"/>
              <a:gd name="connsiteX20" fmla="*/ 4608744 w 10873408"/>
              <a:gd name="connsiteY20" fmla="*/ 1173392 h 1822005"/>
              <a:gd name="connsiteX21" fmla="*/ 4220817 w 10873408"/>
              <a:gd name="connsiteY21" fmla="*/ 854737 h 1822005"/>
              <a:gd name="connsiteX22" fmla="*/ 3874453 w 10873408"/>
              <a:gd name="connsiteY22" fmla="*/ 1034846 h 1822005"/>
              <a:gd name="connsiteX23" fmla="*/ 3500381 w 10873408"/>
              <a:gd name="connsiteY23" fmla="*/ 1020992 h 1822005"/>
              <a:gd name="connsiteX24" fmla="*/ 3403399 w 10873408"/>
              <a:gd name="connsiteY24" fmla="*/ 1173392 h 1822005"/>
              <a:gd name="connsiteX25" fmla="*/ 3209435 w 10873408"/>
              <a:gd name="connsiteY25" fmla="*/ 1311937 h 1822005"/>
              <a:gd name="connsiteX26" fmla="*/ 3098599 w 10873408"/>
              <a:gd name="connsiteY26" fmla="*/ 1311937 h 1822005"/>
              <a:gd name="connsiteX27" fmla="*/ 2890781 w 10873408"/>
              <a:gd name="connsiteY27" fmla="*/ 1408919 h 1822005"/>
              <a:gd name="connsiteX28" fmla="*/ 2669108 w 10873408"/>
              <a:gd name="connsiteY28" fmla="*/ 1381210 h 1822005"/>
              <a:gd name="connsiteX29" fmla="*/ 2405872 w 10873408"/>
              <a:gd name="connsiteY29" fmla="*/ 1602883 h 1822005"/>
              <a:gd name="connsiteX30" fmla="*/ 2239617 w 10873408"/>
              <a:gd name="connsiteY30" fmla="*/ 1505901 h 1822005"/>
              <a:gd name="connsiteX31" fmla="*/ 1976381 w 10873408"/>
              <a:gd name="connsiteY31" fmla="*/ 1616737 h 1822005"/>
              <a:gd name="connsiteX32" fmla="*/ 1837835 w 10873408"/>
              <a:gd name="connsiteY32" fmla="*/ 1533610 h 1822005"/>
              <a:gd name="connsiteX33" fmla="*/ 1671581 w 10873408"/>
              <a:gd name="connsiteY33" fmla="*/ 1686010 h 1822005"/>
              <a:gd name="connsiteX34" fmla="*/ 1533035 w 10873408"/>
              <a:gd name="connsiteY34" fmla="*/ 1796846 h 1822005"/>
              <a:gd name="connsiteX35" fmla="*/ 1283653 w 10873408"/>
              <a:gd name="connsiteY35" fmla="*/ 1810701 h 1822005"/>
              <a:gd name="connsiteX36" fmla="*/ 1145108 w 10873408"/>
              <a:gd name="connsiteY36" fmla="*/ 1658301 h 1822005"/>
              <a:gd name="connsiteX37" fmla="*/ 881872 w 10873408"/>
              <a:gd name="connsiteY37" fmla="*/ 1561319 h 1822005"/>
              <a:gd name="connsiteX38" fmla="*/ 493944 w 10873408"/>
              <a:gd name="connsiteY38" fmla="*/ 1367355 h 1822005"/>
              <a:gd name="connsiteX39" fmla="*/ 216853 w 10873408"/>
              <a:gd name="connsiteY39" fmla="*/ 1311937 h 1822005"/>
              <a:gd name="connsiteX40" fmla="*/ 57661 w 10873408"/>
              <a:gd name="connsiteY40" fmla="*/ 1092632 h 1822005"/>
              <a:gd name="connsiteX41" fmla="*/ 0 w 10873408"/>
              <a:gd name="connsiteY41" fmla="*/ 999795 h 1822005"/>
              <a:gd name="connsiteX42" fmla="*/ 0 w 10873408"/>
              <a:gd name="connsiteY42" fmla="*/ 123606 h 1822005"/>
              <a:gd name="connsiteX43" fmla="*/ 36623 w 10873408"/>
              <a:gd name="connsiteY43" fmla="*/ 196714 h 1822005"/>
              <a:gd name="connsiteX44" fmla="*/ 286126 w 10873408"/>
              <a:gd name="connsiteY44" fmla="*/ 619210 h 1822005"/>
              <a:gd name="connsiteX45" fmla="*/ 798744 w 10873408"/>
              <a:gd name="connsiteY45" fmla="*/ 882446 h 1822005"/>
              <a:gd name="connsiteX46" fmla="*/ 978853 w 10873408"/>
              <a:gd name="connsiteY46" fmla="*/ 1020992 h 1822005"/>
              <a:gd name="connsiteX47" fmla="*/ 1283653 w 10873408"/>
              <a:gd name="connsiteY47" fmla="*/ 896301 h 1822005"/>
              <a:gd name="connsiteX48" fmla="*/ 1907108 w 10873408"/>
              <a:gd name="connsiteY48" fmla="*/ 536083 h 1822005"/>
              <a:gd name="connsiteX49" fmla="*/ 2488999 w 10873408"/>
              <a:gd name="connsiteY49" fmla="*/ 314410 h 1822005"/>
              <a:gd name="connsiteX50" fmla="*/ 3320272 w 10873408"/>
              <a:gd name="connsiteY50" fmla="*/ 466810 h 1822005"/>
              <a:gd name="connsiteX51" fmla="*/ 3916017 w 10873408"/>
              <a:gd name="connsiteY51" fmla="*/ 619210 h 1822005"/>
              <a:gd name="connsiteX52" fmla="*/ 4137690 w 10873408"/>
              <a:gd name="connsiteY52" fmla="*/ 702337 h 1822005"/>
              <a:gd name="connsiteX53" fmla="*/ 4442490 w 10873408"/>
              <a:gd name="connsiteY53" fmla="*/ 799319 h 1822005"/>
              <a:gd name="connsiteX54" fmla="*/ 4622599 w 10873408"/>
              <a:gd name="connsiteY54" fmla="*/ 979428 h 1822005"/>
              <a:gd name="connsiteX55" fmla="*/ 4955108 w 10873408"/>
              <a:gd name="connsiteY55" fmla="*/ 1062555 h 1822005"/>
              <a:gd name="connsiteX56" fmla="*/ 5287617 w 10873408"/>
              <a:gd name="connsiteY56" fmla="*/ 896301 h 1822005"/>
              <a:gd name="connsiteX57" fmla="*/ 5675544 w 10873408"/>
              <a:gd name="connsiteY57" fmla="*/ 993283 h 1822005"/>
              <a:gd name="connsiteX58" fmla="*/ 5938781 w 10873408"/>
              <a:gd name="connsiteY58" fmla="*/ 743901 h 1822005"/>
              <a:gd name="connsiteX59" fmla="*/ 6188162 w 10873408"/>
              <a:gd name="connsiteY59" fmla="*/ 702337 h 1822005"/>
              <a:gd name="connsiteX60" fmla="*/ 6645362 w 10873408"/>
              <a:gd name="connsiteY60" fmla="*/ 342119 h 1822005"/>
              <a:gd name="connsiteX61" fmla="*/ 6950162 w 10873408"/>
              <a:gd name="connsiteY61" fmla="*/ 605355 h 1822005"/>
              <a:gd name="connsiteX62" fmla="*/ 7227253 w 10873408"/>
              <a:gd name="connsiteY62" fmla="*/ 799319 h 1822005"/>
              <a:gd name="connsiteX63" fmla="*/ 7532053 w 10873408"/>
              <a:gd name="connsiteY63" fmla="*/ 1104119 h 1822005"/>
              <a:gd name="connsiteX64" fmla="*/ 8030817 w 10873408"/>
              <a:gd name="connsiteY64" fmla="*/ 882446 h 1822005"/>
              <a:gd name="connsiteX65" fmla="*/ 8557290 w 10873408"/>
              <a:gd name="connsiteY65" fmla="*/ 910155 h 1822005"/>
              <a:gd name="connsiteX66" fmla="*/ 8834381 w 10873408"/>
              <a:gd name="connsiteY66" fmla="*/ 1034846 h 1822005"/>
              <a:gd name="connsiteX67" fmla="*/ 9319290 w 10873408"/>
              <a:gd name="connsiteY67" fmla="*/ 577646 h 1822005"/>
              <a:gd name="connsiteX68" fmla="*/ 9804199 w 10873408"/>
              <a:gd name="connsiteY68" fmla="*/ 494519 h 1822005"/>
              <a:gd name="connsiteX69" fmla="*/ 10372235 w 10873408"/>
              <a:gd name="connsiteY69" fmla="*/ 9610 h 1822005"/>
              <a:gd name="connsiteX70" fmla="*/ 10439343 w 10873408"/>
              <a:gd name="connsiteY70" fmla="*/ 17 h 182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73408" h="1822005">
                <a:moveTo>
                  <a:pt x="10439343" y="17"/>
                </a:moveTo>
                <a:cubicBezTo>
                  <a:pt x="10572693" y="-1471"/>
                  <a:pt x="10700848" y="95917"/>
                  <a:pt x="10823807" y="160670"/>
                </a:cubicBezTo>
                <a:lnTo>
                  <a:pt x="10873408" y="184273"/>
                </a:lnTo>
                <a:lnTo>
                  <a:pt x="10873408" y="1327582"/>
                </a:lnTo>
                <a:lnTo>
                  <a:pt x="10843181" y="1332070"/>
                </a:lnTo>
                <a:cubicBezTo>
                  <a:pt x="10803169" y="1335606"/>
                  <a:pt x="10765357" y="1335029"/>
                  <a:pt x="10732453" y="1325792"/>
                </a:cubicBezTo>
                <a:cubicBezTo>
                  <a:pt x="10600835" y="1288847"/>
                  <a:pt x="10480762" y="1094882"/>
                  <a:pt x="10399944" y="1090264"/>
                </a:cubicBezTo>
                <a:cubicBezTo>
                  <a:pt x="10319126" y="1085646"/>
                  <a:pt x="10307580" y="1270374"/>
                  <a:pt x="10247544" y="1298083"/>
                </a:cubicBezTo>
                <a:cubicBezTo>
                  <a:pt x="10187508" y="1325792"/>
                  <a:pt x="10169035" y="1247283"/>
                  <a:pt x="10039726" y="1256519"/>
                </a:cubicBezTo>
                <a:cubicBezTo>
                  <a:pt x="9910417" y="1265755"/>
                  <a:pt x="9621781" y="1371974"/>
                  <a:pt x="9471690" y="1353501"/>
                </a:cubicBezTo>
                <a:cubicBezTo>
                  <a:pt x="9321599" y="1335028"/>
                  <a:pt x="9259254" y="1173392"/>
                  <a:pt x="9139181" y="1145683"/>
                </a:cubicBezTo>
                <a:cubicBezTo>
                  <a:pt x="9019108" y="1117974"/>
                  <a:pt x="8857471" y="1147992"/>
                  <a:pt x="8751253" y="1187246"/>
                </a:cubicBezTo>
                <a:cubicBezTo>
                  <a:pt x="8645035" y="1226500"/>
                  <a:pt x="8605781" y="1321174"/>
                  <a:pt x="8501872" y="1381210"/>
                </a:cubicBezTo>
                <a:cubicBezTo>
                  <a:pt x="8397963" y="1441246"/>
                  <a:pt x="8252490" y="1535919"/>
                  <a:pt x="8127799" y="1547464"/>
                </a:cubicBezTo>
                <a:cubicBezTo>
                  <a:pt x="8003108" y="1559009"/>
                  <a:pt x="7896890" y="1471265"/>
                  <a:pt x="7753726" y="1450483"/>
                </a:cubicBezTo>
                <a:cubicBezTo>
                  <a:pt x="7610562" y="1429701"/>
                  <a:pt x="7418908" y="1413537"/>
                  <a:pt x="7268817" y="1422773"/>
                </a:cubicBezTo>
                <a:cubicBezTo>
                  <a:pt x="7118726" y="1432009"/>
                  <a:pt x="6991727" y="1512828"/>
                  <a:pt x="6853181" y="1505901"/>
                </a:cubicBezTo>
                <a:cubicBezTo>
                  <a:pt x="6714636" y="1498974"/>
                  <a:pt x="6631508" y="1399683"/>
                  <a:pt x="6437544" y="1381210"/>
                </a:cubicBezTo>
                <a:cubicBezTo>
                  <a:pt x="6243580" y="1362737"/>
                  <a:pt x="5906453" y="1418155"/>
                  <a:pt x="5689399" y="1395064"/>
                </a:cubicBezTo>
                <a:cubicBezTo>
                  <a:pt x="5472345" y="1371973"/>
                  <a:pt x="5315326" y="1279609"/>
                  <a:pt x="5135217" y="1242664"/>
                </a:cubicBezTo>
                <a:cubicBezTo>
                  <a:pt x="4955108" y="1205719"/>
                  <a:pt x="4761144" y="1238047"/>
                  <a:pt x="4608744" y="1173392"/>
                </a:cubicBezTo>
                <a:cubicBezTo>
                  <a:pt x="4456344" y="1108737"/>
                  <a:pt x="4343199" y="877828"/>
                  <a:pt x="4220817" y="854737"/>
                </a:cubicBezTo>
                <a:cubicBezTo>
                  <a:pt x="4098435" y="831646"/>
                  <a:pt x="3994526" y="1007137"/>
                  <a:pt x="3874453" y="1034846"/>
                </a:cubicBezTo>
                <a:cubicBezTo>
                  <a:pt x="3754380" y="1062555"/>
                  <a:pt x="3578890" y="997901"/>
                  <a:pt x="3500381" y="1020992"/>
                </a:cubicBezTo>
                <a:cubicBezTo>
                  <a:pt x="3421872" y="1044083"/>
                  <a:pt x="3451890" y="1124901"/>
                  <a:pt x="3403399" y="1173392"/>
                </a:cubicBezTo>
                <a:cubicBezTo>
                  <a:pt x="3354908" y="1221883"/>
                  <a:pt x="3260235" y="1288846"/>
                  <a:pt x="3209435" y="1311937"/>
                </a:cubicBezTo>
                <a:cubicBezTo>
                  <a:pt x="3158635" y="1335028"/>
                  <a:pt x="3151708" y="1295773"/>
                  <a:pt x="3098599" y="1311937"/>
                </a:cubicBezTo>
                <a:cubicBezTo>
                  <a:pt x="3045490" y="1328101"/>
                  <a:pt x="2962363" y="1397373"/>
                  <a:pt x="2890781" y="1408919"/>
                </a:cubicBezTo>
                <a:cubicBezTo>
                  <a:pt x="2819199" y="1420465"/>
                  <a:pt x="2749926" y="1348883"/>
                  <a:pt x="2669108" y="1381210"/>
                </a:cubicBezTo>
                <a:cubicBezTo>
                  <a:pt x="2588290" y="1413537"/>
                  <a:pt x="2477454" y="1582101"/>
                  <a:pt x="2405872" y="1602883"/>
                </a:cubicBezTo>
                <a:cubicBezTo>
                  <a:pt x="2334290" y="1623665"/>
                  <a:pt x="2311199" y="1503592"/>
                  <a:pt x="2239617" y="1505901"/>
                </a:cubicBezTo>
                <a:cubicBezTo>
                  <a:pt x="2168035" y="1508210"/>
                  <a:pt x="2043345" y="1612119"/>
                  <a:pt x="1976381" y="1616737"/>
                </a:cubicBezTo>
                <a:cubicBezTo>
                  <a:pt x="1909417" y="1621355"/>
                  <a:pt x="1888635" y="1522064"/>
                  <a:pt x="1837835" y="1533610"/>
                </a:cubicBezTo>
                <a:cubicBezTo>
                  <a:pt x="1787035" y="1545156"/>
                  <a:pt x="1722381" y="1642137"/>
                  <a:pt x="1671581" y="1686010"/>
                </a:cubicBezTo>
                <a:cubicBezTo>
                  <a:pt x="1620781" y="1729883"/>
                  <a:pt x="1597690" y="1776064"/>
                  <a:pt x="1533035" y="1796846"/>
                </a:cubicBezTo>
                <a:cubicBezTo>
                  <a:pt x="1468380" y="1817628"/>
                  <a:pt x="1348307" y="1833792"/>
                  <a:pt x="1283653" y="1810701"/>
                </a:cubicBezTo>
                <a:cubicBezTo>
                  <a:pt x="1218999" y="1787610"/>
                  <a:pt x="1212072" y="1699865"/>
                  <a:pt x="1145108" y="1658301"/>
                </a:cubicBezTo>
                <a:cubicBezTo>
                  <a:pt x="1078145" y="1616737"/>
                  <a:pt x="990399" y="1609810"/>
                  <a:pt x="881872" y="1561319"/>
                </a:cubicBezTo>
                <a:cubicBezTo>
                  <a:pt x="773345" y="1512828"/>
                  <a:pt x="604780" y="1408919"/>
                  <a:pt x="493944" y="1367355"/>
                </a:cubicBezTo>
                <a:cubicBezTo>
                  <a:pt x="383108" y="1325791"/>
                  <a:pt x="329998" y="1415846"/>
                  <a:pt x="216853" y="1311937"/>
                </a:cubicBezTo>
                <a:cubicBezTo>
                  <a:pt x="174424" y="1272971"/>
                  <a:pt x="116733" y="1186597"/>
                  <a:pt x="57661" y="1092632"/>
                </a:cubicBezTo>
                <a:lnTo>
                  <a:pt x="0" y="999795"/>
                </a:lnTo>
                <a:lnTo>
                  <a:pt x="0" y="123606"/>
                </a:lnTo>
                <a:lnTo>
                  <a:pt x="36623" y="196714"/>
                </a:lnTo>
                <a:cubicBezTo>
                  <a:pt x="126366" y="381626"/>
                  <a:pt x="215988" y="591501"/>
                  <a:pt x="286126" y="619210"/>
                </a:cubicBezTo>
                <a:cubicBezTo>
                  <a:pt x="473162" y="693101"/>
                  <a:pt x="683290" y="815482"/>
                  <a:pt x="798744" y="882446"/>
                </a:cubicBezTo>
                <a:cubicBezTo>
                  <a:pt x="914198" y="949410"/>
                  <a:pt x="898035" y="1018683"/>
                  <a:pt x="978853" y="1020992"/>
                </a:cubicBezTo>
                <a:cubicBezTo>
                  <a:pt x="1059671" y="1023301"/>
                  <a:pt x="1128944" y="977119"/>
                  <a:pt x="1283653" y="896301"/>
                </a:cubicBezTo>
                <a:cubicBezTo>
                  <a:pt x="1438362" y="815483"/>
                  <a:pt x="1706217" y="633065"/>
                  <a:pt x="1907108" y="536083"/>
                </a:cubicBezTo>
                <a:cubicBezTo>
                  <a:pt x="2107999" y="439101"/>
                  <a:pt x="2253472" y="325956"/>
                  <a:pt x="2488999" y="314410"/>
                </a:cubicBezTo>
                <a:cubicBezTo>
                  <a:pt x="2724526" y="302864"/>
                  <a:pt x="3082436" y="416010"/>
                  <a:pt x="3320272" y="466810"/>
                </a:cubicBezTo>
                <a:cubicBezTo>
                  <a:pt x="3558108" y="517610"/>
                  <a:pt x="3779781" y="579956"/>
                  <a:pt x="3916017" y="619210"/>
                </a:cubicBezTo>
                <a:cubicBezTo>
                  <a:pt x="4052253" y="658464"/>
                  <a:pt x="4049945" y="672319"/>
                  <a:pt x="4137690" y="702337"/>
                </a:cubicBezTo>
                <a:cubicBezTo>
                  <a:pt x="4225435" y="732355"/>
                  <a:pt x="4361672" y="753137"/>
                  <a:pt x="4442490" y="799319"/>
                </a:cubicBezTo>
                <a:cubicBezTo>
                  <a:pt x="4523308" y="845501"/>
                  <a:pt x="4537163" y="935555"/>
                  <a:pt x="4622599" y="979428"/>
                </a:cubicBezTo>
                <a:cubicBezTo>
                  <a:pt x="4708035" y="1023301"/>
                  <a:pt x="4844272" y="1076409"/>
                  <a:pt x="4955108" y="1062555"/>
                </a:cubicBezTo>
                <a:cubicBezTo>
                  <a:pt x="5065944" y="1048701"/>
                  <a:pt x="5167544" y="907846"/>
                  <a:pt x="5287617" y="896301"/>
                </a:cubicBezTo>
                <a:cubicBezTo>
                  <a:pt x="5407690" y="884756"/>
                  <a:pt x="5567017" y="1018683"/>
                  <a:pt x="5675544" y="993283"/>
                </a:cubicBezTo>
                <a:cubicBezTo>
                  <a:pt x="5784071" y="967883"/>
                  <a:pt x="5853345" y="792392"/>
                  <a:pt x="5938781" y="743901"/>
                </a:cubicBezTo>
                <a:cubicBezTo>
                  <a:pt x="6024217" y="695410"/>
                  <a:pt x="6070399" y="769301"/>
                  <a:pt x="6188162" y="702337"/>
                </a:cubicBezTo>
                <a:cubicBezTo>
                  <a:pt x="6305926" y="635373"/>
                  <a:pt x="6518362" y="358283"/>
                  <a:pt x="6645362" y="342119"/>
                </a:cubicBezTo>
                <a:cubicBezTo>
                  <a:pt x="6772362" y="325955"/>
                  <a:pt x="6853180" y="529155"/>
                  <a:pt x="6950162" y="605355"/>
                </a:cubicBezTo>
                <a:cubicBezTo>
                  <a:pt x="7047144" y="681555"/>
                  <a:pt x="7130271" y="716192"/>
                  <a:pt x="7227253" y="799319"/>
                </a:cubicBezTo>
                <a:cubicBezTo>
                  <a:pt x="7324235" y="882446"/>
                  <a:pt x="7398126" y="1090264"/>
                  <a:pt x="7532053" y="1104119"/>
                </a:cubicBezTo>
                <a:cubicBezTo>
                  <a:pt x="7665980" y="1117974"/>
                  <a:pt x="7859944" y="914773"/>
                  <a:pt x="8030817" y="882446"/>
                </a:cubicBezTo>
                <a:cubicBezTo>
                  <a:pt x="8201690" y="850119"/>
                  <a:pt x="8423363" y="884755"/>
                  <a:pt x="8557290" y="910155"/>
                </a:cubicBezTo>
                <a:cubicBezTo>
                  <a:pt x="8691217" y="935555"/>
                  <a:pt x="8707381" y="1090264"/>
                  <a:pt x="8834381" y="1034846"/>
                </a:cubicBezTo>
                <a:cubicBezTo>
                  <a:pt x="8961381" y="979428"/>
                  <a:pt x="9157654" y="667700"/>
                  <a:pt x="9319290" y="577646"/>
                </a:cubicBezTo>
                <a:cubicBezTo>
                  <a:pt x="9480926" y="487592"/>
                  <a:pt x="9628708" y="589192"/>
                  <a:pt x="9804199" y="494519"/>
                </a:cubicBezTo>
                <a:cubicBezTo>
                  <a:pt x="9979690" y="399846"/>
                  <a:pt x="10192126" y="60410"/>
                  <a:pt x="10372235" y="9610"/>
                </a:cubicBezTo>
                <a:cubicBezTo>
                  <a:pt x="10394749" y="3260"/>
                  <a:pt x="10417118" y="266"/>
                  <a:pt x="10439343" y="1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任意形状 2"/>
          <p:cNvSpPr/>
          <p:nvPr userDrawn="1"/>
        </p:nvSpPr>
        <p:spPr>
          <a:xfrm>
            <a:off x="1" y="1218754"/>
            <a:ext cx="5743205" cy="788846"/>
          </a:xfrm>
          <a:custGeom>
            <a:avLst/>
            <a:gdLst>
              <a:gd name="connsiteX0" fmla="*/ 4276235 w 5122065"/>
              <a:gd name="connsiteY0" fmla="*/ 0 h 1331509"/>
              <a:gd name="connsiteX1" fmla="*/ 4622599 w 5122065"/>
              <a:gd name="connsiteY1" fmla="*/ 263236 h 1331509"/>
              <a:gd name="connsiteX2" fmla="*/ 4959438 w 5122065"/>
              <a:gd name="connsiteY2" fmla="*/ 365414 h 1331509"/>
              <a:gd name="connsiteX3" fmla="*/ 5122065 w 5122065"/>
              <a:gd name="connsiteY3" fmla="*/ 413482 h 1331509"/>
              <a:gd name="connsiteX4" fmla="*/ 5089500 w 5122065"/>
              <a:gd name="connsiteY4" fmla="*/ 440694 h 1331509"/>
              <a:gd name="connsiteX5" fmla="*/ 4844272 w 5122065"/>
              <a:gd name="connsiteY5" fmla="*/ 665018 h 1331509"/>
              <a:gd name="connsiteX6" fmla="*/ 4345508 w 5122065"/>
              <a:gd name="connsiteY6" fmla="*/ 886691 h 1331509"/>
              <a:gd name="connsiteX7" fmla="*/ 4151544 w 5122065"/>
              <a:gd name="connsiteY7" fmla="*/ 1080654 h 1331509"/>
              <a:gd name="connsiteX8" fmla="*/ 3971435 w 5122065"/>
              <a:gd name="connsiteY8" fmla="*/ 1080654 h 1331509"/>
              <a:gd name="connsiteX9" fmla="*/ 3486526 w 5122065"/>
              <a:gd name="connsiteY9" fmla="*/ 1108364 h 1331509"/>
              <a:gd name="connsiteX10" fmla="*/ 3223290 w 5122065"/>
              <a:gd name="connsiteY10" fmla="*/ 1108364 h 1331509"/>
              <a:gd name="connsiteX11" fmla="*/ 2530562 w 5122065"/>
              <a:gd name="connsiteY11" fmla="*/ 1149927 h 1331509"/>
              <a:gd name="connsiteX12" fmla="*/ 2142635 w 5122065"/>
              <a:gd name="connsiteY12" fmla="*/ 997527 h 1331509"/>
              <a:gd name="connsiteX13" fmla="*/ 2017944 w 5122065"/>
              <a:gd name="connsiteY13" fmla="*/ 1039091 h 1331509"/>
              <a:gd name="connsiteX14" fmla="*/ 1726999 w 5122065"/>
              <a:gd name="connsiteY14" fmla="*/ 928254 h 1331509"/>
              <a:gd name="connsiteX15" fmla="*/ 1131253 w 5122065"/>
              <a:gd name="connsiteY15" fmla="*/ 969818 h 1331509"/>
              <a:gd name="connsiteX16" fmla="*/ 895726 w 5122065"/>
              <a:gd name="connsiteY16" fmla="*/ 1108364 h 1331509"/>
              <a:gd name="connsiteX17" fmla="*/ 535508 w 5122065"/>
              <a:gd name="connsiteY17" fmla="*/ 1191491 h 1331509"/>
              <a:gd name="connsiteX18" fmla="*/ 189144 w 5122065"/>
              <a:gd name="connsiteY18" fmla="*/ 1330036 h 1331509"/>
              <a:gd name="connsiteX19" fmla="*/ 38476 w 5122065"/>
              <a:gd name="connsiteY19" fmla="*/ 1267149 h 1331509"/>
              <a:gd name="connsiteX20" fmla="*/ 0 w 5122065"/>
              <a:gd name="connsiteY20" fmla="*/ 1238995 h 1331509"/>
              <a:gd name="connsiteX21" fmla="*/ 0 w 5122065"/>
              <a:gd name="connsiteY21" fmla="*/ 121717 h 1331509"/>
              <a:gd name="connsiteX22" fmla="*/ 19548 w 5122065"/>
              <a:gd name="connsiteY22" fmla="*/ 121309 h 1331509"/>
              <a:gd name="connsiteX23" fmla="*/ 466235 w 5122065"/>
              <a:gd name="connsiteY23" fmla="*/ 193964 h 1331509"/>
              <a:gd name="connsiteX24" fmla="*/ 729472 w 5122065"/>
              <a:gd name="connsiteY24" fmla="*/ 512618 h 1331509"/>
              <a:gd name="connsiteX25" fmla="*/ 923435 w 5122065"/>
              <a:gd name="connsiteY25" fmla="*/ 484909 h 1331509"/>
              <a:gd name="connsiteX26" fmla="*/ 1477617 w 5122065"/>
              <a:gd name="connsiteY26" fmla="*/ 678873 h 1331509"/>
              <a:gd name="connsiteX27" fmla="*/ 2419726 w 5122065"/>
              <a:gd name="connsiteY27" fmla="*/ 512618 h 1331509"/>
              <a:gd name="connsiteX28" fmla="*/ 3389544 w 5122065"/>
              <a:gd name="connsiteY28" fmla="*/ 290945 h 1331509"/>
              <a:gd name="connsiteX29" fmla="*/ 3514235 w 5122065"/>
              <a:gd name="connsiteY29" fmla="*/ 415636 h 1331509"/>
              <a:gd name="connsiteX30" fmla="*/ 3929872 w 5122065"/>
              <a:gd name="connsiteY30" fmla="*/ 263236 h 1331509"/>
              <a:gd name="connsiteX31" fmla="*/ 4276235 w 5122065"/>
              <a:gd name="connsiteY31" fmla="*/ 0 h 13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22065" h="1331509">
                <a:moveTo>
                  <a:pt x="4276235" y="0"/>
                </a:moveTo>
                <a:cubicBezTo>
                  <a:pt x="4391689" y="0"/>
                  <a:pt x="4449417" y="180109"/>
                  <a:pt x="4622599" y="263236"/>
                </a:cubicBezTo>
                <a:cubicBezTo>
                  <a:pt x="4709190" y="304800"/>
                  <a:pt x="4832726" y="332509"/>
                  <a:pt x="4959438" y="365414"/>
                </a:cubicBezTo>
                <a:lnTo>
                  <a:pt x="5122065" y="413482"/>
                </a:lnTo>
                <a:lnTo>
                  <a:pt x="5089500" y="440694"/>
                </a:lnTo>
                <a:cubicBezTo>
                  <a:pt x="5010238" y="513665"/>
                  <a:pt x="4938079" y="608734"/>
                  <a:pt x="4844272" y="665018"/>
                </a:cubicBezTo>
                <a:cubicBezTo>
                  <a:pt x="4694181" y="755072"/>
                  <a:pt x="4460963" y="817418"/>
                  <a:pt x="4345508" y="886691"/>
                </a:cubicBezTo>
                <a:cubicBezTo>
                  <a:pt x="4230053" y="955964"/>
                  <a:pt x="4213889" y="1048327"/>
                  <a:pt x="4151544" y="1080654"/>
                </a:cubicBezTo>
                <a:cubicBezTo>
                  <a:pt x="4089199" y="1112981"/>
                  <a:pt x="4082271" y="1076036"/>
                  <a:pt x="3971435" y="1080654"/>
                </a:cubicBezTo>
                <a:cubicBezTo>
                  <a:pt x="3860599" y="1085272"/>
                  <a:pt x="3611217" y="1103746"/>
                  <a:pt x="3486526" y="1108364"/>
                </a:cubicBezTo>
                <a:cubicBezTo>
                  <a:pt x="3361835" y="1112982"/>
                  <a:pt x="3382617" y="1101437"/>
                  <a:pt x="3223290" y="1108364"/>
                </a:cubicBezTo>
                <a:cubicBezTo>
                  <a:pt x="3063963" y="1115291"/>
                  <a:pt x="2710671" y="1168400"/>
                  <a:pt x="2530562" y="1149927"/>
                </a:cubicBezTo>
                <a:cubicBezTo>
                  <a:pt x="2350453" y="1131454"/>
                  <a:pt x="2228071" y="1016000"/>
                  <a:pt x="2142635" y="997527"/>
                </a:cubicBezTo>
                <a:cubicBezTo>
                  <a:pt x="2057199" y="979054"/>
                  <a:pt x="2087217" y="1050636"/>
                  <a:pt x="2017944" y="1039091"/>
                </a:cubicBezTo>
                <a:cubicBezTo>
                  <a:pt x="1948671" y="1027546"/>
                  <a:pt x="1874781" y="939800"/>
                  <a:pt x="1726999" y="928254"/>
                </a:cubicBezTo>
                <a:cubicBezTo>
                  <a:pt x="1579217" y="916708"/>
                  <a:pt x="1269798" y="939800"/>
                  <a:pt x="1131253" y="969818"/>
                </a:cubicBezTo>
                <a:cubicBezTo>
                  <a:pt x="992708" y="999836"/>
                  <a:pt x="995017" y="1071419"/>
                  <a:pt x="895726" y="1108364"/>
                </a:cubicBezTo>
                <a:cubicBezTo>
                  <a:pt x="796435" y="1145309"/>
                  <a:pt x="653272" y="1154546"/>
                  <a:pt x="535508" y="1191491"/>
                </a:cubicBezTo>
                <a:cubicBezTo>
                  <a:pt x="417744" y="1228436"/>
                  <a:pt x="350780" y="1295400"/>
                  <a:pt x="189144" y="1330036"/>
                </a:cubicBezTo>
                <a:cubicBezTo>
                  <a:pt x="148735" y="1338695"/>
                  <a:pt x="96203" y="1308100"/>
                  <a:pt x="38476" y="1267149"/>
                </a:cubicBezTo>
                <a:lnTo>
                  <a:pt x="0" y="1238995"/>
                </a:lnTo>
                <a:lnTo>
                  <a:pt x="0" y="121717"/>
                </a:lnTo>
                <a:lnTo>
                  <a:pt x="19548" y="121309"/>
                </a:lnTo>
                <a:cubicBezTo>
                  <a:pt x="177238" y="124331"/>
                  <a:pt x="369542" y="156442"/>
                  <a:pt x="466235" y="193964"/>
                </a:cubicBezTo>
                <a:cubicBezTo>
                  <a:pt x="620944" y="254000"/>
                  <a:pt x="653272" y="464127"/>
                  <a:pt x="729472" y="512618"/>
                </a:cubicBezTo>
                <a:cubicBezTo>
                  <a:pt x="805672" y="561109"/>
                  <a:pt x="798744" y="457200"/>
                  <a:pt x="923435" y="484909"/>
                </a:cubicBezTo>
                <a:cubicBezTo>
                  <a:pt x="1048126" y="512618"/>
                  <a:pt x="1228235" y="674255"/>
                  <a:pt x="1477617" y="678873"/>
                </a:cubicBezTo>
                <a:cubicBezTo>
                  <a:pt x="1726999" y="683491"/>
                  <a:pt x="2101072" y="577273"/>
                  <a:pt x="2419726" y="512618"/>
                </a:cubicBezTo>
                <a:cubicBezTo>
                  <a:pt x="2738380" y="447963"/>
                  <a:pt x="3207126" y="307109"/>
                  <a:pt x="3389544" y="290945"/>
                </a:cubicBezTo>
                <a:cubicBezTo>
                  <a:pt x="3571962" y="274781"/>
                  <a:pt x="3424180" y="420254"/>
                  <a:pt x="3514235" y="415636"/>
                </a:cubicBezTo>
                <a:cubicBezTo>
                  <a:pt x="3604290" y="411018"/>
                  <a:pt x="3802872" y="332509"/>
                  <a:pt x="3929872" y="263236"/>
                </a:cubicBezTo>
                <a:cubicBezTo>
                  <a:pt x="4056872" y="193963"/>
                  <a:pt x="4160781" y="0"/>
                  <a:pt x="427623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" name="任意形状 3"/>
          <p:cNvSpPr/>
          <p:nvPr userDrawn="1"/>
        </p:nvSpPr>
        <p:spPr>
          <a:xfrm>
            <a:off x="5743205" y="1417635"/>
            <a:ext cx="3959039" cy="712575"/>
          </a:xfrm>
          <a:custGeom>
            <a:avLst/>
            <a:gdLst>
              <a:gd name="connsiteX0" fmla="*/ 239912 w 3530860"/>
              <a:gd name="connsiteY0" fmla="*/ 926 h 1202770"/>
              <a:gd name="connsiteX1" fmla="*/ 664316 w 3530860"/>
              <a:gd name="connsiteY1" fmla="*/ 93794 h 1202770"/>
              <a:gd name="connsiteX2" fmla="*/ 1606425 w 3530860"/>
              <a:gd name="connsiteY2" fmla="*/ 273903 h 1202770"/>
              <a:gd name="connsiteX3" fmla="*/ 2700934 w 3530860"/>
              <a:gd name="connsiteY3" fmla="*/ 412448 h 1202770"/>
              <a:gd name="connsiteX4" fmla="*/ 2784061 w 3530860"/>
              <a:gd name="connsiteY4" fmla="*/ 592557 h 1202770"/>
              <a:gd name="connsiteX5" fmla="*/ 3324388 w 3530860"/>
              <a:gd name="connsiteY5" fmla="*/ 564848 h 1202770"/>
              <a:gd name="connsiteX6" fmla="*/ 3483716 w 3530860"/>
              <a:gd name="connsiteY6" fmla="*/ 663562 h 1202770"/>
              <a:gd name="connsiteX7" fmla="*/ 3530860 w 3530860"/>
              <a:gd name="connsiteY7" fmla="*/ 705992 h 1202770"/>
              <a:gd name="connsiteX8" fmla="*/ 3474191 w 3530860"/>
              <a:gd name="connsiteY8" fmla="*/ 745823 h 1202770"/>
              <a:gd name="connsiteX9" fmla="*/ 3227407 w 3530860"/>
              <a:gd name="connsiteY9" fmla="*/ 897357 h 1202770"/>
              <a:gd name="connsiteX10" fmla="*/ 2700934 w 3530860"/>
              <a:gd name="connsiteY10" fmla="*/ 1008194 h 1202770"/>
              <a:gd name="connsiteX11" fmla="*/ 2174461 w 3530860"/>
              <a:gd name="connsiteY11" fmla="*/ 1202157 h 1202770"/>
              <a:gd name="connsiteX12" fmla="*/ 1537152 w 3530860"/>
              <a:gd name="connsiteY12" fmla="*/ 938921 h 1202770"/>
              <a:gd name="connsiteX13" fmla="*/ 692025 w 3530860"/>
              <a:gd name="connsiteY13" fmla="*/ 675685 h 1202770"/>
              <a:gd name="connsiteX14" fmla="*/ 193261 w 3530860"/>
              <a:gd name="connsiteY14" fmla="*/ 163067 h 1202770"/>
              <a:gd name="connsiteX15" fmla="*/ 25599 w 3530860"/>
              <a:gd name="connsiteY15" fmla="*/ 85351 h 1202770"/>
              <a:gd name="connsiteX16" fmla="*/ 0 w 3530860"/>
              <a:gd name="connsiteY16" fmla="*/ 77785 h 1202770"/>
              <a:gd name="connsiteX17" fmla="*/ 16074 w 3530860"/>
              <a:gd name="connsiteY17" fmla="*/ 64353 h 1202770"/>
              <a:gd name="connsiteX18" fmla="*/ 123988 w 3530860"/>
              <a:gd name="connsiteY18" fmla="*/ 10667 h 1202770"/>
              <a:gd name="connsiteX19" fmla="*/ 239912 w 3530860"/>
              <a:gd name="connsiteY19" fmla="*/ 926 h 12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860" h="1202770">
                <a:moveTo>
                  <a:pt x="239912" y="926"/>
                </a:moveTo>
                <a:cubicBezTo>
                  <a:pt x="356052" y="8502"/>
                  <a:pt x="479011" y="60889"/>
                  <a:pt x="664316" y="93794"/>
                </a:cubicBezTo>
                <a:cubicBezTo>
                  <a:pt x="911389" y="137667"/>
                  <a:pt x="1266989" y="220794"/>
                  <a:pt x="1606425" y="273903"/>
                </a:cubicBezTo>
                <a:cubicBezTo>
                  <a:pt x="1945861" y="327012"/>
                  <a:pt x="2504661" y="359339"/>
                  <a:pt x="2700934" y="412448"/>
                </a:cubicBezTo>
                <a:cubicBezTo>
                  <a:pt x="2897207" y="465557"/>
                  <a:pt x="2680152" y="567157"/>
                  <a:pt x="2784061" y="592557"/>
                </a:cubicBezTo>
                <a:cubicBezTo>
                  <a:pt x="2887970" y="617957"/>
                  <a:pt x="3181224" y="534830"/>
                  <a:pt x="3324388" y="564848"/>
                </a:cubicBezTo>
                <a:cubicBezTo>
                  <a:pt x="3395970" y="579857"/>
                  <a:pt x="3439843" y="620844"/>
                  <a:pt x="3483716" y="663562"/>
                </a:cubicBezTo>
                <a:lnTo>
                  <a:pt x="3530860" y="705992"/>
                </a:lnTo>
                <a:lnTo>
                  <a:pt x="3474191" y="745823"/>
                </a:lnTo>
                <a:cubicBezTo>
                  <a:pt x="3394238" y="803839"/>
                  <a:pt x="3310534" y="863875"/>
                  <a:pt x="3227407" y="897357"/>
                </a:cubicBezTo>
                <a:cubicBezTo>
                  <a:pt x="3061153" y="964321"/>
                  <a:pt x="2876425" y="957394"/>
                  <a:pt x="2700934" y="1008194"/>
                </a:cubicBezTo>
                <a:cubicBezTo>
                  <a:pt x="2525443" y="1058994"/>
                  <a:pt x="2368425" y="1213702"/>
                  <a:pt x="2174461" y="1202157"/>
                </a:cubicBezTo>
                <a:cubicBezTo>
                  <a:pt x="1980497" y="1190612"/>
                  <a:pt x="1784225" y="1026666"/>
                  <a:pt x="1537152" y="938921"/>
                </a:cubicBezTo>
                <a:cubicBezTo>
                  <a:pt x="1290079" y="851176"/>
                  <a:pt x="916007" y="804994"/>
                  <a:pt x="692025" y="675685"/>
                </a:cubicBezTo>
                <a:cubicBezTo>
                  <a:pt x="468043" y="546376"/>
                  <a:pt x="391843" y="287758"/>
                  <a:pt x="193261" y="163067"/>
                </a:cubicBezTo>
                <a:cubicBezTo>
                  <a:pt x="143616" y="131894"/>
                  <a:pt x="86321" y="106783"/>
                  <a:pt x="25599" y="85351"/>
                </a:cubicBezTo>
                <a:lnTo>
                  <a:pt x="0" y="77785"/>
                </a:lnTo>
                <a:lnTo>
                  <a:pt x="16074" y="64353"/>
                </a:lnTo>
                <a:cubicBezTo>
                  <a:pt x="49376" y="39675"/>
                  <a:pt x="84734" y="20481"/>
                  <a:pt x="123988" y="10667"/>
                </a:cubicBezTo>
                <a:cubicBezTo>
                  <a:pt x="163243" y="854"/>
                  <a:pt x="201198" y="-1600"/>
                  <a:pt x="239912" y="92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任意形状 4"/>
          <p:cNvSpPr/>
          <p:nvPr userDrawn="1"/>
        </p:nvSpPr>
        <p:spPr>
          <a:xfrm>
            <a:off x="9702245" y="1674216"/>
            <a:ext cx="1910118" cy="332679"/>
          </a:xfrm>
          <a:custGeom>
            <a:avLst/>
            <a:gdLst>
              <a:gd name="connsiteX0" fmla="*/ 1125297 w 1703535"/>
              <a:gd name="connsiteY0" fmla="*/ 143 h 561535"/>
              <a:gd name="connsiteX1" fmla="*/ 1262110 w 1703535"/>
              <a:gd name="connsiteY1" fmla="*/ 20925 h 561535"/>
              <a:gd name="connsiteX2" fmla="*/ 1456074 w 1703535"/>
              <a:gd name="connsiteY2" fmla="*/ 214889 h 561535"/>
              <a:gd name="connsiteX3" fmla="*/ 1691601 w 1703535"/>
              <a:gd name="connsiteY3" fmla="*/ 394998 h 561535"/>
              <a:gd name="connsiteX4" fmla="*/ 1703535 w 1703535"/>
              <a:gd name="connsiteY4" fmla="*/ 402494 h 561535"/>
              <a:gd name="connsiteX5" fmla="*/ 1629797 w 1703535"/>
              <a:gd name="connsiteY5" fmla="*/ 437536 h 561535"/>
              <a:gd name="connsiteX6" fmla="*/ 1414510 w 1703535"/>
              <a:gd name="connsiteY6" fmla="*/ 561252 h 561535"/>
              <a:gd name="connsiteX7" fmla="*/ 1054292 w 1703535"/>
              <a:gd name="connsiteY7" fmla="*/ 436561 h 561535"/>
              <a:gd name="connsiteX8" fmla="*/ 791056 w 1703535"/>
              <a:gd name="connsiteY8" fmla="*/ 505834 h 561535"/>
              <a:gd name="connsiteX9" fmla="*/ 652510 w 1703535"/>
              <a:gd name="connsiteY9" fmla="*/ 394998 h 561535"/>
              <a:gd name="connsiteX10" fmla="*/ 112183 w 1703535"/>
              <a:gd name="connsiteY10" fmla="*/ 339580 h 561535"/>
              <a:gd name="connsiteX11" fmla="*/ 22128 w 1703535"/>
              <a:gd name="connsiteY11" fmla="*/ 292821 h 561535"/>
              <a:gd name="connsiteX12" fmla="*/ 0 w 1703535"/>
              <a:gd name="connsiteY12" fmla="*/ 272905 h 561535"/>
              <a:gd name="connsiteX13" fmla="*/ 59904 w 1703535"/>
              <a:gd name="connsiteY13" fmla="*/ 230800 h 561535"/>
              <a:gd name="connsiteX14" fmla="*/ 167601 w 1703535"/>
              <a:gd name="connsiteY14" fmla="*/ 173325 h 561535"/>
              <a:gd name="connsiteX15" fmla="*/ 513965 w 1703535"/>
              <a:gd name="connsiteY15" fmla="*/ 159470 h 561535"/>
              <a:gd name="connsiteX16" fmla="*/ 957310 w 1703535"/>
              <a:gd name="connsiteY16" fmla="*/ 20925 h 561535"/>
              <a:gd name="connsiteX17" fmla="*/ 1125297 w 1703535"/>
              <a:gd name="connsiteY17" fmla="*/ 143 h 5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3535" h="561535">
                <a:moveTo>
                  <a:pt x="1125297" y="143"/>
                </a:moveTo>
                <a:cubicBezTo>
                  <a:pt x="1175519" y="-1011"/>
                  <a:pt x="1220546" y="4762"/>
                  <a:pt x="1262110" y="20925"/>
                </a:cubicBezTo>
                <a:cubicBezTo>
                  <a:pt x="1345237" y="53252"/>
                  <a:pt x="1384492" y="152544"/>
                  <a:pt x="1456074" y="214889"/>
                </a:cubicBezTo>
                <a:cubicBezTo>
                  <a:pt x="1527656" y="277234"/>
                  <a:pt x="1555365" y="309562"/>
                  <a:pt x="1691601" y="394998"/>
                </a:cubicBezTo>
                <a:lnTo>
                  <a:pt x="1703535" y="402494"/>
                </a:lnTo>
                <a:lnTo>
                  <a:pt x="1629797" y="437536"/>
                </a:lnTo>
                <a:cubicBezTo>
                  <a:pt x="1550891" y="488516"/>
                  <a:pt x="1497637" y="556057"/>
                  <a:pt x="1414510" y="561252"/>
                </a:cubicBezTo>
                <a:cubicBezTo>
                  <a:pt x="1303674" y="568179"/>
                  <a:pt x="1158201" y="445797"/>
                  <a:pt x="1054292" y="436561"/>
                </a:cubicBezTo>
                <a:cubicBezTo>
                  <a:pt x="950383" y="427325"/>
                  <a:pt x="858020" y="512761"/>
                  <a:pt x="791056" y="505834"/>
                </a:cubicBezTo>
                <a:cubicBezTo>
                  <a:pt x="724092" y="498907"/>
                  <a:pt x="765656" y="422707"/>
                  <a:pt x="652510" y="394998"/>
                </a:cubicBezTo>
                <a:cubicBezTo>
                  <a:pt x="539364" y="367289"/>
                  <a:pt x="255347" y="383453"/>
                  <a:pt x="112183" y="339580"/>
                </a:cubicBezTo>
                <a:cubicBezTo>
                  <a:pt x="76392" y="328612"/>
                  <a:pt x="47528" y="312015"/>
                  <a:pt x="22128" y="292821"/>
                </a:cubicBezTo>
                <a:lnTo>
                  <a:pt x="0" y="272905"/>
                </a:lnTo>
                <a:lnTo>
                  <a:pt x="59904" y="230800"/>
                </a:lnTo>
                <a:cubicBezTo>
                  <a:pt x="97462" y="206374"/>
                  <a:pt x="133542" y="186025"/>
                  <a:pt x="167601" y="173325"/>
                </a:cubicBezTo>
                <a:cubicBezTo>
                  <a:pt x="303837" y="122525"/>
                  <a:pt x="382347" y="184870"/>
                  <a:pt x="513965" y="159470"/>
                </a:cubicBezTo>
                <a:cubicBezTo>
                  <a:pt x="645583" y="134070"/>
                  <a:pt x="832619" y="44016"/>
                  <a:pt x="957310" y="20925"/>
                </a:cubicBezTo>
                <a:cubicBezTo>
                  <a:pt x="1019656" y="9380"/>
                  <a:pt x="1075074" y="1298"/>
                  <a:pt x="1125297" y="1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>
            <a:off x="11612362" y="1861013"/>
            <a:ext cx="579637" cy="228574"/>
          </a:xfrm>
          <a:custGeom>
            <a:avLst/>
            <a:gdLst>
              <a:gd name="connsiteX0" fmla="*/ 516948 w 516948"/>
              <a:gd name="connsiteY0" fmla="*/ 0 h 385814"/>
              <a:gd name="connsiteX1" fmla="*/ 516948 w 516948"/>
              <a:gd name="connsiteY1" fmla="*/ 385814 h 385814"/>
              <a:gd name="connsiteX2" fmla="*/ 415392 w 516948"/>
              <a:gd name="connsiteY2" fmla="*/ 335249 h 385814"/>
              <a:gd name="connsiteX3" fmla="*/ 44134 w 516948"/>
              <a:gd name="connsiteY3" fmla="*/ 114916 h 385814"/>
              <a:gd name="connsiteX4" fmla="*/ 0 w 516948"/>
              <a:gd name="connsiteY4" fmla="*/ 87194 h 385814"/>
              <a:gd name="connsiteX5" fmla="*/ 15775 w 516948"/>
              <a:gd name="connsiteY5" fmla="*/ 79698 h 385814"/>
              <a:gd name="connsiteX6" fmla="*/ 480132 w 516948"/>
              <a:gd name="connsiteY6" fmla="*/ 11033 h 385814"/>
              <a:gd name="connsiteX7" fmla="*/ 516948 w 516948"/>
              <a:gd name="connsiteY7" fmla="*/ 0 h 38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948" h="385814">
                <a:moveTo>
                  <a:pt x="516948" y="0"/>
                </a:moveTo>
                <a:lnTo>
                  <a:pt x="516948" y="385814"/>
                </a:lnTo>
                <a:lnTo>
                  <a:pt x="415392" y="335249"/>
                </a:lnTo>
                <a:cubicBezTo>
                  <a:pt x="282619" y="263722"/>
                  <a:pt x="145336" y="178439"/>
                  <a:pt x="44134" y="114916"/>
                </a:cubicBezTo>
                <a:lnTo>
                  <a:pt x="0" y="87194"/>
                </a:lnTo>
                <a:lnTo>
                  <a:pt x="15775" y="79698"/>
                </a:lnTo>
                <a:cubicBezTo>
                  <a:pt x="134981" y="43330"/>
                  <a:pt x="353191" y="40551"/>
                  <a:pt x="480132" y="11033"/>
                </a:cubicBezTo>
                <a:lnTo>
                  <a:pt x="5169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>
            <a:off x="0" y="889194"/>
            <a:ext cx="12191999" cy="1023477"/>
          </a:xfrm>
          <a:custGeom>
            <a:avLst/>
            <a:gdLst>
              <a:gd name="connsiteX0" fmla="*/ 4175722 w 10873408"/>
              <a:gd name="connsiteY0" fmla="*/ 2061 h 1727548"/>
              <a:gd name="connsiteX1" fmla="*/ 4220817 w 10873408"/>
              <a:gd name="connsiteY1" fmla="*/ 2088 h 1727548"/>
              <a:gd name="connsiteX2" fmla="*/ 4608744 w 10873408"/>
              <a:gd name="connsiteY2" fmla="*/ 320743 h 1727548"/>
              <a:gd name="connsiteX3" fmla="*/ 5135217 w 10873408"/>
              <a:gd name="connsiteY3" fmla="*/ 390015 h 1727548"/>
              <a:gd name="connsiteX4" fmla="*/ 5689399 w 10873408"/>
              <a:gd name="connsiteY4" fmla="*/ 542415 h 1727548"/>
              <a:gd name="connsiteX5" fmla="*/ 6437544 w 10873408"/>
              <a:gd name="connsiteY5" fmla="*/ 528561 h 1727548"/>
              <a:gd name="connsiteX6" fmla="*/ 6853181 w 10873408"/>
              <a:gd name="connsiteY6" fmla="*/ 653252 h 1727548"/>
              <a:gd name="connsiteX7" fmla="*/ 7268817 w 10873408"/>
              <a:gd name="connsiteY7" fmla="*/ 570124 h 1727548"/>
              <a:gd name="connsiteX8" fmla="*/ 7753726 w 10873408"/>
              <a:gd name="connsiteY8" fmla="*/ 597834 h 1727548"/>
              <a:gd name="connsiteX9" fmla="*/ 8127799 w 10873408"/>
              <a:gd name="connsiteY9" fmla="*/ 694815 h 1727548"/>
              <a:gd name="connsiteX10" fmla="*/ 8501872 w 10873408"/>
              <a:gd name="connsiteY10" fmla="*/ 528561 h 1727548"/>
              <a:gd name="connsiteX11" fmla="*/ 8751253 w 10873408"/>
              <a:gd name="connsiteY11" fmla="*/ 334597 h 1727548"/>
              <a:gd name="connsiteX12" fmla="*/ 9139181 w 10873408"/>
              <a:gd name="connsiteY12" fmla="*/ 293034 h 1727548"/>
              <a:gd name="connsiteX13" fmla="*/ 9471690 w 10873408"/>
              <a:gd name="connsiteY13" fmla="*/ 500852 h 1727548"/>
              <a:gd name="connsiteX14" fmla="*/ 10039726 w 10873408"/>
              <a:gd name="connsiteY14" fmla="*/ 403870 h 1727548"/>
              <a:gd name="connsiteX15" fmla="*/ 10247544 w 10873408"/>
              <a:gd name="connsiteY15" fmla="*/ 445434 h 1727548"/>
              <a:gd name="connsiteX16" fmla="*/ 10399944 w 10873408"/>
              <a:gd name="connsiteY16" fmla="*/ 237615 h 1727548"/>
              <a:gd name="connsiteX17" fmla="*/ 10732453 w 10873408"/>
              <a:gd name="connsiteY17" fmla="*/ 473143 h 1727548"/>
              <a:gd name="connsiteX18" fmla="*/ 10843181 w 10873408"/>
              <a:gd name="connsiteY18" fmla="*/ 479421 h 1727548"/>
              <a:gd name="connsiteX19" fmla="*/ 10873408 w 10873408"/>
              <a:gd name="connsiteY19" fmla="*/ 474933 h 1727548"/>
              <a:gd name="connsiteX20" fmla="*/ 10873408 w 10873408"/>
              <a:gd name="connsiteY20" fmla="*/ 1640354 h 1727548"/>
              <a:gd name="connsiteX21" fmla="*/ 10836592 w 10873408"/>
              <a:gd name="connsiteY21" fmla="*/ 1651387 h 1727548"/>
              <a:gd name="connsiteX22" fmla="*/ 10372235 w 10873408"/>
              <a:gd name="connsiteY22" fmla="*/ 1720052 h 1727548"/>
              <a:gd name="connsiteX23" fmla="*/ 10356460 w 10873408"/>
              <a:gd name="connsiteY23" fmla="*/ 1727548 h 1727548"/>
              <a:gd name="connsiteX24" fmla="*/ 10344526 w 10873408"/>
              <a:gd name="connsiteY24" fmla="*/ 1720052 h 1727548"/>
              <a:gd name="connsiteX25" fmla="*/ 10108999 w 10873408"/>
              <a:gd name="connsiteY25" fmla="*/ 1539943 h 1727548"/>
              <a:gd name="connsiteX26" fmla="*/ 9915035 w 10873408"/>
              <a:gd name="connsiteY26" fmla="*/ 1345979 h 1727548"/>
              <a:gd name="connsiteX27" fmla="*/ 9610235 w 10873408"/>
              <a:gd name="connsiteY27" fmla="*/ 1345979 h 1727548"/>
              <a:gd name="connsiteX28" fmla="*/ 9166890 w 10873408"/>
              <a:gd name="connsiteY28" fmla="*/ 1484524 h 1727548"/>
              <a:gd name="connsiteX29" fmla="*/ 8820526 w 10873408"/>
              <a:gd name="connsiteY29" fmla="*/ 1498379 h 1727548"/>
              <a:gd name="connsiteX30" fmla="*/ 8712829 w 10873408"/>
              <a:gd name="connsiteY30" fmla="*/ 1555854 h 1727548"/>
              <a:gd name="connsiteX31" fmla="*/ 8652925 w 10873408"/>
              <a:gd name="connsiteY31" fmla="*/ 1597959 h 1727548"/>
              <a:gd name="connsiteX32" fmla="*/ 8605781 w 10873408"/>
              <a:gd name="connsiteY32" fmla="*/ 1555529 h 1727548"/>
              <a:gd name="connsiteX33" fmla="*/ 8446453 w 10873408"/>
              <a:gd name="connsiteY33" fmla="*/ 1456815 h 1727548"/>
              <a:gd name="connsiteX34" fmla="*/ 7906126 w 10873408"/>
              <a:gd name="connsiteY34" fmla="*/ 1484524 h 1727548"/>
              <a:gd name="connsiteX35" fmla="*/ 7822999 w 10873408"/>
              <a:gd name="connsiteY35" fmla="*/ 1304415 h 1727548"/>
              <a:gd name="connsiteX36" fmla="*/ 6728490 w 10873408"/>
              <a:gd name="connsiteY36" fmla="*/ 1165870 h 1727548"/>
              <a:gd name="connsiteX37" fmla="*/ 5786381 w 10873408"/>
              <a:gd name="connsiteY37" fmla="*/ 985761 h 1727548"/>
              <a:gd name="connsiteX38" fmla="*/ 5246053 w 10873408"/>
              <a:gd name="connsiteY38" fmla="*/ 902634 h 1727548"/>
              <a:gd name="connsiteX39" fmla="*/ 5138139 w 10873408"/>
              <a:gd name="connsiteY39" fmla="*/ 956320 h 1727548"/>
              <a:gd name="connsiteX40" fmla="*/ 5122065 w 10873408"/>
              <a:gd name="connsiteY40" fmla="*/ 969752 h 1727548"/>
              <a:gd name="connsiteX41" fmla="*/ 4959438 w 10873408"/>
              <a:gd name="connsiteY41" fmla="*/ 921684 h 1727548"/>
              <a:gd name="connsiteX42" fmla="*/ 4622599 w 10873408"/>
              <a:gd name="connsiteY42" fmla="*/ 819506 h 1727548"/>
              <a:gd name="connsiteX43" fmla="*/ 4276235 w 10873408"/>
              <a:gd name="connsiteY43" fmla="*/ 556270 h 1727548"/>
              <a:gd name="connsiteX44" fmla="*/ 3929872 w 10873408"/>
              <a:gd name="connsiteY44" fmla="*/ 819506 h 1727548"/>
              <a:gd name="connsiteX45" fmla="*/ 3514235 w 10873408"/>
              <a:gd name="connsiteY45" fmla="*/ 971906 h 1727548"/>
              <a:gd name="connsiteX46" fmla="*/ 3389544 w 10873408"/>
              <a:gd name="connsiteY46" fmla="*/ 847215 h 1727548"/>
              <a:gd name="connsiteX47" fmla="*/ 2419726 w 10873408"/>
              <a:gd name="connsiteY47" fmla="*/ 1068888 h 1727548"/>
              <a:gd name="connsiteX48" fmla="*/ 1477617 w 10873408"/>
              <a:gd name="connsiteY48" fmla="*/ 1235143 h 1727548"/>
              <a:gd name="connsiteX49" fmla="*/ 923435 w 10873408"/>
              <a:gd name="connsiteY49" fmla="*/ 1041179 h 1727548"/>
              <a:gd name="connsiteX50" fmla="*/ 729472 w 10873408"/>
              <a:gd name="connsiteY50" fmla="*/ 1068888 h 1727548"/>
              <a:gd name="connsiteX51" fmla="*/ 466235 w 10873408"/>
              <a:gd name="connsiteY51" fmla="*/ 750234 h 1727548"/>
              <a:gd name="connsiteX52" fmla="*/ 19548 w 10873408"/>
              <a:gd name="connsiteY52" fmla="*/ 677579 h 1727548"/>
              <a:gd name="connsiteX53" fmla="*/ 0 w 10873408"/>
              <a:gd name="connsiteY53" fmla="*/ 677987 h 1727548"/>
              <a:gd name="connsiteX54" fmla="*/ 0 w 10873408"/>
              <a:gd name="connsiteY54" fmla="*/ 147146 h 1727548"/>
              <a:gd name="connsiteX55" fmla="*/ 57661 w 10873408"/>
              <a:gd name="connsiteY55" fmla="*/ 239983 h 1727548"/>
              <a:gd name="connsiteX56" fmla="*/ 216853 w 10873408"/>
              <a:gd name="connsiteY56" fmla="*/ 459288 h 1727548"/>
              <a:gd name="connsiteX57" fmla="*/ 493944 w 10873408"/>
              <a:gd name="connsiteY57" fmla="*/ 514706 h 1727548"/>
              <a:gd name="connsiteX58" fmla="*/ 881872 w 10873408"/>
              <a:gd name="connsiteY58" fmla="*/ 708670 h 1727548"/>
              <a:gd name="connsiteX59" fmla="*/ 1145108 w 10873408"/>
              <a:gd name="connsiteY59" fmla="*/ 805652 h 1727548"/>
              <a:gd name="connsiteX60" fmla="*/ 1283653 w 10873408"/>
              <a:gd name="connsiteY60" fmla="*/ 958052 h 1727548"/>
              <a:gd name="connsiteX61" fmla="*/ 1533035 w 10873408"/>
              <a:gd name="connsiteY61" fmla="*/ 944197 h 1727548"/>
              <a:gd name="connsiteX62" fmla="*/ 1671581 w 10873408"/>
              <a:gd name="connsiteY62" fmla="*/ 833361 h 1727548"/>
              <a:gd name="connsiteX63" fmla="*/ 1837835 w 10873408"/>
              <a:gd name="connsiteY63" fmla="*/ 680961 h 1727548"/>
              <a:gd name="connsiteX64" fmla="*/ 1976381 w 10873408"/>
              <a:gd name="connsiteY64" fmla="*/ 764088 h 1727548"/>
              <a:gd name="connsiteX65" fmla="*/ 2239617 w 10873408"/>
              <a:gd name="connsiteY65" fmla="*/ 653252 h 1727548"/>
              <a:gd name="connsiteX66" fmla="*/ 2405872 w 10873408"/>
              <a:gd name="connsiteY66" fmla="*/ 750234 h 1727548"/>
              <a:gd name="connsiteX67" fmla="*/ 2669108 w 10873408"/>
              <a:gd name="connsiteY67" fmla="*/ 528561 h 1727548"/>
              <a:gd name="connsiteX68" fmla="*/ 2890781 w 10873408"/>
              <a:gd name="connsiteY68" fmla="*/ 556270 h 1727548"/>
              <a:gd name="connsiteX69" fmla="*/ 3098599 w 10873408"/>
              <a:gd name="connsiteY69" fmla="*/ 459288 h 1727548"/>
              <a:gd name="connsiteX70" fmla="*/ 3209435 w 10873408"/>
              <a:gd name="connsiteY70" fmla="*/ 459288 h 1727548"/>
              <a:gd name="connsiteX71" fmla="*/ 3403399 w 10873408"/>
              <a:gd name="connsiteY71" fmla="*/ 320743 h 1727548"/>
              <a:gd name="connsiteX72" fmla="*/ 3500381 w 10873408"/>
              <a:gd name="connsiteY72" fmla="*/ 168343 h 1727548"/>
              <a:gd name="connsiteX73" fmla="*/ 3874453 w 10873408"/>
              <a:gd name="connsiteY73" fmla="*/ 182197 h 1727548"/>
              <a:gd name="connsiteX74" fmla="*/ 4175722 w 10873408"/>
              <a:gd name="connsiteY74" fmla="*/ 2061 h 172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873408" h="1727548">
                <a:moveTo>
                  <a:pt x="4175722" y="2061"/>
                </a:moveTo>
                <a:cubicBezTo>
                  <a:pt x="4190510" y="-582"/>
                  <a:pt x="4205519" y="-798"/>
                  <a:pt x="4220817" y="2088"/>
                </a:cubicBezTo>
                <a:cubicBezTo>
                  <a:pt x="4343199" y="25179"/>
                  <a:pt x="4456344" y="256088"/>
                  <a:pt x="4608744" y="320743"/>
                </a:cubicBezTo>
                <a:cubicBezTo>
                  <a:pt x="4761144" y="385398"/>
                  <a:pt x="4955108" y="353070"/>
                  <a:pt x="5135217" y="390015"/>
                </a:cubicBezTo>
                <a:cubicBezTo>
                  <a:pt x="5315326" y="426960"/>
                  <a:pt x="5472345" y="519324"/>
                  <a:pt x="5689399" y="542415"/>
                </a:cubicBezTo>
                <a:cubicBezTo>
                  <a:pt x="5906453" y="565506"/>
                  <a:pt x="6243580" y="510088"/>
                  <a:pt x="6437544" y="528561"/>
                </a:cubicBezTo>
                <a:cubicBezTo>
                  <a:pt x="6631508" y="547034"/>
                  <a:pt x="6714636" y="646325"/>
                  <a:pt x="6853181" y="653252"/>
                </a:cubicBezTo>
                <a:cubicBezTo>
                  <a:pt x="6991727" y="660179"/>
                  <a:pt x="7118726" y="579360"/>
                  <a:pt x="7268817" y="570124"/>
                </a:cubicBezTo>
                <a:cubicBezTo>
                  <a:pt x="7418908" y="560888"/>
                  <a:pt x="7610562" y="577052"/>
                  <a:pt x="7753726" y="597834"/>
                </a:cubicBezTo>
                <a:cubicBezTo>
                  <a:pt x="7896890" y="618616"/>
                  <a:pt x="8003108" y="706360"/>
                  <a:pt x="8127799" y="694815"/>
                </a:cubicBezTo>
                <a:cubicBezTo>
                  <a:pt x="8252490" y="683270"/>
                  <a:pt x="8397963" y="588597"/>
                  <a:pt x="8501872" y="528561"/>
                </a:cubicBezTo>
                <a:cubicBezTo>
                  <a:pt x="8605781" y="468525"/>
                  <a:pt x="8645035" y="373851"/>
                  <a:pt x="8751253" y="334597"/>
                </a:cubicBezTo>
                <a:cubicBezTo>
                  <a:pt x="8857471" y="295343"/>
                  <a:pt x="9019108" y="265325"/>
                  <a:pt x="9139181" y="293034"/>
                </a:cubicBezTo>
                <a:cubicBezTo>
                  <a:pt x="9259254" y="320743"/>
                  <a:pt x="9321599" y="482379"/>
                  <a:pt x="9471690" y="500852"/>
                </a:cubicBezTo>
                <a:cubicBezTo>
                  <a:pt x="9621781" y="519325"/>
                  <a:pt x="9910417" y="413106"/>
                  <a:pt x="10039726" y="403870"/>
                </a:cubicBezTo>
                <a:cubicBezTo>
                  <a:pt x="10169035" y="394634"/>
                  <a:pt x="10187508" y="473143"/>
                  <a:pt x="10247544" y="445434"/>
                </a:cubicBezTo>
                <a:cubicBezTo>
                  <a:pt x="10307580" y="417725"/>
                  <a:pt x="10319126" y="232997"/>
                  <a:pt x="10399944" y="237615"/>
                </a:cubicBezTo>
                <a:cubicBezTo>
                  <a:pt x="10480762" y="242233"/>
                  <a:pt x="10600835" y="436198"/>
                  <a:pt x="10732453" y="473143"/>
                </a:cubicBezTo>
                <a:cubicBezTo>
                  <a:pt x="10765357" y="482380"/>
                  <a:pt x="10803169" y="482957"/>
                  <a:pt x="10843181" y="479421"/>
                </a:cubicBezTo>
                <a:lnTo>
                  <a:pt x="10873408" y="474933"/>
                </a:lnTo>
                <a:lnTo>
                  <a:pt x="10873408" y="1640354"/>
                </a:lnTo>
                <a:lnTo>
                  <a:pt x="10836592" y="1651387"/>
                </a:lnTo>
                <a:cubicBezTo>
                  <a:pt x="10709651" y="1680905"/>
                  <a:pt x="10491441" y="1683684"/>
                  <a:pt x="10372235" y="1720052"/>
                </a:cubicBezTo>
                <a:lnTo>
                  <a:pt x="10356460" y="1727548"/>
                </a:lnTo>
                <a:lnTo>
                  <a:pt x="10344526" y="1720052"/>
                </a:lnTo>
                <a:cubicBezTo>
                  <a:pt x="10208290" y="1634616"/>
                  <a:pt x="10180581" y="1602288"/>
                  <a:pt x="10108999" y="1539943"/>
                </a:cubicBezTo>
                <a:cubicBezTo>
                  <a:pt x="10037417" y="1477598"/>
                  <a:pt x="9998162" y="1378306"/>
                  <a:pt x="9915035" y="1345979"/>
                </a:cubicBezTo>
                <a:cubicBezTo>
                  <a:pt x="9831908" y="1313652"/>
                  <a:pt x="9734926" y="1322888"/>
                  <a:pt x="9610235" y="1345979"/>
                </a:cubicBezTo>
                <a:cubicBezTo>
                  <a:pt x="9485544" y="1369070"/>
                  <a:pt x="9298508" y="1459124"/>
                  <a:pt x="9166890" y="1484524"/>
                </a:cubicBezTo>
                <a:cubicBezTo>
                  <a:pt x="9035272" y="1509924"/>
                  <a:pt x="8956762" y="1447579"/>
                  <a:pt x="8820526" y="1498379"/>
                </a:cubicBezTo>
                <a:cubicBezTo>
                  <a:pt x="8786467" y="1511079"/>
                  <a:pt x="8750387" y="1531428"/>
                  <a:pt x="8712829" y="1555854"/>
                </a:cubicBezTo>
                <a:lnTo>
                  <a:pt x="8652925" y="1597959"/>
                </a:lnTo>
                <a:lnTo>
                  <a:pt x="8605781" y="1555529"/>
                </a:lnTo>
                <a:cubicBezTo>
                  <a:pt x="8561908" y="1512811"/>
                  <a:pt x="8518035" y="1471824"/>
                  <a:pt x="8446453" y="1456815"/>
                </a:cubicBezTo>
                <a:cubicBezTo>
                  <a:pt x="8303289" y="1426797"/>
                  <a:pt x="8010035" y="1509924"/>
                  <a:pt x="7906126" y="1484524"/>
                </a:cubicBezTo>
                <a:cubicBezTo>
                  <a:pt x="7802217" y="1459124"/>
                  <a:pt x="8019272" y="1357524"/>
                  <a:pt x="7822999" y="1304415"/>
                </a:cubicBezTo>
                <a:cubicBezTo>
                  <a:pt x="7626726" y="1251306"/>
                  <a:pt x="7067926" y="1218979"/>
                  <a:pt x="6728490" y="1165870"/>
                </a:cubicBezTo>
                <a:cubicBezTo>
                  <a:pt x="6389054" y="1112761"/>
                  <a:pt x="6033454" y="1029634"/>
                  <a:pt x="5786381" y="985761"/>
                </a:cubicBezTo>
                <a:cubicBezTo>
                  <a:pt x="5539308" y="941888"/>
                  <a:pt x="5403071" y="863380"/>
                  <a:pt x="5246053" y="902634"/>
                </a:cubicBezTo>
                <a:cubicBezTo>
                  <a:pt x="5206799" y="912448"/>
                  <a:pt x="5171441" y="931642"/>
                  <a:pt x="5138139" y="956320"/>
                </a:cubicBezTo>
                <a:lnTo>
                  <a:pt x="5122065" y="969752"/>
                </a:lnTo>
                <a:lnTo>
                  <a:pt x="4959438" y="921684"/>
                </a:lnTo>
                <a:cubicBezTo>
                  <a:pt x="4832726" y="888779"/>
                  <a:pt x="4709190" y="861070"/>
                  <a:pt x="4622599" y="819506"/>
                </a:cubicBezTo>
                <a:cubicBezTo>
                  <a:pt x="4449417" y="736379"/>
                  <a:pt x="4391689" y="556270"/>
                  <a:pt x="4276235" y="556270"/>
                </a:cubicBezTo>
                <a:cubicBezTo>
                  <a:pt x="4160781" y="556270"/>
                  <a:pt x="4056872" y="750233"/>
                  <a:pt x="3929872" y="819506"/>
                </a:cubicBezTo>
                <a:cubicBezTo>
                  <a:pt x="3802872" y="888779"/>
                  <a:pt x="3604290" y="967288"/>
                  <a:pt x="3514235" y="971906"/>
                </a:cubicBezTo>
                <a:cubicBezTo>
                  <a:pt x="3424180" y="976524"/>
                  <a:pt x="3571962" y="831051"/>
                  <a:pt x="3389544" y="847215"/>
                </a:cubicBezTo>
                <a:cubicBezTo>
                  <a:pt x="3207126" y="863379"/>
                  <a:pt x="2738380" y="1004233"/>
                  <a:pt x="2419726" y="1068888"/>
                </a:cubicBezTo>
                <a:cubicBezTo>
                  <a:pt x="2101072" y="1133543"/>
                  <a:pt x="1726999" y="1239761"/>
                  <a:pt x="1477617" y="1235143"/>
                </a:cubicBezTo>
                <a:cubicBezTo>
                  <a:pt x="1228235" y="1230525"/>
                  <a:pt x="1048126" y="1068888"/>
                  <a:pt x="923435" y="1041179"/>
                </a:cubicBezTo>
                <a:cubicBezTo>
                  <a:pt x="798744" y="1013470"/>
                  <a:pt x="805672" y="1117379"/>
                  <a:pt x="729472" y="1068888"/>
                </a:cubicBezTo>
                <a:cubicBezTo>
                  <a:pt x="653272" y="1020397"/>
                  <a:pt x="620944" y="810270"/>
                  <a:pt x="466235" y="750234"/>
                </a:cubicBezTo>
                <a:cubicBezTo>
                  <a:pt x="369542" y="712712"/>
                  <a:pt x="177238" y="680601"/>
                  <a:pt x="19548" y="677579"/>
                </a:cubicBezTo>
                <a:lnTo>
                  <a:pt x="0" y="677987"/>
                </a:lnTo>
                <a:lnTo>
                  <a:pt x="0" y="147146"/>
                </a:lnTo>
                <a:lnTo>
                  <a:pt x="57661" y="239983"/>
                </a:lnTo>
                <a:cubicBezTo>
                  <a:pt x="116733" y="333948"/>
                  <a:pt x="174424" y="420322"/>
                  <a:pt x="216853" y="459288"/>
                </a:cubicBezTo>
                <a:cubicBezTo>
                  <a:pt x="329998" y="563197"/>
                  <a:pt x="383108" y="473142"/>
                  <a:pt x="493944" y="514706"/>
                </a:cubicBezTo>
                <a:cubicBezTo>
                  <a:pt x="604780" y="556270"/>
                  <a:pt x="773345" y="660179"/>
                  <a:pt x="881872" y="708670"/>
                </a:cubicBezTo>
                <a:cubicBezTo>
                  <a:pt x="990399" y="757161"/>
                  <a:pt x="1078145" y="764088"/>
                  <a:pt x="1145108" y="805652"/>
                </a:cubicBezTo>
                <a:cubicBezTo>
                  <a:pt x="1212072" y="847216"/>
                  <a:pt x="1218999" y="934961"/>
                  <a:pt x="1283653" y="958052"/>
                </a:cubicBezTo>
                <a:cubicBezTo>
                  <a:pt x="1348307" y="981143"/>
                  <a:pt x="1468380" y="964979"/>
                  <a:pt x="1533035" y="944197"/>
                </a:cubicBezTo>
                <a:cubicBezTo>
                  <a:pt x="1597690" y="923415"/>
                  <a:pt x="1620781" y="877234"/>
                  <a:pt x="1671581" y="833361"/>
                </a:cubicBezTo>
                <a:cubicBezTo>
                  <a:pt x="1722381" y="789488"/>
                  <a:pt x="1787035" y="692507"/>
                  <a:pt x="1837835" y="680961"/>
                </a:cubicBezTo>
                <a:cubicBezTo>
                  <a:pt x="1888635" y="669415"/>
                  <a:pt x="1909417" y="768706"/>
                  <a:pt x="1976381" y="764088"/>
                </a:cubicBezTo>
                <a:cubicBezTo>
                  <a:pt x="2043345" y="759470"/>
                  <a:pt x="2168035" y="655561"/>
                  <a:pt x="2239617" y="653252"/>
                </a:cubicBezTo>
                <a:cubicBezTo>
                  <a:pt x="2311199" y="650943"/>
                  <a:pt x="2334290" y="771016"/>
                  <a:pt x="2405872" y="750234"/>
                </a:cubicBezTo>
                <a:cubicBezTo>
                  <a:pt x="2477454" y="729452"/>
                  <a:pt x="2588290" y="560888"/>
                  <a:pt x="2669108" y="528561"/>
                </a:cubicBezTo>
                <a:cubicBezTo>
                  <a:pt x="2749926" y="496234"/>
                  <a:pt x="2819199" y="567816"/>
                  <a:pt x="2890781" y="556270"/>
                </a:cubicBezTo>
                <a:cubicBezTo>
                  <a:pt x="2962363" y="544724"/>
                  <a:pt x="3045490" y="475452"/>
                  <a:pt x="3098599" y="459288"/>
                </a:cubicBezTo>
                <a:cubicBezTo>
                  <a:pt x="3151708" y="443124"/>
                  <a:pt x="3158635" y="482379"/>
                  <a:pt x="3209435" y="459288"/>
                </a:cubicBezTo>
                <a:cubicBezTo>
                  <a:pt x="3260235" y="436197"/>
                  <a:pt x="3354908" y="369234"/>
                  <a:pt x="3403399" y="320743"/>
                </a:cubicBezTo>
                <a:cubicBezTo>
                  <a:pt x="3451890" y="272252"/>
                  <a:pt x="3421872" y="191434"/>
                  <a:pt x="3500381" y="168343"/>
                </a:cubicBezTo>
                <a:cubicBezTo>
                  <a:pt x="3578890" y="145252"/>
                  <a:pt x="3754380" y="209906"/>
                  <a:pt x="3874453" y="182197"/>
                </a:cubicBezTo>
                <a:cubicBezTo>
                  <a:pt x="3979517" y="157952"/>
                  <a:pt x="4072205" y="20561"/>
                  <a:pt x="4175722" y="206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>
            <a:off x="0" y="1463719"/>
            <a:ext cx="12191999" cy="1334345"/>
          </a:xfrm>
          <a:custGeom>
            <a:avLst/>
            <a:gdLst>
              <a:gd name="connsiteX0" fmla="*/ 2847466 w 12191999"/>
              <a:gd name="connsiteY0" fmla="*/ 1046402 h 1334345"/>
              <a:gd name="connsiteX1" fmla="*/ 2891951 w 12191999"/>
              <a:gd name="connsiteY1" fmla="*/ 1059437 h 1334345"/>
              <a:gd name="connsiteX2" fmla="*/ 2931128 w 12191999"/>
              <a:gd name="connsiteY2" fmla="*/ 1072321 h 1334345"/>
              <a:gd name="connsiteX3" fmla="*/ 2891953 w 12191999"/>
              <a:gd name="connsiteY3" fmla="*/ 1059438 h 1334345"/>
              <a:gd name="connsiteX4" fmla="*/ 2673480 w 12191999"/>
              <a:gd name="connsiteY4" fmla="*/ 1012610 h 1334345"/>
              <a:gd name="connsiteX5" fmla="*/ 2481271 w 12191999"/>
              <a:gd name="connsiteY5" fmla="*/ 1061188 h 1334345"/>
              <a:gd name="connsiteX6" fmla="*/ 2438898 w 12191999"/>
              <a:gd name="connsiteY6" fmla="*/ 1067709 h 1334345"/>
              <a:gd name="connsiteX7" fmla="*/ 2419283 w 12191999"/>
              <a:gd name="connsiteY7" fmla="*/ 1063157 h 1334345"/>
              <a:gd name="connsiteX8" fmla="*/ 2438897 w 12191999"/>
              <a:gd name="connsiteY8" fmla="*/ 1067709 h 1334345"/>
              <a:gd name="connsiteX9" fmla="*/ 2438898 w 12191999"/>
              <a:gd name="connsiteY9" fmla="*/ 1067709 h 1334345"/>
              <a:gd name="connsiteX10" fmla="*/ 2438898 w 12191999"/>
              <a:gd name="connsiteY10" fmla="*/ 1067709 h 1334345"/>
              <a:gd name="connsiteX11" fmla="*/ 2590271 w 12191999"/>
              <a:gd name="connsiteY11" fmla="*/ 1020751 h 1334345"/>
              <a:gd name="connsiteX12" fmla="*/ 2673481 w 12191999"/>
              <a:gd name="connsiteY12" fmla="*/ 1012610 h 1334345"/>
              <a:gd name="connsiteX13" fmla="*/ 2692964 w 12191999"/>
              <a:gd name="connsiteY13" fmla="*/ 1014492 h 1334345"/>
              <a:gd name="connsiteX14" fmla="*/ 2734057 w 12191999"/>
              <a:gd name="connsiteY14" fmla="*/ 1018461 h 1334345"/>
              <a:gd name="connsiteX15" fmla="*/ 2734056 w 12191999"/>
              <a:gd name="connsiteY15" fmla="*/ 1018461 h 1334345"/>
              <a:gd name="connsiteX16" fmla="*/ 2692964 w 12191999"/>
              <a:gd name="connsiteY16" fmla="*/ 1014492 h 1334345"/>
              <a:gd name="connsiteX17" fmla="*/ 2673482 w 12191999"/>
              <a:gd name="connsiteY17" fmla="*/ 1012610 h 1334345"/>
              <a:gd name="connsiteX18" fmla="*/ 2673481 w 12191999"/>
              <a:gd name="connsiteY18" fmla="*/ 1012610 h 1334345"/>
              <a:gd name="connsiteX19" fmla="*/ 344633 w 12191999"/>
              <a:gd name="connsiteY19" fmla="*/ 863663 h 1334345"/>
              <a:gd name="connsiteX20" fmla="*/ 419394 w 12191999"/>
              <a:gd name="connsiteY20" fmla="*/ 878925 h 1334345"/>
              <a:gd name="connsiteX21" fmla="*/ 714553 w 12191999"/>
              <a:gd name="connsiteY21" fmla="*/ 895341 h 1334345"/>
              <a:gd name="connsiteX22" fmla="*/ 739734 w 12191999"/>
              <a:gd name="connsiteY22" fmla="*/ 900282 h 1334345"/>
              <a:gd name="connsiteX23" fmla="*/ 777297 w 12191999"/>
              <a:gd name="connsiteY23" fmla="*/ 907653 h 1334345"/>
              <a:gd name="connsiteX24" fmla="*/ 788191 w 12191999"/>
              <a:gd name="connsiteY24" fmla="*/ 910703 h 1334345"/>
              <a:gd name="connsiteX25" fmla="*/ 777298 w 12191999"/>
              <a:gd name="connsiteY25" fmla="*/ 907653 h 1334345"/>
              <a:gd name="connsiteX26" fmla="*/ 739734 w 12191999"/>
              <a:gd name="connsiteY26" fmla="*/ 900282 h 1334345"/>
              <a:gd name="connsiteX27" fmla="*/ 714551 w 12191999"/>
              <a:gd name="connsiteY27" fmla="*/ 895340 h 1334345"/>
              <a:gd name="connsiteX28" fmla="*/ 419392 w 12191999"/>
              <a:gd name="connsiteY28" fmla="*/ 878924 h 1334345"/>
              <a:gd name="connsiteX29" fmla="*/ 1631096 w 12191999"/>
              <a:gd name="connsiteY29" fmla="*/ 788636 h 1334345"/>
              <a:gd name="connsiteX30" fmla="*/ 1289333 w 12191999"/>
              <a:gd name="connsiteY30" fmla="*/ 870716 h 1334345"/>
              <a:gd name="connsiteX31" fmla="*/ 1025245 w 12191999"/>
              <a:gd name="connsiteY31" fmla="*/ 895340 h 1334345"/>
              <a:gd name="connsiteX32" fmla="*/ 932036 w 12191999"/>
              <a:gd name="connsiteY32" fmla="*/ 944588 h 1334345"/>
              <a:gd name="connsiteX33" fmla="*/ 888223 w 12191999"/>
              <a:gd name="connsiteY33" fmla="*/ 938432 h 1334345"/>
              <a:gd name="connsiteX34" fmla="*/ 885869 w 12191999"/>
              <a:gd name="connsiteY34" fmla="*/ 937786 h 1334345"/>
              <a:gd name="connsiteX35" fmla="*/ 888224 w 12191999"/>
              <a:gd name="connsiteY35" fmla="*/ 938433 h 1334345"/>
              <a:gd name="connsiteX36" fmla="*/ 932037 w 12191999"/>
              <a:gd name="connsiteY36" fmla="*/ 944589 h 1334345"/>
              <a:gd name="connsiteX37" fmla="*/ 1025246 w 12191999"/>
              <a:gd name="connsiteY37" fmla="*/ 895341 h 1334345"/>
              <a:gd name="connsiteX38" fmla="*/ 1289335 w 12191999"/>
              <a:gd name="connsiteY38" fmla="*/ 870716 h 1334345"/>
              <a:gd name="connsiteX39" fmla="*/ 1541652 w 12191999"/>
              <a:gd name="connsiteY39" fmla="*/ 798383 h 1334345"/>
              <a:gd name="connsiteX40" fmla="*/ 1631097 w 12191999"/>
              <a:gd name="connsiteY40" fmla="*/ 788636 h 1334345"/>
              <a:gd name="connsiteX41" fmla="*/ 1676425 w 12191999"/>
              <a:gd name="connsiteY41" fmla="*/ 791618 h 1334345"/>
              <a:gd name="connsiteX42" fmla="*/ 1676426 w 12191999"/>
              <a:gd name="connsiteY42" fmla="*/ 791618 h 1334345"/>
              <a:gd name="connsiteX43" fmla="*/ 1631097 w 12191999"/>
              <a:gd name="connsiteY43" fmla="*/ 788636 h 1334345"/>
              <a:gd name="connsiteX44" fmla="*/ 1631097 w 12191999"/>
              <a:gd name="connsiteY44" fmla="*/ 788636 h 1334345"/>
              <a:gd name="connsiteX45" fmla="*/ 5743206 w 12191999"/>
              <a:gd name="connsiteY45" fmla="*/ 0 h 1334345"/>
              <a:gd name="connsiteX46" fmla="*/ 5771910 w 12191999"/>
              <a:gd name="connsiteY46" fmla="*/ 4482 h 1334345"/>
              <a:gd name="connsiteX47" fmla="*/ 5959903 w 12191999"/>
              <a:gd name="connsiteY47" fmla="*/ 50525 h 1334345"/>
              <a:gd name="connsiteX48" fmla="*/ 6519150 w 12191999"/>
              <a:gd name="connsiteY48" fmla="*/ 354223 h 1334345"/>
              <a:gd name="connsiteX49" fmla="*/ 7466764 w 12191999"/>
              <a:gd name="connsiteY49" fmla="*/ 510176 h 1334345"/>
              <a:gd name="connsiteX50" fmla="*/ 8181358 w 12191999"/>
              <a:gd name="connsiteY50" fmla="*/ 666129 h 1334345"/>
              <a:gd name="connsiteX51" fmla="*/ 8771675 w 12191999"/>
              <a:gd name="connsiteY51" fmla="*/ 551216 h 1334345"/>
              <a:gd name="connsiteX52" fmla="*/ 9361992 w 12191999"/>
              <a:gd name="connsiteY52" fmla="*/ 485551 h 1334345"/>
              <a:gd name="connsiteX53" fmla="*/ 9638702 w 12191999"/>
              <a:gd name="connsiteY53" fmla="*/ 395776 h 1334345"/>
              <a:gd name="connsiteX54" fmla="*/ 9702244 w 12191999"/>
              <a:gd name="connsiteY54" fmla="*/ 372178 h 1334345"/>
              <a:gd name="connsiteX55" fmla="*/ 9727055 w 12191999"/>
              <a:gd name="connsiteY55" fmla="*/ 383977 h 1334345"/>
              <a:gd name="connsiteX56" fmla="*/ 9828031 w 12191999"/>
              <a:gd name="connsiteY56" fmla="*/ 411680 h 1334345"/>
              <a:gd name="connsiteX57" fmla="*/ 10433882 w 12191999"/>
              <a:gd name="connsiteY57" fmla="*/ 444512 h 1334345"/>
              <a:gd name="connsiteX58" fmla="*/ 10589229 w 12191999"/>
              <a:gd name="connsiteY58" fmla="*/ 510176 h 1334345"/>
              <a:gd name="connsiteX59" fmla="*/ 10884387 w 12191999"/>
              <a:gd name="connsiteY59" fmla="*/ 469135 h 1334345"/>
              <a:gd name="connsiteX60" fmla="*/ 11288288 w 12191999"/>
              <a:gd name="connsiteY60" fmla="*/ 543008 h 1334345"/>
              <a:gd name="connsiteX61" fmla="*/ 11529682 w 12191999"/>
              <a:gd name="connsiteY61" fmla="*/ 469713 h 1334345"/>
              <a:gd name="connsiteX62" fmla="*/ 11612362 w 12191999"/>
              <a:gd name="connsiteY62" fmla="*/ 448952 h 1334345"/>
              <a:gd name="connsiteX63" fmla="*/ 11661848 w 12191999"/>
              <a:gd name="connsiteY63" fmla="*/ 465376 h 1334345"/>
              <a:gd name="connsiteX64" fmla="*/ 12078128 w 12191999"/>
              <a:gd name="connsiteY64" fmla="*/ 595911 h 1334345"/>
              <a:gd name="connsiteX65" fmla="*/ 12191999 w 12191999"/>
              <a:gd name="connsiteY65" fmla="*/ 625868 h 1334345"/>
              <a:gd name="connsiteX66" fmla="*/ 12191999 w 12191999"/>
              <a:gd name="connsiteY66" fmla="*/ 1072321 h 1334345"/>
              <a:gd name="connsiteX67" fmla="*/ 12191999 w 12191999"/>
              <a:gd name="connsiteY67" fmla="*/ 1334345 h 1334345"/>
              <a:gd name="connsiteX68" fmla="*/ 0 w 12191999"/>
              <a:gd name="connsiteY68" fmla="*/ 1334345 h 1334345"/>
              <a:gd name="connsiteX69" fmla="*/ 0 w 12191999"/>
              <a:gd name="connsiteY69" fmla="*/ 1072321 h 1334345"/>
              <a:gd name="connsiteX70" fmla="*/ 1 w 12191999"/>
              <a:gd name="connsiteY70" fmla="*/ 1072321 h 1334345"/>
              <a:gd name="connsiteX71" fmla="*/ 1 w 12191999"/>
              <a:gd name="connsiteY71" fmla="*/ 813658 h 1334345"/>
              <a:gd name="connsiteX72" fmla="*/ 20711 w 12191999"/>
              <a:gd name="connsiteY72" fmla="*/ 812426 h 1334345"/>
              <a:gd name="connsiteX73" fmla="*/ 22430 w 12191999"/>
              <a:gd name="connsiteY73" fmla="*/ 812443 h 1334345"/>
              <a:gd name="connsiteX74" fmla="*/ 108700 w 12191999"/>
              <a:gd name="connsiteY74" fmla="*/ 813260 h 1334345"/>
              <a:gd name="connsiteX75" fmla="*/ 170240 w 12191999"/>
              <a:gd name="connsiteY75" fmla="*/ 821105 h 1334345"/>
              <a:gd name="connsiteX76" fmla="*/ 192198 w 12191999"/>
              <a:gd name="connsiteY76" fmla="*/ 823904 h 1334345"/>
              <a:gd name="connsiteX77" fmla="*/ 192199 w 12191999"/>
              <a:gd name="connsiteY77" fmla="*/ 823904 h 1334345"/>
              <a:gd name="connsiteX78" fmla="*/ 170240 w 12191999"/>
              <a:gd name="connsiteY78" fmla="*/ 821105 h 1334345"/>
              <a:gd name="connsiteX79" fmla="*/ 108699 w 12191999"/>
              <a:gd name="connsiteY79" fmla="*/ 813259 h 1334345"/>
              <a:gd name="connsiteX80" fmla="*/ 22430 w 12191999"/>
              <a:gd name="connsiteY80" fmla="*/ 812443 h 1334345"/>
              <a:gd name="connsiteX81" fmla="*/ 20711 w 12191999"/>
              <a:gd name="connsiteY81" fmla="*/ 812426 h 1334345"/>
              <a:gd name="connsiteX82" fmla="*/ 20711 w 12191999"/>
              <a:gd name="connsiteY82" fmla="*/ 812426 h 1334345"/>
              <a:gd name="connsiteX83" fmla="*/ 20710 w 12191999"/>
              <a:gd name="connsiteY83" fmla="*/ 812426 h 1334345"/>
              <a:gd name="connsiteX84" fmla="*/ 0 w 12191999"/>
              <a:gd name="connsiteY84" fmla="*/ 813658 h 1334345"/>
              <a:gd name="connsiteX85" fmla="*/ 0 w 12191999"/>
              <a:gd name="connsiteY85" fmla="*/ 489071 h 1334345"/>
              <a:gd name="connsiteX86" fmla="*/ 43142 w 12191999"/>
              <a:gd name="connsiteY86" fmla="*/ 505751 h 1334345"/>
              <a:gd name="connsiteX87" fmla="*/ 212081 w 12191999"/>
              <a:gd name="connsiteY87" fmla="*/ 543008 h 1334345"/>
              <a:gd name="connsiteX88" fmla="*/ 600448 w 12191999"/>
              <a:gd name="connsiteY88" fmla="*/ 460927 h 1334345"/>
              <a:gd name="connsiteX89" fmla="*/ 1004349 w 12191999"/>
              <a:gd name="connsiteY89" fmla="*/ 411680 h 1334345"/>
              <a:gd name="connsiteX90" fmla="*/ 1268437 w 12191999"/>
              <a:gd name="connsiteY90" fmla="*/ 329598 h 1334345"/>
              <a:gd name="connsiteX91" fmla="*/ 1936428 w 12191999"/>
              <a:gd name="connsiteY91" fmla="*/ 304974 h 1334345"/>
              <a:gd name="connsiteX92" fmla="*/ 2262655 w 12191999"/>
              <a:gd name="connsiteY92" fmla="*/ 370639 h 1334345"/>
              <a:gd name="connsiteX93" fmla="*/ 2402467 w 12191999"/>
              <a:gd name="connsiteY93" fmla="*/ 346015 h 1334345"/>
              <a:gd name="connsiteX94" fmla="*/ 2837437 w 12191999"/>
              <a:gd name="connsiteY94" fmla="*/ 436303 h 1334345"/>
              <a:gd name="connsiteX95" fmla="*/ 3614171 w 12191999"/>
              <a:gd name="connsiteY95" fmla="*/ 411680 h 1334345"/>
              <a:gd name="connsiteX96" fmla="*/ 3909329 w 12191999"/>
              <a:gd name="connsiteY96" fmla="*/ 411680 h 1334345"/>
              <a:gd name="connsiteX97" fmla="*/ 4453042 w 12191999"/>
              <a:gd name="connsiteY97" fmla="*/ 395263 h 1334345"/>
              <a:gd name="connsiteX98" fmla="*/ 4654993 w 12191999"/>
              <a:gd name="connsiteY98" fmla="*/ 395263 h 1334345"/>
              <a:gd name="connsiteX99" fmla="*/ 4872478 w 12191999"/>
              <a:gd name="connsiteY99" fmla="*/ 280350 h 1334345"/>
              <a:gd name="connsiteX100" fmla="*/ 5431725 w 12191999"/>
              <a:gd name="connsiteY100" fmla="*/ 149021 h 1334345"/>
              <a:gd name="connsiteX101" fmla="*/ 5706691 w 12191999"/>
              <a:gd name="connsiteY101" fmla="*/ 16122 h 13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1999" h="1334345">
                <a:moveTo>
                  <a:pt x="2847466" y="1046402"/>
                </a:moveTo>
                <a:lnTo>
                  <a:pt x="2891951" y="1059437"/>
                </a:lnTo>
                <a:lnTo>
                  <a:pt x="2931128" y="1072321"/>
                </a:lnTo>
                <a:lnTo>
                  <a:pt x="2891953" y="1059438"/>
                </a:lnTo>
                <a:close/>
                <a:moveTo>
                  <a:pt x="2673480" y="1012610"/>
                </a:moveTo>
                <a:cubicBezTo>
                  <a:pt x="2576552" y="1010281"/>
                  <a:pt x="2524921" y="1045805"/>
                  <a:pt x="2481271" y="1061188"/>
                </a:cubicBezTo>
                <a:lnTo>
                  <a:pt x="2438898" y="1067709"/>
                </a:lnTo>
                <a:lnTo>
                  <a:pt x="2419283" y="1063157"/>
                </a:lnTo>
                <a:lnTo>
                  <a:pt x="2438897" y="1067709"/>
                </a:lnTo>
                <a:lnTo>
                  <a:pt x="2438898" y="1067709"/>
                </a:lnTo>
                <a:lnTo>
                  <a:pt x="2438898" y="1067709"/>
                </a:lnTo>
                <a:cubicBezTo>
                  <a:pt x="2481376" y="1072198"/>
                  <a:pt x="2519394" y="1037214"/>
                  <a:pt x="2590271" y="1020751"/>
                </a:cubicBezTo>
                <a:lnTo>
                  <a:pt x="2673481" y="1012610"/>
                </a:lnTo>
                <a:lnTo>
                  <a:pt x="2692964" y="1014492"/>
                </a:lnTo>
                <a:lnTo>
                  <a:pt x="2734057" y="1018461"/>
                </a:lnTo>
                <a:lnTo>
                  <a:pt x="2734056" y="1018461"/>
                </a:lnTo>
                <a:lnTo>
                  <a:pt x="2692964" y="1014492"/>
                </a:lnTo>
                <a:lnTo>
                  <a:pt x="2673482" y="1012610"/>
                </a:lnTo>
                <a:lnTo>
                  <a:pt x="2673481" y="1012610"/>
                </a:lnTo>
                <a:close/>
                <a:moveTo>
                  <a:pt x="344633" y="863663"/>
                </a:moveTo>
                <a:cubicBezTo>
                  <a:pt x="369391" y="870033"/>
                  <a:pt x="394150" y="875504"/>
                  <a:pt x="419394" y="878925"/>
                </a:cubicBezTo>
                <a:cubicBezTo>
                  <a:pt x="520369" y="892605"/>
                  <a:pt x="629112" y="884396"/>
                  <a:pt x="714553" y="895341"/>
                </a:cubicBezTo>
                <a:lnTo>
                  <a:pt x="739734" y="900282"/>
                </a:lnTo>
                <a:lnTo>
                  <a:pt x="777297" y="907653"/>
                </a:lnTo>
                <a:lnTo>
                  <a:pt x="788191" y="910703"/>
                </a:lnTo>
                <a:lnTo>
                  <a:pt x="777298" y="907653"/>
                </a:lnTo>
                <a:lnTo>
                  <a:pt x="739734" y="900282"/>
                </a:lnTo>
                <a:lnTo>
                  <a:pt x="714551" y="895340"/>
                </a:lnTo>
                <a:cubicBezTo>
                  <a:pt x="629111" y="884396"/>
                  <a:pt x="520368" y="892604"/>
                  <a:pt x="419392" y="878924"/>
                </a:cubicBezTo>
                <a:close/>
                <a:moveTo>
                  <a:pt x="1631096" y="788636"/>
                </a:moveTo>
                <a:cubicBezTo>
                  <a:pt x="1511997" y="787268"/>
                  <a:pt x="1390309" y="852932"/>
                  <a:pt x="1289333" y="870716"/>
                </a:cubicBezTo>
                <a:cubicBezTo>
                  <a:pt x="1188359" y="888500"/>
                  <a:pt x="1084794" y="883028"/>
                  <a:pt x="1025245" y="895340"/>
                </a:cubicBezTo>
                <a:cubicBezTo>
                  <a:pt x="965695" y="907653"/>
                  <a:pt x="983818" y="944588"/>
                  <a:pt x="932036" y="944588"/>
                </a:cubicBezTo>
                <a:cubicBezTo>
                  <a:pt x="919090" y="944588"/>
                  <a:pt x="904365" y="942194"/>
                  <a:pt x="888223" y="938432"/>
                </a:cubicBezTo>
                <a:lnTo>
                  <a:pt x="885869" y="937786"/>
                </a:lnTo>
                <a:lnTo>
                  <a:pt x="888224" y="938433"/>
                </a:lnTo>
                <a:cubicBezTo>
                  <a:pt x="904366" y="942195"/>
                  <a:pt x="919091" y="944589"/>
                  <a:pt x="932037" y="944589"/>
                </a:cubicBezTo>
                <a:cubicBezTo>
                  <a:pt x="983819" y="944589"/>
                  <a:pt x="965696" y="907653"/>
                  <a:pt x="1025246" y="895341"/>
                </a:cubicBezTo>
                <a:cubicBezTo>
                  <a:pt x="1084795" y="883028"/>
                  <a:pt x="1188360" y="888500"/>
                  <a:pt x="1289335" y="870716"/>
                </a:cubicBezTo>
                <a:cubicBezTo>
                  <a:pt x="1365066" y="857378"/>
                  <a:pt x="1452449" y="817107"/>
                  <a:pt x="1541652" y="798383"/>
                </a:cubicBezTo>
                <a:lnTo>
                  <a:pt x="1631097" y="788636"/>
                </a:lnTo>
                <a:lnTo>
                  <a:pt x="1676425" y="791618"/>
                </a:lnTo>
                <a:lnTo>
                  <a:pt x="1676426" y="791618"/>
                </a:lnTo>
                <a:lnTo>
                  <a:pt x="1631097" y="788636"/>
                </a:lnTo>
                <a:lnTo>
                  <a:pt x="1631097" y="788636"/>
                </a:lnTo>
                <a:close/>
                <a:moveTo>
                  <a:pt x="5743206" y="0"/>
                </a:moveTo>
                <a:lnTo>
                  <a:pt x="5771910" y="4482"/>
                </a:lnTo>
                <a:cubicBezTo>
                  <a:pt x="5839996" y="17180"/>
                  <a:pt x="5904237" y="32057"/>
                  <a:pt x="5959903" y="50525"/>
                </a:cubicBezTo>
                <a:cubicBezTo>
                  <a:pt x="6182566" y="124398"/>
                  <a:pt x="6268008" y="277615"/>
                  <a:pt x="6519150" y="354223"/>
                </a:cubicBezTo>
                <a:cubicBezTo>
                  <a:pt x="6770294" y="430831"/>
                  <a:pt x="7189729" y="458192"/>
                  <a:pt x="7466764" y="510176"/>
                </a:cubicBezTo>
                <a:cubicBezTo>
                  <a:pt x="7743799" y="562160"/>
                  <a:pt x="7963872" y="659289"/>
                  <a:pt x="8181358" y="666129"/>
                </a:cubicBezTo>
                <a:cubicBezTo>
                  <a:pt x="8398843" y="672968"/>
                  <a:pt x="8574902" y="581312"/>
                  <a:pt x="8771675" y="551216"/>
                </a:cubicBezTo>
                <a:cubicBezTo>
                  <a:pt x="8968447" y="521120"/>
                  <a:pt x="9175576" y="525224"/>
                  <a:pt x="9361992" y="485551"/>
                </a:cubicBezTo>
                <a:cubicBezTo>
                  <a:pt x="9455199" y="465715"/>
                  <a:pt x="9549054" y="430147"/>
                  <a:pt x="9638702" y="395776"/>
                </a:cubicBezTo>
                <a:lnTo>
                  <a:pt x="9702244" y="372178"/>
                </a:lnTo>
                <a:lnTo>
                  <a:pt x="9727055" y="383977"/>
                </a:lnTo>
                <a:cubicBezTo>
                  <a:pt x="9755535" y="395349"/>
                  <a:pt x="9787899" y="405181"/>
                  <a:pt x="9828031" y="411680"/>
                </a:cubicBezTo>
                <a:cubicBezTo>
                  <a:pt x="9988556" y="437672"/>
                  <a:pt x="10307015" y="428096"/>
                  <a:pt x="10433882" y="444512"/>
                </a:cubicBezTo>
                <a:cubicBezTo>
                  <a:pt x="10560749" y="460927"/>
                  <a:pt x="10514144" y="506072"/>
                  <a:pt x="10589229" y="510176"/>
                </a:cubicBezTo>
                <a:cubicBezTo>
                  <a:pt x="10664314" y="514280"/>
                  <a:pt x="10767877" y="463663"/>
                  <a:pt x="10884387" y="469135"/>
                </a:cubicBezTo>
                <a:cubicBezTo>
                  <a:pt x="11000897" y="474607"/>
                  <a:pt x="11164011" y="547112"/>
                  <a:pt x="11288288" y="543008"/>
                </a:cubicBezTo>
                <a:cubicBezTo>
                  <a:pt x="11381495" y="539930"/>
                  <a:pt x="11441207" y="499916"/>
                  <a:pt x="11529682" y="469713"/>
                </a:cubicBezTo>
                <a:lnTo>
                  <a:pt x="11612362" y="448952"/>
                </a:lnTo>
                <a:lnTo>
                  <a:pt x="11661848" y="465376"/>
                </a:lnTo>
                <a:cubicBezTo>
                  <a:pt x="11775323" y="503010"/>
                  <a:pt x="11929254" y="553535"/>
                  <a:pt x="12078128" y="595911"/>
                </a:cubicBezTo>
                <a:lnTo>
                  <a:pt x="12191999" y="625868"/>
                </a:lnTo>
                <a:lnTo>
                  <a:pt x="12191999" y="1072321"/>
                </a:lnTo>
                <a:lnTo>
                  <a:pt x="12191999" y="1334345"/>
                </a:lnTo>
                <a:lnTo>
                  <a:pt x="0" y="1334345"/>
                </a:lnTo>
                <a:lnTo>
                  <a:pt x="0" y="1072321"/>
                </a:lnTo>
                <a:lnTo>
                  <a:pt x="1" y="1072321"/>
                </a:lnTo>
                <a:lnTo>
                  <a:pt x="1" y="813658"/>
                </a:lnTo>
                <a:lnTo>
                  <a:pt x="20711" y="812426"/>
                </a:lnTo>
                <a:lnTo>
                  <a:pt x="22430" y="812443"/>
                </a:lnTo>
                <a:lnTo>
                  <a:pt x="108700" y="813260"/>
                </a:lnTo>
                <a:lnTo>
                  <a:pt x="170240" y="821105"/>
                </a:lnTo>
                <a:lnTo>
                  <a:pt x="192198" y="823904"/>
                </a:lnTo>
                <a:lnTo>
                  <a:pt x="192199" y="823904"/>
                </a:lnTo>
                <a:lnTo>
                  <a:pt x="170240" y="821105"/>
                </a:lnTo>
                <a:lnTo>
                  <a:pt x="108699" y="813259"/>
                </a:lnTo>
                <a:lnTo>
                  <a:pt x="22430" y="812443"/>
                </a:lnTo>
                <a:lnTo>
                  <a:pt x="20711" y="812426"/>
                </a:lnTo>
                <a:lnTo>
                  <a:pt x="20711" y="812426"/>
                </a:lnTo>
                <a:lnTo>
                  <a:pt x="20710" y="812426"/>
                </a:lnTo>
                <a:lnTo>
                  <a:pt x="0" y="813658"/>
                </a:lnTo>
                <a:lnTo>
                  <a:pt x="0" y="489071"/>
                </a:lnTo>
                <a:lnTo>
                  <a:pt x="43142" y="505751"/>
                </a:lnTo>
                <a:cubicBezTo>
                  <a:pt x="107870" y="530012"/>
                  <a:pt x="166772" y="548138"/>
                  <a:pt x="212081" y="543008"/>
                </a:cubicBezTo>
                <a:cubicBezTo>
                  <a:pt x="393318" y="522488"/>
                  <a:pt x="468403" y="482815"/>
                  <a:pt x="600448" y="460927"/>
                </a:cubicBezTo>
                <a:cubicBezTo>
                  <a:pt x="732493" y="439040"/>
                  <a:pt x="893017" y="433567"/>
                  <a:pt x="1004349" y="411680"/>
                </a:cubicBezTo>
                <a:cubicBezTo>
                  <a:pt x="1115680" y="389791"/>
                  <a:pt x="1113092" y="347383"/>
                  <a:pt x="1268437" y="329598"/>
                </a:cubicBezTo>
                <a:cubicBezTo>
                  <a:pt x="1423783" y="311814"/>
                  <a:pt x="1770725" y="298134"/>
                  <a:pt x="1936428" y="304974"/>
                </a:cubicBezTo>
                <a:cubicBezTo>
                  <a:pt x="2102131" y="311814"/>
                  <a:pt x="2184982" y="363799"/>
                  <a:pt x="2262655" y="370639"/>
                </a:cubicBezTo>
                <a:cubicBezTo>
                  <a:pt x="2340329" y="377479"/>
                  <a:pt x="2306671" y="335070"/>
                  <a:pt x="2402467" y="346015"/>
                </a:cubicBezTo>
                <a:cubicBezTo>
                  <a:pt x="2498264" y="356959"/>
                  <a:pt x="2635487" y="425359"/>
                  <a:pt x="2837437" y="436303"/>
                </a:cubicBezTo>
                <a:cubicBezTo>
                  <a:pt x="3039388" y="447247"/>
                  <a:pt x="3435523" y="415783"/>
                  <a:pt x="3614171" y="411680"/>
                </a:cubicBezTo>
                <a:cubicBezTo>
                  <a:pt x="3792819" y="407575"/>
                  <a:pt x="3769517" y="414416"/>
                  <a:pt x="3909329" y="411680"/>
                </a:cubicBezTo>
                <a:cubicBezTo>
                  <a:pt x="4049141" y="408943"/>
                  <a:pt x="4328764" y="397999"/>
                  <a:pt x="4453042" y="395263"/>
                </a:cubicBezTo>
                <a:cubicBezTo>
                  <a:pt x="4577318" y="392527"/>
                  <a:pt x="4585086" y="414414"/>
                  <a:pt x="4654993" y="395263"/>
                </a:cubicBezTo>
                <a:cubicBezTo>
                  <a:pt x="4724898" y="376111"/>
                  <a:pt x="4743022" y="321391"/>
                  <a:pt x="4872478" y="280350"/>
                </a:cubicBezTo>
                <a:cubicBezTo>
                  <a:pt x="5001933" y="239310"/>
                  <a:pt x="5263433" y="202374"/>
                  <a:pt x="5431725" y="149021"/>
                </a:cubicBezTo>
                <a:cubicBezTo>
                  <a:pt x="5536908" y="115676"/>
                  <a:pt x="5617817" y="59353"/>
                  <a:pt x="5706691" y="161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" y="2798064"/>
            <a:ext cx="12192000" cy="40599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0" hasCustomPrompt="1"/>
          </p:nvPr>
        </p:nvSpPr>
        <p:spPr>
          <a:xfrm>
            <a:off x="2301095" y="3341240"/>
            <a:ext cx="7589808" cy="12672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1"/>
          </p:nvPr>
        </p:nvSpPr>
        <p:spPr>
          <a:xfrm>
            <a:off x="2301095" y="4608469"/>
            <a:ext cx="7589808" cy="572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 userDrawn="1"/>
        </p:nvGrpSpPr>
        <p:grpSpPr>
          <a:xfrm>
            <a:off x="1" y="5413248"/>
            <a:ext cx="12191999" cy="1444752"/>
            <a:chOff x="0" y="4443983"/>
            <a:chExt cx="12191999" cy="2414017"/>
          </a:xfrm>
        </p:grpSpPr>
        <p:sp>
          <p:nvSpPr>
            <p:cNvPr id="4" name="任意形状 3"/>
            <p:cNvSpPr/>
            <p:nvPr userDrawn="1"/>
          </p:nvSpPr>
          <p:spPr>
            <a:xfrm>
              <a:off x="0" y="4443983"/>
              <a:ext cx="12191999" cy="1079437"/>
            </a:xfrm>
            <a:custGeom>
              <a:avLst/>
              <a:gdLst>
                <a:gd name="connsiteX0" fmla="*/ 10439343 w 10873408"/>
                <a:gd name="connsiteY0" fmla="*/ 17 h 1822005"/>
                <a:gd name="connsiteX1" fmla="*/ 10823807 w 10873408"/>
                <a:gd name="connsiteY1" fmla="*/ 160670 h 1822005"/>
                <a:gd name="connsiteX2" fmla="*/ 10873408 w 10873408"/>
                <a:gd name="connsiteY2" fmla="*/ 184273 h 1822005"/>
                <a:gd name="connsiteX3" fmla="*/ 10873408 w 10873408"/>
                <a:gd name="connsiteY3" fmla="*/ 1327582 h 1822005"/>
                <a:gd name="connsiteX4" fmla="*/ 10843181 w 10873408"/>
                <a:gd name="connsiteY4" fmla="*/ 1332070 h 1822005"/>
                <a:gd name="connsiteX5" fmla="*/ 10732453 w 10873408"/>
                <a:gd name="connsiteY5" fmla="*/ 1325792 h 1822005"/>
                <a:gd name="connsiteX6" fmla="*/ 10399944 w 10873408"/>
                <a:gd name="connsiteY6" fmla="*/ 1090264 h 1822005"/>
                <a:gd name="connsiteX7" fmla="*/ 10247544 w 10873408"/>
                <a:gd name="connsiteY7" fmla="*/ 1298083 h 1822005"/>
                <a:gd name="connsiteX8" fmla="*/ 10039726 w 10873408"/>
                <a:gd name="connsiteY8" fmla="*/ 1256519 h 1822005"/>
                <a:gd name="connsiteX9" fmla="*/ 9471690 w 10873408"/>
                <a:gd name="connsiteY9" fmla="*/ 1353501 h 1822005"/>
                <a:gd name="connsiteX10" fmla="*/ 9139181 w 10873408"/>
                <a:gd name="connsiteY10" fmla="*/ 1145683 h 1822005"/>
                <a:gd name="connsiteX11" fmla="*/ 8751253 w 10873408"/>
                <a:gd name="connsiteY11" fmla="*/ 1187246 h 1822005"/>
                <a:gd name="connsiteX12" fmla="*/ 8501872 w 10873408"/>
                <a:gd name="connsiteY12" fmla="*/ 1381210 h 1822005"/>
                <a:gd name="connsiteX13" fmla="*/ 8127799 w 10873408"/>
                <a:gd name="connsiteY13" fmla="*/ 1547464 h 1822005"/>
                <a:gd name="connsiteX14" fmla="*/ 7753726 w 10873408"/>
                <a:gd name="connsiteY14" fmla="*/ 1450483 h 1822005"/>
                <a:gd name="connsiteX15" fmla="*/ 7268817 w 10873408"/>
                <a:gd name="connsiteY15" fmla="*/ 1422773 h 1822005"/>
                <a:gd name="connsiteX16" fmla="*/ 6853181 w 10873408"/>
                <a:gd name="connsiteY16" fmla="*/ 1505901 h 1822005"/>
                <a:gd name="connsiteX17" fmla="*/ 6437544 w 10873408"/>
                <a:gd name="connsiteY17" fmla="*/ 1381210 h 1822005"/>
                <a:gd name="connsiteX18" fmla="*/ 5689399 w 10873408"/>
                <a:gd name="connsiteY18" fmla="*/ 1395064 h 1822005"/>
                <a:gd name="connsiteX19" fmla="*/ 5135217 w 10873408"/>
                <a:gd name="connsiteY19" fmla="*/ 1242664 h 1822005"/>
                <a:gd name="connsiteX20" fmla="*/ 4608744 w 10873408"/>
                <a:gd name="connsiteY20" fmla="*/ 1173392 h 1822005"/>
                <a:gd name="connsiteX21" fmla="*/ 4220817 w 10873408"/>
                <a:gd name="connsiteY21" fmla="*/ 854737 h 1822005"/>
                <a:gd name="connsiteX22" fmla="*/ 3874453 w 10873408"/>
                <a:gd name="connsiteY22" fmla="*/ 1034846 h 1822005"/>
                <a:gd name="connsiteX23" fmla="*/ 3500381 w 10873408"/>
                <a:gd name="connsiteY23" fmla="*/ 1020992 h 1822005"/>
                <a:gd name="connsiteX24" fmla="*/ 3403399 w 10873408"/>
                <a:gd name="connsiteY24" fmla="*/ 1173392 h 1822005"/>
                <a:gd name="connsiteX25" fmla="*/ 3209435 w 10873408"/>
                <a:gd name="connsiteY25" fmla="*/ 1311937 h 1822005"/>
                <a:gd name="connsiteX26" fmla="*/ 3098599 w 10873408"/>
                <a:gd name="connsiteY26" fmla="*/ 1311937 h 1822005"/>
                <a:gd name="connsiteX27" fmla="*/ 2890781 w 10873408"/>
                <a:gd name="connsiteY27" fmla="*/ 1408919 h 1822005"/>
                <a:gd name="connsiteX28" fmla="*/ 2669108 w 10873408"/>
                <a:gd name="connsiteY28" fmla="*/ 1381210 h 1822005"/>
                <a:gd name="connsiteX29" fmla="*/ 2405872 w 10873408"/>
                <a:gd name="connsiteY29" fmla="*/ 1602883 h 1822005"/>
                <a:gd name="connsiteX30" fmla="*/ 2239617 w 10873408"/>
                <a:gd name="connsiteY30" fmla="*/ 1505901 h 1822005"/>
                <a:gd name="connsiteX31" fmla="*/ 1976381 w 10873408"/>
                <a:gd name="connsiteY31" fmla="*/ 1616737 h 1822005"/>
                <a:gd name="connsiteX32" fmla="*/ 1837835 w 10873408"/>
                <a:gd name="connsiteY32" fmla="*/ 1533610 h 1822005"/>
                <a:gd name="connsiteX33" fmla="*/ 1671581 w 10873408"/>
                <a:gd name="connsiteY33" fmla="*/ 1686010 h 1822005"/>
                <a:gd name="connsiteX34" fmla="*/ 1533035 w 10873408"/>
                <a:gd name="connsiteY34" fmla="*/ 1796846 h 1822005"/>
                <a:gd name="connsiteX35" fmla="*/ 1283653 w 10873408"/>
                <a:gd name="connsiteY35" fmla="*/ 1810701 h 1822005"/>
                <a:gd name="connsiteX36" fmla="*/ 1145108 w 10873408"/>
                <a:gd name="connsiteY36" fmla="*/ 1658301 h 1822005"/>
                <a:gd name="connsiteX37" fmla="*/ 881872 w 10873408"/>
                <a:gd name="connsiteY37" fmla="*/ 1561319 h 1822005"/>
                <a:gd name="connsiteX38" fmla="*/ 493944 w 10873408"/>
                <a:gd name="connsiteY38" fmla="*/ 1367355 h 1822005"/>
                <a:gd name="connsiteX39" fmla="*/ 216853 w 10873408"/>
                <a:gd name="connsiteY39" fmla="*/ 1311937 h 1822005"/>
                <a:gd name="connsiteX40" fmla="*/ 57661 w 10873408"/>
                <a:gd name="connsiteY40" fmla="*/ 1092632 h 1822005"/>
                <a:gd name="connsiteX41" fmla="*/ 0 w 10873408"/>
                <a:gd name="connsiteY41" fmla="*/ 999795 h 1822005"/>
                <a:gd name="connsiteX42" fmla="*/ 0 w 10873408"/>
                <a:gd name="connsiteY42" fmla="*/ 123606 h 1822005"/>
                <a:gd name="connsiteX43" fmla="*/ 36623 w 10873408"/>
                <a:gd name="connsiteY43" fmla="*/ 196714 h 1822005"/>
                <a:gd name="connsiteX44" fmla="*/ 286126 w 10873408"/>
                <a:gd name="connsiteY44" fmla="*/ 619210 h 1822005"/>
                <a:gd name="connsiteX45" fmla="*/ 798744 w 10873408"/>
                <a:gd name="connsiteY45" fmla="*/ 882446 h 1822005"/>
                <a:gd name="connsiteX46" fmla="*/ 978853 w 10873408"/>
                <a:gd name="connsiteY46" fmla="*/ 1020992 h 1822005"/>
                <a:gd name="connsiteX47" fmla="*/ 1283653 w 10873408"/>
                <a:gd name="connsiteY47" fmla="*/ 896301 h 1822005"/>
                <a:gd name="connsiteX48" fmla="*/ 1907108 w 10873408"/>
                <a:gd name="connsiteY48" fmla="*/ 536083 h 1822005"/>
                <a:gd name="connsiteX49" fmla="*/ 2488999 w 10873408"/>
                <a:gd name="connsiteY49" fmla="*/ 314410 h 1822005"/>
                <a:gd name="connsiteX50" fmla="*/ 3320272 w 10873408"/>
                <a:gd name="connsiteY50" fmla="*/ 466810 h 1822005"/>
                <a:gd name="connsiteX51" fmla="*/ 3916017 w 10873408"/>
                <a:gd name="connsiteY51" fmla="*/ 619210 h 1822005"/>
                <a:gd name="connsiteX52" fmla="*/ 4137690 w 10873408"/>
                <a:gd name="connsiteY52" fmla="*/ 702337 h 1822005"/>
                <a:gd name="connsiteX53" fmla="*/ 4442490 w 10873408"/>
                <a:gd name="connsiteY53" fmla="*/ 799319 h 1822005"/>
                <a:gd name="connsiteX54" fmla="*/ 4622599 w 10873408"/>
                <a:gd name="connsiteY54" fmla="*/ 979428 h 1822005"/>
                <a:gd name="connsiteX55" fmla="*/ 4955108 w 10873408"/>
                <a:gd name="connsiteY55" fmla="*/ 1062555 h 1822005"/>
                <a:gd name="connsiteX56" fmla="*/ 5287617 w 10873408"/>
                <a:gd name="connsiteY56" fmla="*/ 896301 h 1822005"/>
                <a:gd name="connsiteX57" fmla="*/ 5675544 w 10873408"/>
                <a:gd name="connsiteY57" fmla="*/ 993283 h 1822005"/>
                <a:gd name="connsiteX58" fmla="*/ 5938781 w 10873408"/>
                <a:gd name="connsiteY58" fmla="*/ 743901 h 1822005"/>
                <a:gd name="connsiteX59" fmla="*/ 6188162 w 10873408"/>
                <a:gd name="connsiteY59" fmla="*/ 702337 h 1822005"/>
                <a:gd name="connsiteX60" fmla="*/ 6645362 w 10873408"/>
                <a:gd name="connsiteY60" fmla="*/ 342119 h 1822005"/>
                <a:gd name="connsiteX61" fmla="*/ 6950162 w 10873408"/>
                <a:gd name="connsiteY61" fmla="*/ 605355 h 1822005"/>
                <a:gd name="connsiteX62" fmla="*/ 7227253 w 10873408"/>
                <a:gd name="connsiteY62" fmla="*/ 799319 h 1822005"/>
                <a:gd name="connsiteX63" fmla="*/ 7532053 w 10873408"/>
                <a:gd name="connsiteY63" fmla="*/ 1104119 h 1822005"/>
                <a:gd name="connsiteX64" fmla="*/ 8030817 w 10873408"/>
                <a:gd name="connsiteY64" fmla="*/ 882446 h 1822005"/>
                <a:gd name="connsiteX65" fmla="*/ 8557290 w 10873408"/>
                <a:gd name="connsiteY65" fmla="*/ 910155 h 1822005"/>
                <a:gd name="connsiteX66" fmla="*/ 8834381 w 10873408"/>
                <a:gd name="connsiteY66" fmla="*/ 1034846 h 1822005"/>
                <a:gd name="connsiteX67" fmla="*/ 9319290 w 10873408"/>
                <a:gd name="connsiteY67" fmla="*/ 577646 h 1822005"/>
                <a:gd name="connsiteX68" fmla="*/ 9804199 w 10873408"/>
                <a:gd name="connsiteY68" fmla="*/ 494519 h 1822005"/>
                <a:gd name="connsiteX69" fmla="*/ 10372235 w 10873408"/>
                <a:gd name="connsiteY69" fmla="*/ 9610 h 1822005"/>
                <a:gd name="connsiteX70" fmla="*/ 10439343 w 10873408"/>
                <a:gd name="connsiteY70" fmla="*/ 17 h 182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0873408" h="1822005">
                  <a:moveTo>
                    <a:pt x="10439343" y="17"/>
                  </a:moveTo>
                  <a:cubicBezTo>
                    <a:pt x="10572693" y="-1471"/>
                    <a:pt x="10700848" y="95917"/>
                    <a:pt x="10823807" y="160670"/>
                  </a:cubicBezTo>
                  <a:lnTo>
                    <a:pt x="10873408" y="184273"/>
                  </a:lnTo>
                  <a:lnTo>
                    <a:pt x="10873408" y="1327582"/>
                  </a:lnTo>
                  <a:lnTo>
                    <a:pt x="10843181" y="1332070"/>
                  </a:lnTo>
                  <a:cubicBezTo>
                    <a:pt x="10803169" y="1335606"/>
                    <a:pt x="10765357" y="1335029"/>
                    <a:pt x="10732453" y="1325792"/>
                  </a:cubicBezTo>
                  <a:cubicBezTo>
                    <a:pt x="10600835" y="1288847"/>
                    <a:pt x="10480762" y="1094882"/>
                    <a:pt x="10399944" y="1090264"/>
                  </a:cubicBezTo>
                  <a:cubicBezTo>
                    <a:pt x="10319126" y="1085646"/>
                    <a:pt x="10307580" y="1270374"/>
                    <a:pt x="10247544" y="1298083"/>
                  </a:cubicBezTo>
                  <a:cubicBezTo>
                    <a:pt x="10187508" y="1325792"/>
                    <a:pt x="10169035" y="1247283"/>
                    <a:pt x="10039726" y="1256519"/>
                  </a:cubicBezTo>
                  <a:cubicBezTo>
                    <a:pt x="9910417" y="1265755"/>
                    <a:pt x="9621781" y="1371974"/>
                    <a:pt x="9471690" y="1353501"/>
                  </a:cubicBezTo>
                  <a:cubicBezTo>
                    <a:pt x="9321599" y="1335028"/>
                    <a:pt x="9259254" y="1173392"/>
                    <a:pt x="9139181" y="1145683"/>
                  </a:cubicBezTo>
                  <a:cubicBezTo>
                    <a:pt x="9019108" y="1117974"/>
                    <a:pt x="8857471" y="1147992"/>
                    <a:pt x="8751253" y="1187246"/>
                  </a:cubicBezTo>
                  <a:cubicBezTo>
                    <a:pt x="8645035" y="1226500"/>
                    <a:pt x="8605781" y="1321174"/>
                    <a:pt x="8501872" y="1381210"/>
                  </a:cubicBezTo>
                  <a:cubicBezTo>
                    <a:pt x="8397963" y="1441246"/>
                    <a:pt x="8252490" y="1535919"/>
                    <a:pt x="8127799" y="1547464"/>
                  </a:cubicBezTo>
                  <a:cubicBezTo>
                    <a:pt x="8003108" y="1559009"/>
                    <a:pt x="7896890" y="1471265"/>
                    <a:pt x="7753726" y="1450483"/>
                  </a:cubicBezTo>
                  <a:cubicBezTo>
                    <a:pt x="7610562" y="1429701"/>
                    <a:pt x="7418908" y="1413537"/>
                    <a:pt x="7268817" y="1422773"/>
                  </a:cubicBezTo>
                  <a:cubicBezTo>
                    <a:pt x="7118726" y="1432009"/>
                    <a:pt x="6991727" y="1512828"/>
                    <a:pt x="6853181" y="1505901"/>
                  </a:cubicBezTo>
                  <a:cubicBezTo>
                    <a:pt x="6714636" y="1498974"/>
                    <a:pt x="6631508" y="1399683"/>
                    <a:pt x="6437544" y="1381210"/>
                  </a:cubicBezTo>
                  <a:cubicBezTo>
                    <a:pt x="6243580" y="1362737"/>
                    <a:pt x="5906453" y="1418155"/>
                    <a:pt x="5689399" y="1395064"/>
                  </a:cubicBezTo>
                  <a:cubicBezTo>
                    <a:pt x="5472345" y="1371973"/>
                    <a:pt x="5315326" y="1279609"/>
                    <a:pt x="5135217" y="1242664"/>
                  </a:cubicBezTo>
                  <a:cubicBezTo>
                    <a:pt x="4955108" y="1205719"/>
                    <a:pt x="4761144" y="1238047"/>
                    <a:pt x="4608744" y="1173392"/>
                  </a:cubicBezTo>
                  <a:cubicBezTo>
                    <a:pt x="4456344" y="1108737"/>
                    <a:pt x="4343199" y="877828"/>
                    <a:pt x="4220817" y="854737"/>
                  </a:cubicBezTo>
                  <a:cubicBezTo>
                    <a:pt x="4098435" y="831646"/>
                    <a:pt x="3994526" y="1007137"/>
                    <a:pt x="3874453" y="1034846"/>
                  </a:cubicBezTo>
                  <a:cubicBezTo>
                    <a:pt x="3754380" y="1062555"/>
                    <a:pt x="3578890" y="997901"/>
                    <a:pt x="3500381" y="1020992"/>
                  </a:cubicBezTo>
                  <a:cubicBezTo>
                    <a:pt x="3421872" y="1044083"/>
                    <a:pt x="3451890" y="1124901"/>
                    <a:pt x="3403399" y="1173392"/>
                  </a:cubicBezTo>
                  <a:cubicBezTo>
                    <a:pt x="3354908" y="1221883"/>
                    <a:pt x="3260235" y="1288846"/>
                    <a:pt x="3209435" y="1311937"/>
                  </a:cubicBezTo>
                  <a:cubicBezTo>
                    <a:pt x="3158635" y="1335028"/>
                    <a:pt x="3151708" y="1295773"/>
                    <a:pt x="3098599" y="1311937"/>
                  </a:cubicBezTo>
                  <a:cubicBezTo>
                    <a:pt x="3045490" y="1328101"/>
                    <a:pt x="2962363" y="1397373"/>
                    <a:pt x="2890781" y="1408919"/>
                  </a:cubicBezTo>
                  <a:cubicBezTo>
                    <a:pt x="2819199" y="1420465"/>
                    <a:pt x="2749926" y="1348883"/>
                    <a:pt x="2669108" y="1381210"/>
                  </a:cubicBezTo>
                  <a:cubicBezTo>
                    <a:pt x="2588290" y="1413537"/>
                    <a:pt x="2477454" y="1582101"/>
                    <a:pt x="2405872" y="1602883"/>
                  </a:cubicBezTo>
                  <a:cubicBezTo>
                    <a:pt x="2334290" y="1623665"/>
                    <a:pt x="2311199" y="1503592"/>
                    <a:pt x="2239617" y="1505901"/>
                  </a:cubicBezTo>
                  <a:cubicBezTo>
                    <a:pt x="2168035" y="1508210"/>
                    <a:pt x="2043345" y="1612119"/>
                    <a:pt x="1976381" y="1616737"/>
                  </a:cubicBezTo>
                  <a:cubicBezTo>
                    <a:pt x="1909417" y="1621355"/>
                    <a:pt x="1888635" y="1522064"/>
                    <a:pt x="1837835" y="1533610"/>
                  </a:cubicBezTo>
                  <a:cubicBezTo>
                    <a:pt x="1787035" y="1545156"/>
                    <a:pt x="1722381" y="1642137"/>
                    <a:pt x="1671581" y="1686010"/>
                  </a:cubicBezTo>
                  <a:cubicBezTo>
                    <a:pt x="1620781" y="1729883"/>
                    <a:pt x="1597690" y="1776064"/>
                    <a:pt x="1533035" y="1796846"/>
                  </a:cubicBezTo>
                  <a:cubicBezTo>
                    <a:pt x="1468380" y="1817628"/>
                    <a:pt x="1348307" y="1833792"/>
                    <a:pt x="1283653" y="1810701"/>
                  </a:cubicBezTo>
                  <a:cubicBezTo>
                    <a:pt x="1218999" y="1787610"/>
                    <a:pt x="1212072" y="1699865"/>
                    <a:pt x="1145108" y="1658301"/>
                  </a:cubicBezTo>
                  <a:cubicBezTo>
                    <a:pt x="1078145" y="1616737"/>
                    <a:pt x="990399" y="1609810"/>
                    <a:pt x="881872" y="1561319"/>
                  </a:cubicBezTo>
                  <a:cubicBezTo>
                    <a:pt x="773345" y="1512828"/>
                    <a:pt x="604780" y="1408919"/>
                    <a:pt x="493944" y="1367355"/>
                  </a:cubicBezTo>
                  <a:cubicBezTo>
                    <a:pt x="383108" y="1325791"/>
                    <a:pt x="329998" y="1415846"/>
                    <a:pt x="216853" y="1311937"/>
                  </a:cubicBezTo>
                  <a:cubicBezTo>
                    <a:pt x="174424" y="1272971"/>
                    <a:pt x="116733" y="1186597"/>
                    <a:pt x="57661" y="1092632"/>
                  </a:cubicBezTo>
                  <a:lnTo>
                    <a:pt x="0" y="999795"/>
                  </a:lnTo>
                  <a:lnTo>
                    <a:pt x="0" y="123606"/>
                  </a:lnTo>
                  <a:lnTo>
                    <a:pt x="36623" y="196714"/>
                  </a:lnTo>
                  <a:cubicBezTo>
                    <a:pt x="126366" y="381626"/>
                    <a:pt x="215988" y="591501"/>
                    <a:pt x="286126" y="619210"/>
                  </a:cubicBezTo>
                  <a:cubicBezTo>
                    <a:pt x="473162" y="693101"/>
                    <a:pt x="683290" y="815482"/>
                    <a:pt x="798744" y="882446"/>
                  </a:cubicBezTo>
                  <a:cubicBezTo>
                    <a:pt x="914198" y="949410"/>
                    <a:pt x="898035" y="1018683"/>
                    <a:pt x="978853" y="1020992"/>
                  </a:cubicBezTo>
                  <a:cubicBezTo>
                    <a:pt x="1059671" y="1023301"/>
                    <a:pt x="1128944" y="977119"/>
                    <a:pt x="1283653" y="896301"/>
                  </a:cubicBezTo>
                  <a:cubicBezTo>
                    <a:pt x="1438362" y="815483"/>
                    <a:pt x="1706217" y="633065"/>
                    <a:pt x="1907108" y="536083"/>
                  </a:cubicBezTo>
                  <a:cubicBezTo>
                    <a:pt x="2107999" y="439101"/>
                    <a:pt x="2253472" y="325956"/>
                    <a:pt x="2488999" y="314410"/>
                  </a:cubicBezTo>
                  <a:cubicBezTo>
                    <a:pt x="2724526" y="302864"/>
                    <a:pt x="3082436" y="416010"/>
                    <a:pt x="3320272" y="466810"/>
                  </a:cubicBezTo>
                  <a:cubicBezTo>
                    <a:pt x="3558108" y="517610"/>
                    <a:pt x="3779781" y="579956"/>
                    <a:pt x="3916017" y="619210"/>
                  </a:cubicBezTo>
                  <a:cubicBezTo>
                    <a:pt x="4052253" y="658464"/>
                    <a:pt x="4049945" y="672319"/>
                    <a:pt x="4137690" y="702337"/>
                  </a:cubicBezTo>
                  <a:cubicBezTo>
                    <a:pt x="4225435" y="732355"/>
                    <a:pt x="4361672" y="753137"/>
                    <a:pt x="4442490" y="799319"/>
                  </a:cubicBezTo>
                  <a:cubicBezTo>
                    <a:pt x="4523308" y="845501"/>
                    <a:pt x="4537163" y="935555"/>
                    <a:pt x="4622599" y="979428"/>
                  </a:cubicBezTo>
                  <a:cubicBezTo>
                    <a:pt x="4708035" y="1023301"/>
                    <a:pt x="4844272" y="1076409"/>
                    <a:pt x="4955108" y="1062555"/>
                  </a:cubicBezTo>
                  <a:cubicBezTo>
                    <a:pt x="5065944" y="1048701"/>
                    <a:pt x="5167544" y="907846"/>
                    <a:pt x="5287617" y="896301"/>
                  </a:cubicBezTo>
                  <a:cubicBezTo>
                    <a:pt x="5407690" y="884756"/>
                    <a:pt x="5567017" y="1018683"/>
                    <a:pt x="5675544" y="993283"/>
                  </a:cubicBezTo>
                  <a:cubicBezTo>
                    <a:pt x="5784071" y="967883"/>
                    <a:pt x="5853345" y="792392"/>
                    <a:pt x="5938781" y="743901"/>
                  </a:cubicBezTo>
                  <a:cubicBezTo>
                    <a:pt x="6024217" y="695410"/>
                    <a:pt x="6070399" y="769301"/>
                    <a:pt x="6188162" y="702337"/>
                  </a:cubicBezTo>
                  <a:cubicBezTo>
                    <a:pt x="6305926" y="635373"/>
                    <a:pt x="6518362" y="358283"/>
                    <a:pt x="6645362" y="342119"/>
                  </a:cubicBezTo>
                  <a:cubicBezTo>
                    <a:pt x="6772362" y="325955"/>
                    <a:pt x="6853180" y="529155"/>
                    <a:pt x="6950162" y="605355"/>
                  </a:cubicBezTo>
                  <a:cubicBezTo>
                    <a:pt x="7047144" y="681555"/>
                    <a:pt x="7130271" y="716192"/>
                    <a:pt x="7227253" y="799319"/>
                  </a:cubicBezTo>
                  <a:cubicBezTo>
                    <a:pt x="7324235" y="882446"/>
                    <a:pt x="7398126" y="1090264"/>
                    <a:pt x="7532053" y="1104119"/>
                  </a:cubicBezTo>
                  <a:cubicBezTo>
                    <a:pt x="7665980" y="1117974"/>
                    <a:pt x="7859944" y="914773"/>
                    <a:pt x="8030817" y="882446"/>
                  </a:cubicBezTo>
                  <a:cubicBezTo>
                    <a:pt x="8201690" y="850119"/>
                    <a:pt x="8423363" y="884755"/>
                    <a:pt x="8557290" y="910155"/>
                  </a:cubicBezTo>
                  <a:cubicBezTo>
                    <a:pt x="8691217" y="935555"/>
                    <a:pt x="8707381" y="1090264"/>
                    <a:pt x="8834381" y="1034846"/>
                  </a:cubicBezTo>
                  <a:cubicBezTo>
                    <a:pt x="8961381" y="979428"/>
                    <a:pt x="9157654" y="667700"/>
                    <a:pt x="9319290" y="577646"/>
                  </a:cubicBezTo>
                  <a:cubicBezTo>
                    <a:pt x="9480926" y="487592"/>
                    <a:pt x="9628708" y="589192"/>
                    <a:pt x="9804199" y="494519"/>
                  </a:cubicBezTo>
                  <a:cubicBezTo>
                    <a:pt x="9979690" y="399846"/>
                    <a:pt x="10192126" y="60410"/>
                    <a:pt x="10372235" y="9610"/>
                  </a:cubicBezTo>
                  <a:cubicBezTo>
                    <a:pt x="10394749" y="3260"/>
                    <a:pt x="10417118" y="266"/>
                    <a:pt x="10439343" y="1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" name="任意形状 4"/>
            <p:cNvSpPr/>
            <p:nvPr userDrawn="1"/>
          </p:nvSpPr>
          <p:spPr>
            <a:xfrm>
              <a:off x="1" y="5278690"/>
              <a:ext cx="5743205" cy="788846"/>
            </a:xfrm>
            <a:custGeom>
              <a:avLst/>
              <a:gdLst>
                <a:gd name="connsiteX0" fmla="*/ 4276235 w 5122065"/>
                <a:gd name="connsiteY0" fmla="*/ 0 h 1331509"/>
                <a:gd name="connsiteX1" fmla="*/ 4622599 w 5122065"/>
                <a:gd name="connsiteY1" fmla="*/ 263236 h 1331509"/>
                <a:gd name="connsiteX2" fmla="*/ 4959438 w 5122065"/>
                <a:gd name="connsiteY2" fmla="*/ 365414 h 1331509"/>
                <a:gd name="connsiteX3" fmla="*/ 5122065 w 5122065"/>
                <a:gd name="connsiteY3" fmla="*/ 413482 h 1331509"/>
                <a:gd name="connsiteX4" fmla="*/ 5089500 w 5122065"/>
                <a:gd name="connsiteY4" fmla="*/ 440694 h 1331509"/>
                <a:gd name="connsiteX5" fmla="*/ 4844272 w 5122065"/>
                <a:gd name="connsiteY5" fmla="*/ 665018 h 1331509"/>
                <a:gd name="connsiteX6" fmla="*/ 4345508 w 5122065"/>
                <a:gd name="connsiteY6" fmla="*/ 886691 h 1331509"/>
                <a:gd name="connsiteX7" fmla="*/ 4151544 w 5122065"/>
                <a:gd name="connsiteY7" fmla="*/ 1080654 h 1331509"/>
                <a:gd name="connsiteX8" fmla="*/ 3971435 w 5122065"/>
                <a:gd name="connsiteY8" fmla="*/ 1080654 h 1331509"/>
                <a:gd name="connsiteX9" fmla="*/ 3486526 w 5122065"/>
                <a:gd name="connsiteY9" fmla="*/ 1108364 h 1331509"/>
                <a:gd name="connsiteX10" fmla="*/ 3223290 w 5122065"/>
                <a:gd name="connsiteY10" fmla="*/ 1108364 h 1331509"/>
                <a:gd name="connsiteX11" fmla="*/ 2530562 w 5122065"/>
                <a:gd name="connsiteY11" fmla="*/ 1149927 h 1331509"/>
                <a:gd name="connsiteX12" fmla="*/ 2142635 w 5122065"/>
                <a:gd name="connsiteY12" fmla="*/ 997527 h 1331509"/>
                <a:gd name="connsiteX13" fmla="*/ 2017944 w 5122065"/>
                <a:gd name="connsiteY13" fmla="*/ 1039091 h 1331509"/>
                <a:gd name="connsiteX14" fmla="*/ 1726999 w 5122065"/>
                <a:gd name="connsiteY14" fmla="*/ 928254 h 1331509"/>
                <a:gd name="connsiteX15" fmla="*/ 1131253 w 5122065"/>
                <a:gd name="connsiteY15" fmla="*/ 969818 h 1331509"/>
                <a:gd name="connsiteX16" fmla="*/ 895726 w 5122065"/>
                <a:gd name="connsiteY16" fmla="*/ 1108364 h 1331509"/>
                <a:gd name="connsiteX17" fmla="*/ 535508 w 5122065"/>
                <a:gd name="connsiteY17" fmla="*/ 1191491 h 1331509"/>
                <a:gd name="connsiteX18" fmla="*/ 189144 w 5122065"/>
                <a:gd name="connsiteY18" fmla="*/ 1330036 h 1331509"/>
                <a:gd name="connsiteX19" fmla="*/ 38476 w 5122065"/>
                <a:gd name="connsiteY19" fmla="*/ 1267149 h 1331509"/>
                <a:gd name="connsiteX20" fmla="*/ 0 w 5122065"/>
                <a:gd name="connsiteY20" fmla="*/ 1238995 h 1331509"/>
                <a:gd name="connsiteX21" fmla="*/ 0 w 5122065"/>
                <a:gd name="connsiteY21" fmla="*/ 121717 h 1331509"/>
                <a:gd name="connsiteX22" fmla="*/ 19548 w 5122065"/>
                <a:gd name="connsiteY22" fmla="*/ 121309 h 1331509"/>
                <a:gd name="connsiteX23" fmla="*/ 466235 w 5122065"/>
                <a:gd name="connsiteY23" fmla="*/ 193964 h 1331509"/>
                <a:gd name="connsiteX24" fmla="*/ 729472 w 5122065"/>
                <a:gd name="connsiteY24" fmla="*/ 512618 h 1331509"/>
                <a:gd name="connsiteX25" fmla="*/ 923435 w 5122065"/>
                <a:gd name="connsiteY25" fmla="*/ 484909 h 1331509"/>
                <a:gd name="connsiteX26" fmla="*/ 1477617 w 5122065"/>
                <a:gd name="connsiteY26" fmla="*/ 678873 h 1331509"/>
                <a:gd name="connsiteX27" fmla="*/ 2419726 w 5122065"/>
                <a:gd name="connsiteY27" fmla="*/ 512618 h 1331509"/>
                <a:gd name="connsiteX28" fmla="*/ 3389544 w 5122065"/>
                <a:gd name="connsiteY28" fmla="*/ 290945 h 1331509"/>
                <a:gd name="connsiteX29" fmla="*/ 3514235 w 5122065"/>
                <a:gd name="connsiteY29" fmla="*/ 415636 h 1331509"/>
                <a:gd name="connsiteX30" fmla="*/ 3929872 w 5122065"/>
                <a:gd name="connsiteY30" fmla="*/ 263236 h 1331509"/>
                <a:gd name="connsiteX31" fmla="*/ 4276235 w 5122065"/>
                <a:gd name="connsiteY31" fmla="*/ 0 h 133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122065" h="1331509">
                  <a:moveTo>
                    <a:pt x="4276235" y="0"/>
                  </a:moveTo>
                  <a:cubicBezTo>
                    <a:pt x="4391689" y="0"/>
                    <a:pt x="4449417" y="180109"/>
                    <a:pt x="4622599" y="263236"/>
                  </a:cubicBezTo>
                  <a:cubicBezTo>
                    <a:pt x="4709190" y="304800"/>
                    <a:pt x="4832726" y="332509"/>
                    <a:pt x="4959438" y="365414"/>
                  </a:cubicBezTo>
                  <a:lnTo>
                    <a:pt x="5122065" y="413482"/>
                  </a:lnTo>
                  <a:lnTo>
                    <a:pt x="5089500" y="440694"/>
                  </a:lnTo>
                  <a:cubicBezTo>
                    <a:pt x="5010238" y="513665"/>
                    <a:pt x="4938079" y="608734"/>
                    <a:pt x="4844272" y="665018"/>
                  </a:cubicBezTo>
                  <a:cubicBezTo>
                    <a:pt x="4694181" y="755072"/>
                    <a:pt x="4460963" y="817418"/>
                    <a:pt x="4345508" y="886691"/>
                  </a:cubicBezTo>
                  <a:cubicBezTo>
                    <a:pt x="4230053" y="955964"/>
                    <a:pt x="4213889" y="1048327"/>
                    <a:pt x="4151544" y="1080654"/>
                  </a:cubicBezTo>
                  <a:cubicBezTo>
                    <a:pt x="4089199" y="1112981"/>
                    <a:pt x="4082271" y="1076036"/>
                    <a:pt x="3971435" y="1080654"/>
                  </a:cubicBezTo>
                  <a:cubicBezTo>
                    <a:pt x="3860599" y="1085272"/>
                    <a:pt x="3611217" y="1103746"/>
                    <a:pt x="3486526" y="1108364"/>
                  </a:cubicBezTo>
                  <a:cubicBezTo>
                    <a:pt x="3361835" y="1112982"/>
                    <a:pt x="3382617" y="1101437"/>
                    <a:pt x="3223290" y="1108364"/>
                  </a:cubicBezTo>
                  <a:cubicBezTo>
                    <a:pt x="3063963" y="1115291"/>
                    <a:pt x="2710671" y="1168400"/>
                    <a:pt x="2530562" y="1149927"/>
                  </a:cubicBezTo>
                  <a:cubicBezTo>
                    <a:pt x="2350453" y="1131454"/>
                    <a:pt x="2228071" y="1016000"/>
                    <a:pt x="2142635" y="997527"/>
                  </a:cubicBezTo>
                  <a:cubicBezTo>
                    <a:pt x="2057199" y="979054"/>
                    <a:pt x="2087217" y="1050636"/>
                    <a:pt x="2017944" y="1039091"/>
                  </a:cubicBezTo>
                  <a:cubicBezTo>
                    <a:pt x="1948671" y="1027546"/>
                    <a:pt x="1874781" y="939800"/>
                    <a:pt x="1726999" y="928254"/>
                  </a:cubicBezTo>
                  <a:cubicBezTo>
                    <a:pt x="1579217" y="916708"/>
                    <a:pt x="1269798" y="939800"/>
                    <a:pt x="1131253" y="969818"/>
                  </a:cubicBezTo>
                  <a:cubicBezTo>
                    <a:pt x="992708" y="999836"/>
                    <a:pt x="995017" y="1071419"/>
                    <a:pt x="895726" y="1108364"/>
                  </a:cubicBezTo>
                  <a:cubicBezTo>
                    <a:pt x="796435" y="1145309"/>
                    <a:pt x="653272" y="1154546"/>
                    <a:pt x="535508" y="1191491"/>
                  </a:cubicBezTo>
                  <a:cubicBezTo>
                    <a:pt x="417744" y="1228436"/>
                    <a:pt x="350780" y="1295400"/>
                    <a:pt x="189144" y="1330036"/>
                  </a:cubicBezTo>
                  <a:cubicBezTo>
                    <a:pt x="148735" y="1338695"/>
                    <a:pt x="96203" y="1308100"/>
                    <a:pt x="38476" y="1267149"/>
                  </a:cubicBezTo>
                  <a:lnTo>
                    <a:pt x="0" y="1238995"/>
                  </a:lnTo>
                  <a:lnTo>
                    <a:pt x="0" y="121717"/>
                  </a:lnTo>
                  <a:lnTo>
                    <a:pt x="19548" y="121309"/>
                  </a:lnTo>
                  <a:cubicBezTo>
                    <a:pt x="177238" y="124331"/>
                    <a:pt x="369542" y="156442"/>
                    <a:pt x="466235" y="193964"/>
                  </a:cubicBezTo>
                  <a:cubicBezTo>
                    <a:pt x="620944" y="254000"/>
                    <a:pt x="653272" y="464127"/>
                    <a:pt x="729472" y="512618"/>
                  </a:cubicBezTo>
                  <a:cubicBezTo>
                    <a:pt x="805672" y="561109"/>
                    <a:pt x="798744" y="457200"/>
                    <a:pt x="923435" y="484909"/>
                  </a:cubicBezTo>
                  <a:cubicBezTo>
                    <a:pt x="1048126" y="512618"/>
                    <a:pt x="1228235" y="674255"/>
                    <a:pt x="1477617" y="678873"/>
                  </a:cubicBezTo>
                  <a:cubicBezTo>
                    <a:pt x="1726999" y="683491"/>
                    <a:pt x="2101072" y="577273"/>
                    <a:pt x="2419726" y="512618"/>
                  </a:cubicBezTo>
                  <a:cubicBezTo>
                    <a:pt x="2738380" y="447963"/>
                    <a:pt x="3207126" y="307109"/>
                    <a:pt x="3389544" y="290945"/>
                  </a:cubicBezTo>
                  <a:cubicBezTo>
                    <a:pt x="3571962" y="274781"/>
                    <a:pt x="3424180" y="420254"/>
                    <a:pt x="3514235" y="415636"/>
                  </a:cubicBezTo>
                  <a:cubicBezTo>
                    <a:pt x="3604290" y="411018"/>
                    <a:pt x="3802872" y="332509"/>
                    <a:pt x="3929872" y="263236"/>
                  </a:cubicBezTo>
                  <a:cubicBezTo>
                    <a:pt x="4056872" y="193963"/>
                    <a:pt x="4160781" y="0"/>
                    <a:pt x="427623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" name="任意形状 5"/>
            <p:cNvSpPr/>
            <p:nvPr userDrawn="1"/>
          </p:nvSpPr>
          <p:spPr>
            <a:xfrm>
              <a:off x="5743205" y="5477571"/>
              <a:ext cx="3959039" cy="712575"/>
            </a:xfrm>
            <a:custGeom>
              <a:avLst/>
              <a:gdLst>
                <a:gd name="connsiteX0" fmla="*/ 239912 w 3530860"/>
                <a:gd name="connsiteY0" fmla="*/ 926 h 1202770"/>
                <a:gd name="connsiteX1" fmla="*/ 664316 w 3530860"/>
                <a:gd name="connsiteY1" fmla="*/ 93794 h 1202770"/>
                <a:gd name="connsiteX2" fmla="*/ 1606425 w 3530860"/>
                <a:gd name="connsiteY2" fmla="*/ 273903 h 1202770"/>
                <a:gd name="connsiteX3" fmla="*/ 2700934 w 3530860"/>
                <a:gd name="connsiteY3" fmla="*/ 412448 h 1202770"/>
                <a:gd name="connsiteX4" fmla="*/ 2784061 w 3530860"/>
                <a:gd name="connsiteY4" fmla="*/ 592557 h 1202770"/>
                <a:gd name="connsiteX5" fmla="*/ 3324388 w 3530860"/>
                <a:gd name="connsiteY5" fmla="*/ 564848 h 1202770"/>
                <a:gd name="connsiteX6" fmla="*/ 3483716 w 3530860"/>
                <a:gd name="connsiteY6" fmla="*/ 663562 h 1202770"/>
                <a:gd name="connsiteX7" fmla="*/ 3530860 w 3530860"/>
                <a:gd name="connsiteY7" fmla="*/ 705992 h 1202770"/>
                <a:gd name="connsiteX8" fmla="*/ 3474191 w 3530860"/>
                <a:gd name="connsiteY8" fmla="*/ 745823 h 1202770"/>
                <a:gd name="connsiteX9" fmla="*/ 3227407 w 3530860"/>
                <a:gd name="connsiteY9" fmla="*/ 897357 h 1202770"/>
                <a:gd name="connsiteX10" fmla="*/ 2700934 w 3530860"/>
                <a:gd name="connsiteY10" fmla="*/ 1008194 h 1202770"/>
                <a:gd name="connsiteX11" fmla="*/ 2174461 w 3530860"/>
                <a:gd name="connsiteY11" fmla="*/ 1202157 h 1202770"/>
                <a:gd name="connsiteX12" fmla="*/ 1537152 w 3530860"/>
                <a:gd name="connsiteY12" fmla="*/ 938921 h 1202770"/>
                <a:gd name="connsiteX13" fmla="*/ 692025 w 3530860"/>
                <a:gd name="connsiteY13" fmla="*/ 675685 h 1202770"/>
                <a:gd name="connsiteX14" fmla="*/ 193261 w 3530860"/>
                <a:gd name="connsiteY14" fmla="*/ 163067 h 1202770"/>
                <a:gd name="connsiteX15" fmla="*/ 25599 w 3530860"/>
                <a:gd name="connsiteY15" fmla="*/ 85351 h 1202770"/>
                <a:gd name="connsiteX16" fmla="*/ 0 w 3530860"/>
                <a:gd name="connsiteY16" fmla="*/ 77785 h 1202770"/>
                <a:gd name="connsiteX17" fmla="*/ 16074 w 3530860"/>
                <a:gd name="connsiteY17" fmla="*/ 64353 h 1202770"/>
                <a:gd name="connsiteX18" fmla="*/ 123988 w 3530860"/>
                <a:gd name="connsiteY18" fmla="*/ 10667 h 1202770"/>
                <a:gd name="connsiteX19" fmla="*/ 239912 w 3530860"/>
                <a:gd name="connsiteY19" fmla="*/ 926 h 1202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30860" h="1202770">
                  <a:moveTo>
                    <a:pt x="239912" y="926"/>
                  </a:moveTo>
                  <a:cubicBezTo>
                    <a:pt x="356052" y="8502"/>
                    <a:pt x="479011" y="60889"/>
                    <a:pt x="664316" y="93794"/>
                  </a:cubicBezTo>
                  <a:cubicBezTo>
                    <a:pt x="911389" y="137667"/>
                    <a:pt x="1266989" y="220794"/>
                    <a:pt x="1606425" y="273903"/>
                  </a:cubicBezTo>
                  <a:cubicBezTo>
                    <a:pt x="1945861" y="327012"/>
                    <a:pt x="2504661" y="359339"/>
                    <a:pt x="2700934" y="412448"/>
                  </a:cubicBezTo>
                  <a:cubicBezTo>
                    <a:pt x="2897207" y="465557"/>
                    <a:pt x="2680152" y="567157"/>
                    <a:pt x="2784061" y="592557"/>
                  </a:cubicBezTo>
                  <a:cubicBezTo>
                    <a:pt x="2887970" y="617957"/>
                    <a:pt x="3181224" y="534830"/>
                    <a:pt x="3324388" y="564848"/>
                  </a:cubicBezTo>
                  <a:cubicBezTo>
                    <a:pt x="3395970" y="579857"/>
                    <a:pt x="3439843" y="620844"/>
                    <a:pt x="3483716" y="663562"/>
                  </a:cubicBezTo>
                  <a:lnTo>
                    <a:pt x="3530860" y="705992"/>
                  </a:lnTo>
                  <a:lnTo>
                    <a:pt x="3474191" y="745823"/>
                  </a:lnTo>
                  <a:cubicBezTo>
                    <a:pt x="3394238" y="803839"/>
                    <a:pt x="3310534" y="863875"/>
                    <a:pt x="3227407" y="897357"/>
                  </a:cubicBezTo>
                  <a:cubicBezTo>
                    <a:pt x="3061153" y="964321"/>
                    <a:pt x="2876425" y="957394"/>
                    <a:pt x="2700934" y="1008194"/>
                  </a:cubicBezTo>
                  <a:cubicBezTo>
                    <a:pt x="2525443" y="1058994"/>
                    <a:pt x="2368425" y="1213702"/>
                    <a:pt x="2174461" y="1202157"/>
                  </a:cubicBezTo>
                  <a:cubicBezTo>
                    <a:pt x="1980497" y="1190612"/>
                    <a:pt x="1784225" y="1026666"/>
                    <a:pt x="1537152" y="938921"/>
                  </a:cubicBezTo>
                  <a:cubicBezTo>
                    <a:pt x="1290079" y="851176"/>
                    <a:pt x="916007" y="804994"/>
                    <a:pt x="692025" y="675685"/>
                  </a:cubicBezTo>
                  <a:cubicBezTo>
                    <a:pt x="468043" y="546376"/>
                    <a:pt x="391843" y="287758"/>
                    <a:pt x="193261" y="163067"/>
                  </a:cubicBezTo>
                  <a:cubicBezTo>
                    <a:pt x="143616" y="131894"/>
                    <a:pt x="86321" y="106783"/>
                    <a:pt x="25599" y="85351"/>
                  </a:cubicBezTo>
                  <a:lnTo>
                    <a:pt x="0" y="77785"/>
                  </a:lnTo>
                  <a:lnTo>
                    <a:pt x="16074" y="64353"/>
                  </a:lnTo>
                  <a:cubicBezTo>
                    <a:pt x="49376" y="39675"/>
                    <a:pt x="84734" y="20481"/>
                    <a:pt x="123988" y="10667"/>
                  </a:cubicBezTo>
                  <a:cubicBezTo>
                    <a:pt x="163243" y="854"/>
                    <a:pt x="201198" y="-1600"/>
                    <a:pt x="239912" y="9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形状 6"/>
            <p:cNvSpPr/>
            <p:nvPr userDrawn="1"/>
          </p:nvSpPr>
          <p:spPr>
            <a:xfrm>
              <a:off x="9702245" y="5734152"/>
              <a:ext cx="1910118" cy="332679"/>
            </a:xfrm>
            <a:custGeom>
              <a:avLst/>
              <a:gdLst>
                <a:gd name="connsiteX0" fmla="*/ 1125297 w 1703535"/>
                <a:gd name="connsiteY0" fmla="*/ 143 h 561535"/>
                <a:gd name="connsiteX1" fmla="*/ 1262110 w 1703535"/>
                <a:gd name="connsiteY1" fmla="*/ 20925 h 561535"/>
                <a:gd name="connsiteX2" fmla="*/ 1456074 w 1703535"/>
                <a:gd name="connsiteY2" fmla="*/ 214889 h 561535"/>
                <a:gd name="connsiteX3" fmla="*/ 1691601 w 1703535"/>
                <a:gd name="connsiteY3" fmla="*/ 394998 h 561535"/>
                <a:gd name="connsiteX4" fmla="*/ 1703535 w 1703535"/>
                <a:gd name="connsiteY4" fmla="*/ 402494 h 561535"/>
                <a:gd name="connsiteX5" fmla="*/ 1629797 w 1703535"/>
                <a:gd name="connsiteY5" fmla="*/ 437536 h 561535"/>
                <a:gd name="connsiteX6" fmla="*/ 1414510 w 1703535"/>
                <a:gd name="connsiteY6" fmla="*/ 561252 h 561535"/>
                <a:gd name="connsiteX7" fmla="*/ 1054292 w 1703535"/>
                <a:gd name="connsiteY7" fmla="*/ 436561 h 561535"/>
                <a:gd name="connsiteX8" fmla="*/ 791056 w 1703535"/>
                <a:gd name="connsiteY8" fmla="*/ 505834 h 561535"/>
                <a:gd name="connsiteX9" fmla="*/ 652510 w 1703535"/>
                <a:gd name="connsiteY9" fmla="*/ 394998 h 561535"/>
                <a:gd name="connsiteX10" fmla="*/ 112183 w 1703535"/>
                <a:gd name="connsiteY10" fmla="*/ 339580 h 561535"/>
                <a:gd name="connsiteX11" fmla="*/ 22128 w 1703535"/>
                <a:gd name="connsiteY11" fmla="*/ 292821 h 561535"/>
                <a:gd name="connsiteX12" fmla="*/ 0 w 1703535"/>
                <a:gd name="connsiteY12" fmla="*/ 272905 h 561535"/>
                <a:gd name="connsiteX13" fmla="*/ 59904 w 1703535"/>
                <a:gd name="connsiteY13" fmla="*/ 230800 h 561535"/>
                <a:gd name="connsiteX14" fmla="*/ 167601 w 1703535"/>
                <a:gd name="connsiteY14" fmla="*/ 173325 h 561535"/>
                <a:gd name="connsiteX15" fmla="*/ 513965 w 1703535"/>
                <a:gd name="connsiteY15" fmla="*/ 159470 h 561535"/>
                <a:gd name="connsiteX16" fmla="*/ 957310 w 1703535"/>
                <a:gd name="connsiteY16" fmla="*/ 20925 h 561535"/>
                <a:gd name="connsiteX17" fmla="*/ 1125297 w 1703535"/>
                <a:gd name="connsiteY17" fmla="*/ 143 h 561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03535" h="561535">
                  <a:moveTo>
                    <a:pt x="1125297" y="143"/>
                  </a:moveTo>
                  <a:cubicBezTo>
                    <a:pt x="1175519" y="-1011"/>
                    <a:pt x="1220546" y="4762"/>
                    <a:pt x="1262110" y="20925"/>
                  </a:cubicBezTo>
                  <a:cubicBezTo>
                    <a:pt x="1345237" y="53252"/>
                    <a:pt x="1384492" y="152544"/>
                    <a:pt x="1456074" y="214889"/>
                  </a:cubicBezTo>
                  <a:cubicBezTo>
                    <a:pt x="1527656" y="277234"/>
                    <a:pt x="1555365" y="309562"/>
                    <a:pt x="1691601" y="394998"/>
                  </a:cubicBezTo>
                  <a:lnTo>
                    <a:pt x="1703535" y="402494"/>
                  </a:lnTo>
                  <a:lnTo>
                    <a:pt x="1629797" y="437536"/>
                  </a:lnTo>
                  <a:cubicBezTo>
                    <a:pt x="1550891" y="488516"/>
                    <a:pt x="1497637" y="556057"/>
                    <a:pt x="1414510" y="561252"/>
                  </a:cubicBezTo>
                  <a:cubicBezTo>
                    <a:pt x="1303674" y="568179"/>
                    <a:pt x="1158201" y="445797"/>
                    <a:pt x="1054292" y="436561"/>
                  </a:cubicBezTo>
                  <a:cubicBezTo>
                    <a:pt x="950383" y="427325"/>
                    <a:pt x="858020" y="512761"/>
                    <a:pt x="791056" y="505834"/>
                  </a:cubicBezTo>
                  <a:cubicBezTo>
                    <a:pt x="724092" y="498907"/>
                    <a:pt x="765656" y="422707"/>
                    <a:pt x="652510" y="394998"/>
                  </a:cubicBezTo>
                  <a:cubicBezTo>
                    <a:pt x="539364" y="367289"/>
                    <a:pt x="255347" y="383453"/>
                    <a:pt x="112183" y="339580"/>
                  </a:cubicBezTo>
                  <a:cubicBezTo>
                    <a:pt x="76392" y="328612"/>
                    <a:pt x="47528" y="312015"/>
                    <a:pt x="22128" y="292821"/>
                  </a:cubicBezTo>
                  <a:lnTo>
                    <a:pt x="0" y="272905"/>
                  </a:lnTo>
                  <a:lnTo>
                    <a:pt x="59904" y="230800"/>
                  </a:lnTo>
                  <a:cubicBezTo>
                    <a:pt x="97462" y="206374"/>
                    <a:pt x="133542" y="186025"/>
                    <a:pt x="167601" y="173325"/>
                  </a:cubicBezTo>
                  <a:cubicBezTo>
                    <a:pt x="303837" y="122525"/>
                    <a:pt x="382347" y="184870"/>
                    <a:pt x="513965" y="159470"/>
                  </a:cubicBezTo>
                  <a:cubicBezTo>
                    <a:pt x="645583" y="134070"/>
                    <a:pt x="832619" y="44016"/>
                    <a:pt x="957310" y="20925"/>
                  </a:cubicBezTo>
                  <a:cubicBezTo>
                    <a:pt x="1019656" y="9380"/>
                    <a:pt x="1075074" y="1298"/>
                    <a:pt x="1125297" y="1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形状 7"/>
            <p:cNvSpPr/>
            <p:nvPr userDrawn="1"/>
          </p:nvSpPr>
          <p:spPr>
            <a:xfrm>
              <a:off x="11612362" y="5920949"/>
              <a:ext cx="579637" cy="228574"/>
            </a:xfrm>
            <a:custGeom>
              <a:avLst/>
              <a:gdLst>
                <a:gd name="connsiteX0" fmla="*/ 516948 w 516948"/>
                <a:gd name="connsiteY0" fmla="*/ 0 h 385814"/>
                <a:gd name="connsiteX1" fmla="*/ 516948 w 516948"/>
                <a:gd name="connsiteY1" fmla="*/ 385814 h 385814"/>
                <a:gd name="connsiteX2" fmla="*/ 415392 w 516948"/>
                <a:gd name="connsiteY2" fmla="*/ 335249 h 385814"/>
                <a:gd name="connsiteX3" fmla="*/ 44134 w 516948"/>
                <a:gd name="connsiteY3" fmla="*/ 114916 h 385814"/>
                <a:gd name="connsiteX4" fmla="*/ 0 w 516948"/>
                <a:gd name="connsiteY4" fmla="*/ 87194 h 385814"/>
                <a:gd name="connsiteX5" fmla="*/ 15775 w 516948"/>
                <a:gd name="connsiteY5" fmla="*/ 79698 h 385814"/>
                <a:gd name="connsiteX6" fmla="*/ 480132 w 516948"/>
                <a:gd name="connsiteY6" fmla="*/ 11033 h 385814"/>
                <a:gd name="connsiteX7" fmla="*/ 516948 w 516948"/>
                <a:gd name="connsiteY7" fmla="*/ 0 h 38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6948" h="385814">
                  <a:moveTo>
                    <a:pt x="516948" y="0"/>
                  </a:moveTo>
                  <a:lnTo>
                    <a:pt x="516948" y="385814"/>
                  </a:lnTo>
                  <a:lnTo>
                    <a:pt x="415392" y="335249"/>
                  </a:lnTo>
                  <a:cubicBezTo>
                    <a:pt x="282619" y="263722"/>
                    <a:pt x="145336" y="178439"/>
                    <a:pt x="44134" y="114916"/>
                  </a:cubicBezTo>
                  <a:lnTo>
                    <a:pt x="0" y="87194"/>
                  </a:lnTo>
                  <a:lnTo>
                    <a:pt x="15775" y="79698"/>
                  </a:lnTo>
                  <a:cubicBezTo>
                    <a:pt x="134981" y="43330"/>
                    <a:pt x="353191" y="40551"/>
                    <a:pt x="480132" y="11033"/>
                  </a:cubicBezTo>
                  <a:lnTo>
                    <a:pt x="516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任意形状 8"/>
            <p:cNvSpPr/>
            <p:nvPr userDrawn="1"/>
          </p:nvSpPr>
          <p:spPr>
            <a:xfrm>
              <a:off x="0" y="4949130"/>
              <a:ext cx="12191999" cy="1023477"/>
            </a:xfrm>
            <a:custGeom>
              <a:avLst/>
              <a:gdLst>
                <a:gd name="connsiteX0" fmla="*/ 4175722 w 10873408"/>
                <a:gd name="connsiteY0" fmla="*/ 2061 h 1727548"/>
                <a:gd name="connsiteX1" fmla="*/ 4220817 w 10873408"/>
                <a:gd name="connsiteY1" fmla="*/ 2088 h 1727548"/>
                <a:gd name="connsiteX2" fmla="*/ 4608744 w 10873408"/>
                <a:gd name="connsiteY2" fmla="*/ 320743 h 1727548"/>
                <a:gd name="connsiteX3" fmla="*/ 5135217 w 10873408"/>
                <a:gd name="connsiteY3" fmla="*/ 390015 h 1727548"/>
                <a:gd name="connsiteX4" fmla="*/ 5689399 w 10873408"/>
                <a:gd name="connsiteY4" fmla="*/ 542415 h 1727548"/>
                <a:gd name="connsiteX5" fmla="*/ 6437544 w 10873408"/>
                <a:gd name="connsiteY5" fmla="*/ 528561 h 1727548"/>
                <a:gd name="connsiteX6" fmla="*/ 6853181 w 10873408"/>
                <a:gd name="connsiteY6" fmla="*/ 653252 h 1727548"/>
                <a:gd name="connsiteX7" fmla="*/ 7268817 w 10873408"/>
                <a:gd name="connsiteY7" fmla="*/ 570124 h 1727548"/>
                <a:gd name="connsiteX8" fmla="*/ 7753726 w 10873408"/>
                <a:gd name="connsiteY8" fmla="*/ 597834 h 1727548"/>
                <a:gd name="connsiteX9" fmla="*/ 8127799 w 10873408"/>
                <a:gd name="connsiteY9" fmla="*/ 694815 h 1727548"/>
                <a:gd name="connsiteX10" fmla="*/ 8501872 w 10873408"/>
                <a:gd name="connsiteY10" fmla="*/ 528561 h 1727548"/>
                <a:gd name="connsiteX11" fmla="*/ 8751253 w 10873408"/>
                <a:gd name="connsiteY11" fmla="*/ 334597 h 1727548"/>
                <a:gd name="connsiteX12" fmla="*/ 9139181 w 10873408"/>
                <a:gd name="connsiteY12" fmla="*/ 293034 h 1727548"/>
                <a:gd name="connsiteX13" fmla="*/ 9471690 w 10873408"/>
                <a:gd name="connsiteY13" fmla="*/ 500852 h 1727548"/>
                <a:gd name="connsiteX14" fmla="*/ 10039726 w 10873408"/>
                <a:gd name="connsiteY14" fmla="*/ 403870 h 1727548"/>
                <a:gd name="connsiteX15" fmla="*/ 10247544 w 10873408"/>
                <a:gd name="connsiteY15" fmla="*/ 445434 h 1727548"/>
                <a:gd name="connsiteX16" fmla="*/ 10399944 w 10873408"/>
                <a:gd name="connsiteY16" fmla="*/ 237615 h 1727548"/>
                <a:gd name="connsiteX17" fmla="*/ 10732453 w 10873408"/>
                <a:gd name="connsiteY17" fmla="*/ 473143 h 1727548"/>
                <a:gd name="connsiteX18" fmla="*/ 10843181 w 10873408"/>
                <a:gd name="connsiteY18" fmla="*/ 479421 h 1727548"/>
                <a:gd name="connsiteX19" fmla="*/ 10873408 w 10873408"/>
                <a:gd name="connsiteY19" fmla="*/ 474933 h 1727548"/>
                <a:gd name="connsiteX20" fmla="*/ 10873408 w 10873408"/>
                <a:gd name="connsiteY20" fmla="*/ 1640354 h 1727548"/>
                <a:gd name="connsiteX21" fmla="*/ 10836592 w 10873408"/>
                <a:gd name="connsiteY21" fmla="*/ 1651387 h 1727548"/>
                <a:gd name="connsiteX22" fmla="*/ 10372235 w 10873408"/>
                <a:gd name="connsiteY22" fmla="*/ 1720052 h 1727548"/>
                <a:gd name="connsiteX23" fmla="*/ 10356460 w 10873408"/>
                <a:gd name="connsiteY23" fmla="*/ 1727548 h 1727548"/>
                <a:gd name="connsiteX24" fmla="*/ 10344526 w 10873408"/>
                <a:gd name="connsiteY24" fmla="*/ 1720052 h 1727548"/>
                <a:gd name="connsiteX25" fmla="*/ 10108999 w 10873408"/>
                <a:gd name="connsiteY25" fmla="*/ 1539943 h 1727548"/>
                <a:gd name="connsiteX26" fmla="*/ 9915035 w 10873408"/>
                <a:gd name="connsiteY26" fmla="*/ 1345979 h 1727548"/>
                <a:gd name="connsiteX27" fmla="*/ 9610235 w 10873408"/>
                <a:gd name="connsiteY27" fmla="*/ 1345979 h 1727548"/>
                <a:gd name="connsiteX28" fmla="*/ 9166890 w 10873408"/>
                <a:gd name="connsiteY28" fmla="*/ 1484524 h 1727548"/>
                <a:gd name="connsiteX29" fmla="*/ 8820526 w 10873408"/>
                <a:gd name="connsiteY29" fmla="*/ 1498379 h 1727548"/>
                <a:gd name="connsiteX30" fmla="*/ 8712829 w 10873408"/>
                <a:gd name="connsiteY30" fmla="*/ 1555854 h 1727548"/>
                <a:gd name="connsiteX31" fmla="*/ 8652925 w 10873408"/>
                <a:gd name="connsiteY31" fmla="*/ 1597959 h 1727548"/>
                <a:gd name="connsiteX32" fmla="*/ 8605781 w 10873408"/>
                <a:gd name="connsiteY32" fmla="*/ 1555529 h 1727548"/>
                <a:gd name="connsiteX33" fmla="*/ 8446453 w 10873408"/>
                <a:gd name="connsiteY33" fmla="*/ 1456815 h 1727548"/>
                <a:gd name="connsiteX34" fmla="*/ 7906126 w 10873408"/>
                <a:gd name="connsiteY34" fmla="*/ 1484524 h 1727548"/>
                <a:gd name="connsiteX35" fmla="*/ 7822999 w 10873408"/>
                <a:gd name="connsiteY35" fmla="*/ 1304415 h 1727548"/>
                <a:gd name="connsiteX36" fmla="*/ 6728490 w 10873408"/>
                <a:gd name="connsiteY36" fmla="*/ 1165870 h 1727548"/>
                <a:gd name="connsiteX37" fmla="*/ 5786381 w 10873408"/>
                <a:gd name="connsiteY37" fmla="*/ 985761 h 1727548"/>
                <a:gd name="connsiteX38" fmla="*/ 5246053 w 10873408"/>
                <a:gd name="connsiteY38" fmla="*/ 902634 h 1727548"/>
                <a:gd name="connsiteX39" fmla="*/ 5138139 w 10873408"/>
                <a:gd name="connsiteY39" fmla="*/ 956320 h 1727548"/>
                <a:gd name="connsiteX40" fmla="*/ 5122065 w 10873408"/>
                <a:gd name="connsiteY40" fmla="*/ 969752 h 1727548"/>
                <a:gd name="connsiteX41" fmla="*/ 4959438 w 10873408"/>
                <a:gd name="connsiteY41" fmla="*/ 921684 h 1727548"/>
                <a:gd name="connsiteX42" fmla="*/ 4622599 w 10873408"/>
                <a:gd name="connsiteY42" fmla="*/ 819506 h 1727548"/>
                <a:gd name="connsiteX43" fmla="*/ 4276235 w 10873408"/>
                <a:gd name="connsiteY43" fmla="*/ 556270 h 1727548"/>
                <a:gd name="connsiteX44" fmla="*/ 3929872 w 10873408"/>
                <a:gd name="connsiteY44" fmla="*/ 819506 h 1727548"/>
                <a:gd name="connsiteX45" fmla="*/ 3514235 w 10873408"/>
                <a:gd name="connsiteY45" fmla="*/ 971906 h 1727548"/>
                <a:gd name="connsiteX46" fmla="*/ 3389544 w 10873408"/>
                <a:gd name="connsiteY46" fmla="*/ 847215 h 1727548"/>
                <a:gd name="connsiteX47" fmla="*/ 2419726 w 10873408"/>
                <a:gd name="connsiteY47" fmla="*/ 1068888 h 1727548"/>
                <a:gd name="connsiteX48" fmla="*/ 1477617 w 10873408"/>
                <a:gd name="connsiteY48" fmla="*/ 1235143 h 1727548"/>
                <a:gd name="connsiteX49" fmla="*/ 923435 w 10873408"/>
                <a:gd name="connsiteY49" fmla="*/ 1041179 h 1727548"/>
                <a:gd name="connsiteX50" fmla="*/ 729472 w 10873408"/>
                <a:gd name="connsiteY50" fmla="*/ 1068888 h 1727548"/>
                <a:gd name="connsiteX51" fmla="*/ 466235 w 10873408"/>
                <a:gd name="connsiteY51" fmla="*/ 750234 h 1727548"/>
                <a:gd name="connsiteX52" fmla="*/ 19548 w 10873408"/>
                <a:gd name="connsiteY52" fmla="*/ 677579 h 1727548"/>
                <a:gd name="connsiteX53" fmla="*/ 0 w 10873408"/>
                <a:gd name="connsiteY53" fmla="*/ 677987 h 1727548"/>
                <a:gd name="connsiteX54" fmla="*/ 0 w 10873408"/>
                <a:gd name="connsiteY54" fmla="*/ 147146 h 1727548"/>
                <a:gd name="connsiteX55" fmla="*/ 57661 w 10873408"/>
                <a:gd name="connsiteY55" fmla="*/ 239983 h 1727548"/>
                <a:gd name="connsiteX56" fmla="*/ 216853 w 10873408"/>
                <a:gd name="connsiteY56" fmla="*/ 459288 h 1727548"/>
                <a:gd name="connsiteX57" fmla="*/ 493944 w 10873408"/>
                <a:gd name="connsiteY57" fmla="*/ 514706 h 1727548"/>
                <a:gd name="connsiteX58" fmla="*/ 881872 w 10873408"/>
                <a:gd name="connsiteY58" fmla="*/ 708670 h 1727548"/>
                <a:gd name="connsiteX59" fmla="*/ 1145108 w 10873408"/>
                <a:gd name="connsiteY59" fmla="*/ 805652 h 1727548"/>
                <a:gd name="connsiteX60" fmla="*/ 1283653 w 10873408"/>
                <a:gd name="connsiteY60" fmla="*/ 958052 h 1727548"/>
                <a:gd name="connsiteX61" fmla="*/ 1533035 w 10873408"/>
                <a:gd name="connsiteY61" fmla="*/ 944197 h 1727548"/>
                <a:gd name="connsiteX62" fmla="*/ 1671581 w 10873408"/>
                <a:gd name="connsiteY62" fmla="*/ 833361 h 1727548"/>
                <a:gd name="connsiteX63" fmla="*/ 1837835 w 10873408"/>
                <a:gd name="connsiteY63" fmla="*/ 680961 h 1727548"/>
                <a:gd name="connsiteX64" fmla="*/ 1976381 w 10873408"/>
                <a:gd name="connsiteY64" fmla="*/ 764088 h 1727548"/>
                <a:gd name="connsiteX65" fmla="*/ 2239617 w 10873408"/>
                <a:gd name="connsiteY65" fmla="*/ 653252 h 1727548"/>
                <a:gd name="connsiteX66" fmla="*/ 2405872 w 10873408"/>
                <a:gd name="connsiteY66" fmla="*/ 750234 h 1727548"/>
                <a:gd name="connsiteX67" fmla="*/ 2669108 w 10873408"/>
                <a:gd name="connsiteY67" fmla="*/ 528561 h 1727548"/>
                <a:gd name="connsiteX68" fmla="*/ 2890781 w 10873408"/>
                <a:gd name="connsiteY68" fmla="*/ 556270 h 1727548"/>
                <a:gd name="connsiteX69" fmla="*/ 3098599 w 10873408"/>
                <a:gd name="connsiteY69" fmla="*/ 459288 h 1727548"/>
                <a:gd name="connsiteX70" fmla="*/ 3209435 w 10873408"/>
                <a:gd name="connsiteY70" fmla="*/ 459288 h 1727548"/>
                <a:gd name="connsiteX71" fmla="*/ 3403399 w 10873408"/>
                <a:gd name="connsiteY71" fmla="*/ 320743 h 1727548"/>
                <a:gd name="connsiteX72" fmla="*/ 3500381 w 10873408"/>
                <a:gd name="connsiteY72" fmla="*/ 168343 h 1727548"/>
                <a:gd name="connsiteX73" fmla="*/ 3874453 w 10873408"/>
                <a:gd name="connsiteY73" fmla="*/ 182197 h 1727548"/>
                <a:gd name="connsiteX74" fmla="*/ 4175722 w 10873408"/>
                <a:gd name="connsiteY74" fmla="*/ 2061 h 172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873408" h="1727548">
                  <a:moveTo>
                    <a:pt x="4175722" y="2061"/>
                  </a:moveTo>
                  <a:cubicBezTo>
                    <a:pt x="4190510" y="-582"/>
                    <a:pt x="4205519" y="-798"/>
                    <a:pt x="4220817" y="2088"/>
                  </a:cubicBezTo>
                  <a:cubicBezTo>
                    <a:pt x="4343199" y="25179"/>
                    <a:pt x="4456344" y="256088"/>
                    <a:pt x="4608744" y="320743"/>
                  </a:cubicBezTo>
                  <a:cubicBezTo>
                    <a:pt x="4761144" y="385398"/>
                    <a:pt x="4955108" y="353070"/>
                    <a:pt x="5135217" y="390015"/>
                  </a:cubicBezTo>
                  <a:cubicBezTo>
                    <a:pt x="5315326" y="426960"/>
                    <a:pt x="5472345" y="519324"/>
                    <a:pt x="5689399" y="542415"/>
                  </a:cubicBezTo>
                  <a:cubicBezTo>
                    <a:pt x="5906453" y="565506"/>
                    <a:pt x="6243580" y="510088"/>
                    <a:pt x="6437544" y="528561"/>
                  </a:cubicBezTo>
                  <a:cubicBezTo>
                    <a:pt x="6631508" y="547034"/>
                    <a:pt x="6714636" y="646325"/>
                    <a:pt x="6853181" y="653252"/>
                  </a:cubicBezTo>
                  <a:cubicBezTo>
                    <a:pt x="6991727" y="660179"/>
                    <a:pt x="7118726" y="579360"/>
                    <a:pt x="7268817" y="570124"/>
                  </a:cubicBezTo>
                  <a:cubicBezTo>
                    <a:pt x="7418908" y="560888"/>
                    <a:pt x="7610562" y="577052"/>
                    <a:pt x="7753726" y="597834"/>
                  </a:cubicBezTo>
                  <a:cubicBezTo>
                    <a:pt x="7896890" y="618616"/>
                    <a:pt x="8003108" y="706360"/>
                    <a:pt x="8127799" y="694815"/>
                  </a:cubicBezTo>
                  <a:cubicBezTo>
                    <a:pt x="8252490" y="683270"/>
                    <a:pt x="8397963" y="588597"/>
                    <a:pt x="8501872" y="528561"/>
                  </a:cubicBezTo>
                  <a:cubicBezTo>
                    <a:pt x="8605781" y="468525"/>
                    <a:pt x="8645035" y="373851"/>
                    <a:pt x="8751253" y="334597"/>
                  </a:cubicBezTo>
                  <a:cubicBezTo>
                    <a:pt x="8857471" y="295343"/>
                    <a:pt x="9019108" y="265325"/>
                    <a:pt x="9139181" y="293034"/>
                  </a:cubicBezTo>
                  <a:cubicBezTo>
                    <a:pt x="9259254" y="320743"/>
                    <a:pt x="9321599" y="482379"/>
                    <a:pt x="9471690" y="500852"/>
                  </a:cubicBezTo>
                  <a:cubicBezTo>
                    <a:pt x="9621781" y="519325"/>
                    <a:pt x="9910417" y="413106"/>
                    <a:pt x="10039726" y="403870"/>
                  </a:cubicBezTo>
                  <a:cubicBezTo>
                    <a:pt x="10169035" y="394634"/>
                    <a:pt x="10187508" y="473143"/>
                    <a:pt x="10247544" y="445434"/>
                  </a:cubicBezTo>
                  <a:cubicBezTo>
                    <a:pt x="10307580" y="417725"/>
                    <a:pt x="10319126" y="232997"/>
                    <a:pt x="10399944" y="237615"/>
                  </a:cubicBezTo>
                  <a:cubicBezTo>
                    <a:pt x="10480762" y="242233"/>
                    <a:pt x="10600835" y="436198"/>
                    <a:pt x="10732453" y="473143"/>
                  </a:cubicBezTo>
                  <a:cubicBezTo>
                    <a:pt x="10765357" y="482380"/>
                    <a:pt x="10803169" y="482957"/>
                    <a:pt x="10843181" y="479421"/>
                  </a:cubicBezTo>
                  <a:lnTo>
                    <a:pt x="10873408" y="474933"/>
                  </a:lnTo>
                  <a:lnTo>
                    <a:pt x="10873408" y="1640354"/>
                  </a:lnTo>
                  <a:lnTo>
                    <a:pt x="10836592" y="1651387"/>
                  </a:lnTo>
                  <a:cubicBezTo>
                    <a:pt x="10709651" y="1680905"/>
                    <a:pt x="10491441" y="1683684"/>
                    <a:pt x="10372235" y="1720052"/>
                  </a:cubicBezTo>
                  <a:lnTo>
                    <a:pt x="10356460" y="1727548"/>
                  </a:lnTo>
                  <a:lnTo>
                    <a:pt x="10344526" y="1720052"/>
                  </a:lnTo>
                  <a:cubicBezTo>
                    <a:pt x="10208290" y="1634616"/>
                    <a:pt x="10180581" y="1602288"/>
                    <a:pt x="10108999" y="1539943"/>
                  </a:cubicBezTo>
                  <a:cubicBezTo>
                    <a:pt x="10037417" y="1477598"/>
                    <a:pt x="9998162" y="1378306"/>
                    <a:pt x="9915035" y="1345979"/>
                  </a:cubicBezTo>
                  <a:cubicBezTo>
                    <a:pt x="9831908" y="1313652"/>
                    <a:pt x="9734926" y="1322888"/>
                    <a:pt x="9610235" y="1345979"/>
                  </a:cubicBezTo>
                  <a:cubicBezTo>
                    <a:pt x="9485544" y="1369070"/>
                    <a:pt x="9298508" y="1459124"/>
                    <a:pt x="9166890" y="1484524"/>
                  </a:cubicBezTo>
                  <a:cubicBezTo>
                    <a:pt x="9035272" y="1509924"/>
                    <a:pt x="8956762" y="1447579"/>
                    <a:pt x="8820526" y="1498379"/>
                  </a:cubicBezTo>
                  <a:cubicBezTo>
                    <a:pt x="8786467" y="1511079"/>
                    <a:pt x="8750387" y="1531428"/>
                    <a:pt x="8712829" y="1555854"/>
                  </a:cubicBezTo>
                  <a:lnTo>
                    <a:pt x="8652925" y="1597959"/>
                  </a:lnTo>
                  <a:lnTo>
                    <a:pt x="8605781" y="1555529"/>
                  </a:lnTo>
                  <a:cubicBezTo>
                    <a:pt x="8561908" y="1512811"/>
                    <a:pt x="8518035" y="1471824"/>
                    <a:pt x="8446453" y="1456815"/>
                  </a:cubicBezTo>
                  <a:cubicBezTo>
                    <a:pt x="8303289" y="1426797"/>
                    <a:pt x="8010035" y="1509924"/>
                    <a:pt x="7906126" y="1484524"/>
                  </a:cubicBezTo>
                  <a:cubicBezTo>
                    <a:pt x="7802217" y="1459124"/>
                    <a:pt x="8019272" y="1357524"/>
                    <a:pt x="7822999" y="1304415"/>
                  </a:cubicBezTo>
                  <a:cubicBezTo>
                    <a:pt x="7626726" y="1251306"/>
                    <a:pt x="7067926" y="1218979"/>
                    <a:pt x="6728490" y="1165870"/>
                  </a:cubicBezTo>
                  <a:cubicBezTo>
                    <a:pt x="6389054" y="1112761"/>
                    <a:pt x="6033454" y="1029634"/>
                    <a:pt x="5786381" y="985761"/>
                  </a:cubicBezTo>
                  <a:cubicBezTo>
                    <a:pt x="5539308" y="941888"/>
                    <a:pt x="5403071" y="863380"/>
                    <a:pt x="5246053" y="902634"/>
                  </a:cubicBezTo>
                  <a:cubicBezTo>
                    <a:pt x="5206799" y="912448"/>
                    <a:pt x="5171441" y="931642"/>
                    <a:pt x="5138139" y="956320"/>
                  </a:cubicBezTo>
                  <a:lnTo>
                    <a:pt x="5122065" y="969752"/>
                  </a:lnTo>
                  <a:lnTo>
                    <a:pt x="4959438" y="921684"/>
                  </a:lnTo>
                  <a:cubicBezTo>
                    <a:pt x="4832726" y="888779"/>
                    <a:pt x="4709190" y="861070"/>
                    <a:pt x="4622599" y="819506"/>
                  </a:cubicBezTo>
                  <a:cubicBezTo>
                    <a:pt x="4449417" y="736379"/>
                    <a:pt x="4391689" y="556270"/>
                    <a:pt x="4276235" y="556270"/>
                  </a:cubicBezTo>
                  <a:cubicBezTo>
                    <a:pt x="4160781" y="556270"/>
                    <a:pt x="4056872" y="750233"/>
                    <a:pt x="3929872" y="819506"/>
                  </a:cubicBezTo>
                  <a:cubicBezTo>
                    <a:pt x="3802872" y="888779"/>
                    <a:pt x="3604290" y="967288"/>
                    <a:pt x="3514235" y="971906"/>
                  </a:cubicBezTo>
                  <a:cubicBezTo>
                    <a:pt x="3424180" y="976524"/>
                    <a:pt x="3571962" y="831051"/>
                    <a:pt x="3389544" y="847215"/>
                  </a:cubicBezTo>
                  <a:cubicBezTo>
                    <a:pt x="3207126" y="863379"/>
                    <a:pt x="2738380" y="1004233"/>
                    <a:pt x="2419726" y="1068888"/>
                  </a:cubicBezTo>
                  <a:cubicBezTo>
                    <a:pt x="2101072" y="1133543"/>
                    <a:pt x="1726999" y="1239761"/>
                    <a:pt x="1477617" y="1235143"/>
                  </a:cubicBezTo>
                  <a:cubicBezTo>
                    <a:pt x="1228235" y="1230525"/>
                    <a:pt x="1048126" y="1068888"/>
                    <a:pt x="923435" y="1041179"/>
                  </a:cubicBezTo>
                  <a:cubicBezTo>
                    <a:pt x="798744" y="1013470"/>
                    <a:pt x="805672" y="1117379"/>
                    <a:pt x="729472" y="1068888"/>
                  </a:cubicBezTo>
                  <a:cubicBezTo>
                    <a:pt x="653272" y="1020397"/>
                    <a:pt x="620944" y="810270"/>
                    <a:pt x="466235" y="750234"/>
                  </a:cubicBezTo>
                  <a:cubicBezTo>
                    <a:pt x="369542" y="712712"/>
                    <a:pt x="177238" y="680601"/>
                    <a:pt x="19548" y="677579"/>
                  </a:cubicBezTo>
                  <a:lnTo>
                    <a:pt x="0" y="677987"/>
                  </a:lnTo>
                  <a:lnTo>
                    <a:pt x="0" y="147146"/>
                  </a:lnTo>
                  <a:lnTo>
                    <a:pt x="57661" y="239983"/>
                  </a:lnTo>
                  <a:cubicBezTo>
                    <a:pt x="116733" y="333948"/>
                    <a:pt x="174424" y="420322"/>
                    <a:pt x="216853" y="459288"/>
                  </a:cubicBezTo>
                  <a:cubicBezTo>
                    <a:pt x="329998" y="563197"/>
                    <a:pt x="383108" y="473142"/>
                    <a:pt x="493944" y="514706"/>
                  </a:cubicBezTo>
                  <a:cubicBezTo>
                    <a:pt x="604780" y="556270"/>
                    <a:pt x="773345" y="660179"/>
                    <a:pt x="881872" y="708670"/>
                  </a:cubicBezTo>
                  <a:cubicBezTo>
                    <a:pt x="990399" y="757161"/>
                    <a:pt x="1078145" y="764088"/>
                    <a:pt x="1145108" y="805652"/>
                  </a:cubicBezTo>
                  <a:cubicBezTo>
                    <a:pt x="1212072" y="847216"/>
                    <a:pt x="1218999" y="934961"/>
                    <a:pt x="1283653" y="958052"/>
                  </a:cubicBezTo>
                  <a:cubicBezTo>
                    <a:pt x="1348307" y="981143"/>
                    <a:pt x="1468380" y="964979"/>
                    <a:pt x="1533035" y="944197"/>
                  </a:cubicBezTo>
                  <a:cubicBezTo>
                    <a:pt x="1597690" y="923415"/>
                    <a:pt x="1620781" y="877234"/>
                    <a:pt x="1671581" y="833361"/>
                  </a:cubicBezTo>
                  <a:cubicBezTo>
                    <a:pt x="1722381" y="789488"/>
                    <a:pt x="1787035" y="692507"/>
                    <a:pt x="1837835" y="680961"/>
                  </a:cubicBezTo>
                  <a:cubicBezTo>
                    <a:pt x="1888635" y="669415"/>
                    <a:pt x="1909417" y="768706"/>
                    <a:pt x="1976381" y="764088"/>
                  </a:cubicBezTo>
                  <a:cubicBezTo>
                    <a:pt x="2043345" y="759470"/>
                    <a:pt x="2168035" y="655561"/>
                    <a:pt x="2239617" y="653252"/>
                  </a:cubicBezTo>
                  <a:cubicBezTo>
                    <a:pt x="2311199" y="650943"/>
                    <a:pt x="2334290" y="771016"/>
                    <a:pt x="2405872" y="750234"/>
                  </a:cubicBezTo>
                  <a:cubicBezTo>
                    <a:pt x="2477454" y="729452"/>
                    <a:pt x="2588290" y="560888"/>
                    <a:pt x="2669108" y="528561"/>
                  </a:cubicBezTo>
                  <a:cubicBezTo>
                    <a:pt x="2749926" y="496234"/>
                    <a:pt x="2819199" y="567816"/>
                    <a:pt x="2890781" y="556270"/>
                  </a:cubicBezTo>
                  <a:cubicBezTo>
                    <a:pt x="2962363" y="544724"/>
                    <a:pt x="3045490" y="475452"/>
                    <a:pt x="3098599" y="459288"/>
                  </a:cubicBezTo>
                  <a:cubicBezTo>
                    <a:pt x="3151708" y="443124"/>
                    <a:pt x="3158635" y="482379"/>
                    <a:pt x="3209435" y="459288"/>
                  </a:cubicBezTo>
                  <a:cubicBezTo>
                    <a:pt x="3260235" y="436197"/>
                    <a:pt x="3354908" y="369234"/>
                    <a:pt x="3403399" y="320743"/>
                  </a:cubicBezTo>
                  <a:cubicBezTo>
                    <a:pt x="3451890" y="272252"/>
                    <a:pt x="3421872" y="191434"/>
                    <a:pt x="3500381" y="168343"/>
                  </a:cubicBezTo>
                  <a:cubicBezTo>
                    <a:pt x="3578890" y="145252"/>
                    <a:pt x="3754380" y="209906"/>
                    <a:pt x="3874453" y="182197"/>
                  </a:cubicBezTo>
                  <a:cubicBezTo>
                    <a:pt x="3979517" y="157952"/>
                    <a:pt x="4072205" y="20561"/>
                    <a:pt x="4175722" y="206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任意形状 9"/>
            <p:cNvSpPr/>
            <p:nvPr userDrawn="1"/>
          </p:nvSpPr>
          <p:spPr>
            <a:xfrm>
              <a:off x="0" y="5523655"/>
              <a:ext cx="12191999" cy="1334345"/>
            </a:xfrm>
            <a:custGeom>
              <a:avLst/>
              <a:gdLst>
                <a:gd name="connsiteX0" fmla="*/ 2847466 w 12191999"/>
                <a:gd name="connsiteY0" fmla="*/ 1046402 h 1334345"/>
                <a:gd name="connsiteX1" fmla="*/ 2891951 w 12191999"/>
                <a:gd name="connsiteY1" fmla="*/ 1059437 h 1334345"/>
                <a:gd name="connsiteX2" fmla="*/ 2931128 w 12191999"/>
                <a:gd name="connsiteY2" fmla="*/ 1072321 h 1334345"/>
                <a:gd name="connsiteX3" fmla="*/ 2891953 w 12191999"/>
                <a:gd name="connsiteY3" fmla="*/ 1059438 h 1334345"/>
                <a:gd name="connsiteX4" fmla="*/ 2673480 w 12191999"/>
                <a:gd name="connsiteY4" fmla="*/ 1012610 h 1334345"/>
                <a:gd name="connsiteX5" fmla="*/ 2481271 w 12191999"/>
                <a:gd name="connsiteY5" fmla="*/ 1061188 h 1334345"/>
                <a:gd name="connsiteX6" fmla="*/ 2438898 w 12191999"/>
                <a:gd name="connsiteY6" fmla="*/ 1067709 h 1334345"/>
                <a:gd name="connsiteX7" fmla="*/ 2419283 w 12191999"/>
                <a:gd name="connsiteY7" fmla="*/ 1063157 h 1334345"/>
                <a:gd name="connsiteX8" fmla="*/ 2438897 w 12191999"/>
                <a:gd name="connsiteY8" fmla="*/ 1067709 h 1334345"/>
                <a:gd name="connsiteX9" fmla="*/ 2438898 w 12191999"/>
                <a:gd name="connsiteY9" fmla="*/ 1067709 h 1334345"/>
                <a:gd name="connsiteX10" fmla="*/ 2438898 w 12191999"/>
                <a:gd name="connsiteY10" fmla="*/ 1067709 h 1334345"/>
                <a:gd name="connsiteX11" fmla="*/ 2590271 w 12191999"/>
                <a:gd name="connsiteY11" fmla="*/ 1020751 h 1334345"/>
                <a:gd name="connsiteX12" fmla="*/ 2673481 w 12191999"/>
                <a:gd name="connsiteY12" fmla="*/ 1012610 h 1334345"/>
                <a:gd name="connsiteX13" fmla="*/ 2692964 w 12191999"/>
                <a:gd name="connsiteY13" fmla="*/ 1014492 h 1334345"/>
                <a:gd name="connsiteX14" fmla="*/ 2734057 w 12191999"/>
                <a:gd name="connsiteY14" fmla="*/ 1018461 h 1334345"/>
                <a:gd name="connsiteX15" fmla="*/ 2734056 w 12191999"/>
                <a:gd name="connsiteY15" fmla="*/ 1018461 h 1334345"/>
                <a:gd name="connsiteX16" fmla="*/ 2692964 w 12191999"/>
                <a:gd name="connsiteY16" fmla="*/ 1014492 h 1334345"/>
                <a:gd name="connsiteX17" fmla="*/ 2673482 w 12191999"/>
                <a:gd name="connsiteY17" fmla="*/ 1012610 h 1334345"/>
                <a:gd name="connsiteX18" fmla="*/ 2673481 w 12191999"/>
                <a:gd name="connsiteY18" fmla="*/ 1012610 h 1334345"/>
                <a:gd name="connsiteX19" fmla="*/ 344633 w 12191999"/>
                <a:gd name="connsiteY19" fmla="*/ 863663 h 1334345"/>
                <a:gd name="connsiteX20" fmla="*/ 419394 w 12191999"/>
                <a:gd name="connsiteY20" fmla="*/ 878925 h 1334345"/>
                <a:gd name="connsiteX21" fmla="*/ 714553 w 12191999"/>
                <a:gd name="connsiteY21" fmla="*/ 895341 h 1334345"/>
                <a:gd name="connsiteX22" fmla="*/ 739734 w 12191999"/>
                <a:gd name="connsiteY22" fmla="*/ 900282 h 1334345"/>
                <a:gd name="connsiteX23" fmla="*/ 777297 w 12191999"/>
                <a:gd name="connsiteY23" fmla="*/ 907653 h 1334345"/>
                <a:gd name="connsiteX24" fmla="*/ 788191 w 12191999"/>
                <a:gd name="connsiteY24" fmla="*/ 910703 h 1334345"/>
                <a:gd name="connsiteX25" fmla="*/ 777298 w 12191999"/>
                <a:gd name="connsiteY25" fmla="*/ 907653 h 1334345"/>
                <a:gd name="connsiteX26" fmla="*/ 739734 w 12191999"/>
                <a:gd name="connsiteY26" fmla="*/ 900282 h 1334345"/>
                <a:gd name="connsiteX27" fmla="*/ 714551 w 12191999"/>
                <a:gd name="connsiteY27" fmla="*/ 895340 h 1334345"/>
                <a:gd name="connsiteX28" fmla="*/ 419392 w 12191999"/>
                <a:gd name="connsiteY28" fmla="*/ 878924 h 1334345"/>
                <a:gd name="connsiteX29" fmla="*/ 1631096 w 12191999"/>
                <a:gd name="connsiteY29" fmla="*/ 788636 h 1334345"/>
                <a:gd name="connsiteX30" fmla="*/ 1289333 w 12191999"/>
                <a:gd name="connsiteY30" fmla="*/ 870716 h 1334345"/>
                <a:gd name="connsiteX31" fmla="*/ 1025245 w 12191999"/>
                <a:gd name="connsiteY31" fmla="*/ 895340 h 1334345"/>
                <a:gd name="connsiteX32" fmla="*/ 932036 w 12191999"/>
                <a:gd name="connsiteY32" fmla="*/ 944588 h 1334345"/>
                <a:gd name="connsiteX33" fmla="*/ 888223 w 12191999"/>
                <a:gd name="connsiteY33" fmla="*/ 938432 h 1334345"/>
                <a:gd name="connsiteX34" fmla="*/ 885869 w 12191999"/>
                <a:gd name="connsiteY34" fmla="*/ 937786 h 1334345"/>
                <a:gd name="connsiteX35" fmla="*/ 888224 w 12191999"/>
                <a:gd name="connsiteY35" fmla="*/ 938433 h 1334345"/>
                <a:gd name="connsiteX36" fmla="*/ 932037 w 12191999"/>
                <a:gd name="connsiteY36" fmla="*/ 944589 h 1334345"/>
                <a:gd name="connsiteX37" fmla="*/ 1025246 w 12191999"/>
                <a:gd name="connsiteY37" fmla="*/ 895341 h 1334345"/>
                <a:gd name="connsiteX38" fmla="*/ 1289335 w 12191999"/>
                <a:gd name="connsiteY38" fmla="*/ 870716 h 1334345"/>
                <a:gd name="connsiteX39" fmla="*/ 1541652 w 12191999"/>
                <a:gd name="connsiteY39" fmla="*/ 798383 h 1334345"/>
                <a:gd name="connsiteX40" fmla="*/ 1631097 w 12191999"/>
                <a:gd name="connsiteY40" fmla="*/ 788636 h 1334345"/>
                <a:gd name="connsiteX41" fmla="*/ 1676425 w 12191999"/>
                <a:gd name="connsiteY41" fmla="*/ 791618 h 1334345"/>
                <a:gd name="connsiteX42" fmla="*/ 1676426 w 12191999"/>
                <a:gd name="connsiteY42" fmla="*/ 791618 h 1334345"/>
                <a:gd name="connsiteX43" fmla="*/ 1631097 w 12191999"/>
                <a:gd name="connsiteY43" fmla="*/ 788636 h 1334345"/>
                <a:gd name="connsiteX44" fmla="*/ 1631097 w 12191999"/>
                <a:gd name="connsiteY44" fmla="*/ 788636 h 1334345"/>
                <a:gd name="connsiteX45" fmla="*/ 5743206 w 12191999"/>
                <a:gd name="connsiteY45" fmla="*/ 0 h 1334345"/>
                <a:gd name="connsiteX46" fmla="*/ 5771910 w 12191999"/>
                <a:gd name="connsiteY46" fmla="*/ 4482 h 1334345"/>
                <a:gd name="connsiteX47" fmla="*/ 5959903 w 12191999"/>
                <a:gd name="connsiteY47" fmla="*/ 50525 h 1334345"/>
                <a:gd name="connsiteX48" fmla="*/ 6519150 w 12191999"/>
                <a:gd name="connsiteY48" fmla="*/ 354223 h 1334345"/>
                <a:gd name="connsiteX49" fmla="*/ 7466764 w 12191999"/>
                <a:gd name="connsiteY49" fmla="*/ 510176 h 1334345"/>
                <a:gd name="connsiteX50" fmla="*/ 8181358 w 12191999"/>
                <a:gd name="connsiteY50" fmla="*/ 666129 h 1334345"/>
                <a:gd name="connsiteX51" fmla="*/ 8771675 w 12191999"/>
                <a:gd name="connsiteY51" fmla="*/ 551216 h 1334345"/>
                <a:gd name="connsiteX52" fmla="*/ 9361992 w 12191999"/>
                <a:gd name="connsiteY52" fmla="*/ 485551 h 1334345"/>
                <a:gd name="connsiteX53" fmla="*/ 9638702 w 12191999"/>
                <a:gd name="connsiteY53" fmla="*/ 395776 h 1334345"/>
                <a:gd name="connsiteX54" fmla="*/ 9702244 w 12191999"/>
                <a:gd name="connsiteY54" fmla="*/ 372178 h 1334345"/>
                <a:gd name="connsiteX55" fmla="*/ 9727055 w 12191999"/>
                <a:gd name="connsiteY55" fmla="*/ 383977 h 1334345"/>
                <a:gd name="connsiteX56" fmla="*/ 9828031 w 12191999"/>
                <a:gd name="connsiteY56" fmla="*/ 411680 h 1334345"/>
                <a:gd name="connsiteX57" fmla="*/ 10433882 w 12191999"/>
                <a:gd name="connsiteY57" fmla="*/ 444512 h 1334345"/>
                <a:gd name="connsiteX58" fmla="*/ 10589229 w 12191999"/>
                <a:gd name="connsiteY58" fmla="*/ 510176 h 1334345"/>
                <a:gd name="connsiteX59" fmla="*/ 10884387 w 12191999"/>
                <a:gd name="connsiteY59" fmla="*/ 469135 h 1334345"/>
                <a:gd name="connsiteX60" fmla="*/ 11288288 w 12191999"/>
                <a:gd name="connsiteY60" fmla="*/ 543008 h 1334345"/>
                <a:gd name="connsiteX61" fmla="*/ 11529682 w 12191999"/>
                <a:gd name="connsiteY61" fmla="*/ 469713 h 1334345"/>
                <a:gd name="connsiteX62" fmla="*/ 11612362 w 12191999"/>
                <a:gd name="connsiteY62" fmla="*/ 448952 h 1334345"/>
                <a:gd name="connsiteX63" fmla="*/ 11661848 w 12191999"/>
                <a:gd name="connsiteY63" fmla="*/ 465376 h 1334345"/>
                <a:gd name="connsiteX64" fmla="*/ 12078128 w 12191999"/>
                <a:gd name="connsiteY64" fmla="*/ 595911 h 1334345"/>
                <a:gd name="connsiteX65" fmla="*/ 12191999 w 12191999"/>
                <a:gd name="connsiteY65" fmla="*/ 625868 h 1334345"/>
                <a:gd name="connsiteX66" fmla="*/ 12191999 w 12191999"/>
                <a:gd name="connsiteY66" fmla="*/ 1072321 h 1334345"/>
                <a:gd name="connsiteX67" fmla="*/ 12191999 w 12191999"/>
                <a:gd name="connsiteY67" fmla="*/ 1334345 h 1334345"/>
                <a:gd name="connsiteX68" fmla="*/ 0 w 12191999"/>
                <a:gd name="connsiteY68" fmla="*/ 1334345 h 1334345"/>
                <a:gd name="connsiteX69" fmla="*/ 0 w 12191999"/>
                <a:gd name="connsiteY69" fmla="*/ 1072321 h 1334345"/>
                <a:gd name="connsiteX70" fmla="*/ 1 w 12191999"/>
                <a:gd name="connsiteY70" fmla="*/ 1072321 h 1334345"/>
                <a:gd name="connsiteX71" fmla="*/ 1 w 12191999"/>
                <a:gd name="connsiteY71" fmla="*/ 813658 h 1334345"/>
                <a:gd name="connsiteX72" fmla="*/ 20711 w 12191999"/>
                <a:gd name="connsiteY72" fmla="*/ 812426 h 1334345"/>
                <a:gd name="connsiteX73" fmla="*/ 22430 w 12191999"/>
                <a:gd name="connsiteY73" fmla="*/ 812443 h 1334345"/>
                <a:gd name="connsiteX74" fmla="*/ 108700 w 12191999"/>
                <a:gd name="connsiteY74" fmla="*/ 813260 h 1334345"/>
                <a:gd name="connsiteX75" fmla="*/ 170240 w 12191999"/>
                <a:gd name="connsiteY75" fmla="*/ 821105 h 1334345"/>
                <a:gd name="connsiteX76" fmla="*/ 192198 w 12191999"/>
                <a:gd name="connsiteY76" fmla="*/ 823904 h 1334345"/>
                <a:gd name="connsiteX77" fmla="*/ 192199 w 12191999"/>
                <a:gd name="connsiteY77" fmla="*/ 823904 h 1334345"/>
                <a:gd name="connsiteX78" fmla="*/ 170240 w 12191999"/>
                <a:gd name="connsiteY78" fmla="*/ 821105 h 1334345"/>
                <a:gd name="connsiteX79" fmla="*/ 108699 w 12191999"/>
                <a:gd name="connsiteY79" fmla="*/ 813259 h 1334345"/>
                <a:gd name="connsiteX80" fmla="*/ 22430 w 12191999"/>
                <a:gd name="connsiteY80" fmla="*/ 812443 h 1334345"/>
                <a:gd name="connsiteX81" fmla="*/ 20711 w 12191999"/>
                <a:gd name="connsiteY81" fmla="*/ 812426 h 1334345"/>
                <a:gd name="connsiteX82" fmla="*/ 20711 w 12191999"/>
                <a:gd name="connsiteY82" fmla="*/ 812426 h 1334345"/>
                <a:gd name="connsiteX83" fmla="*/ 20710 w 12191999"/>
                <a:gd name="connsiteY83" fmla="*/ 812426 h 1334345"/>
                <a:gd name="connsiteX84" fmla="*/ 0 w 12191999"/>
                <a:gd name="connsiteY84" fmla="*/ 813658 h 1334345"/>
                <a:gd name="connsiteX85" fmla="*/ 0 w 12191999"/>
                <a:gd name="connsiteY85" fmla="*/ 489071 h 1334345"/>
                <a:gd name="connsiteX86" fmla="*/ 43142 w 12191999"/>
                <a:gd name="connsiteY86" fmla="*/ 505751 h 1334345"/>
                <a:gd name="connsiteX87" fmla="*/ 212081 w 12191999"/>
                <a:gd name="connsiteY87" fmla="*/ 543008 h 1334345"/>
                <a:gd name="connsiteX88" fmla="*/ 600448 w 12191999"/>
                <a:gd name="connsiteY88" fmla="*/ 460927 h 1334345"/>
                <a:gd name="connsiteX89" fmla="*/ 1004349 w 12191999"/>
                <a:gd name="connsiteY89" fmla="*/ 411680 h 1334345"/>
                <a:gd name="connsiteX90" fmla="*/ 1268437 w 12191999"/>
                <a:gd name="connsiteY90" fmla="*/ 329598 h 1334345"/>
                <a:gd name="connsiteX91" fmla="*/ 1936428 w 12191999"/>
                <a:gd name="connsiteY91" fmla="*/ 304974 h 1334345"/>
                <a:gd name="connsiteX92" fmla="*/ 2262655 w 12191999"/>
                <a:gd name="connsiteY92" fmla="*/ 370639 h 1334345"/>
                <a:gd name="connsiteX93" fmla="*/ 2402467 w 12191999"/>
                <a:gd name="connsiteY93" fmla="*/ 346015 h 1334345"/>
                <a:gd name="connsiteX94" fmla="*/ 2837437 w 12191999"/>
                <a:gd name="connsiteY94" fmla="*/ 436303 h 1334345"/>
                <a:gd name="connsiteX95" fmla="*/ 3614171 w 12191999"/>
                <a:gd name="connsiteY95" fmla="*/ 411680 h 1334345"/>
                <a:gd name="connsiteX96" fmla="*/ 3909329 w 12191999"/>
                <a:gd name="connsiteY96" fmla="*/ 411680 h 1334345"/>
                <a:gd name="connsiteX97" fmla="*/ 4453042 w 12191999"/>
                <a:gd name="connsiteY97" fmla="*/ 395263 h 1334345"/>
                <a:gd name="connsiteX98" fmla="*/ 4654993 w 12191999"/>
                <a:gd name="connsiteY98" fmla="*/ 395263 h 1334345"/>
                <a:gd name="connsiteX99" fmla="*/ 4872478 w 12191999"/>
                <a:gd name="connsiteY99" fmla="*/ 280350 h 1334345"/>
                <a:gd name="connsiteX100" fmla="*/ 5431725 w 12191999"/>
                <a:gd name="connsiteY100" fmla="*/ 149021 h 1334345"/>
                <a:gd name="connsiteX101" fmla="*/ 5706691 w 12191999"/>
                <a:gd name="connsiteY101" fmla="*/ 16122 h 133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191999" h="1334345">
                  <a:moveTo>
                    <a:pt x="2847466" y="1046402"/>
                  </a:moveTo>
                  <a:lnTo>
                    <a:pt x="2891951" y="1059437"/>
                  </a:lnTo>
                  <a:lnTo>
                    <a:pt x="2931128" y="1072321"/>
                  </a:lnTo>
                  <a:lnTo>
                    <a:pt x="2891953" y="1059438"/>
                  </a:lnTo>
                  <a:close/>
                  <a:moveTo>
                    <a:pt x="2673480" y="1012610"/>
                  </a:moveTo>
                  <a:cubicBezTo>
                    <a:pt x="2576552" y="1010281"/>
                    <a:pt x="2524921" y="1045805"/>
                    <a:pt x="2481271" y="1061188"/>
                  </a:cubicBezTo>
                  <a:lnTo>
                    <a:pt x="2438898" y="1067709"/>
                  </a:lnTo>
                  <a:lnTo>
                    <a:pt x="2419283" y="1063157"/>
                  </a:lnTo>
                  <a:lnTo>
                    <a:pt x="2438897" y="1067709"/>
                  </a:lnTo>
                  <a:lnTo>
                    <a:pt x="2438898" y="1067709"/>
                  </a:lnTo>
                  <a:lnTo>
                    <a:pt x="2438898" y="1067709"/>
                  </a:lnTo>
                  <a:cubicBezTo>
                    <a:pt x="2481376" y="1072198"/>
                    <a:pt x="2519394" y="1037214"/>
                    <a:pt x="2590271" y="1020751"/>
                  </a:cubicBezTo>
                  <a:lnTo>
                    <a:pt x="2673481" y="1012610"/>
                  </a:lnTo>
                  <a:lnTo>
                    <a:pt x="2692964" y="1014492"/>
                  </a:lnTo>
                  <a:lnTo>
                    <a:pt x="2734057" y="1018461"/>
                  </a:lnTo>
                  <a:lnTo>
                    <a:pt x="2734056" y="1018461"/>
                  </a:lnTo>
                  <a:lnTo>
                    <a:pt x="2692964" y="1014492"/>
                  </a:lnTo>
                  <a:lnTo>
                    <a:pt x="2673482" y="1012610"/>
                  </a:lnTo>
                  <a:lnTo>
                    <a:pt x="2673481" y="1012610"/>
                  </a:lnTo>
                  <a:close/>
                  <a:moveTo>
                    <a:pt x="344633" y="863663"/>
                  </a:moveTo>
                  <a:cubicBezTo>
                    <a:pt x="369391" y="870033"/>
                    <a:pt x="394150" y="875504"/>
                    <a:pt x="419394" y="878925"/>
                  </a:cubicBezTo>
                  <a:cubicBezTo>
                    <a:pt x="520369" y="892605"/>
                    <a:pt x="629112" y="884396"/>
                    <a:pt x="714553" y="895341"/>
                  </a:cubicBezTo>
                  <a:lnTo>
                    <a:pt x="739734" y="900282"/>
                  </a:lnTo>
                  <a:lnTo>
                    <a:pt x="777297" y="907653"/>
                  </a:lnTo>
                  <a:lnTo>
                    <a:pt x="788191" y="910703"/>
                  </a:lnTo>
                  <a:lnTo>
                    <a:pt x="777298" y="907653"/>
                  </a:lnTo>
                  <a:lnTo>
                    <a:pt x="739734" y="900282"/>
                  </a:lnTo>
                  <a:lnTo>
                    <a:pt x="714551" y="895340"/>
                  </a:lnTo>
                  <a:cubicBezTo>
                    <a:pt x="629111" y="884396"/>
                    <a:pt x="520368" y="892604"/>
                    <a:pt x="419392" y="878924"/>
                  </a:cubicBezTo>
                  <a:close/>
                  <a:moveTo>
                    <a:pt x="1631096" y="788636"/>
                  </a:moveTo>
                  <a:cubicBezTo>
                    <a:pt x="1511997" y="787268"/>
                    <a:pt x="1390309" y="852932"/>
                    <a:pt x="1289333" y="870716"/>
                  </a:cubicBezTo>
                  <a:cubicBezTo>
                    <a:pt x="1188359" y="888500"/>
                    <a:pt x="1084794" y="883028"/>
                    <a:pt x="1025245" y="895340"/>
                  </a:cubicBezTo>
                  <a:cubicBezTo>
                    <a:pt x="965695" y="907653"/>
                    <a:pt x="983818" y="944588"/>
                    <a:pt x="932036" y="944588"/>
                  </a:cubicBezTo>
                  <a:cubicBezTo>
                    <a:pt x="919090" y="944588"/>
                    <a:pt x="904365" y="942194"/>
                    <a:pt x="888223" y="938432"/>
                  </a:cubicBezTo>
                  <a:lnTo>
                    <a:pt x="885869" y="937786"/>
                  </a:lnTo>
                  <a:lnTo>
                    <a:pt x="888224" y="938433"/>
                  </a:lnTo>
                  <a:cubicBezTo>
                    <a:pt x="904366" y="942195"/>
                    <a:pt x="919091" y="944589"/>
                    <a:pt x="932037" y="944589"/>
                  </a:cubicBezTo>
                  <a:cubicBezTo>
                    <a:pt x="983819" y="944589"/>
                    <a:pt x="965696" y="907653"/>
                    <a:pt x="1025246" y="895341"/>
                  </a:cubicBezTo>
                  <a:cubicBezTo>
                    <a:pt x="1084795" y="883028"/>
                    <a:pt x="1188360" y="888500"/>
                    <a:pt x="1289335" y="870716"/>
                  </a:cubicBezTo>
                  <a:cubicBezTo>
                    <a:pt x="1365066" y="857378"/>
                    <a:pt x="1452449" y="817107"/>
                    <a:pt x="1541652" y="798383"/>
                  </a:cubicBezTo>
                  <a:lnTo>
                    <a:pt x="1631097" y="788636"/>
                  </a:lnTo>
                  <a:lnTo>
                    <a:pt x="1676425" y="791618"/>
                  </a:lnTo>
                  <a:lnTo>
                    <a:pt x="1676426" y="791618"/>
                  </a:lnTo>
                  <a:lnTo>
                    <a:pt x="1631097" y="788636"/>
                  </a:lnTo>
                  <a:lnTo>
                    <a:pt x="1631097" y="788636"/>
                  </a:lnTo>
                  <a:close/>
                  <a:moveTo>
                    <a:pt x="5743206" y="0"/>
                  </a:moveTo>
                  <a:lnTo>
                    <a:pt x="5771910" y="4482"/>
                  </a:lnTo>
                  <a:cubicBezTo>
                    <a:pt x="5839996" y="17180"/>
                    <a:pt x="5904237" y="32057"/>
                    <a:pt x="5959903" y="50525"/>
                  </a:cubicBezTo>
                  <a:cubicBezTo>
                    <a:pt x="6182566" y="124398"/>
                    <a:pt x="6268008" y="277615"/>
                    <a:pt x="6519150" y="354223"/>
                  </a:cubicBezTo>
                  <a:cubicBezTo>
                    <a:pt x="6770294" y="430831"/>
                    <a:pt x="7189729" y="458192"/>
                    <a:pt x="7466764" y="510176"/>
                  </a:cubicBezTo>
                  <a:cubicBezTo>
                    <a:pt x="7743799" y="562160"/>
                    <a:pt x="7963872" y="659289"/>
                    <a:pt x="8181358" y="666129"/>
                  </a:cubicBezTo>
                  <a:cubicBezTo>
                    <a:pt x="8398843" y="672968"/>
                    <a:pt x="8574902" y="581312"/>
                    <a:pt x="8771675" y="551216"/>
                  </a:cubicBezTo>
                  <a:cubicBezTo>
                    <a:pt x="8968447" y="521120"/>
                    <a:pt x="9175576" y="525224"/>
                    <a:pt x="9361992" y="485551"/>
                  </a:cubicBezTo>
                  <a:cubicBezTo>
                    <a:pt x="9455199" y="465715"/>
                    <a:pt x="9549054" y="430147"/>
                    <a:pt x="9638702" y="395776"/>
                  </a:cubicBezTo>
                  <a:lnTo>
                    <a:pt x="9702244" y="372178"/>
                  </a:lnTo>
                  <a:lnTo>
                    <a:pt x="9727055" y="383977"/>
                  </a:lnTo>
                  <a:cubicBezTo>
                    <a:pt x="9755535" y="395349"/>
                    <a:pt x="9787899" y="405181"/>
                    <a:pt x="9828031" y="411680"/>
                  </a:cubicBezTo>
                  <a:cubicBezTo>
                    <a:pt x="9988556" y="437672"/>
                    <a:pt x="10307015" y="428096"/>
                    <a:pt x="10433882" y="444512"/>
                  </a:cubicBezTo>
                  <a:cubicBezTo>
                    <a:pt x="10560749" y="460927"/>
                    <a:pt x="10514144" y="506072"/>
                    <a:pt x="10589229" y="510176"/>
                  </a:cubicBezTo>
                  <a:cubicBezTo>
                    <a:pt x="10664314" y="514280"/>
                    <a:pt x="10767877" y="463663"/>
                    <a:pt x="10884387" y="469135"/>
                  </a:cubicBezTo>
                  <a:cubicBezTo>
                    <a:pt x="11000897" y="474607"/>
                    <a:pt x="11164011" y="547112"/>
                    <a:pt x="11288288" y="543008"/>
                  </a:cubicBezTo>
                  <a:cubicBezTo>
                    <a:pt x="11381495" y="539930"/>
                    <a:pt x="11441207" y="499916"/>
                    <a:pt x="11529682" y="469713"/>
                  </a:cubicBezTo>
                  <a:lnTo>
                    <a:pt x="11612362" y="448952"/>
                  </a:lnTo>
                  <a:lnTo>
                    <a:pt x="11661848" y="465376"/>
                  </a:lnTo>
                  <a:cubicBezTo>
                    <a:pt x="11775323" y="503010"/>
                    <a:pt x="11929254" y="553535"/>
                    <a:pt x="12078128" y="595911"/>
                  </a:cubicBezTo>
                  <a:lnTo>
                    <a:pt x="12191999" y="625868"/>
                  </a:lnTo>
                  <a:lnTo>
                    <a:pt x="12191999" y="1072321"/>
                  </a:lnTo>
                  <a:lnTo>
                    <a:pt x="12191999" y="1334345"/>
                  </a:lnTo>
                  <a:lnTo>
                    <a:pt x="0" y="1334345"/>
                  </a:lnTo>
                  <a:lnTo>
                    <a:pt x="0" y="1072321"/>
                  </a:lnTo>
                  <a:lnTo>
                    <a:pt x="1" y="1072321"/>
                  </a:lnTo>
                  <a:lnTo>
                    <a:pt x="1" y="813658"/>
                  </a:lnTo>
                  <a:lnTo>
                    <a:pt x="20711" y="812426"/>
                  </a:lnTo>
                  <a:lnTo>
                    <a:pt x="22430" y="812443"/>
                  </a:lnTo>
                  <a:lnTo>
                    <a:pt x="108700" y="813260"/>
                  </a:lnTo>
                  <a:lnTo>
                    <a:pt x="170240" y="821105"/>
                  </a:lnTo>
                  <a:lnTo>
                    <a:pt x="192198" y="823904"/>
                  </a:lnTo>
                  <a:lnTo>
                    <a:pt x="192199" y="823904"/>
                  </a:lnTo>
                  <a:lnTo>
                    <a:pt x="170240" y="821105"/>
                  </a:lnTo>
                  <a:lnTo>
                    <a:pt x="108699" y="813259"/>
                  </a:lnTo>
                  <a:lnTo>
                    <a:pt x="22430" y="812443"/>
                  </a:lnTo>
                  <a:lnTo>
                    <a:pt x="20711" y="812426"/>
                  </a:lnTo>
                  <a:lnTo>
                    <a:pt x="20711" y="812426"/>
                  </a:lnTo>
                  <a:lnTo>
                    <a:pt x="20710" y="812426"/>
                  </a:lnTo>
                  <a:lnTo>
                    <a:pt x="0" y="813658"/>
                  </a:lnTo>
                  <a:lnTo>
                    <a:pt x="0" y="489071"/>
                  </a:lnTo>
                  <a:lnTo>
                    <a:pt x="43142" y="505751"/>
                  </a:lnTo>
                  <a:cubicBezTo>
                    <a:pt x="107870" y="530012"/>
                    <a:pt x="166772" y="548138"/>
                    <a:pt x="212081" y="543008"/>
                  </a:cubicBezTo>
                  <a:cubicBezTo>
                    <a:pt x="393318" y="522488"/>
                    <a:pt x="468403" y="482815"/>
                    <a:pt x="600448" y="460927"/>
                  </a:cubicBezTo>
                  <a:cubicBezTo>
                    <a:pt x="732493" y="439040"/>
                    <a:pt x="893017" y="433567"/>
                    <a:pt x="1004349" y="411680"/>
                  </a:cubicBezTo>
                  <a:cubicBezTo>
                    <a:pt x="1115680" y="389791"/>
                    <a:pt x="1113092" y="347383"/>
                    <a:pt x="1268437" y="329598"/>
                  </a:cubicBezTo>
                  <a:cubicBezTo>
                    <a:pt x="1423783" y="311814"/>
                    <a:pt x="1770725" y="298134"/>
                    <a:pt x="1936428" y="304974"/>
                  </a:cubicBezTo>
                  <a:cubicBezTo>
                    <a:pt x="2102131" y="311814"/>
                    <a:pt x="2184982" y="363799"/>
                    <a:pt x="2262655" y="370639"/>
                  </a:cubicBezTo>
                  <a:cubicBezTo>
                    <a:pt x="2340329" y="377479"/>
                    <a:pt x="2306671" y="335070"/>
                    <a:pt x="2402467" y="346015"/>
                  </a:cubicBezTo>
                  <a:cubicBezTo>
                    <a:pt x="2498264" y="356959"/>
                    <a:pt x="2635487" y="425359"/>
                    <a:pt x="2837437" y="436303"/>
                  </a:cubicBezTo>
                  <a:cubicBezTo>
                    <a:pt x="3039388" y="447247"/>
                    <a:pt x="3435523" y="415783"/>
                    <a:pt x="3614171" y="411680"/>
                  </a:cubicBezTo>
                  <a:cubicBezTo>
                    <a:pt x="3792819" y="407575"/>
                    <a:pt x="3769517" y="414416"/>
                    <a:pt x="3909329" y="411680"/>
                  </a:cubicBezTo>
                  <a:cubicBezTo>
                    <a:pt x="4049141" y="408943"/>
                    <a:pt x="4328764" y="397999"/>
                    <a:pt x="4453042" y="395263"/>
                  </a:cubicBezTo>
                  <a:cubicBezTo>
                    <a:pt x="4577318" y="392527"/>
                    <a:pt x="4585086" y="414414"/>
                    <a:pt x="4654993" y="395263"/>
                  </a:cubicBezTo>
                  <a:cubicBezTo>
                    <a:pt x="4724898" y="376111"/>
                    <a:pt x="4743022" y="321391"/>
                    <a:pt x="4872478" y="280350"/>
                  </a:cubicBezTo>
                  <a:cubicBezTo>
                    <a:pt x="5001933" y="239310"/>
                    <a:pt x="5263433" y="202374"/>
                    <a:pt x="5431725" y="149021"/>
                  </a:cubicBezTo>
                  <a:cubicBezTo>
                    <a:pt x="5536908" y="115676"/>
                    <a:pt x="5617817" y="59353"/>
                    <a:pt x="5706691" y="161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2" name="文本占位符 310"/>
          <p:cNvSpPr>
            <a:spLocks noGrp="1"/>
          </p:cNvSpPr>
          <p:nvPr>
            <p:ph type="body" sz="quarter" idx="21" hasCustomPrompt="1"/>
          </p:nvPr>
        </p:nvSpPr>
        <p:spPr>
          <a:xfrm>
            <a:off x="377662" y="243343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22"/>
          </p:nvPr>
        </p:nvSpPr>
        <p:spPr>
          <a:xfrm>
            <a:off x="1185527" y="367967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2" r:id="rId2"/>
    <p:sldLayoutId id="2147483687" r:id="rId3"/>
    <p:sldLayoutId id="2147483688" r:id="rId4"/>
    <p:sldLayoutId id="2147483689" r:id="rId5"/>
    <p:sldLayoutId id="2147483684" r:id="rId6"/>
    <p:sldLayoutId id="2147483662" r:id="rId7"/>
    <p:sldLayoutId id="2147483690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算法描述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315630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伪代码及性能分析</a:t>
            </a:r>
            <a:endParaRPr kumimoji="1"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685764"/>
              </p:ext>
            </p:extLst>
          </p:nvPr>
        </p:nvGraphicFramePr>
        <p:xfrm>
          <a:off x="1185527" y="1620927"/>
          <a:ext cx="2095500" cy="885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release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递归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8.94399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61.0011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循环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6.81642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46.4789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比值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1.312124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1.312447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40019"/>
              </p:ext>
            </p:extLst>
          </p:nvPr>
        </p:nvGraphicFramePr>
        <p:xfrm>
          <a:off x="8191856" y="1620927"/>
          <a:ext cx="2095500" cy="885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debug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递归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35.8536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245.917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循环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25.5685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176.143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比值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1.402257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1.396121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303699" y="3521798"/>
            <a:ext cx="84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可能存在尾递归优化导致其递归并没有想象中那么慢，循环快过递归的速度优先。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57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算法对比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62898" y="4872760"/>
            <a:ext cx="104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如图可以看到，当我们的测试量够大的</a:t>
            </a:r>
            <a:r>
              <a:rPr lang="zh-CN" altLang="en-US" smtClean="0"/>
              <a:t>时候，回溯法通过剪枝得到的操作次数远少于暴力法。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416416"/>
              </p:ext>
            </p:extLst>
          </p:nvPr>
        </p:nvGraphicFramePr>
        <p:xfrm>
          <a:off x="1185527" y="1180541"/>
          <a:ext cx="9347200" cy="531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回溯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3464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15398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70970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344892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1793306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10025768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59373042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375525024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2516794032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暴力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3125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46656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823543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16777216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3.87E+08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1E+10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2.85E+11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8.92E+12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3.03E+14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1.111E+16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4.37894E+17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6604263"/>
              </p:ext>
            </p:extLst>
          </p:nvPr>
        </p:nvGraphicFramePr>
        <p:xfrm>
          <a:off x="3810000" y="192079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582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301095" y="2658386"/>
            <a:ext cx="7589808" cy="1032886"/>
          </a:xfrm>
        </p:spPr>
        <p:txBody>
          <a:bodyPr/>
          <a:lstStyle/>
          <a:p>
            <a:r>
              <a:rPr kumimoji="1" lang="zh-CN" altLang="en-US" dirty="0" smtClean="0"/>
              <a:t>感谢聆听！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8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 dirty="0" smtClean="0"/>
              <a:t>算法描述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蛮力法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98015" y="1242467"/>
            <a:ext cx="106168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个零件分配到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个工厂，需要生成其对应的所有可能，再将生成的可能进行测试，保存最大值结果即可完成我们的运算。</a:t>
            </a:r>
            <a:endParaRPr lang="en-US" altLang="zh-CN" dirty="0" smtClean="0"/>
          </a:p>
          <a:p>
            <a:r>
              <a:rPr lang="zh-CN" altLang="en-US" dirty="0" smtClean="0"/>
              <a:t>如对于</a:t>
            </a:r>
            <a:r>
              <a:rPr lang="en-US" altLang="zh-CN" dirty="0"/>
              <a:t>2</a:t>
            </a:r>
            <a:r>
              <a:rPr lang="zh-CN" altLang="en-US" dirty="0" smtClean="0"/>
              <a:t>个零件分配给</a:t>
            </a:r>
            <a:r>
              <a:rPr lang="en-US" altLang="zh-CN" dirty="0"/>
              <a:t>2</a:t>
            </a:r>
            <a:r>
              <a:rPr lang="zh-CN" altLang="en-US" dirty="0" smtClean="0"/>
              <a:t>个工厂，需要生成序列（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），（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），（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），（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）这些序列进行测试，但此处生成的是包括（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），（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）的可能性，符合累加结果小于等于</a:t>
            </a:r>
            <a:r>
              <a:rPr lang="en-US" altLang="zh-CN" dirty="0"/>
              <a:t>2</a:t>
            </a:r>
            <a:r>
              <a:rPr lang="zh-CN" altLang="en-US" dirty="0" smtClean="0"/>
              <a:t>的才继续进行测试能产生多少的价值。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输入</a:t>
            </a:r>
            <a:r>
              <a:rPr lang="en-US" altLang="zh-CN" dirty="0" smtClean="0"/>
              <a:t>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根据</a:t>
            </a:r>
            <a:r>
              <a:rPr lang="en-US" altLang="zh-CN" dirty="0" smtClean="0"/>
              <a:t>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</a:t>
            </a:r>
            <a:r>
              <a:rPr lang="zh-CN" altLang="en-US" dirty="0" smtClean="0"/>
              <a:t>生成符合序列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对于每个序列进行值的计算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获取结果最大的序列并输出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3182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 dirty="0" smtClean="0"/>
              <a:t>算法描述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蛮力法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98015" y="1242467"/>
            <a:ext cx="10616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由于其需要生成所有可能性，即遍历每种分配方案，故而其实际是需要遍历的情况个数为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 = (m+1)^n (</a:t>
            </a:r>
            <a:r>
              <a:rPr lang="zh-CN" altLang="en-US" dirty="0" smtClean="0"/>
              <a:t>不计算没有公司的情况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755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377662" y="118719"/>
            <a:ext cx="807865" cy="586334"/>
          </a:xfrm>
        </p:spPr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算法描述</a:t>
            </a:r>
            <a:r>
              <a:rPr kumimoji="1" lang="en-US" altLang="zh-CN" dirty="0" smtClean="0"/>
              <a:t>—</a:t>
            </a:r>
            <a:r>
              <a:rPr kumimoji="1" lang="zh-CN" altLang="en-US" dirty="0" smtClean="0"/>
              <a:t>动态规划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32916" y="956281"/>
            <a:ext cx="112101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由于可以将前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个车间的最优解建立在前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上划分最优的基础上，从而达到整体最优。（最优子结构）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且第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个车间的分配不会影响到前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个车间的最优分配。（无后效性）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在分配第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个车间需要前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个车间的解。（子问题重叠）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故此问题可以使用动态规划来解决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其递推式为：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value</a:t>
            </a:r>
            <a:r>
              <a:rPr lang="mr-I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[i][j]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mr-I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=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mr-I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max(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v</a:t>
            </a:r>
            <a:r>
              <a:rPr lang="mr-I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alue[i</a:t>
            </a:r>
            <a:r>
              <a:rPr lang="mr-I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][j],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v</a:t>
            </a:r>
            <a:r>
              <a:rPr lang="mr-I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alue[i-1</a:t>
            </a:r>
            <a:r>
              <a:rPr lang="mr-I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][k]+profit[i][j-k]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mr-I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48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性能分析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0598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性能</a:t>
            </a:r>
            <a:r>
              <a:rPr kumimoji="1" lang="zh-CN" altLang="en-US" dirty="0" smtClean="0"/>
              <a:t>分析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185527" y="954301"/>
            <a:ext cx="100666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最初的动态规划法：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table[m][n] = 0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route[m][n] = 0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c[m][n] = </a:t>
            </a:r>
            <a:r>
              <a:rPr lang="en-US" altLang="zh-CN" dirty="0" err="1" smtClean="0"/>
              <a:t>initRand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 to n: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for j=1 to m: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for k=0 to j: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if table[i-1][k] + c[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][j-k] &gt; table[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table[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 = table[i-1][k] + c[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][j-k]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route[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 = j-k</a:t>
            </a:r>
          </a:p>
          <a:p>
            <a:endParaRPr lang="en-US" altLang="zh-CN" dirty="0"/>
          </a:p>
          <a:p>
            <a:r>
              <a:rPr lang="zh-CN" altLang="en-US" dirty="0" smtClean="0"/>
              <a:t>需要用到的空间：</a:t>
            </a:r>
            <a:endParaRPr lang="en-US" altLang="zh-CN" dirty="0" smtClean="0"/>
          </a:p>
          <a:p>
            <a:r>
              <a:rPr lang="en-US" altLang="zh-CN" dirty="0" smtClean="0"/>
              <a:t>M</a:t>
            </a:r>
            <a:r>
              <a:rPr lang="zh-CN" altLang="en-US" dirty="0" smtClean="0"/>
              <a:t>*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</a:t>
            </a:r>
            <a:r>
              <a:rPr lang="zh-CN" altLang="en-US" dirty="0" smtClean="0"/>
              <a:t>*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route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</a:t>
            </a:r>
            <a:r>
              <a:rPr lang="zh-CN" altLang="en-US" dirty="0" smtClean="0"/>
              <a:t>*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 </a:t>
            </a:r>
            <a:r>
              <a:rPr lang="zh-CN" altLang="en-US" smtClean="0"/>
              <a:t>分别存储每一步的最优利润、每一步的选择以及每一步的利润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9806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伪代码及性能分析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19124" y="954301"/>
            <a:ext cx="45624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 smtClean="0"/>
              <a:t>Queue_cut</a:t>
            </a:r>
            <a:r>
              <a:rPr lang="en-US" altLang="zh-CN" sz="1050" dirty="0" smtClean="0"/>
              <a:t>: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count = 0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each = [0]</a:t>
            </a:r>
          </a:p>
          <a:p>
            <a:r>
              <a:rPr lang="en-US" altLang="zh-CN" sz="1050" dirty="0" smtClean="0"/>
              <a:t>    now = 0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end = n – 1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</a:t>
            </a:r>
            <a:r>
              <a:rPr lang="en-US" altLang="zh-CN" sz="1050" dirty="0" err="1" smtClean="0"/>
              <a:t>canContinue</a:t>
            </a:r>
            <a:r>
              <a:rPr lang="en-US" altLang="zh-CN" sz="1050" dirty="0" smtClean="0"/>
              <a:t> = true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while </a:t>
            </a:r>
            <a:r>
              <a:rPr lang="en-US" altLang="zh-CN" sz="1050" dirty="0" err="1" smtClean="0"/>
              <a:t>canContinue</a:t>
            </a:r>
            <a:r>
              <a:rPr lang="en-US" altLang="zh-CN" sz="1050" dirty="0" smtClean="0"/>
              <a:t>: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if judge(each, now+1):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    if now != end: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        each[++now] = 0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    else: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        count++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        while each[now] = end: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            each[now--] = 0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        each[now]++</a:t>
            </a:r>
          </a:p>
          <a:p>
            <a:r>
              <a:rPr lang="en-US" altLang="zh-CN" sz="1050" dirty="0" smtClean="0"/>
              <a:t>        else:</a:t>
            </a:r>
          </a:p>
          <a:p>
            <a:r>
              <a:rPr lang="en-US" altLang="zh-CN" sz="1050" dirty="0"/>
              <a:t>            while each[now] = end:</a:t>
            </a:r>
          </a:p>
          <a:p>
            <a:r>
              <a:rPr lang="en-US" altLang="zh-CN" sz="1050" dirty="0"/>
              <a:t>                each[now--] = 0</a:t>
            </a:r>
          </a:p>
          <a:p>
            <a:r>
              <a:rPr lang="en-US" altLang="zh-CN" sz="1050" dirty="0"/>
              <a:t>                if now = -1:</a:t>
            </a:r>
          </a:p>
          <a:p>
            <a:r>
              <a:rPr lang="en-US" altLang="zh-CN" sz="1050" dirty="0"/>
              <a:t>                    </a:t>
            </a:r>
            <a:r>
              <a:rPr lang="en-US" altLang="zh-CN" sz="1050" dirty="0" err="1"/>
              <a:t>canContinue</a:t>
            </a:r>
            <a:r>
              <a:rPr lang="en-US" altLang="zh-CN" sz="1050" dirty="0"/>
              <a:t> = false</a:t>
            </a:r>
          </a:p>
          <a:p>
            <a:r>
              <a:rPr lang="en-US" altLang="zh-CN" sz="1050" dirty="0"/>
              <a:t>                    break</a:t>
            </a:r>
          </a:p>
          <a:p>
            <a:r>
              <a:rPr lang="en-US" altLang="zh-CN" sz="1050" dirty="0"/>
              <a:t>                each[now]++</a:t>
            </a:r>
          </a:p>
          <a:p>
            <a:endParaRPr lang="en-US" altLang="zh-CN" sz="1050" dirty="0"/>
          </a:p>
          <a:p>
            <a:r>
              <a:rPr lang="en-US" altLang="zh-CN" sz="1050" dirty="0" smtClean="0"/>
              <a:t>Judge: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</a:t>
            </a:r>
            <a:r>
              <a:rPr lang="en-US" altLang="zh-CN" sz="1050" dirty="0" err="1" smtClean="0"/>
              <a:t>isFail</a:t>
            </a:r>
            <a:r>
              <a:rPr lang="en-US" altLang="zh-CN" sz="1050" dirty="0" smtClean="0"/>
              <a:t> = false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last = now = 0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if </a:t>
            </a:r>
            <a:r>
              <a:rPr lang="en-US" altLang="zh-CN" sz="1050" dirty="0" err="1" smtClean="0"/>
              <a:t>len</a:t>
            </a:r>
            <a:r>
              <a:rPr lang="en-US" altLang="zh-CN" sz="1050" dirty="0" smtClean="0"/>
              <a:t> &gt; 1: last = len-1 now = c[last]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else: </a:t>
            </a:r>
            <a:r>
              <a:rPr lang="en-US" altLang="zh-CN" sz="1050" dirty="0" err="1" smtClean="0"/>
              <a:t>isFail</a:t>
            </a:r>
            <a:r>
              <a:rPr lang="en-US" altLang="zh-CN" sz="1050" dirty="0" smtClean="0"/>
              <a:t> = false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for I to len-1: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if </a:t>
            </a:r>
            <a:r>
              <a:rPr lang="en-US" altLang="zh-CN" sz="1050" dirty="0" err="1" smtClean="0"/>
              <a:t>isFail</a:t>
            </a:r>
            <a:r>
              <a:rPr lang="en-US" altLang="zh-CN" sz="1050" dirty="0" smtClean="0"/>
              <a:t>: break</a:t>
            </a:r>
          </a:p>
          <a:p>
            <a:r>
              <a:rPr lang="en-US" altLang="zh-CN" sz="1050" dirty="0"/>
              <a:t>        </a:t>
            </a:r>
            <a:r>
              <a:rPr lang="en-US" altLang="zh-CN" sz="1050" dirty="0" smtClean="0"/>
              <a:t>if </a:t>
            </a:r>
            <a:r>
              <a:rPr lang="en-US" altLang="zh-CN" sz="1050" dirty="0"/>
              <a:t>c[</a:t>
            </a:r>
            <a:r>
              <a:rPr lang="en-US" altLang="zh-CN" sz="1050" dirty="0" err="1"/>
              <a:t>i</a:t>
            </a:r>
            <a:r>
              <a:rPr lang="en-US" altLang="zh-CN" sz="1050" dirty="0"/>
              <a:t>] = c[j] or c[</a:t>
            </a:r>
            <a:r>
              <a:rPr lang="en-US" altLang="zh-CN" sz="1050" dirty="0" err="1"/>
              <a:t>i</a:t>
            </a:r>
            <a:r>
              <a:rPr lang="en-US" altLang="zh-CN" sz="1050" dirty="0"/>
              <a:t>] – c[j] = abs(</a:t>
            </a:r>
            <a:r>
              <a:rPr lang="en-US" altLang="zh-CN" sz="1050" dirty="0" err="1"/>
              <a:t>i</a:t>
            </a:r>
            <a:r>
              <a:rPr lang="en-US" altLang="zh-CN" sz="1050" dirty="0"/>
              <a:t>-j</a:t>
            </a:r>
            <a:r>
              <a:rPr lang="en-US" altLang="zh-CN" sz="1050" dirty="0" smtClean="0"/>
              <a:t>):</a:t>
            </a:r>
            <a:r>
              <a:rPr lang="en-US" altLang="zh-CN" sz="1050" dirty="0"/>
              <a:t> </a:t>
            </a:r>
            <a:r>
              <a:rPr lang="en-US" altLang="zh-CN" sz="1050" dirty="0" err="1" smtClean="0"/>
              <a:t>isFail</a:t>
            </a:r>
            <a:r>
              <a:rPr lang="en-US" altLang="zh-CN" sz="1050" dirty="0" smtClean="0"/>
              <a:t> = true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return !</a:t>
            </a:r>
            <a:r>
              <a:rPr lang="en-US" altLang="zh-CN" sz="1050" dirty="0" err="1" smtClean="0"/>
              <a:t>isFail</a:t>
            </a:r>
            <a:endParaRPr lang="en-US" altLang="zh-CN" sz="1050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6366427" y="829677"/>
            <a:ext cx="5422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此处使用回溯法，在不符合条件的位置直接不执行其后续的判断，这能够大大减少我们的判断次数，下表统计了</a:t>
            </a:r>
            <a:r>
              <a:rPr lang="en-US" altLang="zh-CN" dirty="0" smtClean="0"/>
              <a:t>n</a:t>
            </a:r>
            <a:r>
              <a:rPr lang="zh-CN" altLang="en-US" dirty="0" smtClean="0"/>
              <a:t>与判断次数的关系。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194001"/>
              </p:ext>
            </p:extLst>
          </p:nvPr>
        </p:nvGraphicFramePr>
        <p:xfrm>
          <a:off x="4618368" y="2711876"/>
          <a:ext cx="7170220" cy="521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8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8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82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82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7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7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62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847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315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7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执行次数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3464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15398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70970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344892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1793306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10025768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59373042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375525024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2516794032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7195003"/>
              </p:ext>
            </p:extLst>
          </p:nvPr>
        </p:nvGraphicFramePr>
        <p:xfrm>
          <a:off x="6366427" y="323384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140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伪代码及性能分析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20591" y="954301"/>
            <a:ext cx="45624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 smtClean="0"/>
              <a:t>Queue_cut</a:t>
            </a:r>
            <a:r>
              <a:rPr lang="en-US" altLang="zh-CN" sz="1050" dirty="0" smtClean="0"/>
              <a:t>: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count = 0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each = [0]</a:t>
            </a:r>
          </a:p>
          <a:p>
            <a:r>
              <a:rPr lang="en-US" altLang="zh-CN" sz="1050" dirty="0" smtClean="0"/>
              <a:t>    now = 0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end = n – 1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</a:t>
            </a:r>
            <a:r>
              <a:rPr lang="en-US" altLang="zh-CN" sz="1050" dirty="0" err="1" smtClean="0"/>
              <a:t>canContinue</a:t>
            </a:r>
            <a:r>
              <a:rPr lang="en-US" altLang="zh-CN" sz="1050" dirty="0" smtClean="0"/>
              <a:t> = true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while </a:t>
            </a:r>
            <a:r>
              <a:rPr lang="en-US" altLang="zh-CN" sz="1050" dirty="0" err="1" smtClean="0"/>
              <a:t>canContinue</a:t>
            </a:r>
            <a:r>
              <a:rPr lang="en-US" altLang="zh-CN" sz="1050" dirty="0" smtClean="0"/>
              <a:t>: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if judge(each, now+1):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    if now != end: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        each[++now] = 0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    else: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        count++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        while each[now] = end: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            each[now--] = 0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        each[now]++</a:t>
            </a:r>
          </a:p>
          <a:p>
            <a:r>
              <a:rPr lang="en-US" altLang="zh-CN" sz="1050" dirty="0" smtClean="0"/>
              <a:t>        else:</a:t>
            </a:r>
          </a:p>
          <a:p>
            <a:r>
              <a:rPr lang="en-US" altLang="zh-CN" sz="1050" dirty="0"/>
              <a:t>            while each[now] = end:</a:t>
            </a:r>
          </a:p>
          <a:p>
            <a:r>
              <a:rPr lang="en-US" altLang="zh-CN" sz="1050" dirty="0"/>
              <a:t>                each[now--] = 0</a:t>
            </a:r>
          </a:p>
          <a:p>
            <a:r>
              <a:rPr lang="en-US" altLang="zh-CN" sz="1050" dirty="0"/>
              <a:t>                if now = -1:</a:t>
            </a:r>
          </a:p>
          <a:p>
            <a:r>
              <a:rPr lang="en-US" altLang="zh-CN" sz="1050" dirty="0"/>
              <a:t>                    </a:t>
            </a:r>
            <a:r>
              <a:rPr lang="en-US" altLang="zh-CN" sz="1050" dirty="0" err="1"/>
              <a:t>canContinue</a:t>
            </a:r>
            <a:r>
              <a:rPr lang="en-US" altLang="zh-CN" sz="1050" dirty="0"/>
              <a:t> = false</a:t>
            </a:r>
          </a:p>
          <a:p>
            <a:r>
              <a:rPr lang="en-US" altLang="zh-CN" sz="1050" dirty="0"/>
              <a:t>                    break</a:t>
            </a:r>
          </a:p>
          <a:p>
            <a:r>
              <a:rPr lang="en-US" altLang="zh-CN" sz="1050" dirty="0"/>
              <a:t>                each[now]++</a:t>
            </a:r>
          </a:p>
          <a:p>
            <a:endParaRPr lang="en-US" altLang="zh-CN" sz="1050" dirty="0"/>
          </a:p>
          <a:p>
            <a:r>
              <a:rPr lang="en-US" altLang="zh-CN" sz="1050" dirty="0" smtClean="0"/>
              <a:t>Judge: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</a:t>
            </a:r>
            <a:r>
              <a:rPr lang="en-US" altLang="zh-CN" sz="1050" dirty="0" err="1" smtClean="0"/>
              <a:t>isFail</a:t>
            </a:r>
            <a:r>
              <a:rPr lang="en-US" altLang="zh-CN" sz="1050" dirty="0" smtClean="0"/>
              <a:t> = false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last = now = 0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if </a:t>
            </a:r>
            <a:r>
              <a:rPr lang="en-US" altLang="zh-CN" sz="1050" dirty="0" err="1" smtClean="0"/>
              <a:t>len</a:t>
            </a:r>
            <a:r>
              <a:rPr lang="en-US" altLang="zh-CN" sz="1050" dirty="0" smtClean="0"/>
              <a:t> &gt; 1: last = len-1 now = c[last]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else: </a:t>
            </a:r>
            <a:r>
              <a:rPr lang="en-US" altLang="zh-CN" sz="1050" dirty="0" err="1" smtClean="0"/>
              <a:t>isFail</a:t>
            </a:r>
            <a:r>
              <a:rPr lang="en-US" altLang="zh-CN" sz="1050" dirty="0" smtClean="0"/>
              <a:t> = false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for I to len-1: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if </a:t>
            </a:r>
            <a:r>
              <a:rPr lang="en-US" altLang="zh-CN" sz="1050" dirty="0" err="1" smtClean="0"/>
              <a:t>isFail</a:t>
            </a:r>
            <a:r>
              <a:rPr lang="en-US" altLang="zh-CN" sz="1050" dirty="0" smtClean="0"/>
              <a:t>: break</a:t>
            </a:r>
          </a:p>
          <a:p>
            <a:r>
              <a:rPr lang="en-US" altLang="zh-CN" sz="1050" dirty="0"/>
              <a:t>        </a:t>
            </a:r>
            <a:r>
              <a:rPr lang="en-US" altLang="zh-CN" sz="1050" dirty="0" smtClean="0"/>
              <a:t>if </a:t>
            </a:r>
            <a:r>
              <a:rPr lang="en-US" altLang="zh-CN" sz="1050" dirty="0"/>
              <a:t>c[</a:t>
            </a:r>
            <a:r>
              <a:rPr lang="en-US" altLang="zh-CN" sz="1050" dirty="0" err="1"/>
              <a:t>i</a:t>
            </a:r>
            <a:r>
              <a:rPr lang="en-US" altLang="zh-CN" sz="1050" dirty="0"/>
              <a:t>] = c[j] or c[</a:t>
            </a:r>
            <a:r>
              <a:rPr lang="en-US" altLang="zh-CN" sz="1050" dirty="0" err="1"/>
              <a:t>i</a:t>
            </a:r>
            <a:r>
              <a:rPr lang="en-US" altLang="zh-CN" sz="1050" dirty="0"/>
              <a:t>] – c[j] = abs(</a:t>
            </a:r>
            <a:r>
              <a:rPr lang="en-US" altLang="zh-CN" sz="1050" dirty="0" err="1"/>
              <a:t>i</a:t>
            </a:r>
            <a:r>
              <a:rPr lang="en-US" altLang="zh-CN" sz="1050" dirty="0"/>
              <a:t>-j</a:t>
            </a:r>
            <a:r>
              <a:rPr lang="en-US" altLang="zh-CN" sz="1050" dirty="0" smtClean="0"/>
              <a:t>):</a:t>
            </a:r>
            <a:r>
              <a:rPr lang="en-US" altLang="zh-CN" sz="1050" dirty="0"/>
              <a:t> </a:t>
            </a:r>
            <a:r>
              <a:rPr lang="en-US" altLang="zh-CN" sz="1050" dirty="0" err="1" smtClean="0"/>
              <a:t>isFail</a:t>
            </a:r>
            <a:r>
              <a:rPr lang="en-US" altLang="zh-CN" sz="1050" dirty="0" smtClean="0"/>
              <a:t> = true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return !</a:t>
            </a:r>
            <a:r>
              <a:rPr lang="en-US" altLang="zh-CN" sz="1050" dirty="0" err="1" smtClean="0"/>
              <a:t>isFail</a:t>
            </a:r>
            <a:endParaRPr lang="en-US" altLang="zh-CN" sz="1050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7308642" y="954301"/>
            <a:ext cx="456247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 smtClean="0"/>
              <a:t>Queue_recur</a:t>
            </a:r>
            <a:r>
              <a:rPr lang="en-US" altLang="zh-CN" sz="1050" dirty="0" smtClean="0"/>
              <a:t>: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count = 0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each = [0]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_</a:t>
            </a:r>
            <a:r>
              <a:rPr lang="en-US" altLang="zh-CN" sz="1050" dirty="0" err="1" smtClean="0"/>
              <a:t>queue_recur</a:t>
            </a:r>
            <a:r>
              <a:rPr lang="en-US" altLang="zh-CN" sz="1050" dirty="0" smtClean="0"/>
              <a:t>(each, 0, n)</a:t>
            </a:r>
          </a:p>
          <a:p>
            <a:endParaRPr lang="en-US" altLang="zh-CN" sz="1050" dirty="0" smtClean="0"/>
          </a:p>
          <a:p>
            <a:r>
              <a:rPr lang="en-US" altLang="zh-CN" sz="1050" dirty="0" smtClean="0"/>
              <a:t>_</a:t>
            </a:r>
            <a:r>
              <a:rPr lang="en-US" altLang="zh-CN" sz="1050" dirty="0" err="1" smtClean="0"/>
              <a:t>queue_recur</a:t>
            </a:r>
            <a:r>
              <a:rPr lang="en-US" altLang="zh-CN" sz="1050" dirty="0" smtClean="0"/>
              <a:t>: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if judge(a, n+1)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if n = m – 1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    count++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    return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else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    a[n+1] = 0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    _</a:t>
            </a:r>
            <a:r>
              <a:rPr lang="en-US" altLang="zh-CN" sz="1050" dirty="0" err="1" smtClean="0"/>
              <a:t>queue_recur</a:t>
            </a:r>
            <a:r>
              <a:rPr lang="en-US" altLang="zh-CN" sz="1050" dirty="0" smtClean="0"/>
              <a:t>(a, n+1, m)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if a[n] = m – 1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 return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else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 a[n]++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 _</a:t>
            </a:r>
            <a:r>
              <a:rPr lang="en-US" altLang="zh-CN" sz="1050" dirty="0" err="1" smtClean="0"/>
              <a:t>queue_recur</a:t>
            </a:r>
            <a:r>
              <a:rPr lang="en-US" altLang="zh-CN" sz="1050" dirty="0" smtClean="0"/>
              <a:t>(a, n, m)</a:t>
            </a:r>
            <a:endParaRPr lang="en-US" altLang="zh-CN" sz="1050" dirty="0"/>
          </a:p>
          <a:p>
            <a:endParaRPr lang="en-US" altLang="zh-CN" sz="1050" dirty="0"/>
          </a:p>
          <a:p>
            <a:r>
              <a:rPr lang="en-US" altLang="zh-CN" sz="1050" dirty="0" smtClean="0"/>
              <a:t>Judge: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</a:t>
            </a:r>
            <a:r>
              <a:rPr lang="en-US" altLang="zh-CN" sz="1050" dirty="0" err="1" smtClean="0"/>
              <a:t>isFail</a:t>
            </a:r>
            <a:r>
              <a:rPr lang="en-US" altLang="zh-CN" sz="1050" dirty="0" smtClean="0"/>
              <a:t> = false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last = now = 0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if </a:t>
            </a:r>
            <a:r>
              <a:rPr lang="en-US" altLang="zh-CN" sz="1050" dirty="0" err="1" smtClean="0"/>
              <a:t>len</a:t>
            </a:r>
            <a:r>
              <a:rPr lang="en-US" altLang="zh-CN" sz="1050" dirty="0" smtClean="0"/>
              <a:t> &gt; 1: last = len-1 now = c[last]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else: </a:t>
            </a:r>
            <a:r>
              <a:rPr lang="en-US" altLang="zh-CN" sz="1050" dirty="0" err="1" smtClean="0"/>
              <a:t>isFail</a:t>
            </a:r>
            <a:r>
              <a:rPr lang="en-US" altLang="zh-CN" sz="1050" dirty="0" smtClean="0"/>
              <a:t> = false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for I to len-1: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if </a:t>
            </a:r>
            <a:r>
              <a:rPr lang="en-US" altLang="zh-CN" sz="1050" dirty="0" err="1" smtClean="0"/>
              <a:t>isFail</a:t>
            </a:r>
            <a:r>
              <a:rPr lang="en-US" altLang="zh-CN" sz="1050" dirty="0" smtClean="0"/>
              <a:t>: break</a:t>
            </a:r>
          </a:p>
          <a:p>
            <a:r>
              <a:rPr lang="en-US" altLang="zh-CN" sz="1050" dirty="0"/>
              <a:t>        </a:t>
            </a:r>
            <a:r>
              <a:rPr lang="en-US" altLang="zh-CN" sz="1050" dirty="0" smtClean="0"/>
              <a:t>if </a:t>
            </a:r>
            <a:r>
              <a:rPr lang="en-US" altLang="zh-CN" sz="1050" dirty="0"/>
              <a:t>c[</a:t>
            </a:r>
            <a:r>
              <a:rPr lang="en-US" altLang="zh-CN" sz="1050" dirty="0" err="1"/>
              <a:t>i</a:t>
            </a:r>
            <a:r>
              <a:rPr lang="en-US" altLang="zh-CN" sz="1050" dirty="0"/>
              <a:t>] = c[j] or c[</a:t>
            </a:r>
            <a:r>
              <a:rPr lang="en-US" altLang="zh-CN" sz="1050" dirty="0" err="1"/>
              <a:t>i</a:t>
            </a:r>
            <a:r>
              <a:rPr lang="en-US" altLang="zh-CN" sz="1050" dirty="0"/>
              <a:t>] – c[j] = abs(</a:t>
            </a:r>
            <a:r>
              <a:rPr lang="en-US" altLang="zh-CN" sz="1050" dirty="0" err="1"/>
              <a:t>i</a:t>
            </a:r>
            <a:r>
              <a:rPr lang="en-US" altLang="zh-CN" sz="1050" dirty="0"/>
              <a:t>-j</a:t>
            </a:r>
            <a:r>
              <a:rPr lang="en-US" altLang="zh-CN" sz="1050" dirty="0" smtClean="0"/>
              <a:t>):</a:t>
            </a:r>
            <a:r>
              <a:rPr lang="en-US" altLang="zh-CN" sz="1050" dirty="0"/>
              <a:t> </a:t>
            </a:r>
            <a:r>
              <a:rPr lang="en-US" altLang="zh-CN" sz="1050" dirty="0" err="1" smtClean="0"/>
              <a:t>isFail</a:t>
            </a:r>
            <a:r>
              <a:rPr lang="en-US" altLang="zh-CN" sz="1050" dirty="0" smtClean="0"/>
              <a:t> = true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return !</a:t>
            </a:r>
            <a:r>
              <a:rPr lang="en-US" altLang="zh-CN" sz="1050" dirty="0" err="1" smtClean="0"/>
              <a:t>isFail</a:t>
            </a:r>
            <a:endParaRPr lang="en-US" altLang="zh-CN" sz="105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3621386" y="1023042"/>
            <a:ext cx="2489703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 smtClean="0"/>
              <a:t>Queue_bit</a:t>
            </a:r>
            <a:r>
              <a:rPr lang="en-US" altLang="zh-CN" sz="1050" dirty="0" smtClean="0"/>
              <a:t>: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u = (1&lt;&lt;n)-1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count = 0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_</a:t>
            </a:r>
            <a:r>
              <a:rPr lang="en-US" altLang="zh-CN" sz="1050" dirty="0" err="1" smtClean="0"/>
              <a:t>queue_bit</a:t>
            </a:r>
            <a:r>
              <a:rPr lang="en-US" altLang="zh-CN" sz="1050" dirty="0" smtClean="0"/>
              <a:t>(0, 0, 0)</a:t>
            </a:r>
          </a:p>
          <a:p>
            <a:endParaRPr lang="en-US" altLang="zh-CN" sz="1050" dirty="0"/>
          </a:p>
          <a:p>
            <a:r>
              <a:rPr lang="en-US" altLang="zh-CN" sz="1050" dirty="0" smtClean="0"/>
              <a:t>_</a:t>
            </a:r>
            <a:r>
              <a:rPr lang="en-US" altLang="zh-CN" sz="1050" dirty="0" err="1" smtClean="0"/>
              <a:t>queue_bit</a:t>
            </a:r>
            <a:r>
              <a:rPr lang="en-US" altLang="zh-CN" sz="1050" dirty="0" smtClean="0"/>
              <a:t>: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</a:t>
            </a:r>
            <a:r>
              <a:rPr lang="en-US" altLang="zh-CN" sz="1050" dirty="0" err="1" smtClean="0"/>
              <a:t>pos</a:t>
            </a:r>
            <a:r>
              <a:rPr lang="en-US" altLang="zh-CN" sz="1050" dirty="0" smtClean="0"/>
              <a:t>, p = 0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if row = u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count++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else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</a:t>
            </a:r>
            <a:r>
              <a:rPr lang="en-US" altLang="zh-CN" sz="1050" dirty="0" err="1" smtClean="0"/>
              <a:t>pos</a:t>
            </a:r>
            <a:r>
              <a:rPr lang="en-US" altLang="zh-CN" sz="1050" dirty="0" smtClean="0"/>
              <a:t> = u &amp; (~(row | l | r))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while </a:t>
            </a:r>
            <a:r>
              <a:rPr lang="en-US" altLang="zh-CN" sz="1050" dirty="0" err="1" smtClean="0"/>
              <a:t>pos</a:t>
            </a:r>
            <a:r>
              <a:rPr lang="en-US" altLang="zh-CN" sz="1050" dirty="0" smtClean="0"/>
              <a:t>: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    p = </a:t>
            </a:r>
            <a:r>
              <a:rPr lang="en-US" altLang="zh-CN" sz="1050" dirty="0" err="1" smtClean="0"/>
              <a:t>pos</a:t>
            </a:r>
            <a:r>
              <a:rPr lang="en-US" altLang="zh-CN" sz="1050" dirty="0" smtClean="0"/>
              <a:t> &amp; ( -</a:t>
            </a:r>
            <a:r>
              <a:rPr lang="en-US" altLang="zh-CN" sz="1050" dirty="0" err="1" smtClean="0"/>
              <a:t>pos</a:t>
            </a:r>
            <a:r>
              <a:rPr lang="en-US" altLang="zh-CN" sz="1050" dirty="0" smtClean="0"/>
              <a:t> )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    </a:t>
            </a:r>
            <a:r>
              <a:rPr lang="en-US" altLang="zh-CN" sz="1050" dirty="0" err="1" smtClean="0"/>
              <a:t>pos</a:t>
            </a:r>
            <a:r>
              <a:rPr lang="en-US" altLang="zh-CN" sz="1050" dirty="0" smtClean="0"/>
              <a:t> = </a:t>
            </a:r>
            <a:r>
              <a:rPr lang="en-US" altLang="zh-CN" sz="1050" dirty="0" err="1" smtClean="0"/>
              <a:t>pos</a:t>
            </a:r>
            <a:r>
              <a:rPr lang="en-US" altLang="zh-CN" sz="1050" dirty="0" smtClean="0"/>
              <a:t> – p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    _</a:t>
            </a:r>
            <a:r>
              <a:rPr lang="en-US" altLang="zh-CN" sz="1050" dirty="0" err="1" smtClean="0"/>
              <a:t>queue_bit</a:t>
            </a:r>
            <a:r>
              <a:rPr lang="en-US" altLang="zh-CN" sz="1050" dirty="0" smtClean="0"/>
              <a:t>( </a:t>
            </a:r>
            <a:r>
              <a:rPr lang="en-US" altLang="zh-CN" sz="1050" dirty="0" err="1" smtClean="0"/>
              <a:t>row|p</a:t>
            </a:r>
            <a:r>
              <a:rPr lang="en-US" altLang="zh-CN" sz="1050" dirty="0" smtClean="0"/>
              <a:t>,  (l | p) &lt;&lt; 1, (r | p) &lt;&lt; 1)</a:t>
            </a:r>
          </a:p>
          <a:p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9368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伪代码及性能分析</a:t>
            </a:r>
            <a:endParaRPr kumimoji="1" lang="zh-CN" altLang="en-US" dirty="0"/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5698771"/>
              </p:ext>
            </p:extLst>
          </p:nvPr>
        </p:nvGraphicFramePr>
        <p:xfrm>
          <a:off x="3554077" y="28993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174276"/>
              </p:ext>
            </p:extLst>
          </p:nvPr>
        </p:nvGraphicFramePr>
        <p:xfrm>
          <a:off x="1359025" y="1175819"/>
          <a:ext cx="9347200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递归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5.92E-06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2.80E-05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4.82E-05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9.99E-05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0.000497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0.002347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0.011475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0.071075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0.276208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1.508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8.94399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61.0011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循环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5.13E-06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1.18E-05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2.72E-05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0.000213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0.000414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0.001656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0.009773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0.05865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0.218674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1.12685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6.81642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46.4789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位运算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3.95E-07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7.90E-07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2.37E-06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5.92E-06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2.37E-05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8.53E-05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0.000405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0.001728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0.010807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0.064296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0.382419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1.7569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9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1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C3C3C"/>
      </a:accent1>
      <a:accent2>
        <a:srgbClr val="2C9C86"/>
      </a:accent2>
      <a:accent3>
        <a:srgbClr val="A29C9B"/>
      </a:accent3>
      <a:accent4>
        <a:srgbClr val="696969"/>
      </a:accent4>
      <a:accent5>
        <a:srgbClr val="D2D2D2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1507</TotalTime>
  <Words>1280</Words>
  <Application>Microsoft Office PowerPoint</Application>
  <PresentationFormat>宽屏</PresentationFormat>
  <Paragraphs>310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吴汇杰</cp:lastModifiedBy>
  <cp:revision>181</cp:revision>
  <dcterms:created xsi:type="dcterms:W3CDTF">2015-08-18T02:51:41Z</dcterms:created>
  <dcterms:modified xsi:type="dcterms:W3CDTF">2017-11-16T09:15:08Z</dcterms:modified>
  <cp:category/>
</cp:coreProperties>
</file>