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3" r:id="rId2"/>
    <p:sldId id="261" r:id="rId3"/>
    <p:sldId id="263" r:id="rId4"/>
    <p:sldId id="264" r:id="rId5"/>
    <p:sldId id="265" r:id="rId6"/>
    <p:sldId id="274" r:id="rId7"/>
    <p:sldId id="357" r:id="rId8"/>
    <p:sldId id="275" r:id="rId9"/>
    <p:sldId id="375" r:id="rId10"/>
    <p:sldId id="373" r:id="rId11"/>
    <p:sldId id="377" r:id="rId12"/>
    <p:sldId id="387" r:id="rId13"/>
    <p:sldId id="376" r:id="rId14"/>
    <p:sldId id="374" r:id="rId15"/>
    <p:sldId id="385" r:id="rId16"/>
    <p:sldId id="363" r:id="rId17"/>
    <p:sldId id="388" r:id="rId18"/>
    <p:sldId id="269" r:id="rId19"/>
    <p:sldId id="371" r:id="rId20"/>
    <p:sldId id="378" r:id="rId21"/>
    <p:sldId id="379" r:id="rId22"/>
    <p:sldId id="380" r:id="rId23"/>
    <p:sldId id="270" r:id="rId24"/>
    <p:sldId id="381" r:id="rId25"/>
    <p:sldId id="382" r:id="rId26"/>
    <p:sldId id="292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64" userDrawn="1">
          <p15:clr>
            <a:srgbClr val="A4A3A4"/>
          </p15:clr>
        </p15:guide>
        <p15:guide id="4" orient="horz" pos="2616" userDrawn="1">
          <p15:clr>
            <a:srgbClr val="A4A3A4"/>
          </p15:clr>
        </p15:guide>
        <p15:guide id="5" orient="horz" pos="3456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D7DDDD"/>
    <a:srgbClr val="D7D3D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6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918" y="66"/>
      </p:cViewPr>
      <p:guideLst>
        <p:guide orient="horz" pos="1728"/>
        <p:guide pos="3840"/>
        <p:guide orient="horz" pos="864"/>
        <p:guide orient="horz" pos="2616"/>
        <p:guide orient="horz" pos="3456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62"/>
    </p:cViewPr>
  </p:sorterViewPr>
  <p:gridSpacing cx="457200" cy="457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應用目標：為什麼會想做這個</a:t>
            </a: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APP</a:t>
            </a:r>
            <a:r>
              <a:rPr lang="zh-TW" altLang="en-US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、客群</a:t>
            </a:r>
            <a:endParaRPr lang="en-US" altLang="zh-TW" sz="12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  <a:p>
            <a:r>
              <a:rPr lang="zh-TW" altLang="en-US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使用說明：</a:t>
            </a: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1. 2. 3.</a:t>
            </a:r>
            <a:endParaRPr lang="zh-TW" altLang="en-US" sz="12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使用說明：介面說明</a:t>
            </a:r>
            <a:endParaRPr lang="en-US" altLang="zh-TW" sz="12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ER-model</a:t>
            </a:r>
            <a:r>
              <a:rPr lang="zh-TW" altLang="en-US" sz="1200" dirty="0" smtClean="0">
                <a:solidFill>
                  <a:schemeClr val="tx1"/>
                </a:solidFill>
                <a:latin typeface="+mn-lt"/>
              </a:rPr>
              <a:t>：示意圖</a:t>
            </a:r>
            <a:endParaRPr lang="en-US" altLang="zh-TW" sz="1200" dirty="0" smtClean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chemeClr val="tx1"/>
                </a:solidFill>
                <a:latin typeface="+mn-lt"/>
              </a:rPr>
              <a:t>資料表截圖範例</a:t>
            </a:r>
            <a:endParaRPr lang="en-US" altLang="zh-TW" sz="12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作息 交通 娛樂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觀星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http://35.229.196.117/phpmyadmin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/>
              <a:t>Business Model Sample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81016" y="62494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35.229.196.117/phpmyadm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820400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-2242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5314448" y="3703383"/>
            <a:ext cx="4280647" cy="30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TW" altLang="en-US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1590" y="2822165"/>
            <a:ext cx="6486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 smtClean="0">
                <a:solidFill>
                  <a:schemeClr val="bg1"/>
                </a:solidFill>
              </a:rPr>
              <a:t>Stargazer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369358" y="2407459"/>
            <a:ext cx="4726641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2407459"/>
            <a:ext cx="0" cy="33574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96000" y="4450541"/>
            <a:ext cx="4724400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1"/>
            <a:ext cx="0" cy="33574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71" grpId="0" animBg="1"/>
      <p:bldP spid="60" grpId="0"/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3393" y="1357759"/>
            <a:ext cx="1219199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499295"/>
            <a:ext cx="6735441" cy="595222"/>
          </a:xfrm>
        </p:spPr>
        <p:txBody>
          <a:bodyPr/>
          <a:lstStyle/>
          <a:p>
            <a:r>
              <a:rPr lang="zh-TW" altLang="en-US" dirty="0"/>
              <a:t>現有資料分析</a:t>
            </a:r>
            <a:r>
              <a:rPr lang="en-US" altLang="zh-TW" dirty="0" smtClean="0"/>
              <a:t>-</a:t>
            </a:r>
            <a:r>
              <a:rPr lang="en-US" dirty="0"/>
              <a:t>Star Walk 2 Free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5457" y="1343411"/>
            <a:ext cx="4807527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9181" y="4425705"/>
            <a:ext cx="12201179" cy="90140"/>
            <a:chOff x="-9181" y="4425705"/>
            <a:chExt cx="12201179" cy="9014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 flipV="1">
              <a:off x="-9181" y="4425705"/>
              <a:ext cx="2391337" cy="9013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2382156" y="4425705"/>
              <a:ext cx="2391337" cy="9014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773493" y="4425705"/>
              <a:ext cx="2391337" cy="901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7161771" y="4425705"/>
              <a:ext cx="2391337" cy="9014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980" y="1094517"/>
            <a:ext cx="2990140" cy="531580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38" y="1222217"/>
            <a:ext cx="2886720" cy="513194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1" y="1357759"/>
            <a:ext cx="2759834" cy="49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690660" y="34279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63"/>
          <p:cNvSpPr txBox="1"/>
          <p:nvPr/>
        </p:nvSpPr>
        <p:spPr>
          <a:xfrm>
            <a:off x="1485474" y="3752013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4194565" y="342659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TextBox 63"/>
          <p:cNvSpPr txBox="1"/>
          <p:nvPr/>
        </p:nvSpPr>
        <p:spPr>
          <a:xfrm>
            <a:off x="3864519" y="3756808"/>
            <a:ext cx="1621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Star Walk 2 Free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6356267" y="3332053"/>
            <a:ext cx="2193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(IOS)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TextBox 63"/>
          <p:cNvSpPr txBox="1"/>
          <p:nvPr/>
        </p:nvSpPr>
        <p:spPr>
          <a:xfrm>
            <a:off x="6789086" y="3671140"/>
            <a:ext cx="1268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endParaRPr lang="id-ID" sz="24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9170225" y="34265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虛擬星象儀軟體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63"/>
          <p:cNvSpPr txBox="1"/>
          <p:nvPr/>
        </p:nvSpPr>
        <p:spPr>
          <a:xfrm>
            <a:off x="9438527" y="3767822"/>
            <a:ext cx="1077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58832" y="157212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5722" y="1950135"/>
            <a:ext cx="1727589" cy="1096277"/>
          </a:xfrm>
          <a:prstGeom prst="ellipse">
            <a:avLst/>
          </a:prstGeom>
          <a:noFill/>
          <a:ln w="5715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77733" y="159858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0" b="95322" l="0" r="98644">
                        <a14:foregroundMark x1="60678" y1="47368" x2="60678" y2="47368"/>
                        <a14:foregroundMark x1="58983" y1="59649" x2="58983" y2="59649"/>
                        <a14:foregroundMark x1="50847" y1="74269" x2="50847" y2="74269"/>
                        <a14:foregroundMark x1="47458" y1="64912" x2="47458" y2="64912"/>
                        <a14:foregroundMark x1="40000" y1="45029" x2="40000" y2="45029"/>
                        <a14:foregroundMark x1="41356" y1="35673" x2="41356" y2="35673"/>
                        <a14:foregroundMark x1="46102" y1="32749" x2="46102" y2="32749"/>
                        <a14:foregroundMark x1="49153" y1="34503" x2="49153" y2="34503"/>
                        <a14:foregroundMark x1="50508" y1="34503" x2="50508" y2="34503"/>
                        <a14:foregroundMark x1="50847" y1="25146" x2="50847" y2="25146"/>
                        <a14:foregroundMark x1="46102" y1="28655" x2="46102" y2="28655"/>
                        <a14:foregroundMark x1="46102" y1="29240" x2="46102" y2="29240"/>
                        <a14:foregroundMark x1="9153" y1="47368" x2="9153" y2="47368"/>
                        <a14:foregroundMark x1="13559" y1="47368" x2="15254" y2="47368"/>
                        <a14:foregroundMark x1="17627" y1="47368" x2="17627" y2="47368"/>
                        <a14:foregroundMark x1="18305" y1="47368" x2="20678" y2="47368"/>
                        <a14:foregroundMark x1="22034" y1="47368" x2="22034" y2="47368"/>
                        <a14:foregroundMark x1="22034" y1="47368" x2="22034" y2="47368"/>
                        <a14:foregroundMark x1="23729" y1="50292" x2="23729" y2="50292"/>
                        <a14:foregroundMark x1="27458" y1="54386" x2="27458" y2="54386"/>
                        <a14:foregroundMark x1="28475" y1="54386" x2="28475" y2="54386"/>
                        <a14:foregroundMark x1="29831" y1="54386" x2="29831" y2="54386"/>
                        <a14:foregroundMark x1="32203" y1="54386" x2="34576" y2="54386"/>
                        <a14:foregroundMark x1="34576" y1="54386" x2="36610" y2="54386"/>
                        <a14:foregroundMark x1="36610" y1="53801" x2="38305" y2="53801"/>
                        <a14:foregroundMark x1="38305" y1="52632" x2="40000" y2="52632"/>
                        <a14:foregroundMark x1="40678" y1="51462" x2="40678" y2="51462"/>
                        <a14:foregroundMark x1="47458" y1="51462" x2="47458" y2="51462"/>
                        <a14:foregroundMark x1="51525" y1="51462" x2="51525" y2="51462"/>
                        <a14:foregroundMark x1="53898" y1="51462" x2="56271" y2="51462"/>
                        <a14:foregroundMark x1="56271" y1="51462" x2="56271" y2="51462"/>
                        <a14:foregroundMark x1="56949" y1="51462" x2="60000" y2="52632"/>
                        <a14:foregroundMark x1="61356" y1="52632" x2="63729" y2="52632"/>
                        <a14:foregroundMark x1="63729" y1="52632" x2="66780" y2="52632"/>
                        <a14:foregroundMark x1="66780" y1="52632" x2="66780" y2="52632"/>
                        <a14:foregroundMark x1="67797" y1="52632" x2="70847" y2="53801"/>
                        <a14:foregroundMark x1="70847" y1="53801" x2="70847" y2="53801"/>
                        <a14:foregroundMark x1="76949" y1="53801" x2="79322" y2="56725"/>
                        <a14:foregroundMark x1="80000" y1="56725" x2="80000" y2="56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2" y="1960907"/>
            <a:ext cx="1737644" cy="104170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283162" y="4160477"/>
            <a:ext cx="2029377" cy="1820369"/>
            <a:chOff x="1298869" y="4626332"/>
            <a:chExt cx="2029377" cy="1820369"/>
          </a:xfrm>
        </p:grpSpPr>
        <p:grpSp>
          <p:nvGrpSpPr>
            <p:cNvPr id="27" name="群組 26"/>
            <p:cNvGrpSpPr/>
            <p:nvPr/>
          </p:nvGrpSpPr>
          <p:grpSpPr>
            <a:xfrm>
              <a:off x="1298869" y="4626332"/>
              <a:ext cx="2029377" cy="1287515"/>
              <a:chOff x="8997151" y="2000261"/>
              <a:chExt cx="2375074" cy="1640639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047745" y="2000261"/>
                <a:ext cx="2306056" cy="470629"/>
                <a:chOff x="9047745" y="2000261"/>
                <a:chExt cx="2306056" cy="470629"/>
              </a:xfrm>
            </p:grpSpPr>
            <p:sp>
              <p:nvSpPr>
                <p:cNvPr id="42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9553108" y="2000261"/>
                  <a:ext cx="1800693" cy="47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地點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9066169" y="2590154"/>
                <a:ext cx="2306056" cy="470627"/>
                <a:chOff x="9047745" y="2000260"/>
                <a:chExt cx="2306056" cy="470627"/>
              </a:xfrm>
            </p:grpSpPr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9553108" y="2000260"/>
                  <a:ext cx="1800693" cy="470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天氣資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料</a:t>
                  </a: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8997151" y="3146926"/>
                <a:ext cx="2321730" cy="493974"/>
                <a:chOff x="8997151" y="3146926"/>
                <a:chExt cx="2321730" cy="493974"/>
              </a:xfrm>
            </p:grpSpPr>
            <p:sp>
              <p:nvSpPr>
                <p:cNvPr id="37" name="AutoShape 17"/>
                <p:cNvSpPr>
                  <a:spLocks/>
                </p:cNvSpPr>
                <p:nvPr/>
              </p:nvSpPr>
              <p:spPr bwMode="auto">
                <a:xfrm>
                  <a:off x="8997151" y="3146926"/>
                  <a:ext cx="464344" cy="450850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9571533" y="3170272"/>
                  <a:ext cx="1747348" cy="47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交通方式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1328707" y="6059048"/>
              <a:ext cx="1983797" cy="387653"/>
              <a:chOff x="1451269" y="5678595"/>
              <a:chExt cx="1983797" cy="387653"/>
            </a:xfrm>
          </p:grpSpPr>
          <p:sp>
            <p:nvSpPr>
              <p:cNvPr id="44" name="AutoShape 17"/>
              <p:cNvSpPr>
                <a:spLocks/>
              </p:cNvSpPr>
              <p:nvPr/>
            </p:nvSpPr>
            <p:spPr bwMode="auto">
              <a:xfrm>
                <a:off x="1451269" y="567859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1942048" y="5696916"/>
                <a:ext cx="149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星座知識</a:t>
                </a:r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3999823" y="1623769"/>
            <a:ext cx="1584943" cy="1598265"/>
          </a:xfrm>
          <a:prstGeom prst="ellipse">
            <a:avLst/>
          </a:prstGeom>
          <a:noFill/>
          <a:ln w="571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895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4" y="1641659"/>
            <a:ext cx="2952750" cy="155257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4015735" y="4146664"/>
            <a:ext cx="2028501" cy="1860198"/>
            <a:chOff x="4009065" y="4310095"/>
            <a:chExt cx="2028501" cy="1732458"/>
          </a:xfrm>
        </p:grpSpPr>
        <p:grpSp>
          <p:nvGrpSpPr>
            <p:cNvPr id="10" name="群組 9"/>
            <p:cNvGrpSpPr/>
            <p:nvPr/>
          </p:nvGrpSpPr>
          <p:grpSpPr>
            <a:xfrm>
              <a:off x="4022744" y="4310095"/>
              <a:ext cx="2014822" cy="1732458"/>
              <a:chOff x="3856665" y="4616943"/>
              <a:chExt cx="2014822" cy="1732458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3856665" y="4616943"/>
                <a:ext cx="2014822" cy="1732458"/>
                <a:chOff x="3821626" y="4233308"/>
                <a:chExt cx="2014822" cy="1732458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3821626" y="4233308"/>
                  <a:ext cx="2014822" cy="1732458"/>
                  <a:chOff x="1313427" y="4626332"/>
                  <a:chExt cx="2014822" cy="1732458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1313427" y="4626332"/>
                    <a:ext cx="2014822" cy="1262153"/>
                    <a:chOff x="9014186" y="2000262"/>
                    <a:chExt cx="2358039" cy="1608321"/>
                  </a:xfrm>
                </p:grpSpPr>
                <p:sp>
                  <p:nvSpPr>
                    <p:cNvPr id="60" name="文字方塊 59"/>
                    <p:cNvSpPr txBox="1"/>
                    <p:nvPr/>
                  </p:nvSpPr>
                  <p:spPr>
                    <a:xfrm>
                      <a:off x="9553108" y="2000262"/>
                      <a:ext cx="1800694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58" name="文字方塊 57"/>
                    <p:cNvSpPr txBox="1"/>
                    <p:nvPr/>
                  </p:nvSpPr>
                  <p:spPr>
                    <a:xfrm>
                      <a:off x="9571532" y="2590154"/>
                      <a:ext cx="1800693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54" name="群組 53"/>
                    <p:cNvGrpSpPr/>
                    <p:nvPr/>
                  </p:nvGrpSpPr>
                  <p:grpSpPr>
                    <a:xfrm>
                      <a:off x="9014186" y="2019500"/>
                      <a:ext cx="2304694" cy="1589083"/>
                      <a:chOff x="9014186" y="2019500"/>
                      <a:chExt cx="2304694" cy="1589083"/>
                    </a:xfrm>
                  </p:grpSpPr>
                  <p:sp>
                    <p:nvSpPr>
                      <p:cNvPr id="55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56" name="文字方塊 55"/>
                      <p:cNvSpPr txBox="1"/>
                      <p:nvPr/>
                    </p:nvSpPr>
                    <p:spPr>
                      <a:xfrm>
                        <a:off x="9571531" y="3170273"/>
                        <a:ext cx="1747349" cy="4383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1768811" y="6014820"/>
                    <a:ext cx="1493018" cy="343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92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>
                <a:off x="3887806" y="6081141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4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10789" y="4219763"/>
            <a:ext cx="2029377" cy="1924333"/>
            <a:chOff x="6713206" y="4600524"/>
            <a:chExt cx="2029377" cy="1924333"/>
          </a:xfrm>
        </p:grpSpPr>
        <p:grpSp>
          <p:nvGrpSpPr>
            <p:cNvPr id="12" name="群組 11"/>
            <p:cNvGrpSpPr/>
            <p:nvPr/>
          </p:nvGrpSpPr>
          <p:grpSpPr>
            <a:xfrm>
              <a:off x="6713206" y="4600524"/>
              <a:ext cx="2029377" cy="1924333"/>
              <a:chOff x="6695973" y="4464355"/>
              <a:chExt cx="2029377" cy="1924333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695973" y="4475985"/>
                <a:ext cx="2029377" cy="1912703"/>
                <a:chOff x="1298869" y="4626331"/>
                <a:chExt cx="2029377" cy="1912703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1298869" y="4626331"/>
                  <a:ext cx="2029377" cy="1379848"/>
                  <a:chOff x="8997151" y="2000261"/>
                  <a:chExt cx="2375074" cy="1758297"/>
                </a:xfrm>
              </p:grpSpPr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9553108" y="2000261"/>
                    <a:ext cx="1800693" cy="588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地點</a:t>
                    </a:r>
                    <a:endParaRPr lang="zh-TW" altLang="en-US" sz="24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9066169" y="2590154"/>
                    <a:ext cx="2306056" cy="588286"/>
                    <a:chOff x="9047745" y="2000260"/>
                    <a:chExt cx="2306056" cy="588286"/>
                  </a:xfrm>
                </p:grpSpPr>
                <p:sp>
                  <p:nvSpPr>
                    <p:cNvPr id="7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047745" y="2075807"/>
                      <a:ext cx="272838" cy="218238"/>
                    </a:xfrm>
                    <a:custGeom>
                      <a:avLst/>
                      <a:gdLst>
                        <a:gd name="T0" fmla="*/ 103 w 274"/>
                        <a:gd name="T1" fmla="*/ 284 h 284"/>
                        <a:gd name="T2" fmla="*/ 80 w 274"/>
                        <a:gd name="T3" fmla="*/ 273 h 284"/>
                        <a:gd name="T4" fmla="*/ 9 w 274"/>
                        <a:gd name="T5" fmla="*/ 178 h 284"/>
                        <a:gd name="T6" fmla="*/ 14 w 274"/>
                        <a:gd name="T7" fmla="*/ 139 h 284"/>
                        <a:gd name="T8" fmla="*/ 53 w 274"/>
                        <a:gd name="T9" fmla="*/ 145 h 284"/>
                        <a:gd name="T10" fmla="*/ 100 w 274"/>
                        <a:gd name="T11" fmla="*/ 207 h 284"/>
                        <a:gd name="T12" fmla="*/ 219 w 274"/>
                        <a:gd name="T13" fmla="*/ 17 h 284"/>
                        <a:gd name="T14" fmla="*/ 257 w 274"/>
                        <a:gd name="T15" fmla="*/ 8 h 284"/>
                        <a:gd name="T16" fmla="*/ 266 w 274"/>
                        <a:gd name="T17" fmla="*/ 47 h 284"/>
                        <a:gd name="T18" fmla="*/ 126 w 274"/>
                        <a:gd name="T19" fmla="*/ 271 h 284"/>
                        <a:gd name="T20" fmla="*/ 104 w 274"/>
                        <a:gd name="T21" fmla="*/ 284 h 284"/>
                        <a:gd name="T22" fmla="*/ 103 w 274"/>
                        <a:gd name="T23" fmla="*/ 284 h 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74" h="284">
                          <a:moveTo>
                            <a:pt x="103" y="284"/>
                          </a:moveTo>
                          <a:cubicBezTo>
                            <a:pt x="94" y="284"/>
                            <a:pt x="86" y="280"/>
                            <a:pt x="80" y="273"/>
                          </a:cubicBezTo>
                          <a:cubicBezTo>
                            <a:pt x="9" y="178"/>
                            <a:pt x="9" y="178"/>
                            <a:pt x="9" y="178"/>
                          </a:cubicBezTo>
                          <a:cubicBezTo>
                            <a:pt x="0" y="166"/>
                            <a:pt x="2" y="149"/>
                            <a:pt x="14" y="139"/>
                          </a:cubicBezTo>
                          <a:cubicBezTo>
                            <a:pt x="27" y="130"/>
                            <a:pt x="44" y="133"/>
                            <a:pt x="53" y="145"/>
                          </a:cubicBezTo>
                          <a:cubicBezTo>
                            <a:pt x="100" y="207"/>
                            <a:pt x="100" y="207"/>
                            <a:pt x="100" y="207"/>
                          </a:cubicBezTo>
                          <a:cubicBezTo>
                            <a:pt x="219" y="17"/>
                            <a:pt x="219" y="17"/>
                            <a:pt x="219" y="17"/>
                          </a:cubicBezTo>
                          <a:cubicBezTo>
                            <a:pt x="227" y="4"/>
                            <a:pt x="244" y="0"/>
                            <a:pt x="257" y="8"/>
                          </a:cubicBezTo>
                          <a:cubicBezTo>
                            <a:pt x="270" y="16"/>
                            <a:pt x="274" y="33"/>
                            <a:pt x="266" y="47"/>
                          </a:cubicBezTo>
                          <a:cubicBezTo>
                            <a:pt x="126" y="271"/>
                            <a:pt x="126" y="271"/>
                            <a:pt x="126" y="271"/>
                          </a:cubicBezTo>
                          <a:cubicBezTo>
                            <a:pt x="121" y="279"/>
                            <a:pt x="113" y="283"/>
                            <a:pt x="104" y="284"/>
                          </a:cubicBezTo>
                          <a:cubicBezTo>
                            <a:pt x="104" y="284"/>
                            <a:pt x="103" y="284"/>
                            <a:pt x="103" y="284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72" name="文字方塊 71"/>
                    <p:cNvSpPr txBox="1"/>
                    <p:nvPr/>
                  </p:nvSpPr>
                  <p:spPr>
                    <a:xfrm>
                      <a:off x="9553108" y="2000260"/>
                      <a:ext cx="1800693" cy="5882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</p:grp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8997151" y="3146926"/>
                    <a:ext cx="2321730" cy="611632"/>
                    <a:chOff x="8997151" y="3146926"/>
                    <a:chExt cx="2321730" cy="611632"/>
                  </a:xfrm>
                </p:grpSpPr>
                <p:sp>
                  <p:nvSpPr>
                    <p:cNvPr id="69" name="AutoShape 17"/>
                    <p:cNvSpPr>
                      <a:spLocks/>
                    </p:cNvSpPr>
                    <p:nvPr/>
                  </p:nvSpPr>
                  <p:spPr bwMode="auto">
                    <a:xfrm>
                      <a:off x="8997151" y="3146926"/>
                      <a:ext cx="464344" cy="450850"/>
                    </a:xfrm>
                    <a:custGeom>
                      <a:avLst/>
                      <a:gdLst>
                        <a:gd name="T0" fmla="*/ 10473 w 20946"/>
                        <a:gd name="T1" fmla="*/ 10800 h 21600"/>
                        <a:gd name="T2" fmla="*/ 10473 w 20946"/>
                        <a:gd name="T3" fmla="*/ 10800 h 21600"/>
                        <a:gd name="T4" fmla="*/ 10473 w 20946"/>
                        <a:gd name="T5" fmla="*/ 10800 h 21600"/>
                        <a:gd name="T6" fmla="*/ 10473 w 20946"/>
                        <a:gd name="T7" fmla="*/ 10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46" h="21600">
                          <a:moveTo>
                            <a:pt x="18509" y="15329"/>
                          </a:moveTo>
                          <a:lnTo>
                            <a:pt x="11782" y="15329"/>
                          </a:lnTo>
                          <a:cubicBezTo>
                            <a:pt x="10699" y="15329"/>
                            <a:pt x="9818" y="14391"/>
                            <a:pt x="9818" y="13238"/>
                          </a:cubicBezTo>
                          <a:cubicBezTo>
                            <a:pt x="9818" y="12086"/>
                            <a:pt x="10699" y="11148"/>
                            <a:pt x="11782" y="11148"/>
                          </a:cubicBezTo>
                          <a:lnTo>
                            <a:pt x="17673" y="11148"/>
                          </a:lnTo>
                          <a:cubicBezTo>
                            <a:pt x="18077" y="11142"/>
                            <a:pt x="18477" y="10934"/>
                            <a:pt x="18721" y="10588"/>
                          </a:cubicBezTo>
                          <a:cubicBezTo>
                            <a:pt x="18789" y="10491"/>
                            <a:pt x="18842" y="10381"/>
                            <a:pt x="18885" y="10267"/>
                          </a:cubicBezTo>
                          <a:cubicBezTo>
                            <a:pt x="18890" y="10251"/>
                            <a:pt x="18901" y="10239"/>
                            <a:pt x="18906" y="10224"/>
                          </a:cubicBezTo>
                          <a:cubicBezTo>
                            <a:pt x="19377" y="10880"/>
                            <a:pt x="19636" y="11686"/>
                            <a:pt x="19636" y="12541"/>
                          </a:cubicBezTo>
                          <a:cubicBezTo>
                            <a:pt x="19636" y="13613"/>
                            <a:pt x="19230" y="14607"/>
                            <a:pt x="18509" y="15329"/>
                          </a:cubicBezTo>
                          <a:moveTo>
                            <a:pt x="17673" y="17767"/>
                          </a:moveTo>
                          <a:cubicBezTo>
                            <a:pt x="17673" y="19114"/>
                            <a:pt x="16647" y="20206"/>
                            <a:pt x="15382" y="20206"/>
                          </a:cubicBezTo>
                          <a:lnTo>
                            <a:pt x="3600" y="20206"/>
                          </a:lnTo>
                          <a:cubicBezTo>
                            <a:pt x="2334" y="20206"/>
                            <a:pt x="1309" y="19114"/>
                            <a:pt x="1309" y="17767"/>
                          </a:cubicBezTo>
                          <a:lnTo>
                            <a:pt x="1309" y="6786"/>
                          </a:lnTo>
                          <a:cubicBezTo>
                            <a:pt x="1931" y="7334"/>
                            <a:pt x="2730" y="7664"/>
                            <a:pt x="3600" y="7664"/>
                          </a:cubicBezTo>
                          <a:lnTo>
                            <a:pt x="14400" y="7664"/>
                          </a:lnTo>
                          <a:lnTo>
                            <a:pt x="17018" y="7664"/>
                          </a:lnTo>
                          <a:cubicBezTo>
                            <a:pt x="17379" y="7664"/>
                            <a:pt x="17673" y="7976"/>
                            <a:pt x="17673" y="8361"/>
                          </a:cubicBezTo>
                          <a:lnTo>
                            <a:pt x="17673" y="9754"/>
                          </a:lnTo>
                          <a:lnTo>
                            <a:pt x="11782" y="9754"/>
                          </a:lnTo>
                          <a:cubicBezTo>
                            <a:pt x="9974" y="9754"/>
                            <a:pt x="8509" y="11314"/>
                            <a:pt x="8509" y="13238"/>
                          </a:cubicBezTo>
                          <a:cubicBezTo>
                            <a:pt x="8509" y="15163"/>
                            <a:pt x="9974" y="16722"/>
                            <a:pt x="11782" y="16722"/>
                          </a:cubicBezTo>
                          <a:lnTo>
                            <a:pt x="17673" y="16722"/>
                          </a:lnTo>
                          <a:cubicBezTo>
                            <a:pt x="17673" y="16722"/>
                            <a:pt x="17673" y="17767"/>
                            <a:pt x="17673" y="17767"/>
                          </a:cubicBezTo>
                          <a:close/>
                          <a:moveTo>
                            <a:pt x="16363" y="5574"/>
                          </a:moveTo>
                          <a:lnTo>
                            <a:pt x="16363" y="6270"/>
                          </a:lnTo>
                          <a:lnTo>
                            <a:pt x="14400" y="6270"/>
                          </a:lnTo>
                          <a:lnTo>
                            <a:pt x="3600" y="6270"/>
                          </a:lnTo>
                          <a:cubicBezTo>
                            <a:pt x="3246" y="6270"/>
                            <a:pt x="2916" y="6179"/>
                            <a:pt x="2617" y="6027"/>
                          </a:cubicBezTo>
                          <a:lnTo>
                            <a:pt x="2617" y="5574"/>
                          </a:lnTo>
                          <a:cubicBezTo>
                            <a:pt x="2617" y="5574"/>
                            <a:pt x="16363" y="5574"/>
                            <a:pt x="16363" y="5574"/>
                          </a:cubicBezTo>
                          <a:close/>
                          <a:moveTo>
                            <a:pt x="16363" y="4877"/>
                          </a:moveTo>
                          <a:lnTo>
                            <a:pt x="2617" y="4877"/>
                          </a:lnTo>
                          <a:lnTo>
                            <a:pt x="2617" y="4180"/>
                          </a:lnTo>
                          <a:lnTo>
                            <a:pt x="16363" y="4180"/>
                          </a:lnTo>
                          <a:cubicBezTo>
                            <a:pt x="16363" y="4180"/>
                            <a:pt x="16363" y="4877"/>
                            <a:pt x="16363" y="4877"/>
                          </a:cubicBezTo>
                          <a:close/>
                          <a:moveTo>
                            <a:pt x="16363" y="3483"/>
                          </a:moveTo>
                          <a:lnTo>
                            <a:pt x="2617" y="3483"/>
                          </a:lnTo>
                          <a:lnTo>
                            <a:pt x="2617" y="2787"/>
                          </a:lnTo>
                          <a:lnTo>
                            <a:pt x="16363" y="2787"/>
                          </a:lnTo>
                          <a:cubicBezTo>
                            <a:pt x="16363" y="2787"/>
                            <a:pt x="16363" y="3483"/>
                            <a:pt x="16363" y="3483"/>
                          </a:cubicBezTo>
                          <a:close/>
                          <a:moveTo>
                            <a:pt x="3600" y="1393"/>
                          </a:moveTo>
                          <a:lnTo>
                            <a:pt x="14400" y="1393"/>
                          </a:lnTo>
                          <a:lnTo>
                            <a:pt x="17018" y="1393"/>
                          </a:lnTo>
                          <a:cubicBezTo>
                            <a:pt x="17379" y="1393"/>
                            <a:pt x="17673" y="1705"/>
                            <a:pt x="17673" y="2090"/>
                          </a:cubicBezTo>
                          <a:lnTo>
                            <a:pt x="17673" y="3832"/>
                          </a:lnTo>
                          <a:lnTo>
                            <a:pt x="17673" y="4180"/>
                          </a:lnTo>
                          <a:lnTo>
                            <a:pt x="17673" y="6398"/>
                          </a:lnTo>
                          <a:cubicBezTo>
                            <a:pt x="17466" y="6321"/>
                            <a:pt x="17249" y="6270"/>
                            <a:pt x="17018" y="6270"/>
                          </a:cubicBezTo>
                          <a:lnTo>
                            <a:pt x="17018" y="5574"/>
                          </a:lnTo>
                          <a:lnTo>
                            <a:pt x="17018" y="4180"/>
                          </a:lnTo>
                          <a:lnTo>
                            <a:pt x="17018" y="2787"/>
                          </a:lnTo>
                          <a:cubicBezTo>
                            <a:pt x="17018" y="2401"/>
                            <a:pt x="16724" y="2090"/>
                            <a:pt x="16363" y="2090"/>
                          </a:cubicBezTo>
                          <a:lnTo>
                            <a:pt x="2617" y="2090"/>
                          </a:lnTo>
                          <a:cubicBezTo>
                            <a:pt x="2256" y="2090"/>
                            <a:pt x="1963" y="2401"/>
                            <a:pt x="1963" y="2787"/>
                          </a:cubicBezTo>
                          <a:lnTo>
                            <a:pt x="1963" y="4180"/>
                          </a:lnTo>
                          <a:lnTo>
                            <a:pt x="1963" y="5534"/>
                          </a:lnTo>
                          <a:cubicBezTo>
                            <a:pt x="1559" y="5094"/>
                            <a:pt x="1309" y="4495"/>
                            <a:pt x="1309" y="3832"/>
                          </a:cubicBezTo>
                          <a:cubicBezTo>
                            <a:pt x="1309" y="2485"/>
                            <a:pt x="2334" y="1393"/>
                            <a:pt x="3600" y="1393"/>
                          </a:cubicBezTo>
                          <a:moveTo>
                            <a:pt x="18983" y="8361"/>
                          </a:moveTo>
                          <a:lnTo>
                            <a:pt x="18982" y="8361"/>
                          </a:lnTo>
                          <a:lnTo>
                            <a:pt x="18982" y="4180"/>
                          </a:lnTo>
                          <a:lnTo>
                            <a:pt x="18982" y="3832"/>
                          </a:lnTo>
                          <a:lnTo>
                            <a:pt x="18982" y="2090"/>
                          </a:lnTo>
                          <a:cubicBezTo>
                            <a:pt x="18982" y="935"/>
                            <a:pt x="18102" y="0"/>
                            <a:pt x="17018" y="0"/>
                          </a:cubicBezTo>
                          <a:lnTo>
                            <a:pt x="14400" y="0"/>
                          </a:lnTo>
                          <a:lnTo>
                            <a:pt x="3600" y="0"/>
                          </a:lnTo>
                          <a:cubicBezTo>
                            <a:pt x="1614" y="0"/>
                            <a:pt x="0" y="1719"/>
                            <a:pt x="0" y="3832"/>
                          </a:cubicBezTo>
                          <a:lnTo>
                            <a:pt x="0" y="17767"/>
                          </a:lnTo>
                          <a:cubicBezTo>
                            <a:pt x="0" y="19880"/>
                            <a:pt x="1614" y="21600"/>
                            <a:pt x="3600" y="21600"/>
                          </a:cubicBezTo>
                          <a:lnTo>
                            <a:pt x="15382" y="21600"/>
                          </a:lnTo>
                          <a:cubicBezTo>
                            <a:pt x="17366" y="21600"/>
                            <a:pt x="18982" y="19880"/>
                            <a:pt x="18982" y="17767"/>
                          </a:cubicBezTo>
                          <a:lnTo>
                            <a:pt x="18982" y="16722"/>
                          </a:lnTo>
                          <a:lnTo>
                            <a:pt x="18983" y="16722"/>
                          </a:lnTo>
                          <a:cubicBezTo>
                            <a:pt x="21600" y="14631"/>
                            <a:pt x="21600" y="10452"/>
                            <a:pt x="18983" y="8361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12700" cap="flat" cmpd="sng">
                          <a:solidFill>
                            <a:srgbClr val="000000"/>
                          </a:solidFill>
                          <a:prstDash val="solid"/>
                          <a:miter lim="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9050" tIns="19050" rIns="19050" bIns="19050" anchor="ctr"/>
                    <a:lstStyle/>
                    <a:p>
                      <a:pPr algn="ctr" defTabSz="22860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Gill Sans" charset="0"/>
                      </a:endParaRPr>
                    </a:p>
                  </p:txBody>
                </p:sp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9571533" y="3170272"/>
                      <a:ext cx="1747348" cy="5882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交通方式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sp>
              <p:nvSpPr>
                <p:cNvPr id="65" name="文字方塊 64"/>
                <p:cNvSpPr txBox="1"/>
                <p:nvPr/>
              </p:nvSpPr>
              <p:spPr>
                <a:xfrm>
                  <a:off x="1819486" y="6077369"/>
                  <a:ext cx="1493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星座知識</a:t>
                  </a:r>
                  <a:endParaRPr lang="zh-TW" altLang="en-US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95" name="AutoShape 17"/>
              <p:cNvSpPr>
                <a:spLocks/>
              </p:cNvSpPr>
              <p:nvPr/>
            </p:nvSpPr>
            <p:spPr bwMode="auto">
              <a:xfrm>
                <a:off x="6725811" y="446435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797025" y="6125089"/>
              <a:ext cx="233126" cy="17126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87" y1="53988" x2="48387" y2="53988"/>
                        <a14:foregroundMark x1="46129" y1="45399" x2="46129" y2="45399"/>
                        <a14:foregroundMark x1="53226" y1="44785" x2="53226" y2="44785"/>
                        <a14:foregroundMark x1="45161" y1="61963" x2="45161" y2="61963"/>
                        <a14:foregroundMark x1="52258" y1="65644" x2="52258" y2="6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10" y="1587215"/>
            <a:ext cx="2952750" cy="1552575"/>
          </a:xfrm>
          <a:prstGeom prst="rect">
            <a:avLst/>
          </a:prstGeom>
        </p:spPr>
      </p:pic>
      <p:grpSp>
        <p:nvGrpSpPr>
          <p:cNvPr id="97" name="群組 96"/>
          <p:cNvGrpSpPr/>
          <p:nvPr/>
        </p:nvGrpSpPr>
        <p:grpSpPr>
          <a:xfrm>
            <a:off x="9276257" y="4146665"/>
            <a:ext cx="2028501" cy="1820368"/>
            <a:chOff x="4009065" y="4310096"/>
            <a:chExt cx="2028501" cy="1820368"/>
          </a:xfrm>
        </p:grpSpPr>
        <p:grpSp>
          <p:nvGrpSpPr>
            <p:cNvPr id="98" name="群組 97"/>
            <p:cNvGrpSpPr/>
            <p:nvPr/>
          </p:nvGrpSpPr>
          <p:grpSpPr>
            <a:xfrm>
              <a:off x="4022744" y="4310096"/>
              <a:ext cx="2014822" cy="1820368"/>
              <a:chOff x="3856665" y="4616944"/>
              <a:chExt cx="2014822" cy="1820368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3856665" y="4616944"/>
                <a:ext cx="2014822" cy="1820368"/>
                <a:chOff x="3821626" y="4233309"/>
                <a:chExt cx="2014822" cy="1820368"/>
              </a:xfrm>
            </p:grpSpPr>
            <p:grpSp>
              <p:nvGrpSpPr>
                <p:cNvPr id="102" name="群組 101"/>
                <p:cNvGrpSpPr/>
                <p:nvPr/>
              </p:nvGrpSpPr>
              <p:grpSpPr>
                <a:xfrm>
                  <a:off x="3821626" y="4233309"/>
                  <a:ext cx="2014822" cy="1820368"/>
                  <a:chOff x="1313427" y="4626333"/>
                  <a:chExt cx="2014822" cy="1820368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1313427" y="4626333"/>
                    <a:ext cx="2014822" cy="1287515"/>
                    <a:chOff x="9014186" y="2000262"/>
                    <a:chExt cx="2358039" cy="1640638"/>
                  </a:xfrm>
                </p:grpSpPr>
                <p:sp>
                  <p:nvSpPr>
                    <p:cNvPr id="106" name="文字方塊 105"/>
                    <p:cNvSpPr txBox="1"/>
                    <p:nvPr/>
                  </p:nvSpPr>
                  <p:spPr>
                    <a:xfrm>
                      <a:off x="9553108" y="2000262"/>
                      <a:ext cx="1800694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107" name="文字方塊 106"/>
                    <p:cNvSpPr txBox="1"/>
                    <p:nvPr/>
                  </p:nvSpPr>
                  <p:spPr>
                    <a:xfrm>
                      <a:off x="9571532" y="2590154"/>
                      <a:ext cx="1800693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108" name="群組 107"/>
                    <p:cNvGrpSpPr/>
                    <p:nvPr/>
                  </p:nvGrpSpPr>
                  <p:grpSpPr>
                    <a:xfrm>
                      <a:off x="9014186" y="2019500"/>
                      <a:ext cx="2304694" cy="1621400"/>
                      <a:chOff x="9014186" y="2019500"/>
                      <a:chExt cx="2304694" cy="1621400"/>
                    </a:xfrm>
                  </p:grpSpPr>
                  <p:sp>
                    <p:nvSpPr>
                      <p:cNvPr id="109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110" name="文字方塊 109"/>
                      <p:cNvSpPr txBox="1"/>
                      <p:nvPr/>
                    </p:nvSpPr>
                    <p:spPr>
                      <a:xfrm>
                        <a:off x="9571531" y="3170272"/>
                        <a:ext cx="1747349" cy="470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1819486" y="6077369"/>
                    <a:ext cx="14930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03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3938481" y="6143690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9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89" b="96889" l="4000" r="9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73" y="1798696"/>
            <a:ext cx="1132226" cy="1132226"/>
          </a:xfrm>
          <a:prstGeom prst="rect">
            <a:avLst/>
          </a:prstGeom>
        </p:spPr>
      </p:pic>
      <p:grpSp>
        <p:nvGrpSpPr>
          <p:cNvPr id="75" name="Group 14"/>
          <p:cNvGrpSpPr/>
          <p:nvPr/>
        </p:nvGrpSpPr>
        <p:grpSpPr>
          <a:xfrm>
            <a:off x="7210373" y="1001364"/>
            <a:ext cx="464344" cy="464344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76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77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30" grpId="0"/>
      <p:bldP spid="31" grpId="0"/>
      <p:bldP spid="35" grpId="0"/>
      <p:bldP spid="36" grpId="0"/>
      <p:bldP spid="13" grpId="0" animBg="1"/>
      <p:bldP spid="4" grpId="0" animBg="1"/>
      <p:bldP spid="1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499295"/>
            <a:ext cx="6066701" cy="595222"/>
          </a:xfrm>
        </p:spPr>
        <p:txBody>
          <a:bodyPr/>
          <a:lstStyle/>
          <a:p>
            <a:r>
              <a:rPr lang="zh-TW" altLang="en-US" dirty="0" smtClean="0"/>
              <a:t>現有資料分析</a:t>
            </a:r>
            <a:r>
              <a:rPr lang="en-US" altLang="zh-TW" dirty="0"/>
              <a:t>-Sky Live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0" y="2900504"/>
            <a:ext cx="6143625" cy="36861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24" y="1281254"/>
            <a:ext cx="6124575" cy="5305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37" y="1309829"/>
            <a:ext cx="6124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690660" y="34279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63"/>
          <p:cNvSpPr txBox="1"/>
          <p:nvPr/>
        </p:nvSpPr>
        <p:spPr>
          <a:xfrm>
            <a:off x="1485474" y="3752013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4194565" y="342659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TextBox 63"/>
          <p:cNvSpPr txBox="1"/>
          <p:nvPr/>
        </p:nvSpPr>
        <p:spPr>
          <a:xfrm>
            <a:off x="3864519" y="3756808"/>
            <a:ext cx="1621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Star Walk 2 Free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6668011" y="3426599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(IOS)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TextBox 63"/>
          <p:cNvSpPr txBox="1"/>
          <p:nvPr/>
        </p:nvSpPr>
        <p:spPr>
          <a:xfrm>
            <a:off x="6955438" y="3765686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8871793" y="334531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虛擬星象儀軟體</a:t>
            </a:r>
            <a:endParaRPr lang="id-ID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63"/>
          <p:cNvSpPr txBox="1"/>
          <p:nvPr/>
        </p:nvSpPr>
        <p:spPr>
          <a:xfrm>
            <a:off x="9279556" y="3686533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endParaRPr lang="id-ID" sz="24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58832" y="157212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5722" y="1950135"/>
            <a:ext cx="1727589" cy="1096277"/>
          </a:xfrm>
          <a:prstGeom prst="ellipse">
            <a:avLst/>
          </a:prstGeom>
          <a:noFill/>
          <a:ln w="5715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77733" y="159858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0" b="95322" l="0" r="98644">
                        <a14:foregroundMark x1="60678" y1="47368" x2="60678" y2="47368"/>
                        <a14:foregroundMark x1="58983" y1="59649" x2="58983" y2="59649"/>
                        <a14:foregroundMark x1="50847" y1="74269" x2="50847" y2="74269"/>
                        <a14:foregroundMark x1="47458" y1="64912" x2="47458" y2="64912"/>
                        <a14:foregroundMark x1="40000" y1="45029" x2="40000" y2="45029"/>
                        <a14:foregroundMark x1="41356" y1="35673" x2="41356" y2="35673"/>
                        <a14:foregroundMark x1="46102" y1="32749" x2="46102" y2="32749"/>
                        <a14:foregroundMark x1="49153" y1="34503" x2="49153" y2="34503"/>
                        <a14:foregroundMark x1="50508" y1="34503" x2="50508" y2="34503"/>
                        <a14:foregroundMark x1="50847" y1="25146" x2="50847" y2="25146"/>
                        <a14:foregroundMark x1="46102" y1="28655" x2="46102" y2="28655"/>
                        <a14:foregroundMark x1="46102" y1="29240" x2="46102" y2="29240"/>
                        <a14:foregroundMark x1="9153" y1="47368" x2="9153" y2="47368"/>
                        <a14:foregroundMark x1="13559" y1="47368" x2="15254" y2="47368"/>
                        <a14:foregroundMark x1="17627" y1="47368" x2="17627" y2="47368"/>
                        <a14:foregroundMark x1="18305" y1="47368" x2="20678" y2="47368"/>
                        <a14:foregroundMark x1="22034" y1="47368" x2="22034" y2="47368"/>
                        <a14:foregroundMark x1="22034" y1="47368" x2="22034" y2="47368"/>
                        <a14:foregroundMark x1="23729" y1="50292" x2="23729" y2="50292"/>
                        <a14:foregroundMark x1="27458" y1="54386" x2="27458" y2="54386"/>
                        <a14:foregroundMark x1="28475" y1="54386" x2="28475" y2="54386"/>
                        <a14:foregroundMark x1="29831" y1="54386" x2="29831" y2="54386"/>
                        <a14:foregroundMark x1="32203" y1="54386" x2="34576" y2="54386"/>
                        <a14:foregroundMark x1="34576" y1="54386" x2="36610" y2="54386"/>
                        <a14:foregroundMark x1="36610" y1="53801" x2="38305" y2="53801"/>
                        <a14:foregroundMark x1="38305" y1="52632" x2="40000" y2="52632"/>
                        <a14:foregroundMark x1="40678" y1="51462" x2="40678" y2="51462"/>
                        <a14:foregroundMark x1="47458" y1="51462" x2="47458" y2="51462"/>
                        <a14:foregroundMark x1="51525" y1="51462" x2="51525" y2="51462"/>
                        <a14:foregroundMark x1="53898" y1="51462" x2="56271" y2="51462"/>
                        <a14:foregroundMark x1="56271" y1="51462" x2="56271" y2="51462"/>
                        <a14:foregroundMark x1="56949" y1="51462" x2="60000" y2="52632"/>
                        <a14:foregroundMark x1="61356" y1="52632" x2="63729" y2="52632"/>
                        <a14:foregroundMark x1="63729" y1="52632" x2="66780" y2="52632"/>
                        <a14:foregroundMark x1="66780" y1="52632" x2="66780" y2="52632"/>
                        <a14:foregroundMark x1="67797" y1="52632" x2="70847" y2="53801"/>
                        <a14:foregroundMark x1="70847" y1="53801" x2="70847" y2="53801"/>
                        <a14:foregroundMark x1="76949" y1="53801" x2="79322" y2="56725"/>
                        <a14:foregroundMark x1="80000" y1="56725" x2="80000" y2="56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2" y="1960907"/>
            <a:ext cx="1737644" cy="104170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283162" y="4160477"/>
            <a:ext cx="2029377" cy="1820369"/>
            <a:chOff x="1298869" y="4626332"/>
            <a:chExt cx="2029377" cy="1820369"/>
          </a:xfrm>
        </p:grpSpPr>
        <p:grpSp>
          <p:nvGrpSpPr>
            <p:cNvPr id="27" name="群組 26"/>
            <p:cNvGrpSpPr/>
            <p:nvPr/>
          </p:nvGrpSpPr>
          <p:grpSpPr>
            <a:xfrm>
              <a:off x="1298869" y="4626332"/>
              <a:ext cx="2029377" cy="1287515"/>
              <a:chOff x="8997151" y="2000261"/>
              <a:chExt cx="2375074" cy="1640639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047745" y="2000261"/>
                <a:ext cx="2306056" cy="470629"/>
                <a:chOff x="9047745" y="2000261"/>
                <a:chExt cx="2306056" cy="470629"/>
              </a:xfrm>
            </p:grpSpPr>
            <p:sp>
              <p:nvSpPr>
                <p:cNvPr id="42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9553108" y="2000261"/>
                  <a:ext cx="1800693" cy="47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地點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9066169" y="2590154"/>
                <a:ext cx="2306056" cy="470627"/>
                <a:chOff x="9047745" y="2000260"/>
                <a:chExt cx="2306056" cy="470627"/>
              </a:xfrm>
            </p:grpSpPr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9553108" y="2000260"/>
                  <a:ext cx="1800693" cy="470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天氣資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料</a:t>
                  </a: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8997151" y="3146926"/>
                <a:ext cx="2321730" cy="493974"/>
                <a:chOff x="8997151" y="3146926"/>
                <a:chExt cx="2321730" cy="493974"/>
              </a:xfrm>
            </p:grpSpPr>
            <p:sp>
              <p:nvSpPr>
                <p:cNvPr id="37" name="AutoShape 17"/>
                <p:cNvSpPr>
                  <a:spLocks/>
                </p:cNvSpPr>
                <p:nvPr/>
              </p:nvSpPr>
              <p:spPr bwMode="auto">
                <a:xfrm>
                  <a:off x="8997151" y="3146926"/>
                  <a:ext cx="464344" cy="450850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9571533" y="3170272"/>
                  <a:ext cx="1747348" cy="47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交通方式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1328707" y="6059048"/>
              <a:ext cx="1983797" cy="387653"/>
              <a:chOff x="1451269" y="5678595"/>
              <a:chExt cx="1983797" cy="387653"/>
            </a:xfrm>
          </p:grpSpPr>
          <p:sp>
            <p:nvSpPr>
              <p:cNvPr id="44" name="AutoShape 17"/>
              <p:cNvSpPr>
                <a:spLocks/>
              </p:cNvSpPr>
              <p:nvPr/>
            </p:nvSpPr>
            <p:spPr bwMode="auto">
              <a:xfrm>
                <a:off x="1451269" y="567859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1942048" y="5696916"/>
                <a:ext cx="149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星座知識</a:t>
                </a:r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3999823" y="1623769"/>
            <a:ext cx="1584943" cy="1598265"/>
          </a:xfrm>
          <a:prstGeom prst="ellipse">
            <a:avLst/>
          </a:prstGeom>
          <a:noFill/>
          <a:ln w="571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895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4" y="1641659"/>
            <a:ext cx="2952750" cy="155257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4015735" y="4146664"/>
            <a:ext cx="2028501" cy="1860198"/>
            <a:chOff x="4009065" y="4310095"/>
            <a:chExt cx="2028501" cy="1732458"/>
          </a:xfrm>
        </p:grpSpPr>
        <p:grpSp>
          <p:nvGrpSpPr>
            <p:cNvPr id="10" name="群組 9"/>
            <p:cNvGrpSpPr/>
            <p:nvPr/>
          </p:nvGrpSpPr>
          <p:grpSpPr>
            <a:xfrm>
              <a:off x="4022744" y="4310095"/>
              <a:ext cx="2014822" cy="1732458"/>
              <a:chOff x="3856665" y="4616943"/>
              <a:chExt cx="2014822" cy="1732458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3856665" y="4616943"/>
                <a:ext cx="2014822" cy="1732458"/>
                <a:chOff x="3821626" y="4233308"/>
                <a:chExt cx="2014822" cy="1732458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3821626" y="4233308"/>
                  <a:ext cx="2014822" cy="1732458"/>
                  <a:chOff x="1313427" y="4626332"/>
                  <a:chExt cx="2014822" cy="1732458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1313427" y="4626332"/>
                    <a:ext cx="2014822" cy="1262153"/>
                    <a:chOff x="9014186" y="2000262"/>
                    <a:chExt cx="2358039" cy="1608321"/>
                  </a:xfrm>
                </p:grpSpPr>
                <p:sp>
                  <p:nvSpPr>
                    <p:cNvPr id="60" name="文字方塊 59"/>
                    <p:cNvSpPr txBox="1"/>
                    <p:nvPr/>
                  </p:nvSpPr>
                  <p:spPr>
                    <a:xfrm>
                      <a:off x="9553108" y="2000262"/>
                      <a:ext cx="1800694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58" name="文字方塊 57"/>
                    <p:cNvSpPr txBox="1"/>
                    <p:nvPr/>
                  </p:nvSpPr>
                  <p:spPr>
                    <a:xfrm>
                      <a:off x="9571532" y="2590154"/>
                      <a:ext cx="1800693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54" name="群組 53"/>
                    <p:cNvGrpSpPr/>
                    <p:nvPr/>
                  </p:nvGrpSpPr>
                  <p:grpSpPr>
                    <a:xfrm>
                      <a:off x="9014186" y="2019500"/>
                      <a:ext cx="2304694" cy="1589083"/>
                      <a:chOff x="9014186" y="2019500"/>
                      <a:chExt cx="2304694" cy="1589083"/>
                    </a:xfrm>
                  </p:grpSpPr>
                  <p:sp>
                    <p:nvSpPr>
                      <p:cNvPr id="55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56" name="文字方塊 55"/>
                      <p:cNvSpPr txBox="1"/>
                      <p:nvPr/>
                    </p:nvSpPr>
                    <p:spPr>
                      <a:xfrm>
                        <a:off x="9571531" y="3170273"/>
                        <a:ext cx="1747349" cy="4383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1768811" y="6014820"/>
                    <a:ext cx="1493018" cy="343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92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>
                <a:off x="3887806" y="6081141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4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734527" y="4148846"/>
            <a:ext cx="2029377" cy="1832000"/>
            <a:chOff x="6713206" y="4600524"/>
            <a:chExt cx="2029377" cy="1832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713206" y="4600524"/>
              <a:ext cx="2029377" cy="1832000"/>
              <a:chOff x="6695973" y="4464355"/>
              <a:chExt cx="2029377" cy="1832000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695973" y="4475986"/>
                <a:ext cx="2029377" cy="1820369"/>
                <a:chOff x="1298869" y="4626332"/>
                <a:chExt cx="2029377" cy="1820369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1298869" y="4626332"/>
                  <a:ext cx="2029377" cy="1287515"/>
                  <a:chOff x="8997151" y="2000261"/>
                  <a:chExt cx="2375074" cy="1640639"/>
                </a:xfrm>
              </p:grpSpPr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9553108" y="2000261"/>
                    <a:ext cx="1800693" cy="470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地點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9066169" y="2590154"/>
                    <a:ext cx="2306056" cy="470627"/>
                    <a:chOff x="9047745" y="2000260"/>
                    <a:chExt cx="2306056" cy="470627"/>
                  </a:xfrm>
                </p:grpSpPr>
                <p:sp>
                  <p:nvSpPr>
                    <p:cNvPr id="7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047745" y="2075807"/>
                      <a:ext cx="272838" cy="218238"/>
                    </a:xfrm>
                    <a:custGeom>
                      <a:avLst/>
                      <a:gdLst>
                        <a:gd name="T0" fmla="*/ 103 w 274"/>
                        <a:gd name="T1" fmla="*/ 284 h 284"/>
                        <a:gd name="T2" fmla="*/ 80 w 274"/>
                        <a:gd name="T3" fmla="*/ 273 h 284"/>
                        <a:gd name="T4" fmla="*/ 9 w 274"/>
                        <a:gd name="T5" fmla="*/ 178 h 284"/>
                        <a:gd name="T6" fmla="*/ 14 w 274"/>
                        <a:gd name="T7" fmla="*/ 139 h 284"/>
                        <a:gd name="T8" fmla="*/ 53 w 274"/>
                        <a:gd name="T9" fmla="*/ 145 h 284"/>
                        <a:gd name="T10" fmla="*/ 100 w 274"/>
                        <a:gd name="T11" fmla="*/ 207 h 284"/>
                        <a:gd name="T12" fmla="*/ 219 w 274"/>
                        <a:gd name="T13" fmla="*/ 17 h 284"/>
                        <a:gd name="T14" fmla="*/ 257 w 274"/>
                        <a:gd name="T15" fmla="*/ 8 h 284"/>
                        <a:gd name="T16" fmla="*/ 266 w 274"/>
                        <a:gd name="T17" fmla="*/ 47 h 284"/>
                        <a:gd name="T18" fmla="*/ 126 w 274"/>
                        <a:gd name="T19" fmla="*/ 271 h 284"/>
                        <a:gd name="T20" fmla="*/ 104 w 274"/>
                        <a:gd name="T21" fmla="*/ 284 h 284"/>
                        <a:gd name="T22" fmla="*/ 103 w 274"/>
                        <a:gd name="T23" fmla="*/ 284 h 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74" h="284">
                          <a:moveTo>
                            <a:pt x="103" y="284"/>
                          </a:moveTo>
                          <a:cubicBezTo>
                            <a:pt x="94" y="284"/>
                            <a:pt x="86" y="280"/>
                            <a:pt x="80" y="273"/>
                          </a:cubicBezTo>
                          <a:cubicBezTo>
                            <a:pt x="9" y="178"/>
                            <a:pt x="9" y="178"/>
                            <a:pt x="9" y="178"/>
                          </a:cubicBezTo>
                          <a:cubicBezTo>
                            <a:pt x="0" y="166"/>
                            <a:pt x="2" y="149"/>
                            <a:pt x="14" y="139"/>
                          </a:cubicBezTo>
                          <a:cubicBezTo>
                            <a:pt x="27" y="130"/>
                            <a:pt x="44" y="133"/>
                            <a:pt x="53" y="145"/>
                          </a:cubicBezTo>
                          <a:cubicBezTo>
                            <a:pt x="100" y="207"/>
                            <a:pt x="100" y="207"/>
                            <a:pt x="100" y="207"/>
                          </a:cubicBezTo>
                          <a:cubicBezTo>
                            <a:pt x="219" y="17"/>
                            <a:pt x="219" y="17"/>
                            <a:pt x="219" y="17"/>
                          </a:cubicBezTo>
                          <a:cubicBezTo>
                            <a:pt x="227" y="4"/>
                            <a:pt x="244" y="0"/>
                            <a:pt x="257" y="8"/>
                          </a:cubicBezTo>
                          <a:cubicBezTo>
                            <a:pt x="270" y="16"/>
                            <a:pt x="274" y="33"/>
                            <a:pt x="266" y="47"/>
                          </a:cubicBezTo>
                          <a:cubicBezTo>
                            <a:pt x="126" y="271"/>
                            <a:pt x="126" y="271"/>
                            <a:pt x="126" y="271"/>
                          </a:cubicBezTo>
                          <a:cubicBezTo>
                            <a:pt x="121" y="279"/>
                            <a:pt x="113" y="283"/>
                            <a:pt x="104" y="284"/>
                          </a:cubicBezTo>
                          <a:cubicBezTo>
                            <a:pt x="104" y="284"/>
                            <a:pt x="103" y="284"/>
                            <a:pt x="103" y="284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72" name="文字方塊 71"/>
                    <p:cNvSpPr txBox="1"/>
                    <p:nvPr/>
                  </p:nvSpPr>
                  <p:spPr>
                    <a:xfrm>
                      <a:off x="9553108" y="2000260"/>
                      <a:ext cx="1800693" cy="470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</p:grp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8997151" y="3146926"/>
                    <a:ext cx="2321730" cy="493974"/>
                    <a:chOff x="8997151" y="3146926"/>
                    <a:chExt cx="2321730" cy="493974"/>
                  </a:xfrm>
                </p:grpSpPr>
                <p:sp>
                  <p:nvSpPr>
                    <p:cNvPr id="69" name="AutoShape 17"/>
                    <p:cNvSpPr>
                      <a:spLocks/>
                    </p:cNvSpPr>
                    <p:nvPr/>
                  </p:nvSpPr>
                  <p:spPr bwMode="auto">
                    <a:xfrm>
                      <a:off x="8997151" y="3146926"/>
                      <a:ext cx="464344" cy="450850"/>
                    </a:xfrm>
                    <a:custGeom>
                      <a:avLst/>
                      <a:gdLst>
                        <a:gd name="T0" fmla="*/ 10473 w 20946"/>
                        <a:gd name="T1" fmla="*/ 10800 h 21600"/>
                        <a:gd name="T2" fmla="*/ 10473 w 20946"/>
                        <a:gd name="T3" fmla="*/ 10800 h 21600"/>
                        <a:gd name="T4" fmla="*/ 10473 w 20946"/>
                        <a:gd name="T5" fmla="*/ 10800 h 21600"/>
                        <a:gd name="T6" fmla="*/ 10473 w 20946"/>
                        <a:gd name="T7" fmla="*/ 10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46" h="21600">
                          <a:moveTo>
                            <a:pt x="18509" y="15329"/>
                          </a:moveTo>
                          <a:lnTo>
                            <a:pt x="11782" y="15329"/>
                          </a:lnTo>
                          <a:cubicBezTo>
                            <a:pt x="10699" y="15329"/>
                            <a:pt x="9818" y="14391"/>
                            <a:pt x="9818" y="13238"/>
                          </a:cubicBezTo>
                          <a:cubicBezTo>
                            <a:pt x="9818" y="12086"/>
                            <a:pt x="10699" y="11148"/>
                            <a:pt x="11782" y="11148"/>
                          </a:cubicBezTo>
                          <a:lnTo>
                            <a:pt x="17673" y="11148"/>
                          </a:lnTo>
                          <a:cubicBezTo>
                            <a:pt x="18077" y="11142"/>
                            <a:pt x="18477" y="10934"/>
                            <a:pt x="18721" y="10588"/>
                          </a:cubicBezTo>
                          <a:cubicBezTo>
                            <a:pt x="18789" y="10491"/>
                            <a:pt x="18842" y="10381"/>
                            <a:pt x="18885" y="10267"/>
                          </a:cubicBezTo>
                          <a:cubicBezTo>
                            <a:pt x="18890" y="10251"/>
                            <a:pt x="18901" y="10239"/>
                            <a:pt x="18906" y="10224"/>
                          </a:cubicBezTo>
                          <a:cubicBezTo>
                            <a:pt x="19377" y="10880"/>
                            <a:pt x="19636" y="11686"/>
                            <a:pt x="19636" y="12541"/>
                          </a:cubicBezTo>
                          <a:cubicBezTo>
                            <a:pt x="19636" y="13613"/>
                            <a:pt x="19230" y="14607"/>
                            <a:pt x="18509" y="15329"/>
                          </a:cubicBezTo>
                          <a:moveTo>
                            <a:pt x="17673" y="17767"/>
                          </a:moveTo>
                          <a:cubicBezTo>
                            <a:pt x="17673" y="19114"/>
                            <a:pt x="16647" y="20206"/>
                            <a:pt x="15382" y="20206"/>
                          </a:cubicBezTo>
                          <a:lnTo>
                            <a:pt x="3600" y="20206"/>
                          </a:lnTo>
                          <a:cubicBezTo>
                            <a:pt x="2334" y="20206"/>
                            <a:pt x="1309" y="19114"/>
                            <a:pt x="1309" y="17767"/>
                          </a:cubicBezTo>
                          <a:lnTo>
                            <a:pt x="1309" y="6786"/>
                          </a:lnTo>
                          <a:cubicBezTo>
                            <a:pt x="1931" y="7334"/>
                            <a:pt x="2730" y="7664"/>
                            <a:pt x="3600" y="7664"/>
                          </a:cubicBezTo>
                          <a:lnTo>
                            <a:pt x="14400" y="7664"/>
                          </a:lnTo>
                          <a:lnTo>
                            <a:pt x="17018" y="7664"/>
                          </a:lnTo>
                          <a:cubicBezTo>
                            <a:pt x="17379" y="7664"/>
                            <a:pt x="17673" y="7976"/>
                            <a:pt x="17673" y="8361"/>
                          </a:cubicBezTo>
                          <a:lnTo>
                            <a:pt x="17673" y="9754"/>
                          </a:lnTo>
                          <a:lnTo>
                            <a:pt x="11782" y="9754"/>
                          </a:lnTo>
                          <a:cubicBezTo>
                            <a:pt x="9974" y="9754"/>
                            <a:pt x="8509" y="11314"/>
                            <a:pt x="8509" y="13238"/>
                          </a:cubicBezTo>
                          <a:cubicBezTo>
                            <a:pt x="8509" y="15163"/>
                            <a:pt x="9974" y="16722"/>
                            <a:pt x="11782" y="16722"/>
                          </a:cubicBezTo>
                          <a:lnTo>
                            <a:pt x="17673" y="16722"/>
                          </a:lnTo>
                          <a:cubicBezTo>
                            <a:pt x="17673" y="16722"/>
                            <a:pt x="17673" y="17767"/>
                            <a:pt x="17673" y="17767"/>
                          </a:cubicBezTo>
                          <a:close/>
                          <a:moveTo>
                            <a:pt x="16363" y="5574"/>
                          </a:moveTo>
                          <a:lnTo>
                            <a:pt x="16363" y="6270"/>
                          </a:lnTo>
                          <a:lnTo>
                            <a:pt x="14400" y="6270"/>
                          </a:lnTo>
                          <a:lnTo>
                            <a:pt x="3600" y="6270"/>
                          </a:lnTo>
                          <a:cubicBezTo>
                            <a:pt x="3246" y="6270"/>
                            <a:pt x="2916" y="6179"/>
                            <a:pt x="2617" y="6027"/>
                          </a:cubicBezTo>
                          <a:lnTo>
                            <a:pt x="2617" y="5574"/>
                          </a:lnTo>
                          <a:cubicBezTo>
                            <a:pt x="2617" y="5574"/>
                            <a:pt x="16363" y="5574"/>
                            <a:pt x="16363" y="5574"/>
                          </a:cubicBezTo>
                          <a:close/>
                          <a:moveTo>
                            <a:pt x="16363" y="4877"/>
                          </a:moveTo>
                          <a:lnTo>
                            <a:pt x="2617" y="4877"/>
                          </a:lnTo>
                          <a:lnTo>
                            <a:pt x="2617" y="4180"/>
                          </a:lnTo>
                          <a:lnTo>
                            <a:pt x="16363" y="4180"/>
                          </a:lnTo>
                          <a:cubicBezTo>
                            <a:pt x="16363" y="4180"/>
                            <a:pt x="16363" y="4877"/>
                            <a:pt x="16363" y="4877"/>
                          </a:cubicBezTo>
                          <a:close/>
                          <a:moveTo>
                            <a:pt x="16363" y="3483"/>
                          </a:moveTo>
                          <a:lnTo>
                            <a:pt x="2617" y="3483"/>
                          </a:lnTo>
                          <a:lnTo>
                            <a:pt x="2617" y="2787"/>
                          </a:lnTo>
                          <a:lnTo>
                            <a:pt x="16363" y="2787"/>
                          </a:lnTo>
                          <a:cubicBezTo>
                            <a:pt x="16363" y="2787"/>
                            <a:pt x="16363" y="3483"/>
                            <a:pt x="16363" y="3483"/>
                          </a:cubicBezTo>
                          <a:close/>
                          <a:moveTo>
                            <a:pt x="3600" y="1393"/>
                          </a:moveTo>
                          <a:lnTo>
                            <a:pt x="14400" y="1393"/>
                          </a:lnTo>
                          <a:lnTo>
                            <a:pt x="17018" y="1393"/>
                          </a:lnTo>
                          <a:cubicBezTo>
                            <a:pt x="17379" y="1393"/>
                            <a:pt x="17673" y="1705"/>
                            <a:pt x="17673" y="2090"/>
                          </a:cubicBezTo>
                          <a:lnTo>
                            <a:pt x="17673" y="3832"/>
                          </a:lnTo>
                          <a:lnTo>
                            <a:pt x="17673" y="4180"/>
                          </a:lnTo>
                          <a:lnTo>
                            <a:pt x="17673" y="6398"/>
                          </a:lnTo>
                          <a:cubicBezTo>
                            <a:pt x="17466" y="6321"/>
                            <a:pt x="17249" y="6270"/>
                            <a:pt x="17018" y="6270"/>
                          </a:cubicBezTo>
                          <a:lnTo>
                            <a:pt x="17018" y="5574"/>
                          </a:lnTo>
                          <a:lnTo>
                            <a:pt x="17018" y="4180"/>
                          </a:lnTo>
                          <a:lnTo>
                            <a:pt x="17018" y="2787"/>
                          </a:lnTo>
                          <a:cubicBezTo>
                            <a:pt x="17018" y="2401"/>
                            <a:pt x="16724" y="2090"/>
                            <a:pt x="16363" y="2090"/>
                          </a:cubicBezTo>
                          <a:lnTo>
                            <a:pt x="2617" y="2090"/>
                          </a:lnTo>
                          <a:cubicBezTo>
                            <a:pt x="2256" y="2090"/>
                            <a:pt x="1963" y="2401"/>
                            <a:pt x="1963" y="2787"/>
                          </a:cubicBezTo>
                          <a:lnTo>
                            <a:pt x="1963" y="4180"/>
                          </a:lnTo>
                          <a:lnTo>
                            <a:pt x="1963" y="5534"/>
                          </a:lnTo>
                          <a:cubicBezTo>
                            <a:pt x="1559" y="5094"/>
                            <a:pt x="1309" y="4495"/>
                            <a:pt x="1309" y="3832"/>
                          </a:cubicBezTo>
                          <a:cubicBezTo>
                            <a:pt x="1309" y="2485"/>
                            <a:pt x="2334" y="1393"/>
                            <a:pt x="3600" y="1393"/>
                          </a:cubicBezTo>
                          <a:moveTo>
                            <a:pt x="18983" y="8361"/>
                          </a:moveTo>
                          <a:lnTo>
                            <a:pt x="18982" y="8361"/>
                          </a:lnTo>
                          <a:lnTo>
                            <a:pt x="18982" y="4180"/>
                          </a:lnTo>
                          <a:lnTo>
                            <a:pt x="18982" y="3832"/>
                          </a:lnTo>
                          <a:lnTo>
                            <a:pt x="18982" y="2090"/>
                          </a:lnTo>
                          <a:cubicBezTo>
                            <a:pt x="18982" y="935"/>
                            <a:pt x="18102" y="0"/>
                            <a:pt x="17018" y="0"/>
                          </a:cubicBezTo>
                          <a:lnTo>
                            <a:pt x="14400" y="0"/>
                          </a:lnTo>
                          <a:lnTo>
                            <a:pt x="3600" y="0"/>
                          </a:lnTo>
                          <a:cubicBezTo>
                            <a:pt x="1614" y="0"/>
                            <a:pt x="0" y="1719"/>
                            <a:pt x="0" y="3832"/>
                          </a:cubicBezTo>
                          <a:lnTo>
                            <a:pt x="0" y="17767"/>
                          </a:lnTo>
                          <a:cubicBezTo>
                            <a:pt x="0" y="19880"/>
                            <a:pt x="1614" y="21600"/>
                            <a:pt x="3600" y="21600"/>
                          </a:cubicBezTo>
                          <a:lnTo>
                            <a:pt x="15382" y="21600"/>
                          </a:lnTo>
                          <a:cubicBezTo>
                            <a:pt x="17366" y="21600"/>
                            <a:pt x="18982" y="19880"/>
                            <a:pt x="18982" y="17767"/>
                          </a:cubicBezTo>
                          <a:lnTo>
                            <a:pt x="18982" y="16722"/>
                          </a:lnTo>
                          <a:lnTo>
                            <a:pt x="18983" y="16722"/>
                          </a:lnTo>
                          <a:cubicBezTo>
                            <a:pt x="21600" y="14631"/>
                            <a:pt x="21600" y="10452"/>
                            <a:pt x="18983" y="8361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12700" cap="flat" cmpd="sng">
                          <a:solidFill>
                            <a:srgbClr val="000000"/>
                          </a:solidFill>
                          <a:prstDash val="solid"/>
                          <a:miter lim="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9050" tIns="19050" rIns="19050" bIns="19050" anchor="ctr"/>
                    <a:lstStyle/>
                    <a:p>
                      <a:pPr algn="ctr" defTabSz="22860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Gill Sans" charset="0"/>
                      </a:endParaRPr>
                    </a:p>
                  </p:txBody>
                </p:sp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9571533" y="3170272"/>
                      <a:ext cx="1747348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交通方式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sp>
              <p:nvSpPr>
                <p:cNvPr id="65" name="文字方塊 64"/>
                <p:cNvSpPr txBox="1"/>
                <p:nvPr/>
              </p:nvSpPr>
              <p:spPr>
                <a:xfrm>
                  <a:off x="1819486" y="6077369"/>
                  <a:ext cx="1493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星座知識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95" name="AutoShape 17"/>
              <p:cNvSpPr>
                <a:spLocks/>
              </p:cNvSpPr>
              <p:nvPr/>
            </p:nvSpPr>
            <p:spPr bwMode="auto">
              <a:xfrm>
                <a:off x="6725811" y="446435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797025" y="6125089"/>
              <a:ext cx="233126" cy="17126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87" y1="53988" x2="48387" y2="53988"/>
                        <a14:foregroundMark x1="46129" y1="45399" x2="46129" y2="45399"/>
                        <a14:foregroundMark x1="53226" y1="44785" x2="53226" y2="44785"/>
                        <a14:foregroundMark x1="45161" y1="61963" x2="45161" y2="61963"/>
                        <a14:foregroundMark x1="52258" y1="65644" x2="52258" y2="6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10" y="1587215"/>
            <a:ext cx="2952750" cy="1552575"/>
          </a:xfrm>
          <a:prstGeom prst="rect">
            <a:avLst/>
          </a:prstGeom>
        </p:spPr>
      </p:pic>
      <p:grpSp>
        <p:nvGrpSpPr>
          <p:cNvPr id="97" name="群組 96"/>
          <p:cNvGrpSpPr/>
          <p:nvPr/>
        </p:nvGrpSpPr>
        <p:grpSpPr>
          <a:xfrm>
            <a:off x="9182394" y="4283464"/>
            <a:ext cx="2028501" cy="1912701"/>
            <a:chOff x="4009065" y="4310096"/>
            <a:chExt cx="2028501" cy="1912701"/>
          </a:xfrm>
        </p:grpSpPr>
        <p:grpSp>
          <p:nvGrpSpPr>
            <p:cNvPr id="98" name="群組 97"/>
            <p:cNvGrpSpPr/>
            <p:nvPr/>
          </p:nvGrpSpPr>
          <p:grpSpPr>
            <a:xfrm>
              <a:off x="4022744" y="4310096"/>
              <a:ext cx="2014822" cy="1912701"/>
              <a:chOff x="3856665" y="4616944"/>
              <a:chExt cx="2014822" cy="1912701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3856665" y="4616944"/>
                <a:ext cx="2014822" cy="1912701"/>
                <a:chOff x="3821626" y="4233309"/>
                <a:chExt cx="2014822" cy="1912701"/>
              </a:xfrm>
            </p:grpSpPr>
            <p:grpSp>
              <p:nvGrpSpPr>
                <p:cNvPr id="102" name="群組 101"/>
                <p:cNvGrpSpPr/>
                <p:nvPr/>
              </p:nvGrpSpPr>
              <p:grpSpPr>
                <a:xfrm>
                  <a:off x="3821626" y="4233309"/>
                  <a:ext cx="2014822" cy="1912701"/>
                  <a:chOff x="1313427" y="4626333"/>
                  <a:chExt cx="2014822" cy="1912701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1313427" y="4626333"/>
                    <a:ext cx="2014822" cy="1379848"/>
                    <a:chOff x="9014186" y="2000262"/>
                    <a:chExt cx="2358039" cy="1758294"/>
                  </a:xfrm>
                </p:grpSpPr>
                <p:sp>
                  <p:nvSpPr>
                    <p:cNvPr id="106" name="文字方塊 105"/>
                    <p:cNvSpPr txBox="1"/>
                    <p:nvPr/>
                  </p:nvSpPr>
                  <p:spPr>
                    <a:xfrm>
                      <a:off x="9553108" y="2000262"/>
                      <a:ext cx="1800694" cy="5882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107" name="文字方塊 106"/>
                    <p:cNvSpPr txBox="1"/>
                    <p:nvPr/>
                  </p:nvSpPr>
                  <p:spPr>
                    <a:xfrm>
                      <a:off x="9571532" y="2590153"/>
                      <a:ext cx="1800693" cy="5882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108" name="群組 107"/>
                    <p:cNvGrpSpPr/>
                    <p:nvPr/>
                  </p:nvGrpSpPr>
                  <p:grpSpPr>
                    <a:xfrm>
                      <a:off x="9014186" y="2019500"/>
                      <a:ext cx="2304694" cy="1739056"/>
                      <a:chOff x="9014186" y="2019500"/>
                      <a:chExt cx="2304694" cy="1739056"/>
                    </a:xfrm>
                  </p:grpSpPr>
                  <p:sp>
                    <p:nvSpPr>
                      <p:cNvPr id="109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110" name="文字方塊 109"/>
                      <p:cNvSpPr txBox="1"/>
                      <p:nvPr/>
                    </p:nvSpPr>
                    <p:spPr>
                      <a:xfrm>
                        <a:off x="9571531" y="3170272"/>
                        <a:ext cx="1747349" cy="5882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sz="2400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1819486" y="6077369"/>
                    <a:ext cx="149301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sz="24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03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3938481" y="6143690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9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89" b="96889" l="4000" r="9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73" y="1798696"/>
            <a:ext cx="1132226" cy="1132226"/>
          </a:xfrm>
          <a:prstGeom prst="rect">
            <a:avLst/>
          </a:prstGeom>
        </p:spPr>
      </p:pic>
      <p:grpSp>
        <p:nvGrpSpPr>
          <p:cNvPr id="75" name="Group 14"/>
          <p:cNvGrpSpPr/>
          <p:nvPr/>
        </p:nvGrpSpPr>
        <p:grpSpPr>
          <a:xfrm>
            <a:off x="9898989" y="1001364"/>
            <a:ext cx="464344" cy="464344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76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77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9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30" grpId="0"/>
      <p:bldP spid="31" grpId="0"/>
      <p:bldP spid="35" grpId="0"/>
      <p:bldP spid="36" grpId="0"/>
      <p:bldP spid="13" grpId="0" animBg="1"/>
      <p:bldP spid="4" grpId="0" animBg="1"/>
      <p:bldP spid="1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3393" y="1357759"/>
            <a:ext cx="1219199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499295"/>
            <a:ext cx="6735441" cy="595222"/>
          </a:xfrm>
        </p:spPr>
        <p:txBody>
          <a:bodyPr/>
          <a:lstStyle/>
          <a:p>
            <a:r>
              <a:rPr lang="zh-TW" altLang="en-US" dirty="0"/>
              <a:t>現有資料分析</a:t>
            </a:r>
            <a:r>
              <a:rPr lang="en-US" altLang="zh-TW" dirty="0" smtClean="0"/>
              <a:t>-</a:t>
            </a:r>
            <a:r>
              <a:rPr lang="en-US" dirty="0" err="1"/>
              <a:t>Stellarium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5457" y="1343411"/>
            <a:ext cx="4807527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9181" y="4425705"/>
            <a:ext cx="12201179" cy="90140"/>
            <a:chOff x="-9181" y="4425705"/>
            <a:chExt cx="12201179" cy="9014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 flipV="1">
              <a:off x="-9181" y="4425705"/>
              <a:ext cx="2391337" cy="9013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2382156" y="4425705"/>
              <a:ext cx="2391337" cy="9014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773493" y="4425705"/>
              <a:ext cx="2391337" cy="901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7161771" y="4425705"/>
              <a:ext cx="2391337" cy="9014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1" y="1070171"/>
            <a:ext cx="7445193" cy="556722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78" y="1865373"/>
            <a:ext cx="6381750" cy="4772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72" y="1343411"/>
            <a:ext cx="7020176" cy="52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88948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0" y="3101799"/>
            <a:ext cx="6486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預定使用的工具</a:t>
            </a:r>
            <a:endParaRPr 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314714" y="3429000"/>
            <a:ext cx="939474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999" y="2057400"/>
            <a:ext cx="1" cy="6858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5999" y="4114802"/>
            <a:ext cx="1" cy="682697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4187" y="2057400"/>
            <a:ext cx="2841812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54187" y="2057400"/>
            <a:ext cx="1" cy="137160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937637" y="3427439"/>
            <a:ext cx="943224" cy="2496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934064" y="3429000"/>
            <a:ext cx="0" cy="136849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96000" y="4797499"/>
            <a:ext cx="2838064" cy="934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83755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0604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1" grpId="0" animBg="1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entagon 89"/>
          <p:cNvSpPr/>
          <p:nvPr/>
        </p:nvSpPr>
        <p:spPr>
          <a:xfrm rot="5400000">
            <a:off x="9906279" y="1152997"/>
            <a:ext cx="1128810" cy="2153232"/>
          </a:xfrm>
          <a:prstGeom prst="homePlate">
            <a:avLst>
              <a:gd name="adj" fmla="val 807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037" y="523996"/>
            <a:ext cx="10573563" cy="59522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預定使用的工具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6504445" y="1665205"/>
            <a:ext cx="2153233" cy="3897104"/>
            <a:chOff x="3600007" y="2022353"/>
            <a:chExt cx="2153233" cy="3897104"/>
          </a:xfrm>
          <a:solidFill>
            <a:schemeClr val="bg1">
              <a:alpha val="20000"/>
            </a:schemeClr>
          </a:solidFill>
        </p:grpSpPr>
        <p:sp>
          <p:nvSpPr>
            <p:cNvPr id="89" name="Flowchart: Process 88"/>
            <p:cNvSpPr/>
            <p:nvPr/>
          </p:nvSpPr>
          <p:spPr>
            <a:xfrm>
              <a:off x="3600007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Pentagon 89"/>
            <p:cNvSpPr/>
            <p:nvPr/>
          </p:nvSpPr>
          <p:spPr>
            <a:xfrm rot="5400000">
              <a:off x="4112218" y="1510145"/>
              <a:ext cx="1128810" cy="2153232"/>
            </a:xfrm>
            <a:prstGeom prst="homePlate">
              <a:avLst>
                <a:gd name="adj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3600007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伺服器程式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770493" y="5214698"/>
              <a:ext cx="1793225" cy="445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APACHE</a:t>
              </a:r>
              <a:endParaRPr lang="id-ID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406840" y="1665208"/>
            <a:ext cx="2153233" cy="3897104"/>
            <a:chOff x="6464261" y="2022353"/>
            <a:chExt cx="2153233" cy="3897104"/>
          </a:xfrm>
          <a:solidFill>
            <a:schemeClr val="bg1">
              <a:alpha val="20000"/>
            </a:schemeClr>
          </a:solidFill>
        </p:grpSpPr>
        <p:sp>
          <p:nvSpPr>
            <p:cNvPr id="93" name="Flowchart: Process 92"/>
            <p:cNvSpPr/>
            <p:nvPr/>
          </p:nvSpPr>
          <p:spPr>
            <a:xfrm>
              <a:off x="6464261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Flowchart: Process 94"/>
            <p:cNvSpPr/>
            <p:nvPr/>
          </p:nvSpPr>
          <p:spPr>
            <a:xfrm>
              <a:off x="6464261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資料庫系統</a:t>
              </a:r>
              <a:endPara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634747" y="5214698"/>
              <a:ext cx="1793225" cy="445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MySQL</a:t>
              </a:r>
              <a:endParaRPr lang="id-ID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47" name="圖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43" y="3280470"/>
            <a:ext cx="2037290" cy="8621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011" y="3206416"/>
            <a:ext cx="1957796" cy="1010272"/>
          </a:xfrm>
          <a:prstGeom prst="rect">
            <a:avLst/>
          </a:prstGeom>
        </p:spPr>
      </p:pic>
      <p:sp>
        <p:nvSpPr>
          <p:cNvPr id="54" name="AutoShape 4"/>
          <p:cNvSpPr>
            <a:spLocks/>
          </p:cNvSpPr>
          <p:nvPr/>
        </p:nvSpPr>
        <p:spPr bwMode="auto">
          <a:xfrm>
            <a:off x="7304764" y="2227433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59" name="AutoShape 112"/>
          <p:cNvSpPr>
            <a:spLocks/>
          </p:cNvSpPr>
          <p:nvPr/>
        </p:nvSpPr>
        <p:spPr bwMode="auto">
          <a:xfrm>
            <a:off x="10238512" y="2188118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grpSp>
        <p:nvGrpSpPr>
          <p:cNvPr id="110" name="Group 107"/>
          <p:cNvGrpSpPr/>
          <p:nvPr/>
        </p:nvGrpSpPr>
        <p:grpSpPr>
          <a:xfrm>
            <a:off x="772037" y="1626603"/>
            <a:ext cx="2166006" cy="3897104"/>
            <a:chOff x="9192368" y="2022353"/>
            <a:chExt cx="2166006" cy="3897104"/>
          </a:xfrm>
          <a:solidFill>
            <a:schemeClr val="bg1">
              <a:alpha val="20000"/>
            </a:schemeClr>
          </a:solidFill>
        </p:grpSpPr>
        <p:sp>
          <p:nvSpPr>
            <p:cNvPr id="111" name="Flowchart: Process 96"/>
            <p:cNvSpPr/>
            <p:nvPr/>
          </p:nvSpPr>
          <p:spPr>
            <a:xfrm>
              <a:off x="9205141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2" name="Pentagon 97"/>
            <p:cNvSpPr/>
            <p:nvPr/>
          </p:nvSpPr>
          <p:spPr>
            <a:xfrm rot="5400000">
              <a:off x="9717352" y="1510145"/>
              <a:ext cx="1128810" cy="2153232"/>
            </a:xfrm>
            <a:prstGeom prst="homePlate">
              <a:avLst>
                <a:gd name="adj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3" name="Flowchart: Process 98"/>
            <p:cNvSpPr/>
            <p:nvPr/>
          </p:nvSpPr>
          <p:spPr>
            <a:xfrm>
              <a:off x="9192368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雲端平台</a:t>
              </a:r>
              <a:endPara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4" name="Rounded Rectangle 99"/>
            <p:cNvSpPr/>
            <p:nvPr/>
          </p:nvSpPr>
          <p:spPr>
            <a:xfrm>
              <a:off x="9362854" y="5214698"/>
              <a:ext cx="1793225" cy="445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GCP</a:t>
              </a:r>
              <a:endParaRPr lang="id-ID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AutoShape 149"/>
          <p:cNvSpPr>
            <a:spLocks/>
          </p:cNvSpPr>
          <p:nvPr/>
        </p:nvSpPr>
        <p:spPr bwMode="auto">
          <a:xfrm>
            <a:off x="1644236" y="2205708"/>
            <a:ext cx="464344" cy="3341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pic>
        <p:nvPicPr>
          <p:cNvPr id="116" name="圖片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5" y="3038283"/>
            <a:ext cx="2062656" cy="1269327"/>
          </a:xfrm>
          <a:prstGeom prst="rect">
            <a:avLst/>
          </a:prstGeom>
        </p:spPr>
      </p:pic>
      <p:grpSp>
        <p:nvGrpSpPr>
          <p:cNvPr id="117" name="Group 107"/>
          <p:cNvGrpSpPr/>
          <p:nvPr/>
        </p:nvGrpSpPr>
        <p:grpSpPr>
          <a:xfrm>
            <a:off x="3631855" y="1665205"/>
            <a:ext cx="2166006" cy="3897104"/>
            <a:chOff x="9192368" y="2022353"/>
            <a:chExt cx="2166006" cy="3897104"/>
          </a:xfrm>
          <a:solidFill>
            <a:schemeClr val="bg1">
              <a:alpha val="20000"/>
            </a:schemeClr>
          </a:solidFill>
        </p:grpSpPr>
        <p:sp>
          <p:nvSpPr>
            <p:cNvPr id="118" name="Flowchart: Process 96"/>
            <p:cNvSpPr/>
            <p:nvPr/>
          </p:nvSpPr>
          <p:spPr>
            <a:xfrm>
              <a:off x="9205141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Pentagon 97"/>
            <p:cNvSpPr/>
            <p:nvPr/>
          </p:nvSpPr>
          <p:spPr>
            <a:xfrm rot="5400000">
              <a:off x="9717352" y="1510145"/>
              <a:ext cx="1128810" cy="2153232"/>
            </a:xfrm>
            <a:prstGeom prst="homePlate">
              <a:avLst>
                <a:gd name="adj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" name="Flowchart: Process 98"/>
            <p:cNvSpPr/>
            <p:nvPr/>
          </p:nvSpPr>
          <p:spPr>
            <a:xfrm>
              <a:off x="9192368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作業系統</a:t>
              </a:r>
              <a:endPara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" name="Rounded Rectangle 99"/>
            <p:cNvSpPr/>
            <p:nvPr/>
          </p:nvSpPr>
          <p:spPr>
            <a:xfrm>
              <a:off x="9362854" y="5214698"/>
              <a:ext cx="1793225" cy="445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DEBIAN</a:t>
              </a:r>
              <a:endParaRPr lang="id-ID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2" name="圖片 1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69" y="3133963"/>
            <a:ext cx="2026804" cy="1135010"/>
          </a:xfrm>
          <a:prstGeom prst="rect">
            <a:avLst/>
          </a:prstGeom>
        </p:spPr>
      </p:pic>
      <p:grpSp>
        <p:nvGrpSpPr>
          <p:cNvPr id="123" name="Group 13"/>
          <p:cNvGrpSpPr/>
          <p:nvPr/>
        </p:nvGrpSpPr>
        <p:grpSpPr>
          <a:xfrm>
            <a:off x="4489072" y="2220686"/>
            <a:ext cx="464344" cy="464344"/>
            <a:chOff x="7275629" y="3045147"/>
            <a:chExt cx="464344" cy="464344"/>
          </a:xfrm>
          <a:solidFill>
            <a:schemeClr val="bg1"/>
          </a:solidFill>
        </p:grpSpPr>
        <p:sp>
          <p:nvSpPr>
            <p:cNvPr id="124" name="AutoShape 56"/>
            <p:cNvSpPr>
              <a:spLocks/>
            </p:cNvSpPr>
            <p:nvPr/>
          </p:nvSpPr>
          <p:spPr bwMode="auto">
            <a:xfrm>
              <a:off x="7275629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125" name="AutoShape 57"/>
            <p:cNvSpPr>
              <a:spLocks/>
            </p:cNvSpPr>
            <p:nvPr/>
          </p:nvSpPr>
          <p:spPr bwMode="auto">
            <a:xfrm>
              <a:off x="7594717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126" name="AutoShape 58"/>
            <p:cNvSpPr>
              <a:spLocks/>
            </p:cNvSpPr>
            <p:nvPr/>
          </p:nvSpPr>
          <p:spPr bwMode="auto">
            <a:xfrm>
              <a:off x="7435173" y="304514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037" y="523996"/>
            <a:ext cx="10573563" cy="59522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預定使用的工具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26673" y="1694807"/>
            <a:ext cx="2153233" cy="3897104"/>
            <a:chOff x="852715" y="2022353"/>
            <a:chExt cx="2153233" cy="3897104"/>
          </a:xfrm>
          <a:solidFill>
            <a:schemeClr val="bg1"/>
          </a:solidFill>
        </p:grpSpPr>
        <p:sp>
          <p:nvSpPr>
            <p:cNvPr id="40" name="Flowchart: Process 39"/>
            <p:cNvSpPr/>
            <p:nvPr/>
          </p:nvSpPr>
          <p:spPr>
            <a:xfrm>
              <a:off x="852715" y="2022354"/>
              <a:ext cx="2153233" cy="3897103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Pentagon 42"/>
            <p:cNvSpPr/>
            <p:nvPr/>
          </p:nvSpPr>
          <p:spPr>
            <a:xfrm rot="5400000">
              <a:off x="1364926" y="1510145"/>
              <a:ext cx="1128810" cy="2153232"/>
            </a:xfrm>
            <a:prstGeom prst="homePlate">
              <a:avLst>
                <a:gd name="adj" fmla="val 807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852715" y="2022353"/>
              <a:ext cx="2153233" cy="425425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開發軟體</a:t>
              </a:r>
              <a:endPara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37958" y="5085265"/>
              <a:ext cx="1982746" cy="70475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Android Studio</a:t>
              </a:r>
            </a:p>
            <a:p>
              <a:pPr algn="ctr"/>
              <a:r>
                <a:rPr lang="en-US" b="1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(Java)</a:t>
              </a:r>
              <a:endParaRPr lang="id-ID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770208" y="2530061"/>
              <a:ext cx="339946" cy="495543"/>
              <a:chOff x="3582988" y="3510757"/>
              <a:chExt cx="319088" cy="465138"/>
            </a:xfrm>
            <a:grpFill/>
          </p:grpSpPr>
          <p:sp>
            <p:nvSpPr>
              <p:cNvPr id="85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86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</p:grpSp>
      <p:pic>
        <p:nvPicPr>
          <p:cNvPr id="44" name="圖片 4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8" b="96277" l="5970" r="91791">
                        <a14:foregroundMark x1="51866" y1="40957" x2="51866" y2="40957"/>
                        <a14:foregroundMark x1="51119" y1="44149" x2="51119" y2="44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09" y="2854016"/>
            <a:ext cx="2529280" cy="1774270"/>
          </a:xfrm>
          <a:prstGeom prst="rect">
            <a:avLst/>
          </a:prstGeom>
        </p:spPr>
      </p:pic>
      <p:grpSp>
        <p:nvGrpSpPr>
          <p:cNvPr id="58" name="Group 104"/>
          <p:cNvGrpSpPr/>
          <p:nvPr/>
        </p:nvGrpSpPr>
        <p:grpSpPr>
          <a:xfrm>
            <a:off x="5024170" y="1694807"/>
            <a:ext cx="2153233" cy="3897104"/>
            <a:chOff x="852715" y="2022353"/>
            <a:chExt cx="2153233" cy="3897104"/>
          </a:xfrm>
          <a:solidFill>
            <a:schemeClr val="bg1"/>
          </a:solidFill>
        </p:grpSpPr>
        <p:sp>
          <p:nvSpPr>
            <p:cNvPr id="61" name="Flowchart: Process 39"/>
            <p:cNvSpPr/>
            <p:nvPr/>
          </p:nvSpPr>
          <p:spPr>
            <a:xfrm>
              <a:off x="852715" y="2022354"/>
              <a:ext cx="2153233" cy="3897103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Pentagon 42"/>
            <p:cNvSpPr/>
            <p:nvPr/>
          </p:nvSpPr>
          <p:spPr>
            <a:xfrm rot="5400000">
              <a:off x="1364926" y="1510145"/>
              <a:ext cx="1128810" cy="2153232"/>
            </a:xfrm>
            <a:prstGeom prst="homePlate">
              <a:avLst>
                <a:gd name="adj" fmla="val 807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Flowchart: Process 44"/>
            <p:cNvSpPr/>
            <p:nvPr/>
          </p:nvSpPr>
          <p:spPr>
            <a:xfrm>
              <a:off x="852715" y="2022353"/>
              <a:ext cx="2153233" cy="425425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開發軟體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Rounded Rectangle 45"/>
            <p:cNvSpPr/>
            <p:nvPr/>
          </p:nvSpPr>
          <p:spPr>
            <a:xfrm>
              <a:off x="1019629" y="5214698"/>
              <a:ext cx="1856323" cy="575326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Spyder</a:t>
              </a:r>
              <a:endPara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(Python)</a:t>
              </a:r>
              <a:endParaRPr lang="id-ID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83"/>
            <p:cNvGrpSpPr/>
            <p:nvPr/>
          </p:nvGrpSpPr>
          <p:grpSpPr>
            <a:xfrm>
              <a:off x="1770208" y="2530061"/>
              <a:ext cx="339946" cy="495543"/>
              <a:chOff x="3582988" y="3510757"/>
              <a:chExt cx="319088" cy="465138"/>
            </a:xfrm>
            <a:grpFill/>
          </p:grpSpPr>
          <p:sp>
            <p:nvSpPr>
              <p:cNvPr id="66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67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86" y="3006993"/>
            <a:ext cx="1468318" cy="1468316"/>
          </a:xfrm>
          <a:prstGeom prst="rect">
            <a:avLst/>
          </a:prstGeom>
        </p:spPr>
      </p:pic>
      <p:grpSp>
        <p:nvGrpSpPr>
          <p:cNvPr id="68" name="Group 104"/>
          <p:cNvGrpSpPr/>
          <p:nvPr/>
        </p:nvGrpSpPr>
        <p:grpSpPr>
          <a:xfrm>
            <a:off x="7770897" y="1694807"/>
            <a:ext cx="2153233" cy="3920200"/>
            <a:chOff x="852715" y="2022353"/>
            <a:chExt cx="2153233" cy="3897104"/>
          </a:xfrm>
          <a:solidFill>
            <a:schemeClr val="bg1"/>
          </a:solidFill>
        </p:grpSpPr>
        <p:sp>
          <p:nvSpPr>
            <p:cNvPr id="69" name="Flowchart: Process 39"/>
            <p:cNvSpPr/>
            <p:nvPr/>
          </p:nvSpPr>
          <p:spPr>
            <a:xfrm>
              <a:off x="852715" y="2022354"/>
              <a:ext cx="2153233" cy="3897103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Pentagon 42"/>
            <p:cNvSpPr/>
            <p:nvPr/>
          </p:nvSpPr>
          <p:spPr>
            <a:xfrm rot="5400000">
              <a:off x="1364926" y="1510145"/>
              <a:ext cx="1128810" cy="2153232"/>
            </a:xfrm>
            <a:prstGeom prst="homePlate">
              <a:avLst>
                <a:gd name="adj" fmla="val 807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Flowchart: Process 44"/>
            <p:cNvSpPr/>
            <p:nvPr/>
          </p:nvSpPr>
          <p:spPr>
            <a:xfrm>
              <a:off x="852715" y="2022353"/>
              <a:ext cx="2153233" cy="425425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開發軟體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2" name="Rounded Rectangle 45"/>
            <p:cNvSpPr/>
            <p:nvPr/>
          </p:nvSpPr>
          <p:spPr>
            <a:xfrm>
              <a:off x="1019629" y="5214698"/>
              <a:ext cx="1856323" cy="575326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DreamWeaver</a:t>
              </a:r>
              <a:endPara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(PHP)</a:t>
              </a:r>
              <a:endParaRPr lang="id-ID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83"/>
            <p:cNvGrpSpPr/>
            <p:nvPr/>
          </p:nvGrpSpPr>
          <p:grpSpPr>
            <a:xfrm>
              <a:off x="1770208" y="2530061"/>
              <a:ext cx="339946" cy="495543"/>
              <a:chOff x="3582988" y="3510757"/>
              <a:chExt cx="319088" cy="465138"/>
            </a:xfrm>
            <a:grpFill/>
          </p:grpSpPr>
          <p:sp>
            <p:nvSpPr>
              <p:cNvPr id="74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75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58" y="3058502"/>
            <a:ext cx="1220428" cy="119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9335556" y="4115579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1371600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" y="13716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5314448" y="3661323"/>
            <a:ext cx="4280647" cy="30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</a:t>
            </a:r>
            <a:endParaRPr 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852712" y="2057400"/>
            <a:ext cx="3243287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999" y="2057400"/>
            <a:ext cx="1" cy="6858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08" idx="1"/>
          </p:cNvCxnSpPr>
          <p:nvPr/>
        </p:nvCxnSpPr>
        <p:spPr>
          <a:xfrm>
            <a:off x="6092271" y="4800130"/>
            <a:ext cx="3243285" cy="124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1"/>
            <a:ext cx="0" cy="686733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829519" y="41148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51" grpId="0" animBg="1"/>
      <p:bldP spid="60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26621" y="2110154"/>
            <a:ext cx="3738758" cy="3376245"/>
            <a:chOff x="4226621" y="2426677"/>
            <a:chExt cx="3738758" cy="3376245"/>
          </a:xfrm>
        </p:grpSpPr>
        <p:grpSp>
          <p:nvGrpSpPr>
            <p:cNvPr id="23" name="Group 22"/>
            <p:cNvGrpSpPr/>
            <p:nvPr/>
          </p:nvGrpSpPr>
          <p:grpSpPr>
            <a:xfrm>
              <a:off x="4226621" y="2426677"/>
              <a:ext cx="3738758" cy="3376245"/>
              <a:chOff x="4032249" y="2085976"/>
              <a:chExt cx="4125913" cy="3725861"/>
            </a:xfrm>
            <a:effectLst>
              <a:outerShdw blurRad="342900" dist="317500" dir="5400000" sx="90000" sy="-19000" rotWithShape="0">
                <a:prstClr val="black">
                  <a:alpha val="24000"/>
                </a:prstClr>
              </a:outerShdw>
            </a:effectLst>
          </p:grpSpPr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4032249" y="3692525"/>
                <a:ext cx="3208338" cy="2119312"/>
              </a:xfrm>
              <a:custGeom>
                <a:avLst/>
                <a:gdLst>
                  <a:gd name="T0" fmla="*/ 37 w 1723"/>
                  <a:gd name="T1" fmla="*/ 721 h 1138"/>
                  <a:gd name="T2" fmla="*/ 451 w 1723"/>
                  <a:gd name="T3" fmla="*/ 0 h 1138"/>
                  <a:gd name="T4" fmla="*/ 451 w 1723"/>
                  <a:gd name="T5" fmla="*/ 0 h 1138"/>
                  <a:gd name="T6" fmla="*/ 634 w 1723"/>
                  <a:gd name="T7" fmla="*/ 605 h 1138"/>
                  <a:gd name="T8" fmla="*/ 1330 w 1723"/>
                  <a:gd name="T9" fmla="*/ 579 h 1138"/>
                  <a:gd name="T10" fmla="*/ 1446 w 1723"/>
                  <a:gd name="T11" fmla="*/ 325 h 1138"/>
                  <a:gd name="T12" fmla="*/ 1277 w 1723"/>
                  <a:gd name="T13" fmla="*/ 32 h 1138"/>
                  <a:gd name="T14" fmla="*/ 1071 w 1723"/>
                  <a:gd name="T15" fmla="*/ 1138 h 1138"/>
                  <a:gd name="T16" fmla="*/ 1071 w 1723"/>
                  <a:gd name="T17" fmla="*/ 1138 h 1138"/>
                  <a:gd name="T18" fmla="*/ 279 w 1723"/>
                  <a:gd name="T19" fmla="*/ 1138 h 1138"/>
                  <a:gd name="T20" fmla="*/ 0 w 1723"/>
                  <a:gd name="T21" fmla="*/ 860 h 1138"/>
                  <a:gd name="T22" fmla="*/ 37 w 1723"/>
                  <a:gd name="T23" fmla="*/ 721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23" h="1138">
                    <a:moveTo>
                      <a:pt x="37" y="721"/>
                    </a:moveTo>
                    <a:cubicBezTo>
                      <a:pt x="451" y="0"/>
                      <a:pt x="451" y="0"/>
                      <a:pt x="451" y="0"/>
                    </a:cubicBezTo>
                    <a:cubicBezTo>
                      <a:pt x="451" y="0"/>
                      <a:pt x="451" y="0"/>
                      <a:pt x="451" y="0"/>
                    </a:cubicBezTo>
                    <a:cubicBezTo>
                      <a:pt x="342" y="265"/>
                      <a:pt x="450" y="484"/>
                      <a:pt x="634" y="605"/>
                    </a:cubicBezTo>
                    <a:cubicBezTo>
                      <a:pt x="828" y="733"/>
                      <a:pt x="1106" y="750"/>
                      <a:pt x="1330" y="579"/>
                    </a:cubicBezTo>
                    <a:cubicBezTo>
                      <a:pt x="1401" y="517"/>
                      <a:pt x="1446" y="426"/>
                      <a:pt x="1446" y="325"/>
                    </a:cubicBezTo>
                    <a:cubicBezTo>
                      <a:pt x="1446" y="196"/>
                      <a:pt x="1378" y="96"/>
                      <a:pt x="1277" y="32"/>
                    </a:cubicBezTo>
                    <a:cubicBezTo>
                      <a:pt x="1723" y="311"/>
                      <a:pt x="1648" y="1131"/>
                      <a:pt x="1071" y="1138"/>
                    </a:cubicBezTo>
                    <a:cubicBezTo>
                      <a:pt x="1071" y="1138"/>
                      <a:pt x="1071" y="1138"/>
                      <a:pt x="1071" y="1138"/>
                    </a:cubicBezTo>
                    <a:cubicBezTo>
                      <a:pt x="279" y="1138"/>
                      <a:pt x="279" y="1138"/>
                      <a:pt x="279" y="1138"/>
                    </a:cubicBezTo>
                    <a:cubicBezTo>
                      <a:pt x="125" y="1138"/>
                      <a:pt x="0" y="1014"/>
                      <a:pt x="0" y="860"/>
                    </a:cubicBezTo>
                    <a:cubicBezTo>
                      <a:pt x="0" y="809"/>
                      <a:pt x="13" y="762"/>
                      <a:pt x="37" y="721"/>
                    </a:cubicBezTo>
                    <a:close/>
                  </a:path>
                </a:pathLst>
              </a:custGeom>
              <a:solidFill>
                <a:schemeClr val="bg1">
                  <a:alpha val="4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4451349" y="2085976"/>
                <a:ext cx="2860675" cy="3284539"/>
              </a:xfrm>
              <a:custGeom>
                <a:avLst/>
                <a:gdLst>
                  <a:gd name="T0" fmla="*/ 226 w 1537"/>
                  <a:gd name="T1" fmla="*/ 862 h 1764"/>
                  <a:gd name="T2" fmla="*/ 640 w 1537"/>
                  <a:gd name="T3" fmla="*/ 141 h 1764"/>
                  <a:gd name="T4" fmla="*/ 883 w 1537"/>
                  <a:gd name="T5" fmla="*/ 0 h 1764"/>
                  <a:gd name="T6" fmla="*/ 1123 w 1537"/>
                  <a:gd name="T7" fmla="*/ 136 h 1764"/>
                  <a:gd name="T8" fmla="*/ 1537 w 1537"/>
                  <a:gd name="T9" fmla="*/ 857 h 1764"/>
                  <a:gd name="T10" fmla="*/ 1537 w 1537"/>
                  <a:gd name="T11" fmla="*/ 857 h 1764"/>
                  <a:gd name="T12" fmla="*/ 545 w 1537"/>
                  <a:gd name="T13" fmla="*/ 1188 h 1764"/>
                  <a:gd name="T14" fmla="*/ 883 w 1537"/>
                  <a:gd name="T15" fmla="*/ 1525 h 1764"/>
                  <a:gd name="T16" fmla="*/ 1094 w 1537"/>
                  <a:gd name="T17" fmla="*/ 1451 h 1764"/>
                  <a:gd name="T18" fmla="*/ 226 w 1537"/>
                  <a:gd name="T19" fmla="*/ 863 h 1764"/>
                  <a:gd name="T20" fmla="*/ 226 w 1537"/>
                  <a:gd name="T21" fmla="*/ 862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7" h="1764">
                    <a:moveTo>
                      <a:pt x="226" y="862"/>
                    </a:moveTo>
                    <a:cubicBezTo>
                      <a:pt x="640" y="141"/>
                      <a:pt x="640" y="141"/>
                      <a:pt x="640" y="141"/>
                    </a:cubicBezTo>
                    <a:cubicBezTo>
                      <a:pt x="688" y="57"/>
                      <a:pt x="779" y="0"/>
                      <a:pt x="883" y="0"/>
                    </a:cubicBezTo>
                    <a:cubicBezTo>
                      <a:pt x="985" y="0"/>
                      <a:pt x="1074" y="55"/>
                      <a:pt x="1123" y="136"/>
                    </a:cubicBezTo>
                    <a:cubicBezTo>
                      <a:pt x="1537" y="857"/>
                      <a:pt x="1537" y="857"/>
                      <a:pt x="1537" y="857"/>
                    </a:cubicBezTo>
                    <a:cubicBezTo>
                      <a:pt x="1537" y="857"/>
                      <a:pt x="1537" y="857"/>
                      <a:pt x="1537" y="857"/>
                    </a:cubicBezTo>
                    <a:cubicBezTo>
                      <a:pt x="1244" y="356"/>
                      <a:pt x="545" y="671"/>
                      <a:pt x="545" y="1188"/>
                    </a:cubicBezTo>
                    <a:cubicBezTo>
                      <a:pt x="545" y="1374"/>
                      <a:pt x="696" y="1525"/>
                      <a:pt x="883" y="1525"/>
                    </a:cubicBezTo>
                    <a:cubicBezTo>
                      <a:pt x="963" y="1525"/>
                      <a:pt x="1036" y="1498"/>
                      <a:pt x="1094" y="1451"/>
                    </a:cubicBezTo>
                    <a:cubicBezTo>
                      <a:pt x="681" y="1764"/>
                      <a:pt x="0" y="1400"/>
                      <a:pt x="226" y="863"/>
                    </a:cubicBezTo>
                    <a:lnTo>
                      <a:pt x="226" y="862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5465762" y="2749550"/>
                <a:ext cx="2692400" cy="3062287"/>
              </a:xfrm>
              <a:custGeom>
                <a:avLst/>
                <a:gdLst>
                  <a:gd name="T0" fmla="*/ 992 w 1446"/>
                  <a:gd name="T1" fmla="*/ 501 h 1645"/>
                  <a:gd name="T2" fmla="*/ 1409 w 1446"/>
                  <a:gd name="T3" fmla="*/ 1228 h 1645"/>
                  <a:gd name="T4" fmla="*/ 1446 w 1446"/>
                  <a:gd name="T5" fmla="*/ 1367 h 1645"/>
                  <a:gd name="T6" fmla="*/ 1167 w 1446"/>
                  <a:gd name="T7" fmla="*/ 1645 h 1645"/>
                  <a:gd name="T8" fmla="*/ 294 w 1446"/>
                  <a:gd name="T9" fmla="*/ 1645 h 1645"/>
                  <a:gd name="T10" fmla="*/ 507 w 1446"/>
                  <a:gd name="T11" fmla="*/ 539 h 1645"/>
                  <a:gd name="T12" fmla="*/ 338 w 1446"/>
                  <a:gd name="T13" fmla="*/ 494 h 1645"/>
                  <a:gd name="T14" fmla="*/ 0 w 1446"/>
                  <a:gd name="T15" fmla="*/ 832 h 1645"/>
                  <a:gd name="T16" fmla="*/ 992 w 1446"/>
                  <a:gd name="T17" fmla="*/ 501 h 1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6" h="1645">
                    <a:moveTo>
                      <a:pt x="992" y="501"/>
                    </a:moveTo>
                    <a:cubicBezTo>
                      <a:pt x="1409" y="1228"/>
                      <a:pt x="1409" y="1228"/>
                      <a:pt x="1409" y="1228"/>
                    </a:cubicBezTo>
                    <a:cubicBezTo>
                      <a:pt x="1432" y="1269"/>
                      <a:pt x="1446" y="1316"/>
                      <a:pt x="1446" y="1367"/>
                    </a:cubicBezTo>
                    <a:cubicBezTo>
                      <a:pt x="1446" y="1521"/>
                      <a:pt x="1321" y="1645"/>
                      <a:pt x="1167" y="1645"/>
                    </a:cubicBezTo>
                    <a:cubicBezTo>
                      <a:pt x="294" y="1645"/>
                      <a:pt x="294" y="1645"/>
                      <a:pt x="294" y="1645"/>
                    </a:cubicBezTo>
                    <a:cubicBezTo>
                      <a:pt x="877" y="1645"/>
                      <a:pt x="955" y="819"/>
                      <a:pt x="507" y="539"/>
                    </a:cubicBezTo>
                    <a:cubicBezTo>
                      <a:pt x="457" y="510"/>
                      <a:pt x="399" y="494"/>
                      <a:pt x="338" y="494"/>
                    </a:cubicBezTo>
                    <a:cubicBezTo>
                      <a:pt x="151" y="494"/>
                      <a:pt x="0" y="645"/>
                      <a:pt x="0" y="832"/>
                    </a:cubicBezTo>
                    <a:cubicBezTo>
                      <a:pt x="0" y="315"/>
                      <a:pt x="699" y="0"/>
                      <a:pt x="992" y="501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5435600" y="2749550"/>
                <a:ext cx="1876425" cy="1549400"/>
              </a:xfrm>
              <a:custGeom>
                <a:avLst/>
                <a:gdLst>
                  <a:gd name="T0" fmla="*/ 16 w 1008"/>
                  <a:gd name="T1" fmla="*/ 832 h 832"/>
                  <a:gd name="T2" fmla="*/ 1008 w 1008"/>
                  <a:gd name="T3" fmla="*/ 501 h 832"/>
                  <a:gd name="T4" fmla="*/ 16 w 1008"/>
                  <a:gd name="T5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832">
                    <a:moveTo>
                      <a:pt x="16" y="832"/>
                    </a:moveTo>
                    <a:cubicBezTo>
                      <a:pt x="16" y="315"/>
                      <a:pt x="715" y="0"/>
                      <a:pt x="1008" y="501"/>
                    </a:cubicBezTo>
                    <a:cubicBezTo>
                      <a:pt x="715" y="1"/>
                      <a:pt x="0" y="253"/>
                      <a:pt x="16" y="832"/>
                    </a:cubicBezTo>
                    <a:close/>
                  </a:path>
                </a:pathLst>
              </a:custGeom>
              <a:solidFill>
                <a:srgbClr val="7ECBF2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7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486275" y="3670300"/>
                <a:ext cx="1747838" cy="1622425"/>
              </a:xfrm>
              <a:custGeom>
                <a:avLst/>
                <a:gdLst>
                  <a:gd name="T0" fmla="*/ 939 w 939"/>
                  <a:gd name="T1" fmla="*/ 677 h 871"/>
                  <a:gd name="T2" fmla="*/ 214 w 939"/>
                  <a:gd name="T3" fmla="*/ 0 h 871"/>
                  <a:gd name="T4" fmla="*/ 939 w 939"/>
                  <a:gd name="T5" fmla="*/ 677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9" h="871">
                    <a:moveTo>
                      <a:pt x="939" y="677"/>
                    </a:moveTo>
                    <a:cubicBezTo>
                      <a:pt x="419" y="871"/>
                      <a:pt x="0" y="457"/>
                      <a:pt x="214" y="0"/>
                    </a:cubicBezTo>
                    <a:cubicBezTo>
                      <a:pt x="37" y="499"/>
                      <a:pt x="468" y="810"/>
                      <a:pt x="939" y="677"/>
                    </a:cubicBezTo>
                    <a:close/>
                  </a:path>
                </a:pathLst>
              </a:custGeom>
              <a:solidFill>
                <a:srgbClr val="E2F7CA"/>
              </a:solidFill>
              <a:ln>
                <a:noFill/>
              </a:ln>
              <a:effectLst>
                <a:outerShdw blurRad="127000" dist="38100" dir="16200000" rotWithShape="0">
                  <a:prstClr val="black">
                    <a:alpha val="7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6013450" y="3752850"/>
                <a:ext cx="1298575" cy="2058987"/>
              </a:xfrm>
              <a:custGeom>
                <a:avLst/>
                <a:gdLst>
                  <a:gd name="T0" fmla="*/ 0 w 698"/>
                  <a:gd name="T1" fmla="*/ 1106 h 1106"/>
                  <a:gd name="T2" fmla="*/ 213 w 698"/>
                  <a:gd name="T3" fmla="*/ 0 h 1106"/>
                  <a:gd name="T4" fmla="*/ 0 w 698"/>
                  <a:gd name="T5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8" h="1106">
                    <a:moveTo>
                      <a:pt x="0" y="1106"/>
                    </a:moveTo>
                    <a:cubicBezTo>
                      <a:pt x="583" y="1106"/>
                      <a:pt x="661" y="280"/>
                      <a:pt x="213" y="0"/>
                    </a:cubicBezTo>
                    <a:cubicBezTo>
                      <a:pt x="698" y="280"/>
                      <a:pt x="610" y="1106"/>
                      <a:pt x="0" y="1106"/>
                    </a:cubicBezTo>
                    <a:close/>
                  </a:path>
                </a:pathLst>
              </a:custGeom>
              <a:solidFill>
                <a:srgbClr val="FFDDC4"/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7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8033840">
              <a:off x="4841041" y="3509682"/>
              <a:ext cx="1120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r>
                <a: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3667932">
              <a:off x="6593148" y="3979333"/>
              <a:ext cx="1120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r>
                <a: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地點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80688" y="5258442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r>
                <a: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個人化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 rot="13975806">
              <a:off x="4471868" y="5128068"/>
              <a:ext cx="319088" cy="465138"/>
              <a:chOff x="5429367" y="4908078"/>
              <a:chExt cx="319088" cy="465138"/>
            </a:xfrm>
            <a:solidFill>
              <a:schemeClr val="bg1"/>
            </a:solidFill>
          </p:grpSpPr>
          <p:sp>
            <p:nvSpPr>
              <p:cNvPr id="28" name="AutoShape 97"/>
              <p:cNvSpPr>
                <a:spLocks/>
              </p:cNvSpPr>
              <p:nvPr/>
            </p:nvSpPr>
            <p:spPr bwMode="auto">
              <a:xfrm>
                <a:off x="5429367" y="490807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29" name="AutoShape 98"/>
              <p:cNvSpPr>
                <a:spLocks/>
              </p:cNvSpPr>
              <p:nvPr/>
            </p:nvSpPr>
            <p:spPr bwMode="auto">
              <a:xfrm>
                <a:off x="5559542" y="495173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30" name="AutoShape 99"/>
              <p:cNvSpPr>
                <a:spLocks/>
              </p:cNvSpPr>
              <p:nvPr/>
            </p:nvSpPr>
            <p:spPr bwMode="auto">
              <a:xfrm>
                <a:off x="5574623" y="531527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930117" y="2654671"/>
              <a:ext cx="319088" cy="46513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2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33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7811741">
              <a:off x="7278886" y="5179067"/>
              <a:ext cx="465138" cy="391319"/>
              <a:chOff x="5356342" y="3093565"/>
              <a:chExt cx="465138" cy="391319"/>
            </a:xfrm>
            <a:solidFill>
              <a:schemeClr val="bg1"/>
            </a:solidFill>
          </p:grpSpPr>
          <p:sp>
            <p:nvSpPr>
              <p:cNvPr id="35" name="AutoShape 120"/>
              <p:cNvSpPr>
                <a:spLocks/>
              </p:cNvSpPr>
              <p:nvPr/>
            </p:nvSpPr>
            <p:spPr bwMode="auto">
              <a:xfrm>
                <a:off x="5473023" y="319516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36" name="AutoShape 121"/>
              <p:cNvSpPr>
                <a:spLocks/>
              </p:cNvSpPr>
              <p:nvPr/>
            </p:nvSpPr>
            <p:spPr bwMode="auto">
              <a:xfrm>
                <a:off x="5530967" y="325310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37" name="AutoShape 122"/>
              <p:cNvSpPr>
                <a:spLocks/>
              </p:cNvSpPr>
              <p:nvPr/>
            </p:nvSpPr>
            <p:spPr bwMode="auto">
              <a:xfrm>
                <a:off x="5356342" y="309356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 flipH="1">
            <a:off x="6871327" y="2649605"/>
            <a:ext cx="1480651" cy="769806"/>
            <a:chOff x="1392530" y="2481978"/>
            <a:chExt cx="3124464" cy="313657"/>
          </a:xfrm>
        </p:grpSpPr>
        <p:cxnSp>
          <p:nvCxnSpPr>
            <p:cNvPr id="40" name="Straight Connector 39"/>
            <p:cNvCxnSpPr/>
            <p:nvPr/>
          </p:nvCxnSpPr>
          <p:spPr>
            <a:xfrm flipH="1" flipV="1">
              <a:off x="3555062" y="2481981"/>
              <a:ext cx="961932" cy="31365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392530" y="2481978"/>
              <a:ext cx="21625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479612" y="2464939"/>
            <a:ext cx="280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查詢適合觀星地點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7638" y="2915145"/>
            <a:ext cx="3694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透過地區、天氣、時間篩選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路線分析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該地點狀況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日落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872753" y="2338148"/>
            <a:ext cx="19734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40690" y="2141185"/>
            <a:ext cx="280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查詢星座資料</a:t>
            </a:r>
            <a:endParaRPr lang="id-ID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93601" y="2680371"/>
            <a:ext cx="2612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下拉式選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877265" y="4246469"/>
            <a:ext cx="1174768" cy="598311"/>
            <a:chOff x="1392536" y="2481978"/>
            <a:chExt cx="3229538" cy="393200"/>
          </a:xfrm>
        </p:grpSpPr>
        <p:cxnSp>
          <p:nvCxnSpPr>
            <p:cNvPr id="50" name="Straight Connector 49"/>
            <p:cNvCxnSpPr/>
            <p:nvPr/>
          </p:nvCxnSpPr>
          <p:spPr>
            <a:xfrm flipH="1" flipV="1">
              <a:off x="2654765" y="2481978"/>
              <a:ext cx="1967309" cy="3932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392536" y="2481978"/>
              <a:ext cx="129869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40690" y="4061794"/>
            <a:ext cx="280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使用者資料</a:t>
            </a:r>
            <a:endParaRPr lang="id-ID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11443" y="4555471"/>
            <a:ext cx="2099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切換帳號</a:t>
            </a:r>
            <a:endParaRPr lang="en-US" altLang="zh-TW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我的最愛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筆記</a:t>
            </a:r>
            <a:endParaRPr lang="en-US" altLang="zh-TW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4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47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6133656" y="4690262"/>
            <a:ext cx="0" cy="2167738"/>
          </a:xfrm>
          <a:prstGeom prst="line">
            <a:avLst/>
          </a:prstGeom>
          <a:ln w="57150">
            <a:solidFill>
              <a:schemeClr val="bg1">
                <a:alpha val="3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What’ll We do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81381" y="2069454"/>
            <a:ext cx="304550" cy="1063927"/>
            <a:chOff x="5981381" y="2069454"/>
            <a:chExt cx="304550" cy="1063927"/>
          </a:xfrm>
          <a:solidFill>
            <a:schemeClr val="bg1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6133656" y="2196500"/>
              <a:ext cx="0" cy="936881"/>
            </a:xfrm>
            <a:prstGeom prst="line">
              <a:avLst/>
            </a:prstGeom>
            <a:grpFill/>
            <a:ln w="57150">
              <a:solidFill>
                <a:schemeClr val="bg1">
                  <a:alpha val="50000"/>
                </a:schemeClr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sosceles Triangle 3"/>
            <p:cNvSpPr/>
            <p:nvPr/>
          </p:nvSpPr>
          <p:spPr>
            <a:xfrm rot="10800000">
              <a:off x="5981381" y="2069454"/>
              <a:ext cx="304550" cy="179775"/>
            </a:xfrm>
            <a:prstGeom prst="triangl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5" name="Oval 4"/>
          <p:cNvSpPr/>
          <p:nvPr/>
        </p:nvSpPr>
        <p:spPr>
          <a:xfrm>
            <a:off x="6045765" y="3149330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/>
          <p:cNvSpPr/>
          <p:nvPr/>
        </p:nvSpPr>
        <p:spPr>
          <a:xfrm rot="16200000">
            <a:off x="6642046" y="310931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168896" y="2761732"/>
            <a:ext cx="950976" cy="950976"/>
            <a:chOff x="7168896" y="2761732"/>
            <a:chExt cx="950976" cy="950976"/>
          </a:xfrm>
          <a:solidFill>
            <a:schemeClr val="bg1"/>
          </a:solidFill>
        </p:grpSpPr>
        <p:sp>
          <p:nvSpPr>
            <p:cNvPr id="9" name="Oval 8"/>
            <p:cNvSpPr/>
            <p:nvPr/>
          </p:nvSpPr>
          <p:spPr>
            <a:xfrm>
              <a:off x="7168896" y="2761732"/>
              <a:ext cx="950976" cy="95097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7318359" y="2976640"/>
              <a:ext cx="522713" cy="521160"/>
            </a:xfrm>
            <a:custGeom>
              <a:avLst/>
              <a:gdLst>
                <a:gd name="T0" fmla="*/ 839 w 852"/>
                <a:gd name="T1" fmla="*/ 4 h 850"/>
                <a:gd name="T2" fmla="*/ 824 w 852"/>
                <a:gd name="T3" fmla="*/ 0 h 850"/>
                <a:gd name="T4" fmla="*/ 810 w 852"/>
                <a:gd name="T5" fmla="*/ 5 h 850"/>
                <a:gd name="T6" fmla="*/ 13 w 852"/>
                <a:gd name="T7" fmla="*/ 536 h 850"/>
                <a:gd name="T8" fmla="*/ 1 w 852"/>
                <a:gd name="T9" fmla="*/ 561 h 850"/>
                <a:gd name="T10" fmla="*/ 18 w 852"/>
                <a:gd name="T11" fmla="*/ 583 h 850"/>
                <a:gd name="T12" fmla="*/ 225 w 852"/>
                <a:gd name="T13" fmla="*/ 666 h 850"/>
                <a:gd name="T14" fmla="*/ 323 w 852"/>
                <a:gd name="T15" fmla="*/ 837 h 850"/>
                <a:gd name="T16" fmla="*/ 346 w 852"/>
                <a:gd name="T17" fmla="*/ 850 h 850"/>
                <a:gd name="T18" fmla="*/ 346 w 852"/>
                <a:gd name="T19" fmla="*/ 850 h 850"/>
                <a:gd name="T20" fmla="*/ 369 w 852"/>
                <a:gd name="T21" fmla="*/ 837 h 850"/>
                <a:gd name="T22" fmla="*/ 424 w 852"/>
                <a:gd name="T23" fmla="*/ 745 h 850"/>
                <a:gd name="T24" fmla="*/ 682 w 852"/>
                <a:gd name="T25" fmla="*/ 848 h 850"/>
                <a:gd name="T26" fmla="*/ 691 w 852"/>
                <a:gd name="T27" fmla="*/ 850 h 850"/>
                <a:gd name="T28" fmla="*/ 705 w 852"/>
                <a:gd name="T29" fmla="*/ 847 h 850"/>
                <a:gd name="T30" fmla="*/ 718 w 852"/>
                <a:gd name="T31" fmla="*/ 828 h 850"/>
                <a:gd name="T32" fmla="*/ 850 w 852"/>
                <a:gd name="T33" fmla="*/ 31 h 850"/>
                <a:gd name="T34" fmla="*/ 839 w 852"/>
                <a:gd name="T35" fmla="*/ 4 h 850"/>
                <a:gd name="T36" fmla="*/ 84 w 852"/>
                <a:gd name="T37" fmla="*/ 552 h 850"/>
                <a:gd name="T38" fmla="*/ 700 w 852"/>
                <a:gd name="T39" fmla="*/ 142 h 850"/>
                <a:gd name="T40" fmla="*/ 252 w 852"/>
                <a:gd name="T41" fmla="*/ 621 h 850"/>
                <a:gd name="T42" fmla="*/ 245 w 852"/>
                <a:gd name="T43" fmla="*/ 616 h 850"/>
                <a:gd name="T44" fmla="*/ 84 w 852"/>
                <a:gd name="T45" fmla="*/ 552 h 850"/>
                <a:gd name="T46" fmla="*/ 272 w 852"/>
                <a:gd name="T47" fmla="*/ 639 h 850"/>
                <a:gd name="T48" fmla="*/ 271 w 852"/>
                <a:gd name="T49" fmla="*/ 639 h 850"/>
                <a:gd name="T50" fmla="*/ 774 w 852"/>
                <a:gd name="T51" fmla="*/ 101 h 850"/>
                <a:gd name="T52" fmla="*/ 346 w 852"/>
                <a:gd name="T53" fmla="*/ 769 h 850"/>
                <a:gd name="T54" fmla="*/ 272 w 852"/>
                <a:gd name="T55" fmla="*/ 639 h 850"/>
                <a:gd name="T56" fmla="*/ 671 w 852"/>
                <a:gd name="T57" fmla="*/ 787 h 850"/>
                <a:gd name="T58" fmla="*/ 444 w 852"/>
                <a:gd name="T59" fmla="*/ 696 h 850"/>
                <a:gd name="T60" fmla="*/ 427 w 852"/>
                <a:gd name="T61" fmla="*/ 693 h 850"/>
                <a:gd name="T62" fmla="*/ 777 w 852"/>
                <a:gd name="T63" fmla="*/ 151 h 850"/>
                <a:gd name="T64" fmla="*/ 671 w 852"/>
                <a:gd name="T65" fmla="*/ 787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2" h="850">
                  <a:moveTo>
                    <a:pt x="839" y="4"/>
                  </a:moveTo>
                  <a:cubicBezTo>
                    <a:pt x="834" y="2"/>
                    <a:pt x="829" y="0"/>
                    <a:pt x="824" y="0"/>
                  </a:cubicBezTo>
                  <a:cubicBezTo>
                    <a:pt x="819" y="0"/>
                    <a:pt x="814" y="2"/>
                    <a:pt x="810" y="5"/>
                  </a:cubicBezTo>
                  <a:cubicBezTo>
                    <a:pt x="13" y="536"/>
                    <a:pt x="13" y="536"/>
                    <a:pt x="13" y="536"/>
                  </a:cubicBezTo>
                  <a:cubicBezTo>
                    <a:pt x="5" y="541"/>
                    <a:pt x="0" y="551"/>
                    <a:pt x="1" y="561"/>
                  </a:cubicBezTo>
                  <a:cubicBezTo>
                    <a:pt x="2" y="570"/>
                    <a:pt x="9" y="579"/>
                    <a:pt x="18" y="583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323" y="837"/>
                    <a:pt x="323" y="837"/>
                    <a:pt x="323" y="837"/>
                  </a:cubicBezTo>
                  <a:cubicBezTo>
                    <a:pt x="328" y="845"/>
                    <a:pt x="337" y="850"/>
                    <a:pt x="346" y="850"/>
                  </a:cubicBezTo>
                  <a:cubicBezTo>
                    <a:pt x="346" y="850"/>
                    <a:pt x="346" y="850"/>
                    <a:pt x="346" y="850"/>
                  </a:cubicBezTo>
                  <a:cubicBezTo>
                    <a:pt x="356" y="850"/>
                    <a:pt x="364" y="845"/>
                    <a:pt x="369" y="837"/>
                  </a:cubicBezTo>
                  <a:cubicBezTo>
                    <a:pt x="424" y="745"/>
                    <a:pt x="424" y="745"/>
                    <a:pt x="424" y="745"/>
                  </a:cubicBezTo>
                  <a:cubicBezTo>
                    <a:pt x="682" y="848"/>
                    <a:pt x="682" y="848"/>
                    <a:pt x="682" y="848"/>
                  </a:cubicBezTo>
                  <a:cubicBezTo>
                    <a:pt x="685" y="849"/>
                    <a:pt x="688" y="850"/>
                    <a:pt x="691" y="850"/>
                  </a:cubicBezTo>
                  <a:cubicBezTo>
                    <a:pt x="696" y="850"/>
                    <a:pt x="700" y="849"/>
                    <a:pt x="705" y="847"/>
                  </a:cubicBezTo>
                  <a:cubicBezTo>
                    <a:pt x="712" y="843"/>
                    <a:pt x="716" y="836"/>
                    <a:pt x="718" y="828"/>
                  </a:cubicBezTo>
                  <a:cubicBezTo>
                    <a:pt x="850" y="31"/>
                    <a:pt x="850" y="31"/>
                    <a:pt x="850" y="31"/>
                  </a:cubicBezTo>
                  <a:cubicBezTo>
                    <a:pt x="852" y="21"/>
                    <a:pt x="848" y="10"/>
                    <a:pt x="839" y="4"/>
                  </a:cubicBezTo>
                  <a:close/>
                  <a:moveTo>
                    <a:pt x="84" y="552"/>
                  </a:moveTo>
                  <a:cubicBezTo>
                    <a:pt x="700" y="142"/>
                    <a:pt x="700" y="142"/>
                    <a:pt x="700" y="142"/>
                  </a:cubicBezTo>
                  <a:cubicBezTo>
                    <a:pt x="252" y="621"/>
                    <a:pt x="252" y="621"/>
                    <a:pt x="252" y="621"/>
                  </a:cubicBezTo>
                  <a:cubicBezTo>
                    <a:pt x="250" y="619"/>
                    <a:pt x="248" y="617"/>
                    <a:pt x="245" y="616"/>
                  </a:cubicBezTo>
                  <a:lnTo>
                    <a:pt x="84" y="552"/>
                  </a:lnTo>
                  <a:close/>
                  <a:moveTo>
                    <a:pt x="272" y="639"/>
                  </a:moveTo>
                  <a:cubicBezTo>
                    <a:pt x="272" y="639"/>
                    <a:pt x="271" y="639"/>
                    <a:pt x="271" y="639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346" y="769"/>
                    <a:pt x="346" y="769"/>
                    <a:pt x="346" y="769"/>
                  </a:cubicBezTo>
                  <a:lnTo>
                    <a:pt x="272" y="639"/>
                  </a:lnTo>
                  <a:close/>
                  <a:moveTo>
                    <a:pt x="671" y="787"/>
                  </a:moveTo>
                  <a:cubicBezTo>
                    <a:pt x="444" y="696"/>
                    <a:pt x="444" y="696"/>
                    <a:pt x="444" y="696"/>
                  </a:cubicBezTo>
                  <a:cubicBezTo>
                    <a:pt x="438" y="694"/>
                    <a:pt x="433" y="693"/>
                    <a:pt x="427" y="693"/>
                  </a:cubicBezTo>
                  <a:cubicBezTo>
                    <a:pt x="777" y="151"/>
                    <a:pt x="777" y="151"/>
                    <a:pt x="777" y="151"/>
                  </a:cubicBezTo>
                  <a:lnTo>
                    <a:pt x="671" y="78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133656" y="3340744"/>
            <a:ext cx="0" cy="1158104"/>
          </a:xfrm>
          <a:prstGeom prst="line">
            <a:avLst/>
          </a:prstGeom>
          <a:ln w="57150">
            <a:solidFill>
              <a:schemeClr val="bg1">
                <a:alpha val="4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5765" y="4501780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Extract 17"/>
          <p:cNvSpPr/>
          <p:nvPr/>
        </p:nvSpPr>
        <p:spPr>
          <a:xfrm rot="5400000">
            <a:off x="5369453" y="447446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146130" y="4124336"/>
            <a:ext cx="950976" cy="950976"/>
            <a:chOff x="4146130" y="4124336"/>
            <a:chExt cx="950976" cy="950976"/>
          </a:xfrm>
          <a:solidFill>
            <a:schemeClr val="bg1"/>
          </a:solidFill>
        </p:grpSpPr>
        <p:sp>
          <p:nvSpPr>
            <p:cNvPr id="22" name="Oval 21"/>
            <p:cNvSpPr/>
            <p:nvPr/>
          </p:nvSpPr>
          <p:spPr>
            <a:xfrm>
              <a:off x="4146130" y="4124336"/>
              <a:ext cx="950976" cy="95097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352677" y="4331086"/>
              <a:ext cx="537882" cy="537475"/>
              <a:chOff x="9525" y="-1587"/>
              <a:chExt cx="2097088" cy="2095500"/>
            </a:xfrm>
            <a:grpFill/>
          </p:grpSpPr>
          <p:sp>
            <p:nvSpPr>
              <p:cNvPr id="25" name="Freeform 5"/>
              <p:cNvSpPr>
                <a:spLocks noEditPoints="1"/>
              </p:cNvSpPr>
              <p:nvPr/>
            </p:nvSpPr>
            <p:spPr bwMode="auto">
              <a:xfrm>
                <a:off x="9525" y="-1587"/>
                <a:ext cx="657225" cy="2095500"/>
              </a:xfrm>
              <a:custGeom>
                <a:avLst/>
                <a:gdLst>
                  <a:gd name="T0" fmla="*/ 139 w 174"/>
                  <a:gd name="T1" fmla="*/ 105 h 556"/>
                  <a:gd name="T2" fmla="*/ 139 w 174"/>
                  <a:gd name="T3" fmla="*/ 52 h 556"/>
                  <a:gd name="T4" fmla="*/ 87 w 174"/>
                  <a:gd name="T5" fmla="*/ 0 h 556"/>
                  <a:gd name="T6" fmla="*/ 35 w 174"/>
                  <a:gd name="T7" fmla="*/ 52 h 556"/>
                  <a:gd name="T8" fmla="*/ 35 w 174"/>
                  <a:gd name="T9" fmla="*/ 105 h 556"/>
                  <a:gd name="T10" fmla="*/ 0 w 174"/>
                  <a:gd name="T11" fmla="*/ 174 h 556"/>
                  <a:gd name="T12" fmla="*/ 35 w 174"/>
                  <a:gd name="T13" fmla="*/ 243 h 556"/>
                  <a:gd name="T14" fmla="*/ 35 w 174"/>
                  <a:gd name="T15" fmla="*/ 504 h 556"/>
                  <a:gd name="T16" fmla="*/ 87 w 174"/>
                  <a:gd name="T17" fmla="*/ 556 h 556"/>
                  <a:gd name="T18" fmla="*/ 139 w 174"/>
                  <a:gd name="T19" fmla="*/ 504 h 556"/>
                  <a:gd name="T20" fmla="*/ 139 w 174"/>
                  <a:gd name="T21" fmla="*/ 243 h 556"/>
                  <a:gd name="T22" fmla="*/ 174 w 174"/>
                  <a:gd name="T23" fmla="*/ 174 h 556"/>
                  <a:gd name="T24" fmla="*/ 139 w 174"/>
                  <a:gd name="T25" fmla="*/ 105 h 556"/>
                  <a:gd name="T26" fmla="*/ 70 w 174"/>
                  <a:gd name="T27" fmla="*/ 52 h 556"/>
                  <a:gd name="T28" fmla="*/ 87 w 174"/>
                  <a:gd name="T29" fmla="*/ 35 h 556"/>
                  <a:gd name="T30" fmla="*/ 104 w 174"/>
                  <a:gd name="T31" fmla="*/ 52 h 556"/>
                  <a:gd name="T32" fmla="*/ 104 w 174"/>
                  <a:gd name="T33" fmla="*/ 89 h 556"/>
                  <a:gd name="T34" fmla="*/ 87 w 174"/>
                  <a:gd name="T35" fmla="*/ 87 h 556"/>
                  <a:gd name="T36" fmla="*/ 70 w 174"/>
                  <a:gd name="T37" fmla="*/ 89 h 556"/>
                  <a:gd name="T38" fmla="*/ 70 w 174"/>
                  <a:gd name="T39" fmla="*/ 52 h 556"/>
                  <a:gd name="T40" fmla="*/ 104 w 174"/>
                  <a:gd name="T41" fmla="*/ 504 h 556"/>
                  <a:gd name="T42" fmla="*/ 87 w 174"/>
                  <a:gd name="T43" fmla="*/ 521 h 556"/>
                  <a:gd name="T44" fmla="*/ 70 w 174"/>
                  <a:gd name="T45" fmla="*/ 504 h 556"/>
                  <a:gd name="T46" fmla="*/ 70 w 174"/>
                  <a:gd name="T47" fmla="*/ 259 h 556"/>
                  <a:gd name="T48" fmla="*/ 87 w 174"/>
                  <a:gd name="T49" fmla="*/ 261 h 556"/>
                  <a:gd name="T50" fmla="*/ 104 w 174"/>
                  <a:gd name="T51" fmla="*/ 259 h 556"/>
                  <a:gd name="T52" fmla="*/ 104 w 174"/>
                  <a:gd name="T53" fmla="*/ 504 h 556"/>
                  <a:gd name="T54" fmla="*/ 137 w 174"/>
                  <a:gd name="T55" fmla="*/ 188 h 556"/>
                  <a:gd name="T56" fmla="*/ 136 w 174"/>
                  <a:gd name="T57" fmla="*/ 191 h 556"/>
                  <a:gd name="T58" fmla="*/ 129 w 174"/>
                  <a:gd name="T59" fmla="*/ 204 h 556"/>
                  <a:gd name="T60" fmla="*/ 129 w 174"/>
                  <a:gd name="T61" fmla="*/ 204 h 556"/>
                  <a:gd name="T62" fmla="*/ 118 w 174"/>
                  <a:gd name="T63" fmla="*/ 215 h 556"/>
                  <a:gd name="T64" fmla="*/ 118 w 174"/>
                  <a:gd name="T65" fmla="*/ 215 h 556"/>
                  <a:gd name="T66" fmla="*/ 104 w 174"/>
                  <a:gd name="T67" fmla="*/ 223 h 556"/>
                  <a:gd name="T68" fmla="*/ 87 w 174"/>
                  <a:gd name="T69" fmla="*/ 226 h 556"/>
                  <a:gd name="T70" fmla="*/ 70 w 174"/>
                  <a:gd name="T71" fmla="*/ 223 h 556"/>
                  <a:gd name="T72" fmla="*/ 56 w 174"/>
                  <a:gd name="T73" fmla="*/ 215 h 556"/>
                  <a:gd name="T74" fmla="*/ 55 w 174"/>
                  <a:gd name="T75" fmla="*/ 215 h 556"/>
                  <a:gd name="T76" fmla="*/ 45 w 174"/>
                  <a:gd name="T77" fmla="*/ 204 h 556"/>
                  <a:gd name="T78" fmla="*/ 45 w 174"/>
                  <a:gd name="T79" fmla="*/ 204 h 556"/>
                  <a:gd name="T80" fmla="*/ 38 w 174"/>
                  <a:gd name="T81" fmla="*/ 191 h 556"/>
                  <a:gd name="T82" fmla="*/ 37 w 174"/>
                  <a:gd name="T83" fmla="*/ 188 h 556"/>
                  <a:gd name="T84" fmla="*/ 35 w 174"/>
                  <a:gd name="T85" fmla="*/ 174 h 556"/>
                  <a:gd name="T86" fmla="*/ 37 w 174"/>
                  <a:gd name="T87" fmla="*/ 159 h 556"/>
                  <a:gd name="T88" fmla="*/ 38 w 174"/>
                  <a:gd name="T89" fmla="*/ 156 h 556"/>
                  <a:gd name="T90" fmla="*/ 45 w 174"/>
                  <a:gd name="T91" fmla="*/ 144 h 556"/>
                  <a:gd name="T92" fmla="*/ 45 w 174"/>
                  <a:gd name="T93" fmla="*/ 143 h 556"/>
                  <a:gd name="T94" fmla="*/ 55 w 174"/>
                  <a:gd name="T95" fmla="*/ 132 h 556"/>
                  <a:gd name="T96" fmla="*/ 56 w 174"/>
                  <a:gd name="T97" fmla="*/ 132 h 556"/>
                  <a:gd name="T98" fmla="*/ 70 w 174"/>
                  <a:gd name="T99" fmla="*/ 125 h 556"/>
                  <a:gd name="T100" fmla="*/ 87 w 174"/>
                  <a:gd name="T101" fmla="*/ 122 h 556"/>
                  <a:gd name="T102" fmla="*/ 104 w 174"/>
                  <a:gd name="T103" fmla="*/ 125 h 556"/>
                  <a:gd name="T104" fmla="*/ 118 w 174"/>
                  <a:gd name="T105" fmla="*/ 132 h 556"/>
                  <a:gd name="T106" fmla="*/ 118 w 174"/>
                  <a:gd name="T107" fmla="*/ 132 h 556"/>
                  <a:gd name="T108" fmla="*/ 129 w 174"/>
                  <a:gd name="T109" fmla="*/ 143 h 556"/>
                  <a:gd name="T110" fmla="*/ 129 w 174"/>
                  <a:gd name="T111" fmla="*/ 144 h 556"/>
                  <a:gd name="T112" fmla="*/ 136 w 174"/>
                  <a:gd name="T113" fmla="*/ 156 h 556"/>
                  <a:gd name="T114" fmla="*/ 137 w 174"/>
                  <a:gd name="T115" fmla="*/ 159 h 556"/>
                  <a:gd name="T116" fmla="*/ 139 w 174"/>
                  <a:gd name="T117" fmla="*/ 174 h 556"/>
                  <a:gd name="T118" fmla="*/ 137 w 174"/>
                  <a:gd name="T119" fmla="*/ 188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4" h="556">
                    <a:moveTo>
                      <a:pt x="139" y="105"/>
                    </a:move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23"/>
                      <a:pt x="116" y="0"/>
                      <a:pt x="87" y="0"/>
                    </a:cubicBezTo>
                    <a:cubicBezTo>
                      <a:pt x="58" y="0"/>
                      <a:pt x="35" y="23"/>
                      <a:pt x="35" y="52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14" y="121"/>
                      <a:pt x="0" y="145"/>
                      <a:pt x="0" y="174"/>
                    </a:cubicBezTo>
                    <a:cubicBezTo>
                      <a:pt x="0" y="202"/>
                      <a:pt x="14" y="227"/>
                      <a:pt x="35" y="243"/>
                    </a:cubicBezTo>
                    <a:cubicBezTo>
                      <a:pt x="35" y="504"/>
                      <a:pt x="35" y="504"/>
                      <a:pt x="35" y="504"/>
                    </a:cubicBezTo>
                    <a:cubicBezTo>
                      <a:pt x="35" y="533"/>
                      <a:pt x="58" y="556"/>
                      <a:pt x="87" y="556"/>
                    </a:cubicBezTo>
                    <a:cubicBezTo>
                      <a:pt x="116" y="556"/>
                      <a:pt x="139" y="533"/>
                      <a:pt x="139" y="504"/>
                    </a:cubicBezTo>
                    <a:cubicBezTo>
                      <a:pt x="139" y="243"/>
                      <a:pt x="139" y="243"/>
                      <a:pt x="139" y="243"/>
                    </a:cubicBezTo>
                    <a:cubicBezTo>
                      <a:pt x="160" y="227"/>
                      <a:pt x="174" y="202"/>
                      <a:pt x="174" y="174"/>
                    </a:cubicBezTo>
                    <a:cubicBezTo>
                      <a:pt x="174" y="145"/>
                      <a:pt x="160" y="121"/>
                      <a:pt x="139" y="105"/>
                    </a:cubicBezTo>
                    <a:close/>
                    <a:moveTo>
                      <a:pt x="70" y="52"/>
                    </a:moveTo>
                    <a:cubicBezTo>
                      <a:pt x="70" y="43"/>
                      <a:pt x="77" y="35"/>
                      <a:pt x="87" y="35"/>
                    </a:cubicBezTo>
                    <a:cubicBezTo>
                      <a:pt x="96" y="35"/>
                      <a:pt x="104" y="43"/>
                      <a:pt x="104" y="52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99" y="87"/>
                      <a:pt x="93" y="87"/>
                      <a:pt x="87" y="87"/>
                    </a:cubicBezTo>
                    <a:cubicBezTo>
                      <a:pt x="81" y="87"/>
                      <a:pt x="75" y="87"/>
                      <a:pt x="70" y="89"/>
                    </a:cubicBezTo>
                    <a:lnTo>
                      <a:pt x="70" y="52"/>
                    </a:lnTo>
                    <a:close/>
                    <a:moveTo>
                      <a:pt x="104" y="504"/>
                    </a:moveTo>
                    <a:cubicBezTo>
                      <a:pt x="104" y="513"/>
                      <a:pt x="96" y="521"/>
                      <a:pt x="87" y="521"/>
                    </a:cubicBezTo>
                    <a:cubicBezTo>
                      <a:pt x="77" y="521"/>
                      <a:pt x="70" y="513"/>
                      <a:pt x="70" y="504"/>
                    </a:cubicBezTo>
                    <a:cubicBezTo>
                      <a:pt x="70" y="259"/>
                      <a:pt x="70" y="259"/>
                      <a:pt x="70" y="259"/>
                    </a:cubicBezTo>
                    <a:cubicBezTo>
                      <a:pt x="75" y="260"/>
                      <a:pt x="81" y="261"/>
                      <a:pt x="87" y="261"/>
                    </a:cubicBezTo>
                    <a:cubicBezTo>
                      <a:pt x="93" y="261"/>
                      <a:pt x="99" y="260"/>
                      <a:pt x="104" y="259"/>
                    </a:cubicBezTo>
                    <a:lnTo>
                      <a:pt x="104" y="504"/>
                    </a:lnTo>
                    <a:close/>
                    <a:moveTo>
                      <a:pt x="137" y="188"/>
                    </a:moveTo>
                    <a:cubicBezTo>
                      <a:pt x="136" y="189"/>
                      <a:pt x="136" y="190"/>
                      <a:pt x="136" y="191"/>
                    </a:cubicBezTo>
                    <a:cubicBezTo>
                      <a:pt x="134" y="196"/>
                      <a:pt x="132" y="200"/>
                      <a:pt x="129" y="204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126" y="208"/>
                      <a:pt x="122" y="212"/>
                      <a:pt x="118" y="215"/>
                    </a:cubicBezTo>
                    <a:cubicBezTo>
                      <a:pt x="118" y="215"/>
                      <a:pt x="118" y="215"/>
                      <a:pt x="118" y="215"/>
                    </a:cubicBezTo>
                    <a:cubicBezTo>
                      <a:pt x="114" y="218"/>
                      <a:pt x="109" y="221"/>
                      <a:pt x="104" y="223"/>
                    </a:cubicBezTo>
                    <a:cubicBezTo>
                      <a:pt x="99" y="225"/>
                      <a:pt x="93" y="226"/>
                      <a:pt x="87" y="226"/>
                    </a:cubicBezTo>
                    <a:cubicBezTo>
                      <a:pt x="81" y="226"/>
                      <a:pt x="75" y="225"/>
                      <a:pt x="70" y="223"/>
                    </a:cubicBezTo>
                    <a:cubicBezTo>
                      <a:pt x="64" y="221"/>
                      <a:pt x="60" y="218"/>
                      <a:pt x="56" y="215"/>
                    </a:cubicBezTo>
                    <a:cubicBezTo>
                      <a:pt x="56" y="215"/>
                      <a:pt x="56" y="215"/>
                      <a:pt x="55" y="215"/>
                    </a:cubicBezTo>
                    <a:cubicBezTo>
                      <a:pt x="51" y="212"/>
                      <a:pt x="48" y="208"/>
                      <a:pt x="45" y="204"/>
                    </a:cubicBezTo>
                    <a:cubicBezTo>
                      <a:pt x="45" y="204"/>
                      <a:pt x="45" y="204"/>
                      <a:pt x="45" y="204"/>
                    </a:cubicBezTo>
                    <a:cubicBezTo>
                      <a:pt x="42" y="200"/>
                      <a:pt x="40" y="196"/>
                      <a:pt x="38" y="191"/>
                    </a:cubicBezTo>
                    <a:cubicBezTo>
                      <a:pt x="38" y="190"/>
                      <a:pt x="37" y="189"/>
                      <a:pt x="37" y="188"/>
                    </a:cubicBezTo>
                    <a:cubicBezTo>
                      <a:pt x="36" y="184"/>
                      <a:pt x="35" y="179"/>
                      <a:pt x="35" y="174"/>
                    </a:cubicBezTo>
                    <a:cubicBezTo>
                      <a:pt x="35" y="169"/>
                      <a:pt x="36" y="164"/>
                      <a:pt x="37" y="159"/>
                    </a:cubicBezTo>
                    <a:cubicBezTo>
                      <a:pt x="37" y="158"/>
                      <a:pt x="38" y="157"/>
                      <a:pt x="38" y="156"/>
                    </a:cubicBezTo>
                    <a:cubicBezTo>
                      <a:pt x="40" y="152"/>
                      <a:pt x="42" y="147"/>
                      <a:pt x="45" y="144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8" y="139"/>
                      <a:pt x="51" y="136"/>
                      <a:pt x="55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60" y="129"/>
                      <a:pt x="64" y="127"/>
                      <a:pt x="70" y="125"/>
                    </a:cubicBezTo>
                    <a:cubicBezTo>
                      <a:pt x="75" y="123"/>
                      <a:pt x="81" y="122"/>
                      <a:pt x="87" y="122"/>
                    </a:cubicBezTo>
                    <a:cubicBezTo>
                      <a:pt x="93" y="122"/>
                      <a:pt x="99" y="123"/>
                      <a:pt x="104" y="125"/>
                    </a:cubicBezTo>
                    <a:cubicBezTo>
                      <a:pt x="109" y="127"/>
                      <a:pt x="114" y="129"/>
                      <a:pt x="118" y="132"/>
                    </a:cubicBezTo>
                    <a:cubicBezTo>
                      <a:pt x="118" y="132"/>
                      <a:pt x="118" y="132"/>
                      <a:pt x="118" y="132"/>
                    </a:cubicBezTo>
                    <a:cubicBezTo>
                      <a:pt x="122" y="136"/>
                      <a:pt x="126" y="139"/>
                      <a:pt x="129" y="143"/>
                    </a:cubicBezTo>
                    <a:cubicBezTo>
                      <a:pt x="129" y="143"/>
                      <a:pt x="129" y="143"/>
                      <a:pt x="129" y="144"/>
                    </a:cubicBezTo>
                    <a:cubicBezTo>
                      <a:pt x="132" y="147"/>
                      <a:pt x="134" y="152"/>
                      <a:pt x="136" y="156"/>
                    </a:cubicBezTo>
                    <a:cubicBezTo>
                      <a:pt x="136" y="157"/>
                      <a:pt x="136" y="158"/>
                      <a:pt x="137" y="159"/>
                    </a:cubicBezTo>
                    <a:cubicBezTo>
                      <a:pt x="138" y="164"/>
                      <a:pt x="139" y="169"/>
                      <a:pt x="139" y="174"/>
                    </a:cubicBezTo>
                    <a:cubicBezTo>
                      <a:pt x="139" y="179"/>
                      <a:pt x="138" y="184"/>
                      <a:pt x="137" y="1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6"/>
              <p:cNvSpPr>
                <a:spLocks noEditPoints="1"/>
              </p:cNvSpPr>
              <p:nvPr/>
            </p:nvSpPr>
            <p:spPr bwMode="auto">
              <a:xfrm>
                <a:off x="1449388" y="-1587"/>
                <a:ext cx="657225" cy="2095500"/>
              </a:xfrm>
              <a:custGeom>
                <a:avLst/>
                <a:gdLst>
                  <a:gd name="T0" fmla="*/ 139 w 174"/>
                  <a:gd name="T1" fmla="*/ 105 h 556"/>
                  <a:gd name="T2" fmla="*/ 139 w 174"/>
                  <a:gd name="T3" fmla="*/ 52 h 556"/>
                  <a:gd name="T4" fmla="*/ 87 w 174"/>
                  <a:gd name="T5" fmla="*/ 0 h 556"/>
                  <a:gd name="T6" fmla="*/ 35 w 174"/>
                  <a:gd name="T7" fmla="*/ 52 h 556"/>
                  <a:gd name="T8" fmla="*/ 35 w 174"/>
                  <a:gd name="T9" fmla="*/ 105 h 556"/>
                  <a:gd name="T10" fmla="*/ 0 w 174"/>
                  <a:gd name="T11" fmla="*/ 174 h 556"/>
                  <a:gd name="T12" fmla="*/ 35 w 174"/>
                  <a:gd name="T13" fmla="*/ 243 h 556"/>
                  <a:gd name="T14" fmla="*/ 35 w 174"/>
                  <a:gd name="T15" fmla="*/ 504 h 556"/>
                  <a:gd name="T16" fmla="*/ 87 w 174"/>
                  <a:gd name="T17" fmla="*/ 556 h 556"/>
                  <a:gd name="T18" fmla="*/ 139 w 174"/>
                  <a:gd name="T19" fmla="*/ 504 h 556"/>
                  <a:gd name="T20" fmla="*/ 139 w 174"/>
                  <a:gd name="T21" fmla="*/ 243 h 556"/>
                  <a:gd name="T22" fmla="*/ 174 w 174"/>
                  <a:gd name="T23" fmla="*/ 174 h 556"/>
                  <a:gd name="T24" fmla="*/ 139 w 174"/>
                  <a:gd name="T25" fmla="*/ 105 h 556"/>
                  <a:gd name="T26" fmla="*/ 70 w 174"/>
                  <a:gd name="T27" fmla="*/ 52 h 556"/>
                  <a:gd name="T28" fmla="*/ 87 w 174"/>
                  <a:gd name="T29" fmla="*/ 35 h 556"/>
                  <a:gd name="T30" fmla="*/ 105 w 174"/>
                  <a:gd name="T31" fmla="*/ 52 h 556"/>
                  <a:gd name="T32" fmla="*/ 105 w 174"/>
                  <a:gd name="T33" fmla="*/ 89 h 556"/>
                  <a:gd name="T34" fmla="*/ 87 w 174"/>
                  <a:gd name="T35" fmla="*/ 87 h 556"/>
                  <a:gd name="T36" fmla="*/ 70 w 174"/>
                  <a:gd name="T37" fmla="*/ 89 h 556"/>
                  <a:gd name="T38" fmla="*/ 70 w 174"/>
                  <a:gd name="T39" fmla="*/ 52 h 556"/>
                  <a:gd name="T40" fmla="*/ 105 w 174"/>
                  <a:gd name="T41" fmla="*/ 504 h 556"/>
                  <a:gd name="T42" fmla="*/ 87 w 174"/>
                  <a:gd name="T43" fmla="*/ 521 h 556"/>
                  <a:gd name="T44" fmla="*/ 70 w 174"/>
                  <a:gd name="T45" fmla="*/ 504 h 556"/>
                  <a:gd name="T46" fmla="*/ 70 w 174"/>
                  <a:gd name="T47" fmla="*/ 259 h 556"/>
                  <a:gd name="T48" fmla="*/ 87 w 174"/>
                  <a:gd name="T49" fmla="*/ 261 h 556"/>
                  <a:gd name="T50" fmla="*/ 105 w 174"/>
                  <a:gd name="T51" fmla="*/ 259 h 556"/>
                  <a:gd name="T52" fmla="*/ 105 w 174"/>
                  <a:gd name="T53" fmla="*/ 504 h 556"/>
                  <a:gd name="T54" fmla="*/ 137 w 174"/>
                  <a:gd name="T55" fmla="*/ 188 h 556"/>
                  <a:gd name="T56" fmla="*/ 136 w 174"/>
                  <a:gd name="T57" fmla="*/ 191 h 556"/>
                  <a:gd name="T58" fmla="*/ 129 w 174"/>
                  <a:gd name="T59" fmla="*/ 204 h 556"/>
                  <a:gd name="T60" fmla="*/ 129 w 174"/>
                  <a:gd name="T61" fmla="*/ 204 h 556"/>
                  <a:gd name="T62" fmla="*/ 119 w 174"/>
                  <a:gd name="T63" fmla="*/ 215 h 556"/>
                  <a:gd name="T64" fmla="*/ 118 w 174"/>
                  <a:gd name="T65" fmla="*/ 215 h 556"/>
                  <a:gd name="T66" fmla="*/ 105 w 174"/>
                  <a:gd name="T67" fmla="*/ 223 h 556"/>
                  <a:gd name="T68" fmla="*/ 87 w 174"/>
                  <a:gd name="T69" fmla="*/ 226 h 556"/>
                  <a:gd name="T70" fmla="*/ 70 w 174"/>
                  <a:gd name="T71" fmla="*/ 223 h 556"/>
                  <a:gd name="T72" fmla="*/ 56 w 174"/>
                  <a:gd name="T73" fmla="*/ 215 h 556"/>
                  <a:gd name="T74" fmla="*/ 56 w 174"/>
                  <a:gd name="T75" fmla="*/ 215 h 556"/>
                  <a:gd name="T76" fmla="*/ 45 w 174"/>
                  <a:gd name="T77" fmla="*/ 204 h 556"/>
                  <a:gd name="T78" fmla="*/ 45 w 174"/>
                  <a:gd name="T79" fmla="*/ 204 h 556"/>
                  <a:gd name="T80" fmla="*/ 38 w 174"/>
                  <a:gd name="T81" fmla="*/ 191 h 556"/>
                  <a:gd name="T82" fmla="*/ 37 w 174"/>
                  <a:gd name="T83" fmla="*/ 188 h 556"/>
                  <a:gd name="T84" fmla="*/ 35 w 174"/>
                  <a:gd name="T85" fmla="*/ 174 h 556"/>
                  <a:gd name="T86" fmla="*/ 37 w 174"/>
                  <a:gd name="T87" fmla="*/ 159 h 556"/>
                  <a:gd name="T88" fmla="*/ 38 w 174"/>
                  <a:gd name="T89" fmla="*/ 156 h 556"/>
                  <a:gd name="T90" fmla="*/ 45 w 174"/>
                  <a:gd name="T91" fmla="*/ 144 h 556"/>
                  <a:gd name="T92" fmla="*/ 45 w 174"/>
                  <a:gd name="T93" fmla="*/ 143 h 556"/>
                  <a:gd name="T94" fmla="*/ 56 w 174"/>
                  <a:gd name="T95" fmla="*/ 132 h 556"/>
                  <a:gd name="T96" fmla="*/ 56 w 174"/>
                  <a:gd name="T97" fmla="*/ 132 h 556"/>
                  <a:gd name="T98" fmla="*/ 70 w 174"/>
                  <a:gd name="T99" fmla="*/ 125 h 556"/>
                  <a:gd name="T100" fmla="*/ 87 w 174"/>
                  <a:gd name="T101" fmla="*/ 122 h 556"/>
                  <a:gd name="T102" fmla="*/ 105 w 174"/>
                  <a:gd name="T103" fmla="*/ 125 h 556"/>
                  <a:gd name="T104" fmla="*/ 118 w 174"/>
                  <a:gd name="T105" fmla="*/ 132 h 556"/>
                  <a:gd name="T106" fmla="*/ 119 w 174"/>
                  <a:gd name="T107" fmla="*/ 132 h 556"/>
                  <a:gd name="T108" fmla="*/ 129 w 174"/>
                  <a:gd name="T109" fmla="*/ 143 h 556"/>
                  <a:gd name="T110" fmla="*/ 129 w 174"/>
                  <a:gd name="T111" fmla="*/ 144 h 556"/>
                  <a:gd name="T112" fmla="*/ 136 w 174"/>
                  <a:gd name="T113" fmla="*/ 156 h 556"/>
                  <a:gd name="T114" fmla="*/ 137 w 174"/>
                  <a:gd name="T115" fmla="*/ 159 h 556"/>
                  <a:gd name="T116" fmla="*/ 139 w 174"/>
                  <a:gd name="T117" fmla="*/ 174 h 556"/>
                  <a:gd name="T118" fmla="*/ 137 w 174"/>
                  <a:gd name="T119" fmla="*/ 188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4" h="556">
                    <a:moveTo>
                      <a:pt x="139" y="105"/>
                    </a:move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23"/>
                      <a:pt x="116" y="0"/>
                      <a:pt x="87" y="0"/>
                    </a:cubicBezTo>
                    <a:cubicBezTo>
                      <a:pt x="58" y="0"/>
                      <a:pt x="35" y="23"/>
                      <a:pt x="35" y="52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14" y="121"/>
                      <a:pt x="0" y="145"/>
                      <a:pt x="0" y="174"/>
                    </a:cubicBezTo>
                    <a:cubicBezTo>
                      <a:pt x="0" y="202"/>
                      <a:pt x="14" y="227"/>
                      <a:pt x="35" y="243"/>
                    </a:cubicBezTo>
                    <a:cubicBezTo>
                      <a:pt x="35" y="504"/>
                      <a:pt x="35" y="504"/>
                      <a:pt x="35" y="504"/>
                    </a:cubicBezTo>
                    <a:cubicBezTo>
                      <a:pt x="35" y="533"/>
                      <a:pt x="58" y="556"/>
                      <a:pt x="87" y="556"/>
                    </a:cubicBezTo>
                    <a:cubicBezTo>
                      <a:pt x="116" y="556"/>
                      <a:pt x="139" y="533"/>
                      <a:pt x="139" y="504"/>
                    </a:cubicBezTo>
                    <a:cubicBezTo>
                      <a:pt x="139" y="243"/>
                      <a:pt x="139" y="243"/>
                      <a:pt x="139" y="243"/>
                    </a:cubicBezTo>
                    <a:cubicBezTo>
                      <a:pt x="160" y="227"/>
                      <a:pt x="174" y="202"/>
                      <a:pt x="174" y="174"/>
                    </a:cubicBezTo>
                    <a:cubicBezTo>
                      <a:pt x="174" y="145"/>
                      <a:pt x="160" y="121"/>
                      <a:pt x="139" y="105"/>
                    </a:cubicBezTo>
                    <a:close/>
                    <a:moveTo>
                      <a:pt x="70" y="52"/>
                    </a:moveTo>
                    <a:cubicBezTo>
                      <a:pt x="70" y="43"/>
                      <a:pt x="78" y="35"/>
                      <a:pt x="87" y="35"/>
                    </a:cubicBezTo>
                    <a:cubicBezTo>
                      <a:pt x="97" y="35"/>
                      <a:pt x="105" y="43"/>
                      <a:pt x="105" y="52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99" y="87"/>
                      <a:pt x="93" y="87"/>
                      <a:pt x="87" y="87"/>
                    </a:cubicBezTo>
                    <a:cubicBezTo>
                      <a:pt x="81" y="87"/>
                      <a:pt x="75" y="87"/>
                      <a:pt x="70" y="89"/>
                    </a:cubicBezTo>
                    <a:lnTo>
                      <a:pt x="70" y="52"/>
                    </a:lnTo>
                    <a:close/>
                    <a:moveTo>
                      <a:pt x="105" y="504"/>
                    </a:moveTo>
                    <a:cubicBezTo>
                      <a:pt x="105" y="513"/>
                      <a:pt x="97" y="521"/>
                      <a:pt x="87" y="521"/>
                    </a:cubicBezTo>
                    <a:cubicBezTo>
                      <a:pt x="78" y="521"/>
                      <a:pt x="70" y="513"/>
                      <a:pt x="70" y="504"/>
                    </a:cubicBezTo>
                    <a:cubicBezTo>
                      <a:pt x="70" y="259"/>
                      <a:pt x="70" y="259"/>
                      <a:pt x="70" y="259"/>
                    </a:cubicBezTo>
                    <a:cubicBezTo>
                      <a:pt x="75" y="260"/>
                      <a:pt x="81" y="261"/>
                      <a:pt x="87" y="261"/>
                    </a:cubicBezTo>
                    <a:cubicBezTo>
                      <a:pt x="93" y="261"/>
                      <a:pt x="99" y="260"/>
                      <a:pt x="105" y="259"/>
                    </a:cubicBezTo>
                    <a:lnTo>
                      <a:pt x="105" y="504"/>
                    </a:lnTo>
                    <a:close/>
                    <a:moveTo>
                      <a:pt x="137" y="188"/>
                    </a:moveTo>
                    <a:cubicBezTo>
                      <a:pt x="137" y="189"/>
                      <a:pt x="136" y="190"/>
                      <a:pt x="136" y="191"/>
                    </a:cubicBezTo>
                    <a:cubicBezTo>
                      <a:pt x="134" y="196"/>
                      <a:pt x="132" y="200"/>
                      <a:pt x="129" y="204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126" y="208"/>
                      <a:pt x="123" y="212"/>
                      <a:pt x="119" y="215"/>
                    </a:cubicBezTo>
                    <a:cubicBezTo>
                      <a:pt x="118" y="215"/>
                      <a:pt x="118" y="215"/>
                      <a:pt x="118" y="215"/>
                    </a:cubicBezTo>
                    <a:cubicBezTo>
                      <a:pt x="114" y="218"/>
                      <a:pt x="110" y="221"/>
                      <a:pt x="105" y="223"/>
                    </a:cubicBezTo>
                    <a:cubicBezTo>
                      <a:pt x="99" y="225"/>
                      <a:pt x="93" y="226"/>
                      <a:pt x="87" y="226"/>
                    </a:cubicBezTo>
                    <a:cubicBezTo>
                      <a:pt x="81" y="226"/>
                      <a:pt x="75" y="225"/>
                      <a:pt x="70" y="223"/>
                    </a:cubicBezTo>
                    <a:cubicBezTo>
                      <a:pt x="65" y="221"/>
                      <a:pt x="60" y="218"/>
                      <a:pt x="56" y="215"/>
                    </a:cubicBezTo>
                    <a:cubicBezTo>
                      <a:pt x="56" y="215"/>
                      <a:pt x="56" y="215"/>
                      <a:pt x="56" y="215"/>
                    </a:cubicBezTo>
                    <a:cubicBezTo>
                      <a:pt x="52" y="212"/>
                      <a:pt x="48" y="208"/>
                      <a:pt x="45" y="204"/>
                    </a:cubicBezTo>
                    <a:cubicBezTo>
                      <a:pt x="45" y="204"/>
                      <a:pt x="45" y="204"/>
                      <a:pt x="45" y="204"/>
                    </a:cubicBezTo>
                    <a:cubicBezTo>
                      <a:pt x="42" y="200"/>
                      <a:pt x="40" y="196"/>
                      <a:pt x="38" y="191"/>
                    </a:cubicBezTo>
                    <a:cubicBezTo>
                      <a:pt x="38" y="190"/>
                      <a:pt x="38" y="189"/>
                      <a:pt x="37" y="188"/>
                    </a:cubicBezTo>
                    <a:cubicBezTo>
                      <a:pt x="36" y="184"/>
                      <a:pt x="35" y="179"/>
                      <a:pt x="35" y="174"/>
                    </a:cubicBezTo>
                    <a:cubicBezTo>
                      <a:pt x="35" y="169"/>
                      <a:pt x="36" y="164"/>
                      <a:pt x="37" y="159"/>
                    </a:cubicBezTo>
                    <a:cubicBezTo>
                      <a:pt x="38" y="158"/>
                      <a:pt x="38" y="157"/>
                      <a:pt x="38" y="156"/>
                    </a:cubicBezTo>
                    <a:cubicBezTo>
                      <a:pt x="40" y="152"/>
                      <a:pt x="42" y="147"/>
                      <a:pt x="45" y="144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8" y="139"/>
                      <a:pt x="52" y="136"/>
                      <a:pt x="56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60" y="129"/>
                      <a:pt x="65" y="127"/>
                      <a:pt x="70" y="125"/>
                    </a:cubicBezTo>
                    <a:cubicBezTo>
                      <a:pt x="75" y="123"/>
                      <a:pt x="81" y="122"/>
                      <a:pt x="87" y="122"/>
                    </a:cubicBezTo>
                    <a:cubicBezTo>
                      <a:pt x="93" y="122"/>
                      <a:pt x="99" y="123"/>
                      <a:pt x="105" y="125"/>
                    </a:cubicBezTo>
                    <a:cubicBezTo>
                      <a:pt x="110" y="127"/>
                      <a:pt x="114" y="129"/>
                      <a:pt x="118" y="132"/>
                    </a:cubicBezTo>
                    <a:cubicBezTo>
                      <a:pt x="118" y="132"/>
                      <a:pt x="118" y="132"/>
                      <a:pt x="119" y="132"/>
                    </a:cubicBezTo>
                    <a:cubicBezTo>
                      <a:pt x="123" y="136"/>
                      <a:pt x="126" y="139"/>
                      <a:pt x="129" y="143"/>
                    </a:cubicBezTo>
                    <a:cubicBezTo>
                      <a:pt x="129" y="143"/>
                      <a:pt x="129" y="143"/>
                      <a:pt x="129" y="144"/>
                    </a:cubicBezTo>
                    <a:cubicBezTo>
                      <a:pt x="132" y="147"/>
                      <a:pt x="134" y="152"/>
                      <a:pt x="136" y="156"/>
                    </a:cubicBezTo>
                    <a:cubicBezTo>
                      <a:pt x="136" y="157"/>
                      <a:pt x="137" y="158"/>
                      <a:pt x="137" y="159"/>
                    </a:cubicBezTo>
                    <a:cubicBezTo>
                      <a:pt x="138" y="164"/>
                      <a:pt x="139" y="169"/>
                      <a:pt x="139" y="174"/>
                    </a:cubicBezTo>
                    <a:cubicBezTo>
                      <a:pt x="139" y="179"/>
                      <a:pt x="138" y="184"/>
                      <a:pt x="137" y="1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730250" y="-1587"/>
                <a:ext cx="655638" cy="2095500"/>
              </a:xfrm>
              <a:custGeom>
                <a:avLst/>
                <a:gdLst>
                  <a:gd name="T0" fmla="*/ 139 w 174"/>
                  <a:gd name="T1" fmla="*/ 313 h 556"/>
                  <a:gd name="T2" fmla="*/ 139 w 174"/>
                  <a:gd name="T3" fmla="*/ 52 h 556"/>
                  <a:gd name="T4" fmla="*/ 87 w 174"/>
                  <a:gd name="T5" fmla="*/ 0 h 556"/>
                  <a:gd name="T6" fmla="*/ 35 w 174"/>
                  <a:gd name="T7" fmla="*/ 52 h 556"/>
                  <a:gd name="T8" fmla="*/ 35 w 174"/>
                  <a:gd name="T9" fmla="*/ 313 h 556"/>
                  <a:gd name="T10" fmla="*/ 0 w 174"/>
                  <a:gd name="T11" fmla="*/ 382 h 556"/>
                  <a:gd name="T12" fmla="*/ 35 w 174"/>
                  <a:gd name="T13" fmla="*/ 451 h 556"/>
                  <a:gd name="T14" fmla="*/ 35 w 174"/>
                  <a:gd name="T15" fmla="*/ 504 h 556"/>
                  <a:gd name="T16" fmla="*/ 87 w 174"/>
                  <a:gd name="T17" fmla="*/ 556 h 556"/>
                  <a:gd name="T18" fmla="*/ 139 w 174"/>
                  <a:gd name="T19" fmla="*/ 504 h 556"/>
                  <a:gd name="T20" fmla="*/ 139 w 174"/>
                  <a:gd name="T21" fmla="*/ 451 h 556"/>
                  <a:gd name="T22" fmla="*/ 174 w 174"/>
                  <a:gd name="T23" fmla="*/ 382 h 556"/>
                  <a:gd name="T24" fmla="*/ 139 w 174"/>
                  <a:gd name="T25" fmla="*/ 313 h 556"/>
                  <a:gd name="T26" fmla="*/ 70 w 174"/>
                  <a:gd name="T27" fmla="*/ 52 h 556"/>
                  <a:gd name="T28" fmla="*/ 87 w 174"/>
                  <a:gd name="T29" fmla="*/ 35 h 556"/>
                  <a:gd name="T30" fmla="*/ 104 w 174"/>
                  <a:gd name="T31" fmla="*/ 52 h 556"/>
                  <a:gd name="T32" fmla="*/ 104 w 174"/>
                  <a:gd name="T33" fmla="*/ 297 h 556"/>
                  <a:gd name="T34" fmla="*/ 87 w 174"/>
                  <a:gd name="T35" fmla="*/ 295 h 556"/>
                  <a:gd name="T36" fmla="*/ 70 w 174"/>
                  <a:gd name="T37" fmla="*/ 297 h 556"/>
                  <a:gd name="T38" fmla="*/ 70 w 174"/>
                  <a:gd name="T39" fmla="*/ 52 h 556"/>
                  <a:gd name="T40" fmla="*/ 104 w 174"/>
                  <a:gd name="T41" fmla="*/ 504 h 556"/>
                  <a:gd name="T42" fmla="*/ 87 w 174"/>
                  <a:gd name="T43" fmla="*/ 521 h 556"/>
                  <a:gd name="T44" fmla="*/ 70 w 174"/>
                  <a:gd name="T45" fmla="*/ 504 h 556"/>
                  <a:gd name="T46" fmla="*/ 70 w 174"/>
                  <a:gd name="T47" fmla="*/ 467 h 556"/>
                  <a:gd name="T48" fmla="*/ 87 w 174"/>
                  <a:gd name="T49" fmla="*/ 469 h 556"/>
                  <a:gd name="T50" fmla="*/ 104 w 174"/>
                  <a:gd name="T51" fmla="*/ 467 h 556"/>
                  <a:gd name="T52" fmla="*/ 104 w 174"/>
                  <a:gd name="T53" fmla="*/ 504 h 556"/>
                  <a:gd name="T54" fmla="*/ 137 w 174"/>
                  <a:gd name="T55" fmla="*/ 397 h 556"/>
                  <a:gd name="T56" fmla="*/ 136 w 174"/>
                  <a:gd name="T57" fmla="*/ 400 h 556"/>
                  <a:gd name="T58" fmla="*/ 129 w 174"/>
                  <a:gd name="T59" fmla="*/ 412 h 556"/>
                  <a:gd name="T60" fmla="*/ 129 w 174"/>
                  <a:gd name="T61" fmla="*/ 413 h 556"/>
                  <a:gd name="T62" fmla="*/ 118 w 174"/>
                  <a:gd name="T63" fmla="*/ 424 h 556"/>
                  <a:gd name="T64" fmla="*/ 118 w 174"/>
                  <a:gd name="T65" fmla="*/ 424 h 556"/>
                  <a:gd name="T66" fmla="*/ 104 w 174"/>
                  <a:gd name="T67" fmla="*/ 431 h 556"/>
                  <a:gd name="T68" fmla="*/ 87 w 174"/>
                  <a:gd name="T69" fmla="*/ 434 h 556"/>
                  <a:gd name="T70" fmla="*/ 70 w 174"/>
                  <a:gd name="T71" fmla="*/ 431 h 556"/>
                  <a:gd name="T72" fmla="*/ 56 w 174"/>
                  <a:gd name="T73" fmla="*/ 424 h 556"/>
                  <a:gd name="T74" fmla="*/ 56 w 174"/>
                  <a:gd name="T75" fmla="*/ 424 h 556"/>
                  <a:gd name="T76" fmla="*/ 45 w 174"/>
                  <a:gd name="T77" fmla="*/ 413 h 556"/>
                  <a:gd name="T78" fmla="*/ 45 w 174"/>
                  <a:gd name="T79" fmla="*/ 412 h 556"/>
                  <a:gd name="T80" fmla="*/ 38 w 174"/>
                  <a:gd name="T81" fmla="*/ 400 h 556"/>
                  <a:gd name="T82" fmla="*/ 37 w 174"/>
                  <a:gd name="T83" fmla="*/ 397 h 556"/>
                  <a:gd name="T84" fmla="*/ 35 w 174"/>
                  <a:gd name="T85" fmla="*/ 382 h 556"/>
                  <a:gd name="T86" fmla="*/ 37 w 174"/>
                  <a:gd name="T87" fmla="*/ 368 h 556"/>
                  <a:gd name="T88" fmla="*/ 38 w 174"/>
                  <a:gd name="T89" fmla="*/ 365 h 556"/>
                  <a:gd name="T90" fmla="*/ 45 w 174"/>
                  <a:gd name="T91" fmla="*/ 352 h 556"/>
                  <a:gd name="T92" fmla="*/ 45 w 174"/>
                  <a:gd name="T93" fmla="*/ 352 h 556"/>
                  <a:gd name="T94" fmla="*/ 56 w 174"/>
                  <a:gd name="T95" fmla="*/ 341 h 556"/>
                  <a:gd name="T96" fmla="*/ 56 w 174"/>
                  <a:gd name="T97" fmla="*/ 341 h 556"/>
                  <a:gd name="T98" fmla="*/ 70 w 174"/>
                  <a:gd name="T99" fmla="*/ 333 h 556"/>
                  <a:gd name="T100" fmla="*/ 87 w 174"/>
                  <a:gd name="T101" fmla="*/ 330 h 556"/>
                  <a:gd name="T102" fmla="*/ 104 w 174"/>
                  <a:gd name="T103" fmla="*/ 333 h 556"/>
                  <a:gd name="T104" fmla="*/ 118 w 174"/>
                  <a:gd name="T105" fmla="*/ 341 h 556"/>
                  <a:gd name="T106" fmla="*/ 118 w 174"/>
                  <a:gd name="T107" fmla="*/ 341 h 556"/>
                  <a:gd name="T108" fmla="*/ 129 w 174"/>
                  <a:gd name="T109" fmla="*/ 352 h 556"/>
                  <a:gd name="T110" fmla="*/ 129 w 174"/>
                  <a:gd name="T111" fmla="*/ 352 h 556"/>
                  <a:gd name="T112" fmla="*/ 136 w 174"/>
                  <a:gd name="T113" fmla="*/ 365 h 556"/>
                  <a:gd name="T114" fmla="*/ 137 w 174"/>
                  <a:gd name="T115" fmla="*/ 368 h 556"/>
                  <a:gd name="T116" fmla="*/ 139 w 174"/>
                  <a:gd name="T117" fmla="*/ 382 h 556"/>
                  <a:gd name="T118" fmla="*/ 137 w 174"/>
                  <a:gd name="T119" fmla="*/ 39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4" h="556">
                    <a:moveTo>
                      <a:pt x="139" y="313"/>
                    </a:move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23"/>
                      <a:pt x="116" y="0"/>
                      <a:pt x="87" y="0"/>
                    </a:cubicBezTo>
                    <a:cubicBezTo>
                      <a:pt x="58" y="0"/>
                      <a:pt x="35" y="23"/>
                      <a:pt x="35" y="52"/>
                    </a:cubicBezTo>
                    <a:cubicBezTo>
                      <a:pt x="35" y="313"/>
                      <a:pt x="35" y="313"/>
                      <a:pt x="35" y="313"/>
                    </a:cubicBezTo>
                    <a:cubicBezTo>
                      <a:pt x="14" y="329"/>
                      <a:pt x="0" y="354"/>
                      <a:pt x="0" y="382"/>
                    </a:cubicBezTo>
                    <a:cubicBezTo>
                      <a:pt x="0" y="411"/>
                      <a:pt x="14" y="435"/>
                      <a:pt x="35" y="451"/>
                    </a:cubicBezTo>
                    <a:cubicBezTo>
                      <a:pt x="35" y="504"/>
                      <a:pt x="35" y="504"/>
                      <a:pt x="35" y="504"/>
                    </a:cubicBezTo>
                    <a:cubicBezTo>
                      <a:pt x="35" y="533"/>
                      <a:pt x="58" y="556"/>
                      <a:pt x="87" y="556"/>
                    </a:cubicBezTo>
                    <a:cubicBezTo>
                      <a:pt x="116" y="556"/>
                      <a:pt x="139" y="533"/>
                      <a:pt x="139" y="504"/>
                    </a:cubicBezTo>
                    <a:cubicBezTo>
                      <a:pt x="139" y="451"/>
                      <a:pt x="139" y="451"/>
                      <a:pt x="139" y="451"/>
                    </a:cubicBezTo>
                    <a:cubicBezTo>
                      <a:pt x="160" y="435"/>
                      <a:pt x="174" y="411"/>
                      <a:pt x="174" y="382"/>
                    </a:cubicBezTo>
                    <a:cubicBezTo>
                      <a:pt x="174" y="354"/>
                      <a:pt x="160" y="329"/>
                      <a:pt x="139" y="313"/>
                    </a:cubicBezTo>
                    <a:close/>
                    <a:moveTo>
                      <a:pt x="70" y="52"/>
                    </a:moveTo>
                    <a:cubicBezTo>
                      <a:pt x="70" y="43"/>
                      <a:pt x="77" y="35"/>
                      <a:pt x="87" y="35"/>
                    </a:cubicBezTo>
                    <a:cubicBezTo>
                      <a:pt x="97" y="35"/>
                      <a:pt x="104" y="43"/>
                      <a:pt x="104" y="52"/>
                    </a:cubicBezTo>
                    <a:cubicBezTo>
                      <a:pt x="104" y="297"/>
                      <a:pt x="104" y="297"/>
                      <a:pt x="104" y="297"/>
                    </a:cubicBezTo>
                    <a:cubicBezTo>
                      <a:pt x="99" y="296"/>
                      <a:pt x="93" y="295"/>
                      <a:pt x="87" y="295"/>
                    </a:cubicBezTo>
                    <a:cubicBezTo>
                      <a:pt x="81" y="295"/>
                      <a:pt x="75" y="296"/>
                      <a:pt x="70" y="297"/>
                    </a:cubicBezTo>
                    <a:lnTo>
                      <a:pt x="70" y="52"/>
                    </a:lnTo>
                    <a:close/>
                    <a:moveTo>
                      <a:pt x="104" y="504"/>
                    </a:moveTo>
                    <a:cubicBezTo>
                      <a:pt x="104" y="513"/>
                      <a:pt x="97" y="521"/>
                      <a:pt x="87" y="521"/>
                    </a:cubicBezTo>
                    <a:cubicBezTo>
                      <a:pt x="77" y="521"/>
                      <a:pt x="70" y="513"/>
                      <a:pt x="70" y="504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75" y="469"/>
                      <a:pt x="81" y="469"/>
                      <a:pt x="87" y="469"/>
                    </a:cubicBezTo>
                    <a:cubicBezTo>
                      <a:pt x="93" y="469"/>
                      <a:pt x="99" y="469"/>
                      <a:pt x="104" y="467"/>
                    </a:cubicBezTo>
                    <a:lnTo>
                      <a:pt x="104" y="504"/>
                    </a:lnTo>
                    <a:close/>
                    <a:moveTo>
                      <a:pt x="137" y="397"/>
                    </a:moveTo>
                    <a:cubicBezTo>
                      <a:pt x="137" y="398"/>
                      <a:pt x="136" y="399"/>
                      <a:pt x="136" y="400"/>
                    </a:cubicBezTo>
                    <a:cubicBezTo>
                      <a:pt x="134" y="404"/>
                      <a:pt x="132" y="409"/>
                      <a:pt x="129" y="412"/>
                    </a:cubicBezTo>
                    <a:cubicBezTo>
                      <a:pt x="129" y="412"/>
                      <a:pt x="129" y="413"/>
                      <a:pt x="129" y="413"/>
                    </a:cubicBezTo>
                    <a:cubicBezTo>
                      <a:pt x="126" y="417"/>
                      <a:pt x="123" y="420"/>
                      <a:pt x="118" y="424"/>
                    </a:cubicBezTo>
                    <a:cubicBezTo>
                      <a:pt x="118" y="424"/>
                      <a:pt x="118" y="424"/>
                      <a:pt x="118" y="424"/>
                    </a:cubicBezTo>
                    <a:cubicBezTo>
                      <a:pt x="114" y="427"/>
                      <a:pt x="109" y="429"/>
                      <a:pt x="104" y="431"/>
                    </a:cubicBezTo>
                    <a:cubicBezTo>
                      <a:pt x="99" y="433"/>
                      <a:pt x="93" y="434"/>
                      <a:pt x="87" y="434"/>
                    </a:cubicBezTo>
                    <a:cubicBezTo>
                      <a:pt x="81" y="434"/>
                      <a:pt x="75" y="433"/>
                      <a:pt x="70" y="431"/>
                    </a:cubicBezTo>
                    <a:cubicBezTo>
                      <a:pt x="65" y="429"/>
                      <a:pt x="60" y="427"/>
                      <a:pt x="56" y="424"/>
                    </a:cubicBezTo>
                    <a:cubicBezTo>
                      <a:pt x="56" y="424"/>
                      <a:pt x="56" y="424"/>
                      <a:pt x="56" y="424"/>
                    </a:cubicBezTo>
                    <a:cubicBezTo>
                      <a:pt x="51" y="420"/>
                      <a:pt x="48" y="417"/>
                      <a:pt x="45" y="413"/>
                    </a:cubicBezTo>
                    <a:cubicBezTo>
                      <a:pt x="45" y="413"/>
                      <a:pt x="45" y="412"/>
                      <a:pt x="45" y="412"/>
                    </a:cubicBezTo>
                    <a:cubicBezTo>
                      <a:pt x="42" y="409"/>
                      <a:pt x="40" y="404"/>
                      <a:pt x="38" y="400"/>
                    </a:cubicBezTo>
                    <a:cubicBezTo>
                      <a:pt x="38" y="399"/>
                      <a:pt x="37" y="398"/>
                      <a:pt x="37" y="397"/>
                    </a:cubicBezTo>
                    <a:cubicBezTo>
                      <a:pt x="36" y="392"/>
                      <a:pt x="35" y="387"/>
                      <a:pt x="35" y="382"/>
                    </a:cubicBezTo>
                    <a:cubicBezTo>
                      <a:pt x="35" y="377"/>
                      <a:pt x="36" y="372"/>
                      <a:pt x="37" y="368"/>
                    </a:cubicBezTo>
                    <a:cubicBezTo>
                      <a:pt x="37" y="367"/>
                      <a:pt x="38" y="366"/>
                      <a:pt x="38" y="365"/>
                    </a:cubicBezTo>
                    <a:cubicBezTo>
                      <a:pt x="40" y="360"/>
                      <a:pt x="42" y="356"/>
                      <a:pt x="45" y="352"/>
                    </a:cubicBezTo>
                    <a:cubicBezTo>
                      <a:pt x="45" y="352"/>
                      <a:pt x="45" y="352"/>
                      <a:pt x="45" y="352"/>
                    </a:cubicBezTo>
                    <a:cubicBezTo>
                      <a:pt x="48" y="348"/>
                      <a:pt x="51" y="344"/>
                      <a:pt x="56" y="341"/>
                    </a:cubicBezTo>
                    <a:cubicBezTo>
                      <a:pt x="56" y="341"/>
                      <a:pt x="56" y="341"/>
                      <a:pt x="56" y="341"/>
                    </a:cubicBezTo>
                    <a:cubicBezTo>
                      <a:pt x="60" y="338"/>
                      <a:pt x="65" y="335"/>
                      <a:pt x="70" y="333"/>
                    </a:cubicBezTo>
                    <a:cubicBezTo>
                      <a:pt x="75" y="331"/>
                      <a:pt x="81" y="330"/>
                      <a:pt x="87" y="330"/>
                    </a:cubicBezTo>
                    <a:cubicBezTo>
                      <a:pt x="93" y="330"/>
                      <a:pt x="99" y="331"/>
                      <a:pt x="104" y="333"/>
                    </a:cubicBezTo>
                    <a:cubicBezTo>
                      <a:pt x="109" y="335"/>
                      <a:pt x="114" y="338"/>
                      <a:pt x="118" y="341"/>
                    </a:cubicBezTo>
                    <a:cubicBezTo>
                      <a:pt x="118" y="341"/>
                      <a:pt x="118" y="341"/>
                      <a:pt x="118" y="341"/>
                    </a:cubicBezTo>
                    <a:cubicBezTo>
                      <a:pt x="123" y="344"/>
                      <a:pt x="126" y="348"/>
                      <a:pt x="129" y="352"/>
                    </a:cubicBezTo>
                    <a:cubicBezTo>
                      <a:pt x="129" y="352"/>
                      <a:pt x="129" y="352"/>
                      <a:pt x="129" y="352"/>
                    </a:cubicBezTo>
                    <a:cubicBezTo>
                      <a:pt x="132" y="356"/>
                      <a:pt x="134" y="360"/>
                      <a:pt x="136" y="365"/>
                    </a:cubicBezTo>
                    <a:cubicBezTo>
                      <a:pt x="136" y="366"/>
                      <a:pt x="137" y="367"/>
                      <a:pt x="137" y="368"/>
                    </a:cubicBezTo>
                    <a:cubicBezTo>
                      <a:pt x="138" y="372"/>
                      <a:pt x="139" y="377"/>
                      <a:pt x="139" y="382"/>
                    </a:cubicBezTo>
                    <a:cubicBezTo>
                      <a:pt x="139" y="387"/>
                      <a:pt x="138" y="392"/>
                      <a:pt x="137" y="3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8390908" y="27697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3700" y="1313631"/>
            <a:ext cx="10799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29" name="Rectangle 32"/>
          <p:cNvSpPr/>
          <p:nvPr/>
        </p:nvSpPr>
        <p:spPr>
          <a:xfrm>
            <a:off x="8390908" y="3231441"/>
            <a:ext cx="30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發想起源</a:t>
            </a:r>
            <a:endParaRPr lang="en-US" altLang="zh-TW" sz="16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Rectangle 31"/>
          <p:cNvSpPr/>
          <p:nvPr/>
        </p:nvSpPr>
        <p:spPr>
          <a:xfrm>
            <a:off x="1089837" y="4215897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Rectangle 32"/>
          <p:cNvSpPr/>
          <p:nvPr/>
        </p:nvSpPr>
        <p:spPr>
          <a:xfrm>
            <a:off x="1008610" y="4661638"/>
            <a:ext cx="30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</p:spTree>
    <p:extLst>
      <p:ext uri="{BB962C8B-B14F-4D97-AF65-F5344CB8AC3E}">
        <p14:creationId xmlns:p14="http://schemas.microsoft.com/office/powerpoint/2010/main" val="1064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" grpId="0" animBg="1"/>
      <p:bldP spid="18" grpId="0" animBg="1"/>
      <p:bldP spid="30" grpId="0"/>
      <p:bldP spid="36" grpId="0"/>
      <p:bldP spid="29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499295"/>
            <a:ext cx="10501086" cy="595222"/>
          </a:xfrm>
        </p:spPr>
        <p:txBody>
          <a:bodyPr/>
          <a:lstStyle/>
          <a:p>
            <a:r>
              <a:rPr lang="zh-TW" altLang="en-US" dirty="0"/>
              <a:t>使用說明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查詢星座資料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16" y="1261239"/>
            <a:ext cx="2961106" cy="52641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2" y="1225323"/>
            <a:ext cx="2981308" cy="53001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44" y="1225323"/>
            <a:ext cx="2974028" cy="528716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1398761" y="2142698"/>
            <a:ext cx="2129051" cy="928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499295"/>
            <a:ext cx="10501086" cy="595222"/>
          </a:xfrm>
        </p:spPr>
        <p:txBody>
          <a:bodyPr/>
          <a:lstStyle/>
          <a:p>
            <a:r>
              <a:rPr lang="zh-TW" altLang="en-US" dirty="0"/>
              <a:t>使用說明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查詢觀星地點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3" y="1344164"/>
            <a:ext cx="2961106" cy="52641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80" y="1344164"/>
            <a:ext cx="2961106" cy="52641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71" y="1315878"/>
            <a:ext cx="2977017" cy="5292474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622107" y="3616656"/>
            <a:ext cx="2129051" cy="928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1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499295"/>
            <a:ext cx="10501086" cy="595222"/>
          </a:xfrm>
        </p:spPr>
        <p:txBody>
          <a:bodyPr/>
          <a:lstStyle/>
          <a:p>
            <a:r>
              <a:rPr lang="zh-TW" altLang="en-US" dirty="0"/>
              <a:t>使用說明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個人化帳戶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6" y="1296537"/>
            <a:ext cx="2930020" cy="52089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22" y="1296537"/>
            <a:ext cx="2930020" cy="52089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537" y="1296537"/>
            <a:ext cx="2930021" cy="52089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385" y="3425589"/>
            <a:ext cx="2747893" cy="12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88948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ER-model</a:t>
            </a:r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  <a:endParaRPr 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314714" y="3429000"/>
            <a:ext cx="939474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999" y="2057400"/>
            <a:ext cx="1" cy="6858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5999" y="4114802"/>
            <a:ext cx="1" cy="682697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4187" y="2057400"/>
            <a:ext cx="2841812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54187" y="2057400"/>
            <a:ext cx="1" cy="137160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937637" y="3427439"/>
            <a:ext cx="943224" cy="2496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934064" y="3429000"/>
            <a:ext cx="0" cy="136849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96000" y="4797499"/>
            <a:ext cx="2838064" cy="934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83755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361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1" grpId="0" animBg="1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416"/>
              </p:ext>
            </p:extLst>
          </p:nvPr>
        </p:nvGraphicFramePr>
        <p:xfrm>
          <a:off x="11605846" y="5542672"/>
          <a:ext cx="436099" cy="38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99"/>
              </a:tblGrid>
              <a:tr h="387121"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rgbClr val="F9F9F9"/>
                          </a:solidFill>
                          <a:hlinkClick r:id="rId3"/>
                        </a:rPr>
                        <a:t>db</a:t>
                      </a:r>
                      <a:endParaRPr lang="zh-TW" altLang="en-US" b="0" dirty="0">
                        <a:solidFill>
                          <a:srgbClr val="F9F9F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5408" r="2591" b="3668"/>
          <a:stretch/>
        </p:blipFill>
        <p:spPr>
          <a:xfrm>
            <a:off x="-41833" y="0"/>
            <a:ext cx="11628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88948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314714" y="3429000"/>
            <a:ext cx="939474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999" y="2057400"/>
            <a:ext cx="1" cy="6858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5999" y="4114802"/>
            <a:ext cx="1" cy="682697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4187" y="2057400"/>
            <a:ext cx="2841812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54187" y="2057400"/>
            <a:ext cx="1" cy="137160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937637" y="3427439"/>
            <a:ext cx="943224" cy="2496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934064" y="3429000"/>
            <a:ext cx="0" cy="136849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96000" y="4797499"/>
            <a:ext cx="2838064" cy="934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83755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464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1" grpId="0" animBg="1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78313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274" y="1978313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r>
              <a:rPr lang="zh-TW" altLang="en-US" sz="2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zh-TW" altLang="en-US" sz="23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預報</a:t>
            </a:r>
            <a:endParaRPr lang="en-US" altLang="zh-TW" sz="2300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專業</a:t>
            </a:r>
            <a:r>
              <a:rPr lang="zh-TW" altLang="en-US" sz="15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又精美的觀星天文</a:t>
            </a:r>
            <a:r>
              <a:rPr lang="en-US" altLang="zh-TW" sz="15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</a:p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https://www.iphonetaiwan.org/2015/12/sky-live-stargazing-weather-forecast.html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47676" y="1978313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15729" y="4419600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1950" y="4416011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91" y="461502"/>
            <a:ext cx="10573563" cy="595222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4417415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育樂氣象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天氣現況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)--</a:t>
            </a:r>
            <a:r>
              <a:rPr lang="zh-TW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</a:t>
            </a:r>
            <a:r>
              <a:rPr lang="zh-TW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https://www.cwb.gov.tw/V7/life/Ent_F.htm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38400" y="1979717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國家地理雜誌中文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教你認</a:t>
            </a:r>
            <a:r>
              <a:rPr lang="zh-TW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://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www.natgeomedia.com/science/article/content-1064.html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0" y="4417415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愛瘋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日報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專業又精美的觀星天文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 - Sky Live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zh-TW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預報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https://www.iphonetaiwan.org/2015/12/sky-live-stargazing-weather-forecast.html</a:t>
            </a:r>
            <a:endParaRPr lang="en-US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15200" y="1979015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http://stellarium.org/zh_TW/</a:t>
            </a:r>
            <a:endParaRPr lang="en-US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753600" y="4417415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ER-model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https://www.draw.io</a:t>
            </a:r>
            <a:endParaRPr lang="en-US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Subtitle 4"/>
          <p:cNvSpPr txBox="1">
            <a:spLocks/>
          </p:cNvSpPr>
          <p:nvPr/>
        </p:nvSpPr>
        <p:spPr>
          <a:xfrm>
            <a:off x="2619227" y="1126271"/>
            <a:ext cx="7128449" cy="644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上述部分內容參考或引用自下列網站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51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9339288" y="3433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5485151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4864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5314448" y="3661323"/>
            <a:ext cx="4280647" cy="453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Show Say Good Bye!</a:t>
            </a: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852712" y="6170951"/>
            <a:ext cx="3243287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685800"/>
            <a:ext cx="0" cy="20574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08" idx="1"/>
          </p:cNvCxnSpPr>
          <p:nvPr/>
        </p:nvCxnSpPr>
        <p:spPr>
          <a:xfrm>
            <a:off x="6096003" y="687984"/>
            <a:ext cx="3243285" cy="124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0"/>
            <a:ext cx="0" cy="205615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1829140" y="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0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51" grpId="0" animBg="1"/>
      <p:bldP spid="60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498601" y="4870745"/>
            <a:ext cx="0" cy="87999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98601" y="2202973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11941" y="0"/>
            <a:ext cx="17549" cy="1132902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484820" y="1108582"/>
            <a:ext cx="4644670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98601" y="1108582"/>
            <a:ext cx="0" cy="91286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8601" y="3536859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498601" y="5750736"/>
            <a:ext cx="4610070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00399" y="5724492"/>
            <a:ext cx="0" cy="1133508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Extract 29"/>
          <p:cNvSpPr/>
          <p:nvPr/>
        </p:nvSpPr>
        <p:spPr>
          <a:xfrm rot="16200000">
            <a:off x="2850832" y="1982999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6631" y="1739166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6708" y="2165405"/>
            <a:ext cx="22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6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介面示意圖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Flowchart: Extract 38"/>
          <p:cNvSpPr/>
          <p:nvPr/>
        </p:nvSpPr>
        <p:spPr>
          <a:xfrm rot="16200000">
            <a:off x="1905154" y="3319720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Flowchart: Extract 47"/>
          <p:cNvSpPr/>
          <p:nvPr/>
        </p:nvSpPr>
        <p:spPr>
          <a:xfrm rot="16200000">
            <a:off x="2978739" y="465756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85774" y="4613316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資料表範例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00039" y="1618803"/>
            <a:ext cx="950976" cy="950976"/>
            <a:chOff x="3400039" y="161880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32" name="Oval 31"/>
            <p:cNvSpPr/>
            <p:nvPr/>
          </p:nvSpPr>
          <p:spPr>
            <a:xfrm rot="10800000">
              <a:off x="3400039" y="161880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AutoShape 112"/>
            <p:cNvSpPr>
              <a:spLocks/>
            </p:cNvSpPr>
            <p:nvPr/>
          </p:nvSpPr>
          <p:spPr bwMode="auto">
            <a:xfrm>
              <a:off x="3643355" y="1866242"/>
              <a:ext cx="464344" cy="465138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alpha val="50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10171" y="4341423"/>
            <a:ext cx="950976" cy="950976"/>
            <a:chOff x="3510171" y="434142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50" name="Oval 49"/>
            <p:cNvSpPr/>
            <p:nvPr/>
          </p:nvSpPr>
          <p:spPr>
            <a:xfrm>
              <a:off x="3510171" y="434142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706182" y="4583004"/>
              <a:ext cx="606688" cy="493647"/>
              <a:chOff x="10074275" y="4479132"/>
              <a:chExt cx="464344" cy="377825"/>
            </a:xfrm>
            <a:grpFill/>
          </p:grpSpPr>
          <p:sp>
            <p:nvSpPr>
              <p:cNvPr id="66" name="AutoShape 5"/>
              <p:cNvSpPr>
                <a:spLocks/>
              </p:cNvSpPr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67" name="AutoShape 6"/>
              <p:cNvSpPr>
                <a:spLocks/>
              </p:cNvSpPr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</p:grpSp>
      <p:sp>
        <p:nvSpPr>
          <p:cNvPr id="5" name="Oval 4"/>
          <p:cNvSpPr/>
          <p:nvPr/>
        </p:nvSpPr>
        <p:spPr>
          <a:xfrm>
            <a:off x="1396855" y="2027191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96855" y="3361077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54361" y="3025863"/>
            <a:ext cx="950976" cy="950976"/>
            <a:chOff x="2454361" y="302586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41" name="Oval 40"/>
            <p:cNvSpPr/>
            <p:nvPr/>
          </p:nvSpPr>
          <p:spPr>
            <a:xfrm rot="10800000">
              <a:off x="2454361" y="302586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636006" y="3283785"/>
              <a:ext cx="619643" cy="484063"/>
              <a:chOff x="2581275" y="1710532"/>
              <a:chExt cx="464344" cy="362744"/>
            </a:xfrm>
            <a:grpFill/>
          </p:grpSpPr>
          <p:sp>
            <p:nvSpPr>
              <p:cNvPr id="43" name="AutoShape 140"/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4" name="AutoShape 141"/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AutoShape 142"/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9" name="AutoShape 143"/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51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52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53" name="AutoShape 146"/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</p:grpSp>
      <p:sp>
        <p:nvSpPr>
          <p:cNvPr id="23" name="Oval 22"/>
          <p:cNvSpPr/>
          <p:nvPr/>
        </p:nvSpPr>
        <p:spPr>
          <a:xfrm>
            <a:off x="1396855" y="4694963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Rectangle 45"/>
          <p:cNvSpPr/>
          <p:nvPr/>
        </p:nvSpPr>
        <p:spPr>
          <a:xfrm>
            <a:off x="3550837" y="3235888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ER-model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6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/>
      <p:bldP spid="38" grpId="0"/>
      <p:bldP spid="39" grpId="0" animBg="1"/>
      <p:bldP spid="48" grpId="0" animBg="1"/>
      <p:bldP spid="55" grpId="0"/>
      <p:bldP spid="5" grpId="0" animBg="1"/>
      <p:bldP spid="21" grpId="0" animBg="1"/>
      <p:bldP spid="23" grpId="0" animBg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133656" y="2298462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133656" y="0"/>
            <a:ext cx="0" cy="2167738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33656" y="3637773"/>
            <a:ext cx="0" cy="93688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45765" y="2121824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45765" y="3457208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Extract 9"/>
          <p:cNvSpPr/>
          <p:nvPr/>
        </p:nvSpPr>
        <p:spPr>
          <a:xfrm rot="16200000">
            <a:off x="6642046" y="2082027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83100" y="1848131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預定使用之開發軟體及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資料庫系統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Flowchart: Extract 15"/>
          <p:cNvSpPr/>
          <p:nvPr/>
        </p:nvSpPr>
        <p:spPr>
          <a:xfrm rot="5400000">
            <a:off x="5369453" y="3458466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16186" y="3402157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168896" y="1734445"/>
            <a:ext cx="950976" cy="950976"/>
            <a:chOff x="7168896" y="1734445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12" name="Oval 11"/>
            <p:cNvSpPr/>
            <p:nvPr/>
          </p:nvSpPr>
          <p:spPr>
            <a:xfrm>
              <a:off x="7168896" y="1734445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485078" y="1920357"/>
              <a:ext cx="397682" cy="578716"/>
              <a:chOff x="11078485" y="2115665"/>
              <a:chExt cx="319088" cy="464344"/>
            </a:xfrm>
            <a:grpFill/>
          </p:grpSpPr>
          <p:sp>
            <p:nvSpPr>
              <p:cNvPr id="27" name="AutoShape 60"/>
              <p:cNvSpPr>
                <a:spLocks/>
              </p:cNvSpPr>
              <p:nvPr/>
            </p:nvSpPr>
            <p:spPr bwMode="auto">
              <a:xfrm>
                <a:off x="11209454" y="2245840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61"/>
              <p:cNvSpPr>
                <a:spLocks/>
              </p:cNvSpPr>
              <p:nvPr/>
            </p:nvSpPr>
            <p:spPr bwMode="auto">
              <a:xfrm>
                <a:off x="11209454" y="2420465"/>
                <a:ext cx="28575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62"/>
              <p:cNvSpPr>
                <a:spLocks/>
              </p:cNvSpPr>
              <p:nvPr/>
            </p:nvSpPr>
            <p:spPr bwMode="auto">
              <a:xfrm>
                <a:off x="11122142" y="2333153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0" name="AutoShape 63"/>
              <p:cNvSpPr>
                <a:spLocks/>
              </p:cNvSpPr>
              <p:nvPr/>
            </p:nvSpPr>
            <p:spPr bwMode="auto">
              <a:xfrm>
                <a:off x="11295973" y="2333153"/>
                <a:ext cx="29369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1" name="AutoShape 64"/>
              <p:cNvSpPr>
                <a:spLocks/>
              </p:cNvSpPr>
              <p:nvPr/>
            </p:nvSpPr>
            <p:spPr bwMode="auto">
              <a:xfrm>
                <a:off x="11150717" y="2391097"/>
                <a:ext cx="29369" cy="29369"/>
              </a:xfrm>
              <a:custGeom>
                <a:avLst/>
                <a:gdLst>
                  <a:gd name="T0" fmla="+- 0 10802 965"/>
                  <a:gd name="T1" fmla="*/ T0 w 19675"/>
                  <a:gd name="T2" fmla="+- 0 10800 961"/>
                  <a:gd name="T3" fmla="*/ 10800 h 19678"/>
                  <a:gd name="T4" fmla="+- 0 10802 965"/>
                  <a:gd name="T5" fmla="*/ T4 w 19675"/>
                  <a:gd name="T6" fmla="+- 0 10800 961"/>
                  <a:gd name="T7" fmla="*/ 10800 h 19678"/>
                  <a:gd name="T8" fmla="+- 0 10802 965"/>
                  <a:gd name="T9" fmla="*/ T8 w 19675"/>
                  <a:gd name="T10" fmla="+- 0 10800 961"/>
                  <a:gd name="T11" fmla="*/ 10800 h 19678"/>
                  <a:gd name="T12" fmla="+- 0 10802 965"/>
                  <a:gd name="T13" fmla="*/ T12 w 19675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5" h="19678">
                    <a:moveTo>
                      <a:pt x="2894" y="2882"/>
                    </a:moveTo>
                    <a:cubicBezTo>
                      <a:pt x="-965" y="6725"/>
                      <a:pt x="-965" y="12952"/>
                      <a:pt x="2894" y="16795"/>
                    </a:cubicBezTo>
                    <a:cubicBezTo>
                      <a:pt x="6734" y="20638"/>
                      <a:pt x="12935" y="20638"/>
                      <a:pt x="16794" y="16795"/>
                    </a:cubicBezTo>
                    <a:cubicBezTo>
                      <a:pt x="20634" y="12952"/>
                      <a:pt x="20634" y="6725"/>
                      <a:pt x="16794" y="2882"/>
                    </a:cubicBezTo>
                    <a:cubicBezTo>
                      <a:pt x="12935" y="-961"/>
                      <a:pt x="6734" y="-961"/>
                      <a:pt x="2894" y="288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2" name="AutoShape 65"/>
              <p:cNvSpPr>
                <a:spLocks/>
              </p:cNvSpPr>
              <p:nvPr/>
            </p:nvSpPr>
            <p:spPr bwMode="auto">
              <a:xfrm>
                <a:off x="11150717" y="2275209"/>
                <a:ext cx="29369" cy="29369"/>
              </a:xfrm>
              <a:custGeom>
                <a:avLst/>
                <a:gdLst>
                  <a:gd name="T0" fmla="+- 0 10801 962"/>
                  <a:gd name="T1" fmla="*/ T0 w 19678"/>
                  <a:gd name="T2" fmla="+- 0 10801 965"/>
                  <a:gd name="T3" fmla="*/ 10801 h 19673"/>
                  <a:gd name="T4" fmla="+- 0 10801 962"/>
                  <a:gd name="T5" fmla="*/ T4 w 19678"/>
                  <a:gd name="T6" fmla="+- 0 10801 965"/>
                  <a:gd name="T7" fmla="*/ 10801 h 19673"/>
                  <a:gd name="T8" fmla="+- 0 10801 962"/>
                  <a:gd name="T9" fmla="*/ T8 w 19678"/>
                  <a:gd name="T10" fmla="+- 0 10801 965"/>
                  <a:gd name="T11" fmla="*/ 10801 h 19673"/>
                  <a:gd name="T12" fmla="+- 0 10801 962"/>
                  <a:gd name="T13" fmla="*/ T12 w 19678"/>
                  <a:gd name="T14" fmla="+- 0 10801 965"/>
                  <a:gd name="T15" fmla="*/ 10801 h 196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3">
                    <a:moveTo>
                      <a:pt x="2897" y="2894"/>
                    </a:moveTo>
                    <a:cubicBezTo>
                      <a:pt x="-962" y="6734"/>
                      <a:pt x="-962" y="12935"/>
                      <a:pt x="2877" y="16785"/>
                    </a:cubicBezTo>
                    <a:cubicBezTo>
                      <a:pt x="6737" y="20635"/>
                      <a:pt x="12938" y="20635"/>
                      <a:pt x="16797" y="16785"/>
                    </a:cubicBezTo>
                    <a:cubicBezTo>
                      <a:pt x="20638" y="12935"/>
                      <a:pt x="20638" y="6734"/>
                      <a:pt x="16797" y="2894"/>
                    </a:cubicBezTo>
                    <a:cubicBezTo>
                      <a:pt x="12938" y="-965"/>
                      <a:pt x="6737" y="-965"/>
                      <a:pt x="2897" y="2894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66"/>
              <p:cNvSpPr>
                <a:spLocks/>
              </p:cNvSpPr>
              <p:nvPr/>
            </p:nvSpPr>
            <p:spPr bwMode="auto">
              <a:xfrm>
                <a:off x="11267398" y="2391097"/>
                <a:ext cx="28575" cy="29369"/>
              </a:xfrm>
              <a:custGeom>
                <a:avLst/>
                <a:gdLst>
                  <a:gd name="T0" fmla="+- 0 10800 961"/>
                  <a:gd name="T1" fmla="*/ T0 w 19678"/>
                  <a:gd name="T2" fmla="+- 0 10800 961"/>
                  <a:gd name="T3" fmla="*/ 10800 h 19678"/>
                  <a:gd name="T4" fmla="+- 0 10800 961"/>
                  <a:gd name="T5" fmla="*/ T4 w 19678"/>
                  <a:gd name="T6" fmla="+- 0 10800 961"/>
                  <a:gd name="T7" fmla="*/ 10800 h 19678"/>
                  <a:gd name="T8" fmla="+- 0 10800 961"/>
                  <a:gd name="T9" fmla="*/ T8 w 19678"/>
                  <a:gd name="T10" fmla="+- 0 10800 961"/>
                  <a:gd name="T11" fmla="*/ 10800 h 19678"/>
                  <a:gd name="T12" fmla="+- 0 10800 961"/>
                  <a:gd name="T13" fmla="*/ T12 w 19678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8">
                    <a:moveTo>
                      <a:pt x="2882" y="2882"/>
                    </a:moveTo>
                    <a:cubicBezTo>
                      <a:pt x="-961" y="6725"/>
                      <a:pt x="-961" y="12952"/>
                      <a:pt x="2882" y="16795"/>
                    </a:cubicBezTo>
                    <a:cubicBezTo>
                      <a:pt x="6725" y="20638"/>
                      <a:pt x="12952" y="20638"/>
                      <a:pt x="16795" y="16795"/>
                    </a:cubicBezTo>
                    <a:cubicBezTo>
                      <a:pt x="20639" y="12952"/>
                      <a:pt x="20639" y="6725"/>
                      <a:pt x="16795" y="2882"/>
                    </a:cubicBezTo>
                    <a:cubicBezTo>
                      <a:pt x="12952" y="-961"/>
                      <a:pt x="6725" y="-961"/>
                      <a:pt x="2882" y="288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67"/>
              <p:cNvSpPr>
                <a:spLocks/>
              </p:cNvSpPr>
              <p:nvPr/>
            </p:nvSpPr>
            <p:spPr bwMode="auto">
              <a:xfrm>
                <a:off x="11078485" y="2115665"/>
                <a:ext cx="31908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818" y="16200"/>
                    </a:moveTo>
                    <a:cubicBezTo>
                      <a:pt x="5486" y="16200"/>
                      <a:pt x="1963" y="13776"/>
                      <a:pt x="1963" y="10800"/>
                    </a:cubicBezTo>
                    <a:cubicBezTo>
                      <a:pt x="1963" y="7821"/>
                      <a:pt x="5486" y="5400"/>
                      <a:pt x="9818" y="5400"/>
                    </a:cubicBezTo>
                    <a:cubicBezTo>
                      <a:pt x="14148" y="5400"/>
                      <a:pt x="17672" y="7821"/>
                      <a:pt x="17672" y="10800"/>
                    </a:cubicBezTo>
                    <a:cubicBezTo>
                      <a:pt x="17672" y="13776"/>
                      <a:pt x="14148" y="16200"/>
                      <a:pt x="9818" y="16200"/>
                    </a:cubicBezTo>
                    <a:moveTo>
                      <a:pt x="13745" y="20249"/>
                    </a:moveTo>
                    <a:lnTo>
                      <a:pt x="5890" y="20249"/>
                    </a:lnTo>
                    <a:lnTo>
                      <a:pt x="4909" y="16613"/>
                    </a:lnTo>
                    <a:cubicBezTo>
                      <a:pt x="6358" y="17192"/>
                      <a:pt x="8019" y="17549"/>
                      <a:pt x="9818" y="17549"/>
                    </a:cubicBezTo>
                    <a:cubicBezTo>
                      <a:pt x="11614" y="17549"/>
                      <a:pt x="13277" y="17192"/>
                      <a:pt x="14727" y="16613"/>
                    </a:cubicBezTo>
                    <a:cubicBezTo>
                      <a:pt x="14727" y="16613"/>
                      <a:pt x="13745" y="20249"/>
                      <a:pt x="13745" y="20249"/>
                    </a:cubicBezTo>
                    <a:close/>
                    <a:moveTo>
                      <a:pt x="5992" y="1350"/>
                    </a:moveTo>
                    <a:lnTo>
                      <a:pt x="13847" y="1350"/>
                    </a:lnTo>
                    <a:lnTo>
                      <a:pt x="14828" y="4985"/>
                    </a:lnTo>
                    <a:cubicBezTo>
                      <a:pt x="13379" y="4406"/>
                      <a:pt x="11718" y="4050"/>
                      <a:pt x="9919" y="4050"/>
                    </a:cubicBezTo>
                    <a:cubicBezTo>
                      <a:pt x="8123" y="4050"/>
                      <a:pt x="6460" y="4406"/>
                      <a:pt x="5010" y="4985"/>
                    </a:cubicBezTo>
                    <a:cubicBezTo>
                      <a:pt x="5010" y="4985"/>
                      <a:pt x="5992" y="1350"/>
                      <a:pt x="5992" y="1350"/>
                    </a:cubicBezTo>
                    <a:close/>
                    <a:moveTo>
                      <a:pt x="19636" y="9450"/>
                    </a:moveTo>
                    <a:cubicBezTo>
                      <a:pt x="19567" y="9450"/>
                      <a:pt x="19509" y="9472"/>
                      <a:pt x="19442" y="9477"/>
                    </a:cubicBezTo>
                    <a:cubicBezTo>
                      <a:pt x="19101" y="8298"/>
                      <a:pt x="18294" y="7245"/>
                      <a:pt x="17187" y="6376"/>
                    </a:cubicBezTo>
                    <a:lnTo>
                      <a:pt x="15778" y="1102"/>
                    </a:lnTo>
                    <a:cubicBezTo>
                      <a:pt x="15605" y="464"/>
                      <a:pt x="14794" y="0"/>
                      <a:pt x="13847" y="0"/>
                    </a:cubicBezTo>
                    <a:lnTo>
                      <a:pt x="5992" y="0"/>
                    </a:lnTo>
                    <a:cubicBezTo>
                      <a:pt x="5047" y="0"/>
                      <a:pt x="4236" y="464"/>
                      <a:pt x="4061" y="1102"/>
                    </a:cubicBezTo>
                    <a:lnTo>
                      <a:pt x="2686" y="6198"/>
                    </a:lnTo>
                    <a:cubicBezTo>
                      <a:pt x="1037" y="7405"/>
                      <a:pt x="0" y="9012"/>
                      <a:pt x="0" y="10800"/>
                    </a:cubicBezTo>
                    <a:cubicBezTo>
                      <a:pt x="0" y="12542"/>
                      <a:pt x="995" y="14110"/>
                      <a:pt x="2573" y="15307"/>
                    </a:cubicBezTo>
                    <a:lnTo>
                      <a:pt x="3959" y="20496"/>
                    </a:lnTo>
                    <a:cubicBezTo>
                      <a:pt x="4132" y="21135"/>
                      <a:pt x="4943" y="21599"/>
                      <a:pt x="5890" y="21599"/>
                    </a:cubicBezTo>
                    <a:lnTo>
                      <a:pt x="13745" y="21599"/>
                    </a:lnTo>
                    <a:cubicBezTo>
                      <a:pt x="14690" y="21599"/>
                      <a:pt x="15501" y="21135"/>
                      <a:pt x="15676" y="20496"/>
                    </a:cubicBezTo>
                    <a:lnTo>
                      <a:pt x="17074" y="15311"/>
                    </a:lnTo>
                    <a:cubicBezTo>
                      <a:pt x="18242" y="14426"/>
                      <a:pt x="19089" y="13340"/>
                      <a:pt x="19442" y="12122"/>
                    </a:cubicBezTo>
                    <a:cubicBezTo>
                      <a:pt x="19509" y="12127"/>
                      <a:pt x="19567" y="12150"/>
                      <a:pt x="19636" y="12150"/>
                    </a:cubicBezTo>
                    <a:cubicBezTo>
                      <a:pt x="20719" y="12150"/>
                      <a:pt x="21600" y="11544"/>
                      <a:pt x="21600" y="10800"/>
                    </a:cubicBezTo>
                    <a:cubicBezTo>
                      <a:pt x="21600" y="10053"/>
                      <a:pt x="20719" y="9450"/>
                      <a:pt x="19636" y="94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5" name="AutoShape 68"/>
              <p:cNvSpPr>
                <a:spLocks/>
              </p:cNvSpPr>
              <p:nvPr/>
            </p:nvSpPr>
            <p:spPr bwMode="auto">
              <a:xfrm>
                <a:off x="11209454" y="2275209"/>
                <a:ext cx="87313" cy="88106"/>
              </a:xfrm>
              <a:custGeom>
                <a:avLst/>
                <a:gdLst>
                  <a:gd name="T0" fmla="*/ 10740 w 21481"/>
                  <a:gd name="T1" fmla="+- 0 10860 120"/>
                  <a:gd name="T2" fmla="*/ 10860 h 21480"/>
                  <a:gd name="T3" fmla="*/ 10740 w 21481"/>
                  <a:gd name="T4" fmla="+- 0 10860 120"/>
                  <a:gd name="T5" fmla="*/ 10860 h 21480"/>
                  <a:gd name="T6" fmla="*/ 10740 w 21481"/>
                  <a:gd name="T7" fmla="+- 0 10860 120"/>
                  <a:gd name="T8" fmla="*/ 10860 h 21480"/>
                  <a:gd name="T9" fmla="*/ 10740 w 21481"/>
                  <a:gd name="T10" fmla="+- 0 10860 120"/>
                  <a:gd name="T11" fmla="*/ 10860 h 214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481" h="21480">
                    <a:moveTo>
                      <a:pt x="21127" y="346"/>
                    </a:moveTo>
                    <a:cubicBezTo>
                      <a:pt x="20697" y="-82"/>
                      <a:pt x="20002" y="-120"/>
                      <a:pt x="19516" y="270"/>
                    </a:cubicBezTo>
                    <a:lnTo>
                      <a:pt x="1055" y="15432"/>
                    </a:lnTo>
                    <a:cubicBezTo>
                      <a:pt x="375" y="16113"/>
                      <a:pt x="0" y="17012"/>
                      <a:pt x="0" y="17972"/>
                    </a:cubicBezTo>
                    <a:cubicBezTo>
                      <a:pt x="0" y="18902"/>
                      <a:pt x="361" y="19783"/>
                      <a:pt x="1027" y="20446"/>
                    </a:cubicBezTo>
                    <a:cubicBezTo>
                      <a:pt x="1694" y="21103"/>
                      <a:pt x="2583" y="21473"/>
                      <a:pt x="3542" y="21479"/>
                    </a:cubicBezTo>
                    <a:cubicBezTo>
                      <a:pt x="4431" y="21473"/>
                      <a:pt x="5354" y="21144"/>
                      <a:pt x="6028" y="20495"/>
                    </a:cubicBezTo>
                    <a:lnTo>
                      <a:pt x="12598" y="12627"/>
                    </a:lnTo>
                    <a:lnTo>
                      <a:pt x="21224" y="1935"/>
                    </a:lnTo>
                    <a:cubicBezTo>
                      <a:pt x="21600" y="1462"/>
                      <a:pt x="21558" y="771"/>
                      <a:pt x="21127" y="346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146130" y="3108338"/>
            <a:ext cx="950976" cy="950976"/>
            <a:chOff x="4146130" y="3108338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4146130" y="3108338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384606" y="3282779"/>
              <a:ext cx="537793" cy="537793"/>
              <a:chOff x="8204317" y="2115665"/>
              <a:chExt cx="464344" cy="464344"/>
            </a:xfrm>
            <a:grpFill/>
          </p:grpSpPr>
          <p:sp>
            <p:nvSpPr>
              <p:cNvPr id="37" name="AutoShape 81"/>
              <p:cNvSpPr>
                <a:spLocks/>
              </p:cNvSpPr>
              <p:nvPr/>
            </p:nvSpPr>
            <p:spPr bwMode="auto">
              <a:xfrm>
                <a:off x="8204317" y="211566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8" name="AutoShape 82"/>
              <p:cNvSpPr>
                <a:spLocks/>
              </p:cNvSpPr>
              <p:nvPr/>
            </p:nvSpPr>
            <p:spPr bwMode="auto">
              <a:xfrm>
                <a:off x="8247973" y="249269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0" name="Oval 39"/>
          <p:cNvSpPr/>
          <p:nvPr/>
        </p:nvSpPr>
        <p:spPr>
          <a:xfrm>
            <a:off x="5828865" y="4546625"/>
            <a:ext cx="581446" cy="58144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84694" y="4702710"/>
            <a:ext cx="269275" cy="269275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26"/>
          <p:cNvSpPr>
            <a:spLocks/>
          </p:cNvSpPr>
          <p:nvPr/>
        </p:nvSpPr>
        <p:spPr bwMode="auto">
          <a:xfrm>
            <a:off x="6897860" y="5301583"/>
            <a:ext cx="404533" cy="419539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82780" y="524159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637851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/>
      <p:bldP spid="16" grpId="0" animBg="1"/>
      <p:bldP spid="23" grpId="0"/>
      <p:bldP spid="40" grpId="0" animBg="1"/>
      <p:bldP spid="42" grpId="0" animBg="1"/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9339285" y="5486400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endParaRPr lang="en-US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852712" y="685800"/>
            <a:ext cx="3243287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685800"/>
            <a:ext cx="0" cy="20574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08" idx="1"/>
          </p:cNvCxnSpPr>
          <p:nvPr/>
        </p:nvCxnSpPr>
        <p:spPr>
          <a:xfrm>
            <a:off x="6096000" y="6170951"/>
            <a:ext cx="3243285" cy="124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0"/>
            <a:ext cx="0" cy="205615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1829143" y="5485151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32"/>
          <p:cNvSpPr/>
          <p:nvPr/>
        </p:nvSpPr>
        <p:spPr>
          <a:xfrm>
            <a:off x="6871616" y="3734400"/>
            <a:ext cx="3048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發想起源</a:t>
            </a:r>
            <a:endParaRPr lang="en-US" altLang="zh-TW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6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51" grpId="0" animBg="1"/>
      <p:bldP spid="75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1244"/>
            <a:ext cx="12191998" cy="306534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4931765"/>
            <a:ext cx="12191999" cy="109737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63781" y="4998570"/>
            <a:ext cx="7933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需要什麼呢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55769" y="1362154"/>
            <a:ext cx="683622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9181" y="4427434"/>
            <a:ext cx="12201179" cy="88411"/>
            <a:chOff x="-9181" y="4427434"/>
            <a:chExt cx="12201179" cy="88411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 flipV="1">
              <a:off x="-9181" y="4429990"/>
              <a:ext cx="2391337" cy="8585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2382156" y="4429991"/>
              <a:ext cx="2391337" cy="8585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4773493" y="4429991"/>
              <a:ext cx="2391337" cy="8585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7161771" y="4429991"/>
              <a:ext cx="2391337" cy="8585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2" y="1523360"/>
            <a:ext cx="4145398" cy="27485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44" y="1519954"/>
            <a:ext cx="4237966" cy="27751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81" y="1519134"/>
            <a:ext cx="3994272" cy="27649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96" y="1519134"/>
            <a:ext cx="4726646" cy="275261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711249" y="5527039"/>
            <a:ext cx="530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天氣資訊</a:t>
            </a:r>
            <a:r>
              <a:rPr lang="en-US" altLang="zh-TW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交通方式</a:t>
            </a:r>
            <a:r>
              <a:rPr lang="en-US" altLang="zh-TW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星座資料</a:t>
            </a:r>
            <a:endParaRPr lang="zh-TW" alt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733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1"/>
      <p:bldP spid="15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548584" y="3316358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</a:t>
            </a:r>
            <a:endParaRPr lang="id-ID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63"/>
          <p:cNvSpPr txBox="1"/>
          <p:nvPr/>
        </p:nvSpPr>
        <p:spPr>
          <a:xfrm>
            <a:off x="1240807" y="36404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id-ID" sz="2400" b="1" i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4194565" y="342659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TextBox 63"/>
          <p:cNvSpPr txBox="1"/>
          <p:nvPr/>
        </p:nvSpPr>
        <p:spPr>
          <a:xfrm>
            <a:off x="3864519" y="3756808"/>
            <a:ext cx="1621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Star Walk 2 Free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6668011" y="3426599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(IOS)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TextBox 63"/>
          <p:cNvSpPr txBox="1"/>
          <p:nvPr/>
        </p:nvSpPr>
        <p:spPr>
          <a:xfrm>
            <a:off x="6955438" y="3765686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9170225" y="34265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虛擬星象儀軟體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63"/>
          <p:cNvSpPr txBox="1"/>
          <p:nvPr/>
        </p:nvSpPr>
        <p:spPr>
          <a:xfrm>
            <a:off x="9438527" y="3767822"/>
            <a:ext cx="1077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58832" y="157212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5722" y="1950135"/>
            <a:ext cx="1727589" cy="1096277"/>
          </a:xfrm>
          <a:prstGeom prst="ellipse">
            <a:avLst/>
          </a:prstGeom>
          <a:noFill/>
          <a:ln w="5715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77733" y="159858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0" b="95322" l="0" r="98644">
                        <a14:foregroundMark x1="60678" y1="47368" x2="60678" y2="47368"/>
                        <a14:foregroundMark x1="58983" y1="59649" x2="58983" y2="59649"/>
                        <a14:foregroundMark x1="50847" y1="74269" x2="50847" y2="74269"/>
                        <a14:foregroundMark x1="47458" y1="64912" x2="47458" y2="64912"/>
                        <a14:foregroundMark x1="40000" y1="45029" x2="40000" y2="45029"/>
                        <a14:foregroundMark x1="41356" y1="35673" x2="41356" y2="35673"/>
                        <a14:foregroundMark x1="46102" y1="32749" x2="46102" y2="32749"/>
                        <a14:foregroundMark x1="49153" y1="34503" x2="49153" y2="34503"/>
                        <a14:foregroundMark x1="50508" y1="34503" x2="50508" y2="34503"/>
                        <a14:foregroundMark x1="50847" y1="25146" x2="50847" y2="25146"/>
                        <a14:foregroundMark x1="46102" y1="28655" x2="46102" y2="28655"/>
                        <a14:foregroundMark x1="46102" y1="29240" x2="46102" y2="29240"/>
                        <a14:foregroundMark x1="9153" y1="47368" x2="9153" y2="47368"/>
                        <a14:foregroundMark x1="13559" y1="47368" x2="15254" y2="47368"/>
                        <a14:foregroundMark x1="17627" y1="47368" x2="17627" y2="47368"/>
                        <a14:foregroundMark x1="18305" y1="47368" x2="20678" y2="47368"/>
                        <a14:foregroundMark x1="22034" y1="47368" x2="22034" y2="47368"/>
                        <a14:foregroundMark x1="22034" y1="47368" x2="22034" y2="47368"/>
                        <a14:foregroundMark x1="23729" y1="50292" x2="23729" y2="50292"/>
                        <a14:foregroundMark x1="27458" y1="54386" x2="27458" y2="54386"/>
                        <a14:foregroundMark x1="28475" y1="54386" x2="28475" y2="54386"/>
                        <a14:foregroundMark x1="29831" y1="54386" x2="29831" y2="54386"/>
                        <a14:foregroundMark x1="32203" y1="54386" x2="34576" y2="54386"/>
                        <a14:foregroundMark x1="34576" y1="54386" x2="36610" y2="54386"/>
                        <a14:foregroundMark x1="36610" y1="53801" x2="38305" y2="53801"/>
                        <a14:foregroundMark x1="38305" y1="52632" x2="40000" y2="52632"/>
                        <a14:foregroundMark x1="40678" y1="51462" x2="40678" y2="51462"/>
                        <a14:foregroundMark x1="47458" y1="51462" x2="47458" y2="51462"/>
                        <a14:foregroundMark x1="51525" y1="51462" x2="51525" y2="51462"/>
                        <a14:foregroundMark x1="53898" y1="51462" x2="56271" y2="51462"/>
                        <a14:foregroundMark x1="56271" y1="51462" x2="56271" y2="51462"/>
                        <a14:foregroundMark x1="56949" y1="51462" x2="60000" y2="52632"/>
                        <a14:foregroundMark x1="61356" y1="52632" x2="63729" y2="52632"/>
                        <a14:foregroundMark x1="63729" y1="52632" x2="66780" y2="52632"/>
                        <a14:foregroundMark x1="66780" y1="52632" x2="66780" y2="52632"/>
                        <a14:foregroundMark x1="67797" y1="52632" x2="70847" y2="53801"/>
                        <a14:foregroundMark x1="70847" y1="53801" x2="70847" y2="53801"/>
                        <a14:foregroundMark x1="76949" y1="53801" x2="79322" y2="56725"/>
                        <a14:foregroundMark x1="80000" y1="56725" x2="80000" y2="56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2" y="1960907"/>
            <a:ext cx="1737644" cy="104170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228770" y="4306974"/>
            <a:ext cx="2029377" cy="1912703"/>
            <a:chOff x="1298869" y="4626331"/>
            <a:chExt cx="2029377" cy="1912703"/>
          </a:xfrm>
        </p:grpSpPr>
        <p:grpSp>
          <p:nvGrpSpPr>
            <p:cNvPr id="27" name="群組 26"/>
            <p:cNvGrpSpPr/>
            <p:nvPr/>
          </p:nvGrpSpPr>
          <p:grpSpPr>
            <a:xfrm>
              <a:off x="1298869" y="4626331"/>
              <a:ext cx="2029377" cy="1379848"/>
              <a:chOff x="8997151" y="2000261"/>
              <a:chExt cx="2375074" cy="1758297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047745" y="2000261"/>
                <a:ext cx="2306056" cy="588285"/>
                <a:chOff x="9047745" y="2000261"/>
                <a:chExt cx="2306056" cy="588285"/>
              </a:xfrm>
            </p:grpSpPr>
            <p:sp>
              <p:nvSpPr>
                <p:cNvPr id="42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9553108" y="2000261"/>
                  <a:ext cx="1800693" cy="588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地點</a:t>
                  </a:r>
                  <a:endParaRPr lang="zh-TW" altLang="en-US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9066169" y="2590154"/>
                <a:ext cx="2306056" cy="588286"/>
                <a:chOff x="9047745" y="2000260"/>
                <a:chExt cx="2306056" cy="588286"/>
              </a:xfrm>
            </p:grpSpPr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9553108" y="2000260"/>
                  <a:ext cx="1800693" cy="588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天氣資</a:t>
                  </a:r>
                  <a:r>
                    <a:rPr lang="zh-TW" altLang="en-US" sz="24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料</a:t>
                  </a: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8997151" y="3146926"/>
                <a:ext cx="2321730" cy="611632"/>
                <a:chOff x="8997151" y="3146926"/>
                <a:chExt cx="2321730" cy="611632"/>
              </a:xfrm>
            </p:grpSpPr>
            <p:sp>
              <p:nvSpPr>
                <p:cNvPr id="37" name="AutoShape 17"/>
                <p:cNvSpPr>
                  <a:spLocks/>
                </p:cNvSpPr>
                <p:nvPr/>
              </p:nvSpPr>
              <p:spPr bwMode="auto">
                <a:xfrm>
                  <a:off x="8997151" y="3146926"/>
                  <a:ext cx="464344" cy="450850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9571533" y="3170272"/>
                  <a:ext cx="1747348" cy="588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交通方式</a:t>
                  </a:r>
                  <a:endParaRPr lang="zh-TW" altLang="en-US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1328707" y="6059048"/>
              <a:ext cx="1983797" cy="479986"/>
              <a:chOff x="1451269" y="5678595"/>
              <a:chExt cx="1983797" cy="479986"/>
            </a:xfrm>
          </p:grpSpPr>
          <p:sp>
            <p:nvSpPr>
              <p:cNvPr id="44" name="AutoShape 17"/>
              <p:cNvSpPr>
                <a:spLocks/>
              </p:cNvSpPr>
              <p:nvPr/>
            </p:nvSpPr>
            <p:spPr bwMode="auto">
              <a:xfrm>
                <a:off x="1451269" y="567859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1942048" y="5696916"/>
                <a:ext cx="14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星座知識</a:t>
                </a:r>
                <a:endPara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3999823" y="1623769"/>
            <a:ext cx="1584943" cy="1598265"/>
          </a:xfrm>
          <a:prstGeom prst="ellipse">
            <a:avLst/>
          </a:prstGeom>
          <a:noFill/>
          <a:ln w="571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895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4" y="1641659"/>
            <a:ext cx="2952750" cy="155257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4015735" y="4146664"/>
            <a:ext cx="2028501" cy="1860198"/>
            <a:chOff x="4009065" y="4310095"/>
            <a:chExt cx="2028501" cy="1732458"/>
          </a:xfrm>
        </p:grpSpPr>
        <p:grpSp>
          <p:nvGrpSpPr>
            <p:cNvPr id="10" name="群組 9"/>
            <p:cNvGrpSpPr/>
            <p:nvPr/>
          </p:nvGrpSpPr>
          <p:grpSpPr>
            <a:xfrm>
              <a:off x="4022744" y="4310095"/>
              <a:ext cx="2014822" cy="1732458"/>
              <a:chOff x="3856665" y="4616943"/>
              <a:chExt cx="2014822" cy="1732458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3856665" y="4616943"/>
                <a:ext cx="2014822" cy="1732458"/>
                <a:chOff x="3821626" y="4233308"/>
                <a:chExt cx="2014822" cy="1732458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3821626" y="4233308"/>
                  <a:ext cx="2014822" cy="1732458"/>
                  <a:chOff x="1313427" y="4626332"/>
                  <a:chExt cx="2014822" cy="1732458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1313427" y="4626332"/>
                    <a:ext cx="2014822" cy="1262153"/>
                    <a:chOff x="9014186" y="2000262"/>
                    <a:chExt cx="2358039" cy="1608321"/>
                  </a:xfrm>
                </p:grpSpPr>
                <p:sp>
                  <p:nvSpPr>
                    <p:cNvPr id="60" name="文字方塊 59"/>
                    <p:cNvSpPr txBox="1"/>
                    <p:nvPr/>
                  </p:nvSpPr>
                  <p:spPr>
                    <a:xfrm>
                      <a:off x="9553108" y="2000262"/>
                      <a:ext cx="1800694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58" name="文字方塊 57"/>
                    <p:cNvSpPr txBox="1"/>
                    <p:nvPr/>
                  </p:nvSpPr>
                  <p:spPr>
                    <a:xfrm>
                      <a:off x="9571532" y="2590154"/>
                      <a:ext cx="1800693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54" name="群組 53"/>
                    <p:cNvGrpSpPr/>
                    <p:nvPr/>
                  </p:nvGrpSpPr>
                  <p:grpSpPr>
                    <a:xfrm>
                      <a:off x="9014186" y="2019500"/>
                      <a:ext cx="2304694" cy="1589083"/>
                      <a:chOff x="9014186" y="2019500"/>
                      <a:chExt cx="2304694" cy="1589083"/>
                    </a:xfrm>
                  </p:grpSpPr>
                  <p:sp>
                    <p:nvSpPr>
                      <p:cNvPr id="55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56" name="文字方塊 55"/>
                      <p:cNvSpPr txBox="1"/>
                      <p:nvPr/>
                    </p:nvSpPr>
                    <p:spPr>
                      <a:xfrm>
                        <a:off x="9571531" y="3170273"/>
                        <a:ext cx="1747349" cy="4383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1768811" y="6014820"/>
                    <a:ext cx="1493018" cy="343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92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>
                <a:off x="3887806" y="6081141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4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734527" y="4148846"/>
            <a:ext cx="2029377" cy="1832000"/>
            <a:chOff x="6713206" y="4600524"/>
            <a:chExt cx="2029377" cy="1832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713206" y="4600524"/>
              <a:ext cx="2029377" cy="1832000"/>
              <a:chOff x="6695973" y="4464355"/>
              <a:chExt cx="2029377" cy="1832000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695973" y="4475986"/>
                <a:ext cx="2029377" cy="1820369"/>
                <a:chOff x="1298869" y="4626332"/>
                <a:chExt cx="2029377" cy="1820369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1298869" y="4626332"/>
                  <a:ext cx="2029377" cy="1287515"/>
                  <a:chOff x="8997151" y="2000261"/>
                  <a:chExt cx="2375074" cy="1640639"/>
                </a:xfrm>
              </p:grpSpPr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9553108" y="2000261"/>
                    <a:ext cx="1800693" cy="470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地點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9066169" y="2590154"/>
                    <a:ext cx="2306056" cy="470627"/>
                    <a:chOff x="9047745" y="2000260"/>
                    <a:chExt cx="2306056" cy="470627"/>
                  </a:xfrm>
                </p:grpSpPr>
                <p:sp>
                  <p:nvSpPr>
                    <p:cNvPr id="7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047745" y="2075807"/>
                      <a:ext cx="272838" cy="218238"/>
                    </a:xfrm>
                    <a:custGeom>
                      <a:avLst/>
                      <a:gdLst>
                        <a:gd name="T0" fmla="*/ 103 w 274"/>
                        <a:gd name="T1" fmla="*/ 284 h 284"/>
                        <a:gd name="T2" fmla="*/ 80 w 274"/>
                        <a:gd name="T3" fmla="*/ 273 h 284"/>
                        <a:gd name="T4" fmla="*/ 9 w 274"/>
                        <a:gd name="T5" fmla="*/ 178 h 284"/>
                        <a:gd name="T6" fmla="*/ 14 w 274"/>
                        <a:gd name="T7" fmla="*/ 139 h 284"/>
                        <a:gd name="T8" fmla="*/ 53 w 274"/>
                        <a:gd name="T9" fmla="*/ 145 h 284"/>
                        <a:gd name="T10" fmla="*/ 100 w 274"/>
                        <a:gd name="T11" fmla="*/ 207 h 284"/>
                        <a:gd name="T12" fmla="*/ 219 w 274"/>
                        <a:gd name="T13" fmla="*/ 17 h 284"/>
                        <a:gd name="T14" fmla="*/ 257 w 274"/>
                        <a:gd name="T15" fmla="*/ 8 h 284"/>
                        <a:gd name="T16" fmla="*/ 266 w 274"/>
                        <a:gd name="T17" fmla="*/ 47 h 284"/>
                        <a:gd name="T18" fmla="*/ 126 w 274"/>
                        <a:gd name="T19" fmla="*/ 271 h 284"/>
                        <a:gd name="T20" fmla="*/ 104 w 274"/>
                        <a:gd name="T21" fmla="*/ 284 h 284"/>
                        <a:gd name="T22" fmla="*/ 103 w 274"/>
                        <a:gd name="T23" fmla="*/ 284 h 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74" h="284">
                          <a:moveTo>
                            <a:pt x="103" y="284"/>
                          </a:moveTo>
                          <a:cubicBezTo>
                            <a:pt x="94" y="284"/>
                            <a:pt x="86" y="280"/>
                            <a:pt x="80" y="273"/>
                          </a:cubicBezTo>
                          <a:cubicBezTo>
                            <a:pt x="9" y="178"/>
                            <a:pt x="9" y="178"/>
                            <a:pt x="9" y="178"/>
                          </a:cubicBezTo>
                          <a:cubicBezTo>
                            <a:pt x="0" y="166"/>
                            <a:pt x="2" y="149"/>
                            <a:pt x="14" y="139"/>
                          </a:cubicBezTo>
                          <a:cubicBezTo>
                            <a:pt x="27" y="130"/>
                            <a:pt x="44" y="133"/>
                            <a:pt x="53" y="145"/>
                          </a:cubicBezTo>
                          <a:cubicBezTo>
                            <a:pt x="100" y="207"/>
                            <a:pt x="100" y="207"/>
                            <a:pt x="100" y="207"/>
                          </a:cubicBezTo>
                          <a:cubicBezTo>
                            <a:pt x="219" y="17"/>
                            <a:pt x="219" y="17"/>
                            <a:pt x="219" y="17"/>
                          </a:cubicBezTo>
                          <a:cubicBezTo>
                            <a:pt x="227" y="4"/>
                            <a:pt x="244" y="0"/>
                            <a:pt x="257" y="8"/>
                          </a:cubicBezTo>
                          <a:cubicBezTo>
                            <a:pt x="270" y="16"/>
                            <a:pt x="274" y="33"/>
                            <a:pt x="266" y="47"/>
                          </a:cubicBezTo>
                          <a:cubicBezTo>
                            <a:pt x="126" y="271"/>
                            <a:pt x="126" y="271"/>
                            <a:pt x="126" y="271"/>
                          </a:cubicBezTo>
                          <a:cubicBezTo>
                            <a:pt x="121" y="279"/>
                            <a:pt x="113" y="283"/>
                            <a:pt x="104" y="284"/>
                          </a:cubicBezTo>
                          <a:cubicBezTo>
                            <a:pt x="104" y="284"/>
                            <a:pt x="103" y="284"/>
                            <a:pt x="103" y="284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72" name="文字方塊 71"/>
                    <p:cNvSpPr txBox="1"/>
                    <p:nvPr/>
                  </p:nvSpPr>
                  <p:spPr>
                    <a:xfrm>
                      <a:off x="9553108" y="2000260"/>
                      <a:ext cx="1800693" cy="470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</p:grp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8997151" y="3146926"/>
                    <a:ext cx="2321730" cy="493974"/>
                    <a:chOff x="8997151" y="3146926"/>
                    <a:chExt cx="2321730" cy="493974"/>
                  </a:xfrm>
                </p:grpSpPr>
                <p:sp>
                  <p:nvSpPr>
                    <p:cNvPr id="69" name="AutoShape 17"/>
                    <p:cNvSpPr>
                      <a:spLocks/>
                    </p:cNvSpPr>
                    <p:nvPr/>
                  </p:nvSpPr>
                  <p:spPr bwMode="auto">
                    <a:xfrm>
                      <a:off x="8997151" y="3146926"/>
                      <a:ext cx="464344" cy="450850"/>
                    </a:xfrm>
                    <a:custGeom>
                      <a:avLst/>
                      <a:gdLst>
                        <a:gd name="T0" fmla="*/ 10473 w 20946"/>
                        <a:gd name="T1" fmla="*/ 10800 h 21600"/>
                        <a:gd name="T2" fmla="*/ 10473 w 20946"/>
                        <a:gd name="T3" fmla="*/ 10800 h 21600"/>
                        <a:gd name="T4" fmla="*/ 10473 w 20946"/>
                        <a:gd name="T5" fmla="*/ 10800 h 21600"/>
                        <a:gd name="T6" fmla="*/ 10473 w 20946"/>
                        <a:gd name="T7" fmla="*/ 10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46" h="21600">
                          <a:moveTo>
                            <a:pt x="18509" y="15329"/>
                          </a:moveTo>
                          <a:lnTo>
                            <a:pt x="11782" y="15329"/>
                          </a:lnTo>
                          <a:cubicBezTo>
                            <a:pt x="10699" y="15329"/>
                            <a:pt x="9818" y="14391"/>
                            <a:pt x="9818" y="13238"/>
                          </a:cubicBezTo>
                          <a:cubicBezTo>
                            <a:pt x="9818" y="12086"/>
                            <a:pt x="10699" y="11148"/>
                            <a:pt x="11782" y="11148"/>
                          </a:cubicBezTo>
                          <a:lnTo>
                            <a:pt x="17673" y="11148"/>
                          </a:lnTo>
                          <a:cubicBezTo>
                            <a:pt x="18077" y="11142"/>
                            <a:pt x="18477" y="10934"/>
                            <a:pt x="18721" y="10588"/>
                          </a:cubicBezTo>
                          <a:cubicBezTo>
                            <a:pt x="18789" y="10491"/>
                            <a:pt x="18842" y="10381"/>
                            <a:pt x="18885" y="10267"/>
                          </a:cubicBezTo>
                          <a:cubicBezTo>
                            <a:pt x="18890" y="10251"/>
                            <a:pt x="18901" y="10239"/>
                            <a:pt x="18906" y="10224"/>
                          </a:cubicBezTo>
                          <a:cubicBezTo>
                            <a:pt x="19377" y="10880"/>
                            <a:pt x="19636" y="11686"/>
                            <a:pt x="19636" y="12541"/>
                          </a:cubicBezTo>
                          <a:cubicBezTo>
                            <a:pt x="19636" y="13613"/>
                            <a:pt x="19230" y="14607"/>
                            <a:pt x="18509" y="15329"/>
                          </a:cubicBezTo>
                          <a:moveTo>
                            <a:pt x="17673" y="17767"/>
                          </a:moveTo>
                          <a:cubicBezTo>
                            <a:pt x="17673" y="19114"/>
                            <a:pt x="16647" y="20206"/>
                            <a:pt x="15382" y="20206"/>
                          </a:cubicBezTo>
                          <a:lnTo>
                            <a:pt x="3600" y="20206"/>
                          </a:lnTo>
                          <a:cubicBezTo>
                            <a:pt x="2334" y="20206"/>
                            <a:pt x="1309" y="19114"/>
                            <a:pt x="1309" y="17767"/>
                          </a:cubicBezTo>
                          <a:lnTo>
                            <a:pt x="1309" y="6786"/>
                          </a:lnTo>
                          <a:cubicBezTo>
                            <a:pt x="1931" y="7334"/>
                            <a:pt x="2730" y="7664"/>
                            <a:pt x="3600" y="7664"/>
                          </a:cubicBezTo>
                          <a:lnTo>
                            <a:pt x="14400" y="7664"/>
                          </a:lnTo>
                          <a:lnTo>
                            <a:pt x="17018" y="7664"/>
                          </a:lnTo>
                          <a:cubicBezTo>
                            <a:pt x="17379" y="7664"/>
                            <a:pt x="17673" y="7976"/>
                            <a:pt x="17673" y="8361"/>
                          </a:cubicBezTo>
                          <a:lnTo>
                            <a:pt x="17673" y="9754"/>
                          </a:lnTo>
                          <a:lnTo>
                            <a:pt x="11782" y="9754"/>
                          </a:lnTo>
                          <a:cubicBezTo>
                            <a:pt x="9974" y="9754"/>
                            <a:pt x="8509" y="11314"/>
                            <a:pt x="8509" y="13238"/>
                          </a:cubicBezTo>
                          <a:cubicBezTo>
                            <a:pt x="8509" y="15163"/>
                            <a:pt x="9974" y="16722"/>
                            <a:pt x="11782" y="16722"/>
                          </a:cubicBezTo>
                          <a:lnTo>
                            <a:pt x="17673" y="16722"/>
                          </a:lnTo>
                          <a:cubicBezTo>
                            <a:pt x="17673" y="16722"/>
                            <a:pt x="17673" y="17767"/>
                            <a:pt x="17673" y="17767"/>
                          </a:cubicBezTo>
                          <a:close/>
                          <a:moveTo>
                            <a:pt x="16363" y="5574"/>
                          </a:moveTo>
                          <a:lnTo>
                            <a:pt x="16363" y="6270"/>
                          </a:lnTo>
                          <a:lnTo>
                            <a:pt x="14400" y="6270"/>
                          </a:lnTo>
                          <a:lnTo>
                            <a:pt x="3600" y="6270"/>
                          </a:lnTo>
                          <a:cubicBezTo>
                            <a:pt x="3246" y="6270"/>
                            <a:pt x="2916" y="6179"/>
                            <a:pt x="2617" y="6027"/>
                          </a:cubicBezTo>
                          <a:lnTo>
                            <a:pt x="2617" y="5574"/>
                          </a:lnTo>
                          <a:cubicBezTo>
                            <a:pt x="2617" y="5574"/>
                            <a:pt x="16363" y="5574"/>
                            <a:pt x="16363" y="5574"/>
                          </a:cubicBezTo>
                          <a:close/>
                          <a:moveTo>
                            <a:pt x="16363" y="4877"/>
                          </a:moveTo>
                          <a:lnTo>
                            <a:pt x="2617" y="4877"/>
                          </a:lnTo>
                          <a:lnTo>
                            <a:pt x="2617" y="4180"/>
                          </a:lnTo>
                          <a:lnTo>
                            <a:pt x="16363" y="4180"/>
                          </a:lnTo>
                          <a:cubicBezTo>
                            <a:pt x="16363" y="4180"/>
                            <a:pt x="16363" y="4877"/>
                            <a:pt x="16363" y="4877"/>
                          </a:cubicBezTo>
                          <a:close/>
                          <a:moveTo>
                            <a:pt x="16363" y="3483"/>
                          </a:moveTo>
                          <a:lnTo>
                            <a:pt x="2617" y="3483"/>
                          </a:lnTo>
                          <a:lnTo>
                            <a:pt x="2617" y="2787"/>
                          </a:lnTo>
                          <a:lnTo>
                            <a:pt x="16363" y="2787"/>
                          </a:lnTo>
                          <a:cubicBezTo>
                            <a:pt x="16363" y="2787"/>
                            <a:pt x="16363" y="3483"/>
                            <a:pt x="16363" y="3483"/>
                          </a:cubicBezTo>
                          <a:close/>
                          <a:moveTo>
                            <a:pt x="3600" y="1393"/>
                          </a:moveTo>
                          <a:lnTo>
                            <a:pt x="14400" y="1393"/>
                          </a:lnTo>
                          <a:lnTo>
                            <a:pt x="17018" y="1393"/>
                          </a:lnTo>
                          <a:cubicBezTo>
                            <a:pt x="17379" y="1393"/>
                            <a:pt x="17673" y="1705"/>
                            <a:pt x="17673" y="2090"/>
                          </a:cubicBezTo>
                          <a:lnTo>
                            <a:pt x="17673" y="3832"/>
                          </a:lnTo>
                          <a:lnTo>
                            <a:pt x="17673" y="4180"/>
                          </a:lnTo>
                          <a:lnTo>
                            <a:pt x="17673" y="6398"/>
                          </a:lnTo>
                          <a:cubicBezTo>
                            <a:pt x="17466" y="6321"/>
                            <a:pt x="17249" y="6270"/>
                            <a:pt x="17018" y="6270"/>
                          </a:cubicBezTo>
                          <a:lnTo>
                            <a:pt x="17018" y="5574"/>
                          </a:lnTo>
                          <a:lnTo>
                            <a:pt x="17018" y="4180"/>
                          </a:lnTo>
                          <a:lnTo>
                            <a:pt x="17018" y="2787"/>
                          </a:lnTo>
                          <a:cubicBezTo>
                            <a:pt x="17018" y="2401"/>
                            <a:pt x="16724" y="2090"/>
                            <a:pt x="16363" y="2090"/>
                          </a:cubicBezTo>
                          <a:lnTo>
                            <a:pt x="2617" y="2090"/>
                          </a:lnTo>
                          <a:cubicBezTo>
                            <a:pt x="2256" y="2090"/>
                            <a:pt x="1963" y="2401"/>
                            <a:pt x="1963" y="2787"/>
                          </a:cubicBezTo>
                          <a:lnTo>
                            <a:pt x="1963" y="4180"/>
                          </a:lnTo>
                          <a:lnTo>
                            <a:pt x="1963" y="5534"/>
                          </a:lnTo>
                          <a:cubicBezTo>
                            <a:pt x="1559" y="5094"/>
                            <a:pt x="1309" y="4495"/>
                            <a:pt x="1309" y="3832"/>
                          </a:cubicBezTo>
                          <a:cubicBezTo>
                            <a:pt x="1309" y="2485"/>
                            <a:pt x="2334" y="1393"/>
                            <a:pt x="3600" y="1393"/>
                          </a:cubicBezTo>
                          <a:moveTo>
                            <a:pt x="18983" y="8361"/>
                          </a:moveTo>
                          <a:lnTo>
                            <a:pt x="18982" y="8361"/>
                          </a:lnTo>
                          <a:lnTo>
                            <a:pt x="18982" y="4180"/>
                          </a:lnTo>
                          <a:lnTo>
                            <a:pt x="18982" y="3832"/>
                          </a:lnTo>
                          <a:lnTo>
                            <a:pt x="18982" y="2090"/>
                          </a:lnTo>
                          <a:cubicBezTo>
                            <a:pt x="18982" y="935"/>
                            <a:pt x="18102" y="0"/>
                            <a:pt x="17018" y="0"/>
                          </a:cubicBezTo>
                          <a:lnTo>
                            <a:pt x="14400" y="0"/>
                          </a:lnTo>
                          <a:lnTo>
                            <a:pt x="3600" y="0"/>
                          </a:lnTo>
                          <a:cubicBezTo>
                            <a:pt x="1614" y="0"/>
                            <a:pt x="0" y="1719"/>
                            <a:pt x="0" y="3832"/>
                          </a:cubicBezTo>
                          <a:lnTo>
                            <a:pt x="0" y="17767"/>
                          </a:lnTo>
                          <a:cubicBezTo>
                            <a:pt x="0" y="19880"/>
                            <a:pt x="1614" y="21600"/>
                            <a:pt x="3600" y="21600"/>
                          </a:cubicBezTo>
                          <a:lnTo>
                            <a:pt x="15382" y="21600"/>
                          </a:lnTo>
                          <a:cubicBezTo>
                            <a:pt x="17366" y="21600"/>
                            <a:pt x="18982" y="19880"/>
                            <a:pt x="18982" y="17767"/>
                          </a:cubicBezTo>
                          <a:lnTo>
                            <a:pt x="18982" y="16722"/>
                          </a:lnTo>
                          <a:lnTo>
                            <a:pt x="18983" y="16722"/>
                          </a:lnTo>
                          <a:cubicBezTo>
                            <a:pt x="21600" y="14631"/>
                            <a:pt x="21600" y="10452"/>
                            <a:pt x="18983" y="8361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12700" cap="flat" cmpd="sng">
                          <a:solidFill>
                            <a:srgbClr val="000000"/>
                          </a:solidFill>
                          <a:prstDash val="solid"/>
                          <a:miter lim="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9050" tIns="19050" rIns="19050" bIns="19050" anchor="ctr"/>
                    <a:lstStyle/>
                    <a:p>
                      <a:pPr algn="ctr" defTabSz="22860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Gill Sans" charset="0"/>
                      </a:endParaRPr>
                    </a:p>
                  </p:txBody>
                </p:sp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9571533" y="3170272"/>
                      <a:ext cx="1747348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交通方式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sp>
              <p:nvSpPr>
                <p:cNvPr id="65" name="文字方塊 64"/>
                <p:cNvSpPr txBox="1"/>
                <p:nvPr/>
              </p:nvSpPr>
              <p:spPr>
                <a:xfrm>
                  <a:off x="1819486" y="6077369"/>
                  <a:ext cx="1493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星座知識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95" name="AutoShape 17"/>
              <p:cNvSpPr>
                <a:spLocks/>
              </p:cNvSpPr>
              <p:nvPr/>
            </p:nvSpPr>
            <p:spPr bwMode="auto">
              <a:xfrm>
                <a:off x="6725811" y="446435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797025" y="6125089"/>
              <a:ext cx="233126" cy="17126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87" y1="53988" x2="48387" y2="53988"/>
                        <a14:foregroundMark x1="46129" y1="45399" x2="46129" y2="45399"/>
                        <a14:foregroundMark x1="53226" y1="44785" x2="53226" y2="44785"/>
                        <a14:foregroundMark x1="45161" y1="61963" x2="45161" y2="61963"/>
                        <a14:foregroundMark x1="52258" y1="65644" x2="52258" y2="6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10" y="1587215"/>
            <a:ext cx="2952750" cy="1552575"/>
          </a:xfrm>
          <a:prstGeom prst="rect">
            <a:avLst/>
          </a:prstGeom>
        </p:spPr>
      </p:pic>
      <p:grpSp>
        <p:nvGrpSpPr>
          <p:cNvPr id="97" name="群組 96"/>
          <p:cNvGrpSpPr/>
          <p:nvPr/>
        </p:nvGrpSpPr>
        <p:grpSpPr>
          <a:xfrm>
            <a:off x="9276257" y="4146665"/>
            <a:ext cx="2028501" cy="1820368"/>
            <a:chOff x="4009065" y="4310096"/>
            <a:chExt cx="2028501" cy="1820368"/>
          </a:xfrm>
        </p:grpSpPr>
        <p:grpSp>
          <p:nvGrpSpPr>
            <p:cNvPr id="98" name="群組 97"/>
            <p:cNvGrpSpPr/>
            <p:nvPr/>
          </p:nvGrpSpPr>
          <p:grpSpPr>
            <a:xfrm>
              <a:off x="4022744" y="4310096"/>
              <a:ext cx="2014822" cy="1820368"/>
              <a:chOff x="3856665" y="4616944"/>
              <a:chExt cx="2014822" cy="1820368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3856665" y="4616944"/>
                <a:ext cx="2014822" cy="1820368"/>
                <a:chOff x="3821626" y="4233309"/>
                <a:chExt cx="2014822" cy="1820368"/>
              </a:xfrm>
            </p:grpSpPr>
            <p:grpSp>
              <p:nvGrpSpPr>
                <p:cNvPr id="102" name="群組 101"/>
                <p:cNvGrpSpPr/>
                <p:nvPr/>
              </p:nvGrpSpPr>
              <p:grpSpPr>
                <a:xfrm>
                  <a:off x="3821626" y="4233309"/>
                  <a:ext cx="2014822" cy="1820368"/>
                  <a:chOff x="1313427" y="4626333"/>
                  <a:chExt cx="2014822" cy="1820368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1313427" y="4626333"/>
                    <a:ext cx="2014822" cy="1287515"/>
                    <a:chOff x="9014186" y="2000262"/>
                    <a:chExt cx="2358039" cy="1640638"/>
                  </a:xfrm>
                </p:grpSpPr>
                <p:sp>
                  <p:nvSpPr>
                    <p:cNvPr id="106" name="文字方塊 105"/>
                    <p:cNvSpPr txBox="1"/>
                    <p:nvPr/>
                  </p:nvSpPr>
                  <p:spPr>
                    <a:xfrm>
                      <a:off x="9553108" y="2000262"/>
                      <a:ext cx="1800694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107" name="文字方塊 106"/>
                    <p:cNvSpPr txBox="1"/>
                    <p:nvPr/>
                  </p:nvSpPr>
                  <p:spPr>
                    <a:xfrm>
                      <a:off x="9571532" y="2590154"/>
                      <a:ext cx="1800693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108" name="群組 107"/>
                    <p:cNvGrpSpPr/>
                    <p:nvPr/>
                  </p:nvGrpSpPr>
                  <p:grpSpPr>
                    <a:xfrm>
                      <a:off x="9014186" y="2019500"/>
                      <a:ext cx="2304694" cy="1621400"/>
                      <a:chOff x="9014186" y="2019500"/>
                      <a:chExt cx="2304694" cy="1621400"/>
                    </a:xfrm>
                  </p:grpSpPr>
                  <p:sp>
                    <p:nvSpPr>
                      <p:cNvPr id="109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110" name="文字方塊 109"/>
                      <p:cNvSpPr txBox="1"/>
                      <p:nvPr/>
                    </p:nvSpPr>
                    <p:spPr>
                      <a:xfrm>
                        <a:off x="9571531" y="3170272"/>
                        <a:ext cx="1747349" cy="470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1819486" y="6077369"/>
                    <a:ext cx="14930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03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3938481" y="6143690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9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89" b="96889" l="4000" r="9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73" y="1798696"/>
            <a:ext cx="1132226" cy="1132226"/>
          </a:xfrm>
          <a:prstGeom prst="rect">
            <a:avLst/>
          </a:prstGeom>
        </p:spPr>
      </p:pic>
      <p:grpSp>
        <p:nvGrpSpPr>
          <p:cNvPr id="75" name="Group 14"/>
          <p:cNvGrpSpPr/>
          <p:nvPr/>
        </p:nvGrpSpPr>
        <p:grpSpPr>
          <a:xfrm>
            <a:off x="2010621" y="1288034"/>
            <a:ext cx="464344" cy="464344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76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77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6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30" grpId="0"/>
      <p:bldP spid="31" grpId="0"/>
      <p:bldP spid="35" grpId="0"/>
      <p:bldP spid="36" grpId="0"/>
      <p:bldP spid="13" grpId="0" animBg="1"/>
      <p:bldP spid="4" grpId="0" animBg="1"/>
      <p:bldP spid="1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1360381"/>
            <a:ext cx="1219199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1263" y="1361245"/>
            <a:ext cx="4807527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499295"/>
            <a:ext cx="6066701" cy="59522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9181" y="4425705"/>
            <a:ext cx="12201179" cy="90140"/>
            <a:chOff x="-9181" y="4425705"/>
            <a:chExt cx="12201179" cy="9014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 flipV="1">
              <a:off x="-9181" y="4425705"/>
              <a:ext cx="2391337" cy="9013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2382156" y="4425705"/>
              <a:ext cx="2391337" cy="9014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773493" y="4425705"/>
              <a:ext cx="2391337" cy="901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7161771" y="4425705"/>
              <a:ext cx="2391337" cy="9014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3" t="28351" r="12462" b="18056"/>
          <a:stretch/>
        </p:blipFill>
        <p:spPr>
          <a:xfrm>
            <a:off x="242725" y="1254919"/>
            <a:ext cx="9100688" cy="311168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26888" r="10214" b="4323"/>
          <a:stretch/>
        </p:blipFill>
        <p:spPr>
          <a:xfrm>
            <a:off x="242725" y="2458531"/>
            <a:ext cx="9459033" cy="40397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9" t="28150" r="11791" b="12182"/>
          <a:stretch/>
        </p:blipFill>
        <p:spPr>
          <a:xfrm>
            <a:off x="2773989" y="1906433"/>
            <a:ext cx="9279305" cy="350447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46419" r="11758" b="4688"/>
          <a:stretch/>
        </p:blipFill>
        <p:spPr>
          <a:xfrm>
            <a:off x="2814873" y="4795128"/>
            <a:ext cx="9307773" cy="16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690660" y="34279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63"/>
          <p:cNvSpPr txBox="1"/>
          <p:nvPr/>
        </p:nvSpPr>
        <p:spPr>
          <a:xfrm>
            <a:off x="1485474" y="3752013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4047674" y="3371613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TextBox 63"/>
          <p:cNvSpPr txBox="1"/>
          <p:nvPr/>
        </p:nvSpPr>
        <p:spPr>
          <a:xfrm>
            <a:off x="3559637" y="3701822"/>
            <a:ext cx="233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Star Walk 2 Free</a:t>
            </a:r>
            <a:endParaRPr lang="id-ID" sz="24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6668011" y="3426599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(IOS)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TextBox 63"/>
          <p:cNvSpPr txBox="1"/>
          <p:nvPr/>
        </p:nvSpPr>
        <p:spPr>
          <a:xfrm>
            <a:off x="6955438" y="3765686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9170225" y="34265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虛擬星象儀軟體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63"/>
          <p:cNvSpPr txBox="1"/>
          <p:nvPr/>
        </p:nvSpPr>
        <p:spPr>
          <a:xfrm>
            <a:off x="9438527" y="3767822"/>
            <a:ext cx="1077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58832" y="157212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5722" y="1950135"/>
            <a:ext cx="1727589" cy="1096277"/>
          </a:xfrm>
          <a:prstGeom prst="ellipse">
            <a:avLst/>
          </a:prstGeom>
          <a:noFill/>
          <a:ln w="5715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77733" y="159858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0" b="95322" l="0" r="98644">
                        <a14:foregroundMark x1="60678" y1="47368" x2="60678" y2="47368"/>
                        <a14:foregroundMark x1="58983" y1="59649" x2="58983" y2="59649"/>
                        <a14:foregroundMark x1="50847" y1="74269" x2="50847" y2="74269"/>
                        <a14:foregroundMark x1="47458" y1="64912" x2="47458" y2="64912"/>
                        <a14:foregroundMark x1="40000" y1="45029" x2="40000" y2="45029"/>
                        <a14:foregroundMark x1="41356" y1="35673" x2="41356" y2="35673"/>
                        <a14:foregroundMark x1="46102" y1="32749" x2="46102" y2="32749"/>
                        <a14:foregroundMark x1="49153" y1="34503" x2="49153" y2="34503"/>
                        <a14:foregroundMark x1="50508" y1="34503" x2="50508" y2="34503"/>
                        <a14:foregroundMark x1="50847" y1="25146" x2="50847" y2="25146"/>
                        <a14:foregroundMark x1="46102" y1="28655" x2="46102" y2="28655"/>
                        <a14:foregroundMark x1="46102" y1="29240" x2="46102" y2="29240"/>
                        <a14:foregroundMark x1="9153" y1="47368" x2="9153" y2="47368"/>
                        <a14:foregroundMark x1="13559" y1="47368" x2="15254" y2="47368"/>
                        <a14:foregroundMark x1="17627" y1="47368" x2="17627" y2="47368"/>
                        <a14:foregroundMark x1="18305" y1="47368" x2="20678" y2="47368"/>
                        <a14:foregroundMark x1="22034" y1="47368" x2="22034" y2="47368"/>
                        <a14:foregroundMark x1="22034" y1="47368" x2="22034" y2="47368"/>
                        <a14:foregroundMark x1="23729" y1="50292" x2="23729" y2="50292"/>
                        <a14:foregroundMark x1="27458" y1="54386" x2="27458" y2="54386"/>
                        <a14:foregroundMark x1="28475" y1="54386" x2="28475" y2="54386"/>
                        <a14:foregroundMark x1="29831" y1="54386" x2="29831" y2="54386"/>
                        <a14:foregroundMark x1="32203" y1="54386" x2="34576" y2="54386"/>
                        <a14:foregroundMark x1="34576" y1="54386" x2="36610" y2="54386"/>
                        <a14:foregroundMark x1="36610" y1="53801" x2="38305" y2="53801"/>
                        <a14:foregroundMark x1="38305" y1="52632" x2="40000" y2="52632"/>
                        <a14:foregroundMark x1="40678" y1="51462" x2="40678" y2="51462"/>
                        <a14:foregroundMark x1="47458" y1="51462" x2="47458" y2="51462"/>
                        <a14:foregroundMark x1="51525" y1="51462" x2="51525" y2="51462"/>
                        <a14:foregroundMark x1="53898" y1="51462" x2="56271" y2="51462"/>
                        <a14:foregroundMark x1="56271" y1="51462" x2="56271" y2="51462"/>
                        <a14:foregroundMark x1="56949" y1="51462" x2="60000" y2="52632"/>
                        <a14:foregroundMark x1="61356" y1="52632" x2="63729" y2="52632"/>
                        <a14:foregroundMark x1="63729" y1="52632" x2="66780" y2="52632"/>
                        <a14:foregroundMark x1="66780" y1="52632" x2="66780" y2="52632"/>
                        <a14:foregroundMark x1="67797" y1="52632" x2="70847" y2="53801"/>
                        <a14:foregroundMark x1="70847" y1="53801" x2="70847" y2="53801"/>
                        <a14:foregroundMark x1="76949" y1="53801" x2="79322" y2="56725"/>
                        <a14:foregroundMark x1="80000" y1="56725" x2="80000" y2="56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2" y="1960907"/>
            <a:ext cx="1737644" cy="104170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283162" y="4160477"/>
            <a:ext cx="2029377" cy="1820369"/>
            <a:chOff x="1298869" y="4626332"/>
            <a:chExt cx="2029377" cy="1820369"/>
          </a:xfrm>
        </p:grpSpPr>
        <p:grpSp>
          <p:nvGrpSpPr>
            <p:cNvPr id="27" name="群組 26"/>
            <p:cNvGrpSpPr/>
            <p:nvPr/>
          </p:nvGrpSpPr>
          <p:grpSpPr>
            <a:xfrm>
              <a:off x="1298869" y="4626332"/>
              <a:ext cx="2029377" cy="1287515"/>
              <a:chOff x="8997151" y="2000261"/>
              <a:chExt cx="2375074" cy="1640639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047745" y="2000261"/>
                <a:ext cx="2306056" cy="470629"/>
                <a:chOff x="9047745" y="2000261"/>
                <a:chExt cx="2306056" cy="470629"/>
              </a:xfrm>
            </p:grpSpPr>
            <p:sp>
              <p:nvSpPr>
                <p:cNvPr id="42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9553108" y="2000261"/>
                  <a:ext cx="1800693" cy="47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地點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9066169" y="2590154"/>
                <a:ext cx="2306056" cy="470627"/>
                <a:chOff x="9047745" y="2000260"/>
                <a:chExt cx="2306056" cy="470627"/>
              </a:xfrm>
            </p:grpSpPr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9553108" y="2000260"/>
                  <a:ext cx="1800693" cy="470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天氣資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料</a:t>
                  </a: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8997151" y="3146926"/>
                <a:ext cx="2321730" cy="493974"/>
                <a:chOff x="8997151" y="3146926"/>
                <a:chExt cx="2321730" cy="493974"/>
              </a:xfrm>
            </p:grpSpPr>
            <p:sp>
              <p:nvSpPr>
                <p:cNvPr id="37" name="AutoShape 17"/>
                <p:cNvSpPr>
                  <a:spLocks/>
                </p:cNvSpPr>
                <p:nvPr/>
              </p:nvSpPr>
              <p:spPr bwMode="auto">
                <a:xfrm>
                  <a:off x="8997151" y="3146926"/>
                  <a:ext cx="464344" cy="450850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9571533" y="3170272"/>
                  <a:ext cx="1747348" cy="47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交通方式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1328707" y="6059048"/>
              <a:ext cx="1983797" cy="387653"/>
              <a:chOff x="1451269" y="5678595"/>
              <a:chExt cx="1983797" cy="387653"/>
            </a:xfrm>
          </p:grpSpPr>
          <p:sp>
            <p:nvSpPr>
              <p:cNvPr id="44" name="AutoShape 17"/>
              <p:cNvSpPr>
                <a:spLocks/>
              </p:cNvSpPr>
              <p:nvPr/>
            </p:nvSpPr>
            <p:spPr bwMode="auto">
              <a:xfrm>
                <a:off x="1451269" y="567859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1942048" y="5696916"/>
                <a:ext cx="149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星座知識</a:t>
                </a:r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3999823" y="1623769"/>
            <a:ext cx="1584943" cy="1598265"/>
          </a:xfrm>
          <a:prstGeom prst="ellipse">
            <a:avLst/>
          </a:prstGeom>
          <a:noFill/>
          <a:ln w="571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895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4" y="1641659"/>
            <a:ext cx="2952750" cy="155257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825719" y="4305395"/>
            <a:ext cx="2028501" cy="1952531"/>
            <a:chOff x="4009065" y="4310095"/>
            <a:chExt cx="2028501" cy="1818451"/>
          </a:xfrm>
        </p:grpSpPr>
        <p:grpSp>
          <p:nvGrpSpPr>
            <p:cNvPr id="10" name="群組 9"/>
            <p:cNvGrpSpPr/>
            <p:nvPr/>
          </p:nvGrpSpPr>
          <p:grpSpPr>
            <a:xfrm>
              <a:off x="4022744" y="4310095"/>
              <a:ext cx="2014822" cy="1818451"/>
              <a:chOff x="3856665" y="4616943"/>
              <a:chExt cx="2014822" cy="1818451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3856665" y="4616943"/>
                <a:ext cx="2014822" cy="1818451"/>
                <a:chOff x="3821626" y="4233308"/>
                <a:chExt cx="2014822" cy="1818451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3821626" y="4233308"/>
                  <a:ext cx="2014822" cy="1818451"/>
                  <a:chOff x="1313427" y="4626332"/>
                  <a:chExt cx="2014822" cy="1818451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1313427" y="4626332"/>
                    <a:ext cx="2014822" cy="1348145"/>
                    <a:chOff x="9014186" y="2000262"/>
                    <a:chExt cx="2358039" cy="1717898"/>
                  </a:xfrm>
                </p:grpSpPr>
                <p:sp>
                  <p:nvSpPr>
                    <p:cNvPr id="60" name="文字方塊 59"/>
                    <p:cNvSpPr txBox="1"/>
                    <p:nvPr/>
                  </p:nvSpPr>
                  <p:spPr>
                    <a:xfrm>
                      <a:off x="9553108" y="2000262"/>
                      <a:ext cx="1800694" cy="54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58" name="文字方塊 57"/>
                    <p:cNvSpPr txBox="1"/>
                    <p:nvPr/>
                  </p:nvSpPr>
                  <p:spPr>
                    <a:xfrm>
                      <a:off x="9571532" y="2590154"/>
                      <a:ext cx="1800693" cy="54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54" name="群組 53"/>
                    <p:cNvGrpSpPr/>
                    <p:nvPr/>
                  </p:nvGrpSpPr>
                  <p:grpSpPr>
                    <a:xfrm>
                      <a:off x="9014186" y="2019500"/>
                      <a:ext cx="2304694" cy="1698660"/>
                      <a:chOff x="9014186" y="2019500"/>
                      <a:chExt cx="2304694" cy="1698660"/>
                    </a:xfrm>
                  </p:grpSpPr>
                  <p:sp>
                    <p:nvSpPr>
                      <p:cNvPr id="55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56" name="文字方塊 55"/>
                      <p:cNvSpPr txBox="1"/>
                      <p:nvPr/>
                    </p:nvSpPr>
                    <p:spPr>
                      <a:xfrm>
                        <a:off x="9571531" y="3170273"/>
                        <a:ext cx="1747349" cy="547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sz="2400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1768811" y="6014820"/>
                    <a:ext cx="1493018" cy="4299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sz="2400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92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>
                <a:off x="3887806" y="6081141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4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734527" y="4148846"/>
            <a:ext cx="2029377" cy="1832000"/>
            <a:chOff x="6713206" y="4600524"/>
            <a:chExt cx="2029377" cy="1832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713206" y="4600524"/>
              <a:ext cx="2029377" cy="1832000"/>
              <a:chOff x="6695973" y="4464355"/>
              <a:chExt cx="2029377" cy="1832000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695973" y="4475986"/>
                <a:ext cx="2029377" cy="1820369"/>
                <a:chOff x="1298869" y="4626332"/>
                <a:chExt cx="2029377" cy="1820369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1298869" y="4626332"/>
                  <a:ext cx="2029377" cy="1287515"/>
                  <a:chOff x="8997151" y="2000261"/>
                  <a:chExt cx="2375074" cy="1640639"/>
                </a:xfrm>
              </p:grpSpPr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9553108" y="2000261"/>
                    <a:ext cx="1800693" cy="470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地點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9066169" y="2590154"/>
                    <a:ext cx="2306056" cy="470627"/>
                    <a:chOff x="9047745" y="2000260"/>
                    <a:chExt cx="2306056" cy="470627"/>
                  </a:xfrm>
                </p:grpSpPr>
                <p:sp>
                  <p:nvSpPr>
                    <p:cNvPr id="7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047745" y="2075807"/>
                      <a:ext cx="272838" cy="218238"/>
                    </a:xfrm>
                    <a:custGeom>
                      <a:avLst/>
                      <a:gdLst>
                        <a:gd name="T0" fmla="*/ 103 w 274"/>
                        <a:gd name="T1" fmla="*/ 284 h 284"/>
                        <a:gd name="T2" fmla="*/ 80 w 274"/>
                        <a:gd name="T3" fmla="*/ 273 h 284"/>
                        <a:gd name="T4" fmla="*/ 9 w 274"/>
                        <a:gd name="T5" fmla="*/ 178 h 284"/>
                        <a:gd name="T6" fmla="*/ 14 w 274"/>
                        <a:gd name="T7" fmla="*/ 139 h 284"/>
                        <a:gd name="T8" fmla="*/ 53 w 274"/>
                        <a:gd name="T9" fmla="*/ 145 h 284"/>
                        <a:gd name="T10" fmla="*/ 100 w 274"/>
                        <a:gd name="T11" fmla="*/ 207 h 284"/>
                        <a:gd name="T12" fmla="*/ 219 w 274"/>
                        <a:gd name="T13" fmla="*/ 17 h 284"/>
                        <a:gd name="T14" fmla="*/ 257 w 274"/>
                        <a:gd name="T15" fmla="*/ 8 h 284"/>
                        <a:gd name="T16" fmla="*/ 266 w 274"/>
                        <a:gd name="T17" fmla="*/ 47 h 284"/>
                        <a:gd name="T18" fmla="*/ 126 w 274"/>
                        <a:gd name="T19" fmla="*/ 271 h 284"/>
                        <a:gd name="T20" fmla="*/ 104 w 274"/>
                        <a:gd name="T21" fmla="*/ 284 h 284"/>
                        <a:gd name="T22" fmla="*/ 103 w 274"/>
                        <a:gd name="T23" fmla="*/ 284 h 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74" h="284">
                          <a:moveTo>
                            <a:pt x="103" y="284"/>
                          </a:moveTo>
                          <a:cubicBezTo>
                            <a:pt x="94" y="284"/>
                            <a:pt x="86" y="280"/>
                            <a:pt x="80" y="273"/>
                          </a:cubicBezTo>
                          <a:cubicBezTo>
                            <a:pt x="9" y="178"/>
                            <a:pt x="9" y="178"/>
                            <a:pt x="9" y="178"/>
                          </a:cubicBezTo>
                          <a:cubicBezTo>
                            <a:pt x="0" y="166"/>
                            <a:pt x="2" y="149"/>
                            <a:pt x="14" y="139"/>
                          </a:cubicBezTo>
                          <a:cubicBezTo>
                            <a:pt x="27" y="130"/>
                            <a:pt x="44" y="133"/>
                            <a:pt x="53" y="145"/>
                          </a:cubicBezTo>
                          <a:cubicBezTo>
                            <a:pt x="100" y="207"/>
                            <a:pt x="100" y="207"/>
                            <a:pt x="100" y="207"/>
                          </a:cubicBezTo>
                          <a:cubicBezTo>
                            <a:pt x="219" y="17"/>
                            <a:pt x="219" y="17"/>
                            <a:pt x="219" y="17"/>
                          </a:cubicBezTo>
                          <a:cubicBezTo>
                            <a:pt x="227" y="4"/>
                            <a:pt x="244" y="0"/>
                            <a:pt x="257" y="8"/>
                          </a:cubicBezTo>
                          <a:cubicBezTo>
                            <a:pt x="270" y="16"/>
                            <a:pt x="274" y="33"/>
                            <a:pt x="266" y="47"/>
                          </a:cubicBezTo>
                          <a:cubicBezTo>
                            <a:pt x="126" y="271"/>
                            <a:pt x="126" y="271"/>
                            <a:pt x="126" y="271"/>
                          </a:cubicBezTo>
                          <a:cubicBezTo>
                            <a:pt x="121" y="279"/>
                            <a:pt x="113" y="283"/>
                            <a:pt x="104" y="284"/>
                          </a:cubicBezTo>
                          <a:cubicBezTo>
                            <a:pt x="104" y="284"/>
                            <a:pt x="103" y="284"/>
                            <a:pt x="103" y="284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72" name="文字方塊 71"/>
                    <p:cNvSpPr txBox="1"/>
                    <p:nvPr/>
                  </p:nvSpPr>
                  <p:spPr>
                    <a:xfrm>
                      <a:off x="9553108" y="2000260"/>
                      <a:ext cx="1800693" cy="470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</p:grp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8997151" y="3146926"/>
                    <a:ext cx="2321730" cy="493974"/>
                    <a:chOff x="8997151" y="3146926"/>
                    <a:chExt cx="2321730" cy="493974"/>
                  </a:xfrm>
                </p:grpSpPr>
                <p:sp>
                  <p:nvSpPr>
                    <p:cNvPr id="69" name="AutoShape 17"/>
                    <p:cNvSpPr>
                      <a:spLocks/>
                    </p:cNvSpPr>
                    <p:nvPr/>
                  </p:nvSpPr>
                  <p:spPr bwMode="auto">
                    <a:xfrm>
                      <a:off x="8997151" y="3146926"/>
                      <a:ext cx="464344" cy="450850"/>
                    </a:xfrm>
                    <a:custGeom>
                      <a:avLst/>
                      <a:gdLst>
                        <a:gd name="T0" fmla="*/ 10473 w 20946"/>
                        <a:gd name="T1" fmla="*/ 10800 h 21600"/>
                        <a:gd name="T2" fmla="*/ 10473 w 20946"/>
                        <a:gd name="T3" fmla="*/ 10800 h 21600"/>
                        <a:gd name="T4" fmla="*/ 10473 w 20946"/>
                        <a:gd name="T5" fmla="*/ 10800 h 21600"/>
                        <a:gd name="T6" fmla="*/ 10473 w 20946"/>
                        <a:gd name="T7" fmla="*/ 10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46" h="21600">
                          <a:moveTo>
                            <a:pt x="18509" y="15329"/>
                          </a:moveTo>
                          <a:lnTo>
                            <a:pt x="11782" y="15329"/>
                          </a:lnTo>
                          <a:cubicBezTo>
                            <a:pt x="10699" y="15329"/>
                            <a:pt x="9818" y="14391"/>
                            <a:pt x="9818" y="13238"/>
                          </a:cubicBezTo>
                          <a:cubicBezTo>
                            <a:pt x="9818" y="12086"/>
                            <a:pt x="10699" y="11148"/>
                            <a:pt x="11782" y="11148"/>
                          </a:cubicBezTo>
                          <a:lnTo>
                            <a:pt x="17673" y="11148"/>
                          </a:lnTo>
                          <a:cubicBezTo>
                            <a:pt x="18077" y="11142"/>
                            <a:pt x="18477" y="10934"/>
                            <a:pt x="18721" y="10588"/>
                          </a:cubicBezTo>
                          <a:cubicBezTo>
                            <a:pt x="18789" y="10491"/>
                            <a:pt x="18842" y="10381"/>
                            <a:pt x="18885" y="10267"/>
                          </a:cubicBezTo>
                          <a:cubicBezTo>
                            <a:pt x="18890" y="10251"/>
                            <a:pt x="18901" y="10239"/>
                            <a:pt x="18906" y="10224"/>
                          </a:cubicBezTo>
                          <a:cubicBezTo>
                            <a:pt x="19377" y="10880"/>
                            <a:pt x="19636" y="11686"/>
                            <a:pt x="19636" y="12541"/>
                          </a:cubicBezTo>
                          <a:cubicBezTo>
                            <a:pt x="19636" y="13613"/>
                            <a:pt x="19230" y="14607"/>
                            <a:pt x="18509" y="15329"/>
                          </a:cubicBezTo>
                          <a:moveTo>
                            <a:pt x="17673" y="17767"/>
                          </a:moveTo>
                          <a:cubicBezTo>
                            <a:pt x="17673" y="19114"/>
                            <a:pt x="16647" y="20206"/>
                            <a:pt x="15382" y="20206"/>
                          </a:cubicBezTo>
                          <a:lnTo>
                            <a:pt x="3600" y="20206"/>
                          </a:lnTo>
                          <a:cubicBezTo>
                            <a:pt x="2334" y="20206"/>
                            <a:pt x="1309" y="19114"/>
                            <a:pt x="1309" y="17767"/>
                          </a:cubicBezTo>
                          <a:lnTo>
                            <a:pt x="1309" y="6786"/>
                          </a:lnTo>
                          <a:cubicBezTo>
                            <a:pt x="1931" y="7334"/>
                            <a:pt x="2730" y="7664"/>
                            <a:pt x="3600" y="7664"/>
                          </a:cubicBezTo>
                          <a:lnTo>
                            <a:pt x="14400" y="7664"/>
                          </a:lnTo>
                          <a:lnTo>
                            <a:pt x="17018" y="7664"/>
                          </a:lnTo>
                          <a:cubicBezTo>
                            <a:pt x="17379" y="7664"/>
                            <a:pt x="17673" y="7976"/>
                            <a:pt x="17673" y="8361"/>
                          </a:cubicBezTo>
                          <a:lnTo>
                            <a:pt x="17673" y="9754"/>
                          </a:lnTo>
                          <a:lnTo>
                            <a:pt x="11782" y="9754"/>
                          </a:lnTo>
                          <a:cubicBezTo>
                            <a:pt x="9974" y="9754"/>
                            <a:pt x="8509" y="11314"/>
                            <a:pt x="8509" y="13238"/>
                          </a:cubicBezTo>
                          <a:cubicBezTo>
                            <a:pt x="8509" y="15163"/>
                            <a:pt x="9974" y="16722"/>
                            <a:pt x="11782" y="16722"/>
                          </a:cubicBezTo>
                          <a:lnTo>
                            <a:pt x="17673" y="16722"/>
                          </a:lnTo>
                          <a:cubicBezTo>
                            <a:pt x="17673" y="16722"/>
                            <a:pt x="17673" y="17767"/>
                            <a:pt x="17673" y="17767"/>
                          </a:cubicBezTo>
                          <a:close/>
                          <a:moveTo>
                            <a:pt x="16363" y="5574"/>
                          </a:moveTo>
                          <a:lnTo>
                            <a:pt x="16363" y="6270"/>
                          </a:lnTo>
                          <a:lnTo>
                            <a:pt x="14400" y="6270"/>
                          </a:lnTo>
                          <a:lnTo>
                            <a:pt x="3600" y="6270"/>
                          </a:lnTo>
                          <a:cubicBezTo>
                            <a:pt x="3246" y="6270"/>
                            <a:pt x="2916" y="6179"/>
                            <a:pt x="2617" y="6027"/>
                          </a:cubicBezTo>
                          <a:lnTo>
                            <a:pt x="2617" y="5574"/>
                          </a:lnTo>
                          <a:cubicBezTo>
                            <a:pt x="2617" y="5574"/>
                            <a:pt x="16363" y="5574"/>
                            <a:pt x="16363" y="5574"/>
                          </a:cubicBezTo>
                          <a:close/>
                          <a:moveTo>
                            <a:pt x="16363" y="4877"/>
                          </a:moveTo>
                          <a:lnTo>
                            <a:pt x="2617" y="4877"/>
                          </a:lnTo>
                          <a:lnTo>
                            <a:pt x="2617" y="4180"/>
                          </a:lnTo>
                          <a:lnTo>
                            <a:pt x="16363" y="4180"/>
                          </a:lnTo>
                          <a:cubicBezTo>
                            <a:pt x="16363" y="4180"/>
                            <a:pt x="16363" y="4877"/>
                            <a:pt x="16363" y="4877"/>
                          </a:cubicBezTo>
                          <a:close/>
                          <a:moveTo>
                            <a:pt x="16363" y="3483"/>
                          </a:moveTo>
                          <a:lnTo>
                            <a:pt x="2617" y="3483"/>
                          </a:lnTo>
                          <a:lnTo>
                            <a:pt x="2617" y="2787"/>
                          </a:lnTo>
                          <a:lnTo>
                            <a:pt x="16363" y="2787"/>
                          </a:lnTo>
                          <a:cubicBezTo>
                            <a:pt x="16363" y="2787"/>
                            <a:pt x="16363" y="3483"/>
                            <a:pt x="16363" y="3483"/>
                          </a:cubicBezTo>
                          <a:close/>
                          <a:moveTo>
                            <a:pt x="3600" y="1393"/>
                          </a:moveTo>
                          <a:lnTo>
                            <a:pt x="14400" y="1393"/>
                          </a:lnTo>
                          <a:lnTo>
                            <a:pt x="17018" y="1393"/>
                          </a:lnTo>
                          <a:cubicBezTo>
                            <a:pt x="17379" y="1393"/>
                            <a:pt x="17673" y="1705"/>
                            <a:pt x="17673" y="2090"/>
                          </a:cubicBezTo>
                          <a:lnTo>
                            <a:pt x="17673" y="3832"/>
                          </a:lnTo>
                          <a:lnTo>
                            <a:pt x="17673" y="4180"/>
                          </a:lnTo>
                          <a:lnTo>
                            <a:pt x="17673" y="6398"/>
                          </a:lnTo>
                          <a:cubicBezTo>
                            <a:pt x="17466" y="6321"/>
                            <a:pt x="17249" y="6270"/>
                            <a:pt x="17018" y="6270"/>
                          </a:cubicBezTo>
                          <a:lnTo>
                            <a:pt x="17018" y="5574"/>
                          </a:lnTo>
                          <a:lnTo>
                            <a:pt x="17018" y="4180"/>
                          </a:lnTo>
                          <a:lnTo>
                            <a:pt x="17018" y="2787"/>
                          </a:lnTo>
                          <a:cubicBezTo>
                            <a:pt x="17018" y="2401"/>
                            <a:pt x="16724" y="2090"/>
                            <a:pt x="16363" y="2090"/>
                          </a:cubicBezTo>
                          <a:lnTo>
                            <a:pt x="2617" y="2090"/>
                          </a:lnTo>
                          <a:cubicBezTo>
                            <a:pt x="2256" y="2090"/>
                            <a:pt x="1963" y="2401"/>
                            <a:pt x="1963" y="2787"/>
                          </a:cubicBezTo>
                          <a:lnTo>
                            <a:pt x="1963" y="4180"/>
                          </a:lnTo>
                          <a:lnTo>
                            <a:pt x="1963" y="5534"/>
                          </a:lnTo>
                          <a:cubicBezTo>
                            <a:pt x="1559" y="5094"/>
                            <a:pt x="1309" y="4495"/>
                            <a:pt x="1309" y="3832"/>
                          </a:cubicBezTo>
                          <a:cubicBezTo>
                            <a:pt x="1309" y="2485"/>
                            <a:pt x="2334" y="1393"/>
                            <a:pt x="3600" y="1393"/>
                          </a:cubicBezTo>
                          <a:moveTo>
                            <a:pt x="18983" y="8361"/>
                          </a:moveTo>
                          <a:lnTo>
                            <a:pt x="18982" y="8361"/>
                          </a:lnTo>
                          <a:lnTo>
                            <a:pt x="18982" y="4180"/>
                          </a:lnTo>
                          <a:lnTo>
                            <a:pt x="18982" y="3832"/>
                          </a:lnTo>
                          <a:lnTo>
                            <a:pt x="18982" y="2090"/>
                          </a:lnTo>
                          <a:cubicBezTo>
                            <a:pt x="18982" y="935"/>
                            <a:pt x="18102" y="0"/>
                            <a:pt x="17018" y="0"/>
                          </a:cubicBezTo>
                          <a:lnTo>
                            <a:pt x="14400" y="0"/>
                          </a:lnTo>
                          <a:lnTo>
                            <a:pt x="3600" y="0"/>
                          </a:lnTo>
                          <a:cubicBezTo>
                            <a:pt x="1614" y="0"/>
                            <a:pt x="0" y="1719"/>
                            <a:pt x="0" y="3832"/>
                          </a:cubicBezTo>
                          <a:lnTo>
                            <a:pt x="0" y="17767"/>
                          </a:lnTo>
                          <a:cubicBezTo>
                            <a:pt x="0" y="19880"/>
                            <a:pt x="1614" y="21600"/>
                            <a:pt x="3600" y="21600"/>
                          </a:cubicBezTo>
                          <a:lnTo>
                            <a:pt x="15382" y="21600"/>
                          </a:lnTo>
                          <a:cubicBezTo>
                            <a:pt x="17366" y="21600"/>
                            <a:pt x="18982" y="19880"/>
                            <a:pt x="18982" y="17767"/>
                          </a:cubicBezTo>
                          <a:lnTo>
                            <a:pt x="18982" y="16722"/>
                          </a:lnTo>
                          <a:lnTo>
                            <a:pt x="18983" y="16722"/>
                          </a:lnTo>
                          <a:cubicBezTo>
                            <a:pt x="21600" y="14631"/>
                            <a:pt x="21600" y="10452"/>
                            <a:pt x="18983" y="8361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12700" cap="flat" cmpd="sng">
                          <a:solidFill>
                            <a:srgbClr val="000000"/>
                          </a:solidFill>
                          <a:prstDash val="solid"/>
                          <a:miter lim="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9050" tIns="19050" rIns="19050" bIns="19050" anchor="ctr"/>
                    <a:lstStyle/>
                    <a:p>
                      <a:pPr algn="ctr" defTabSz="22860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Gill Sans" charset="0"/>
                      </a:endParaRPr>
                    </a:p>
                  </p:txBody>
                </p:sp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9571533" y="3170272"/>
                      <a:ext cx="1747348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交通方式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sp>
              <p:nvSpPr>
                <p:cNvPr id="65" name="文字方塊 64"/>
                <p:cNvSpPr txBox="1"/>
                <p:nvPr/>
              </p:nvSpPr>
              <p:spPr>
                <a:xfrm>
                  <a:off x="1819486" y="6077369"/>
                  <a:ext cx="1493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星座知識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95" name="AutoShape 17"/>
              <p:cNvSpPr>
                <a:spLocks/>
              </p:cNvSpPr>
              <p:nvPr/>
            </p:nvSpPr>
            <p:spPr bwMode="auto">
              <a:xfrm>
                <a:off x="6725811" y="446435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797025" y="6125089"/>
              <a:ext cx="233126" cy="17126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87" y1="53988" x2="48387" y2="53988"/>
                        <a14:foregroundMark x1="46129" y1="45399" x2="46129" y2="45399"/>
                        <a14:foregroundMark x1="53226" y1="44785" x2="53226" y2="44785"/>
                        <a14:foregroundMark x1="45161" y1="61963" x2="45161" y2="61963"/>
                        <a14:foregroundMark x1="52258" y1="65644" x2="52258" y2="6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10" y="1587215"/>
            <a:ext cx="2952750" cy="1552575"/>
          </a:xfrm>
          <a:prstGeom prst="rect">
            <a:avLst/>
          </a:prstGeom>
        </p:spPr>
      </p:pic>
      <p:grpSp>
        <p:nvGrpSpPr>
          <p:cNvPr id="97" name="群組 96"/>
          <p:cNvGrpSpPr/>
          <p:nvPr/>
        </p:nvGrpSpPr>
        <p:grpSpPr>
          <a:xfrm>
            <a:off x="9276257" y="4146665"/>
            <a:ext cx="2028501" cy="1820368"/>
            <a:chOff x="4009065" y="4310096"/>
            <a:chExt cx="2028501" cy="1820368"/>
          </a:xfrm>
        </p:grpSpPr>
        <p:grpSp>
          <p:nvGrpSpPr>
            <p:cNvPr id="98" name="群組 97"/>
            <p:cNvGrpSpPr/>
            <p:nvPr/>
          </p:nvGrpSpPr>
          <p:grpSpPr>
            <a:xfrm>
              <a:off x="4022744" y="4310096"/>
              <a:ext cx="2014822" cy="1820368"/>
              <a:chOff x="3856665" y="4616944"/>
              <a:chExt cx="2014822" cy="1820368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3856665" y="4616944"/>
                <a:ext cx="2014822" cy="1820368"/>
                <a:chOff x="3821626" y="4233309"/>
                <a:chExt cx="2014822" cy="1820368"/>
              </a:xfrm>
            </p:grpSpPr>
            <p:grpSp>
              <p:nvGrpSpPr>
                <p:cNvPr id="102" name="群組 101"/>
                <p:cNvGrpSpPr/>
                <p:nvPr/>
              </p:nvGrpSpPr>
              <p:grpSpPr>
                <a:xfrm>
                  <a:off x="3821626" y="4233309"/>
                  <a:ext cx="2014822" cy="1820368"/>
                  <a:chOff x="1313427" y="4626333"/>
                  <a:chExt cx="2014822" cy="1820368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1313427" y="4626333"/>
                    <a:ext cx="2014822" cy="1287515"/>
                    <a:chOff x="9014186" y="2000262"/>
                    <a:chExt cx="2358039" cy="1640638"/>
                  </a:xfrm>
                </p:grpSpPr>
                <p:sp>
                  <p:nvSpPr>
                    <p:cNvPr id="106" name="文字方塊 105"/>
                    <p:cNvSpPr txBox="1"/>
                    <p:nvPr/>
                  </p:nvSpPr>
                  <p:spPr>
                    <a:xfrm>
                      <a:off x="9553108" y="2000262"/>
                      <a:ext cx="1800694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107" name="文字方塊 106"/>
                    <p:cNvSpPr txBox="1"/>
                    <p:nvPr/>
                  </p:nvSpPr>
                  <p:spPr>
                    <a:xfrm>
                      <a:off x="9571532" y="2590154"/>
                      <a:ext cx="1800693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108" name="群組 107"/>
                    <p:cNvGrpSpPr/>
                    <p:nvPr/>
                  </p:nvGrpSpPr>
                  <p:grpSpPr>
                    <a:xfrm>
                      <a:off x="9014186" y="2019500"/>
                      <a:ext cx="2304694" cy="1621400"/>
                      <a:chOff x="9014186" y="2019500"/>
                      <a:chExt cx="2304694" cy="1621400"/>
                    </a:xfrm>
                  </p:grpSpPr>
                  <p:sp>
                    <p:nvSpPr>
                      <p:cNvPr id="109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110" name="文字方塊 109"/>
                      <p:cNvSpPr txBox="1"/>
                      <p:nvPr/>
                    </p:nvSpPr>
                    <p:spPr>
                      <a:xfrm>
                        <a:off x="9571531" y="3170272"/>
                        <a:ext cx="1747349" cy="470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1819486" y="6077369"/>
                    <a:ext cx="14930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03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3938481" y="6143690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9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89" b="96889" l="4000" r="9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73" y="1798696"/>
            <a:ext cx="1132226" cy="1132226"/>
          </a:xfrm>
          <a:prstGeom prst="rect">
            <a:avLst/>
          </a:prstGeom>
        </p:spPr>
      </p:pic>
      <p:grpSp>
        <p:nvGrpSpPr>
          <p:cNvPr id="75" name="Group 14"/>
          <p:cNvGrpSpPr/>
          <p:nvPr/>
        </p:nvGrpSpPr>
        <p:grpSpPr>
          <a:xfrm>
            <a:off x="4577145" y="1098279"/>
            <a:ext cx="464344" cy="464344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76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77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8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30" grpId="0"/>
      <p:bldP spid="31" grpId="0"/>
      <p:bldP spid="35" grpId="0"/>
      <p:bldP spid="36" grpId="0"/>
      <p:bldP spid="13" grpId="0" animBg="1"/>
      <p:bldP spid="4" grpId="0" animBg="1"/>
      <p:bldP spid="1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8850</TotalTime>
  <Words>565</Words>
  <Application>Microsoft Office PowerPoint</Application>
  <PresentationFormat>寬螢幕</PresentationFormat>
  <Paragraphs>201</Paragraphs>
  <Slides>27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Gill Sans</vt:lpstr>
      <vt:lpstr>Source Sans Pro</vt:lpstr>
      <vt:lpstr>Source Sans Pro Light</vt:lpstr>
      <vt:lpstr>微軟正黑體</vt:lpstr>
      <vt:lpstr>新細明體</vt:lpstr>
      <vt:lpstr>Arial</vt:lpstr>
      <vt:lpstr>Calibri</vt:lpstr>
      <vt:lpstr>Times New Roman</vt:lpstr>
      <vt:lpstr>Wingdings</vt:lpstr>
      <vt:lpstr>Office Theme</vt:lpstr>
      <vt:lpstr>PowerPoint 簡報</vt:lpstr>
      <vt:lpstr>What’ll We do</vt:lpstr>
      <vt:lpstr>PowerPoint 簡報</vt:lpstr>
      <vt:lpstr>PowerPoint 簡報</vt:lpstr>
      <vt:lpstr>PowerPoint 簡報</vt:lpstr>
      <vt:lpstr>應用目標-背景</vt:lpstr>
      <vt:lpstr>應用目標-現有資料分析</vt:lpstr>
      <vt:lpstr>現有資料分析-中央氣象局</vt:lpstr>
      <vt:lpstr>應用目標-現有資料分析</vt:lpstr>
      <vt:lpstr>現有資料分析-Star Walk 2 Free</vt:lpstr>
      <vt:lpstr>應用目標-現有資料分析</vt:lpstr>
      <vt:lpstr>現有資料分析-Sky Live</vt:lpstr>
      <vt:lpstr>應用目標-現有資料分析</vt:lpstr>
      <vt:lpstr>現有資料分析-Stellarium</vt:lpstr>
      <vt:lpstr>PowerPoint 簡報</vt:lpstr>
      <vt:lpstr>預定使用的工具</vt:lpstr>
      <vt:lpstr>預定使用的工具</vt:lpstr>
      <vt:lpstr>PowerPoint 簡報</vt:lpstr>
      <vt:lpstr>使用說明-功能</vt:lpstr>
      <vt:lpstr>使用說明-介面(查詢星座資料)</vt:lpstr>
      <vt:lpstr>使用說明-介面(查詢觀星地點)</vt:lpstr>
      <vt:lpstr>使用說明-介面(個人化帳戶)</vt:lpstr>
      <vt:lpstr>PowerPoint 簡報</vt:lpstr>
      <vt:lpstr>PowerPoint 簡報</vt:lpstr>
      <vt:lpstr>PowerPoint 簡報</vt:lpstr>
      <vt:lpstr>參考資料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Jessica</cp:lastModifiedBy>
  <cp:revision>723</cp:revision>
  <dcterms:created xsi:type="dcterms:W3CDTF">2014-11-26T08:06:19Z</dcterms:created>
  <dcterms:modified xsi:type="dcterms:W3CDTF">2019-04-29T06:14:25Z</dcterms:modified>
</cp:coreProperties>
</file>