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1" r:id="rId2"/>
    <p:sldId id="257" r:id="rId3"/>
    <p:sldId id="271" r:id="rId4"/>
    <p:sldId id="272" r:id="rId5"/>
    <p:sldId id="273" r:id="rId6"/>
    <p:sldId id="274" r:id="rId7"/>
    <p:sldId id="275" r:id="rId8"/>
    <p:sldId id="276" r:id="rId9"/>
    <p:sldId id="277" r:id="rId10"/>
    <p:sldId id="278" r:id="rId11"/>
    <p:sldId id="279" r:id="rId12"/>
    <p:sldId id="280" r:id="rId13"/>
    <p:sldId id="282" r:id="rId14"/>
    <p:sldId id="283" r:id="rId15"/>
    <p:sldId id="284" r:id="rId16"/>
    <p:sldId id="285" r:id="rId17"/>
    <p:sldId id="286" r:id="rId18"/>
    <p:sldId id="287" r:id="rId19"/>
    <p:sldId id="288" r:id="rId20"/>
    <p:sldId id="289" r:id="rId21"/>
    <p:sldId id="269" r:id="rId22"/>
    <p:sldId id="270" r:id="rId23"/>
    <p:sldId id="290" r:id="rId24"/>
    <p:sldId id="265" r:id="rId25"/>
    <p:sldId id="291" r:id="rId26"/>
    <p:sldId id="266" r:id="rId27"/>
    <p:sldId id="292" r:id="rId28"/>
    <p:sldId id="293" r:id="rId29"/>
    <p:sldId id="294" r:id="rId30"/>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p:scale>
          <a:sx n="100" d="100"/>
          <a:sy n="100" d="100"/>
        </p:scale>
        <p:origin x="936" y="39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0E8C005-3172-4E56-9156-FD7870F94231}" type="datetime2">
              <a:rPr lang="zh-TW" altLang="en-US" smtClean="0">
                <a:latin typeface="Microsoft JhengHei UI" panose="020B0604030504040204" pitchFamily="34" charset="-120"/>
                <a:ea typeface="Microsoft JhengHei UI" panose="020B0604030504040204" pitchFamily="34" charset="-120"/>
              </a:rPr>
              <a:t>2021年9月6日</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08FAD1D-910E-4884-9F17-0200497759DD}" type="datetime2">
              <a:rPr lang="zh-TW" altLang="en-US" smtClean="0"/>
              <a:pPr/>
              <a:t>2021年9月6日</a:t>
            </a:fld>
            <a:endParaRPr lang="zh-TW" altLang="en-US" dirty="0"/>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82869989-EB00-4EE7-BCB5-25BDC5BB29F8}" type="slidenum">
              <a:rPr lang="en-US" altLang="zh-TW" noProof="0" smtClean="0"/>
              <a:pPr/>
              <a:t>‹#›</a:t>
            </a:fld>
            <a:endParaRPr lang="zh-TW" altLang="en-US"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a:t>
            </a:fld>
            <a:endParaRPr lang="zh-TW" altLang="en-US" noProof="0" dirty="0"/>
          </a:p>
        </p:txBody>
      </p:sp>
    </p:spTree>
    <p:extLst>
      <p:ext uri="{BB962C8B-B14F-4D97-AF65-F5344CB8AC3E}">
        <p14:creationId xmlns:p14="http://schemas.microsoft.com/office/powerpoint/2010/main" val="195499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10</a:t>
            </a:fld>
            <a:endParaRPr lang="zh-TW" altLang="en-US" noProof="0" dirty="0"/>
          </a:p>
        </p:txBody>
      </p:sp>
    </p:spTree>
    <p:extLst>
      <p:ext uri="{BB962C8B-B14F-4D97-AF65-F5344CB8AC3E}">
        <p14:creationId xmlns:p14="http://schemas.microsoft.com/office/powerpoint/2010/main" val="289637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11</a:t>
            </a:fld>
            <a:endParaRPr lang="zh-TW" altLang="en-US" noProof="0" dirty="0"/>
          </a:p>
        </p:txBody>
      </p:sp>
    </p:spTree>
    <p:extLst>
      <p:ext uri="{BB962C8B-B14F-4D97-AF65-F5344CB8AC3E}">
        <p14:creationId xmlns:p14="http://schemas.microsoft.com/office/powerpoint/2010/main" val="384396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12</a:t>
            </a:fld>
            <a:endParaRPr lang="zh-TW" altLang="en-US" noProof="0" dirty="0"/>
          </a:p>
        </p:txBody>
      </p:sp>
    </p:spTree>
    <p:extLst>
      <p:ext uri="{BB962C8B-B14F-4D97-AF65-F5344CB8AC3E}">
        <p14:creationId xmlns:p14="http://schemas.microsoft.com/office/powerpoint/2010/main" val="970490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13</a:t>
            </a:fld>
            <a:endParaRPr lang="zh-TW" altLang="en-US" noProof="0" dirty="0"/>
          </a:p>
        </p:txBody>
      </p:sp>
    </p:spTree>
    <p:extLst>
      <p:ext uri="{BB962C8B-B14F-4D97-AF65-F5344CB8AC3E}">
        <p14:creationId xmlns:p14="http://schemas.microsoft.com/office/powerpoint/2010/main" val="1380006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14</a:t>
            </a:fld>
            <a:endParaRPr lang="zh-TW" altLang="en-US" noProof="0" dirty="0"/>
          </a:p>
        </p:txBody>
      </p:sp>
    </p:spTree>
    <p:extLst>
      <p:ext uri="{BB962C8B-B14F-4D97-AF65-F5344CB8AC3E}">
        <p14:creationId xmlns:p14="http://schemas.microsoft.com/office/powerpoint/2010/main" val="2986076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15</a:t>
            </a:fld>
            <a:endParaRPr lang="zh-TW" altLang="en-US" noProof="0" dirty="0"/>
          </a:p>
        </p:txBody>
      </p:sp>
    </p:spTree>
    <p:extLst>
      <p:ext uri="{BB962C8B-B14F-4D97-AF65-F5344CB8AC3E}">
        <p14:creationId xmlns:p14="http://schemas.microsoft.com/office/powerpoint/2010/main" val="2019870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16</a:t>
            </a:fld>
            <a:endParaRPr lang="zh-TW" altLang="en-US" noProof="0" dirty="0"/>
          </a:p>
        </p:txBody>
      </p:sp>
    </p:spTree>
    <p:extLst>
      <p:ext uri="{BB962C8B-B14F-4D97-AF65-F5344CB8AC3E}">
        <p14:creationId xmlns:p14="http://schemas.microsoft.com/office/powerpoint/2010/main" val="3992937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17</a:t>
            </a:fld>
            <a:endParaRPr lang="zh-TW" altLang="en-US" noProof="0" dirty="0"/>
          </a:p>
        </p:txBody>
      </p:sp>
    </p:spTree>
    <p:extLst>
      <p:ext uri="{BB962C8B-B14F-4D97-AF65-F5344CB8AC3E}">
        <p14:creationId xmlns:p14="http://schemas.microsoft.com/office/powerpoint/2010/main" val="4179755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18</a:t>
            </a:fld>
            <a:endParaRPr lang="zh-TW" altLang="en-US" noProof="0" dirty="0"/>
          </a:p>
        </p:txBody>
      </p:sp>
    </p:spTree>
    <p:extLst>
      <p:ext uri="{BB962C8B-B14F-4D97-AF65-F5344CB8AC3E}">
        <p14:creationId xmlns:p14="http://schemas.microsoft.com/office/powerpoint/2010/main" val="2170389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19</a:t>
            </a:fld>
            <a:endParaRPr lang="zh-TW" altLang="en-US" noProof="0" dirty="0"/>
          </a:p>
        </p:txBody>
      </p:sp>
    </p:spTree>
    <p:extLst>
      <p:ext uri="{BB962C8B-B14F-4D97-AF65-F5344CB8AC3E}">
        <p14:creationId xmlns:p14="http://schemas.microsoft.com/office/powerpoint/2010/main" val="82503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p>
        </p:txBody>
      </p:sp>
      <p:sp>
        <p:nvSpPr>
          <p:cNvPr id="4" name="投影片編號預留位置 3"/>
          <p:cNvSpPr>
            <a:spLocks noGrp="1"/>
          </p:cNvSpPr>
          <p:nvPr>
            <p:ph type="sldNum" sz="quarter" idx="10"/>
          </p:nvPr>
        </p:nvSpPr>
        <p:spPr/>
        <p:txBody>
          <a:bodyPr rtlCol="0"/>
          <a:lstStyle/>
          <a:p>
            <a:pPr rtl="0"/>
            <a:fld id="{82869989-EB00-4EE7-BCB5-25BDC5BB29F8}" type="slidenum">
              <a:rPr lang="en-US" altLang="zh-TW" smtClean="0"/>
              <a:t>2</a:t>
            </a:fld>
            <a:endParaRPr lang="zh-TW"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p>
        </p:txBody>
      </p:sp>
      <p:sp>
        <p:nvSpPr>
          <p:cNvPr id="4" name="投影片編號預留位置 3"/>
          <p:cNvSpPr>
            <a:spLocks noGrp="1"/>
          </p:cNvSpPr>
          <p:nvPr>
            <p:ph type="sldNum" sz="quarter" idx="10"/>
          </p:nvPr>
        </p:nvSpPr>
        <p:spPr/>
        <p:txBody>
          <a:bodyPr rtlCol="0"/>
          <a:lstStyle/>
          <a:p>
            <a:pPr rtl="0"/>
            <a:fld id="{82869989-EB00-4EE7-BCB5-25BDC5BB29F8}" type="slidenum">
              <a:rPr lang="en-US" altLang="zh-TW" smtClean="0"/>
              <a:t>20</a:t>
            </a:fld>
            <a:endParaRPr lang="zh-TW" altLang="en-US" dirty="0"/>
          </a:p>
        </p:txBody>
      </p:sp>
    </p:spTree>
    <p:extLst>
      <p:ext uri="{BB962C8B-B14F-4D97-AF65-F5344CB8AC3E}">
        <p14:creationId xmlns:p14="http://schemas.microsoft.com/office/powerpoint/2010/main" val="528228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21</a:t>
            </a:fld>
            <a:endParaRPr lang="zh-TW" altLang="en-US" noProof="0" dirty="0"/>
          </a:p>
        </p:txBody>
      </p:sp>
    </p:spTree>
    <p:extLst>
      <p:ext uri="{BB962C8B-B14F-4D97-AF65-F5344CB8AC3E}">
        <p14:creationId xmlns:p14="http://schemas.microsoft.com/office/powerpoint/2010/main" val="1691797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22</a:t>
            </a:fld>
            <a:endParaRPr lang="zh-TW" altLang="en-US" noProof="0" dirty="0"/>
          </a:p>
        </p:txBody>
      </p:sp>
    </p:spTree>
    <p:extLst>
      <p:ext uri="{BB962C8B-B14F-4D97-AF65-F5344CB8AC3E}">
        <p14:creationId xmlns:p14="http://schemas.microsoft.com/office/powerpoint/2010/main" val="4031216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23</a:t>
            </a:fld>
            <a:endParaRPr lang="zh-TW" altLang="en-US" noProof="0" dirty="0"/>
          </a:p>
        </p:txBody>
      </p:sp>
    </p:spTree>
    <p:extLst>
      <p:ext uri="{BB962C8B-B14F-4D97-AF65-F5344CB8AC3E}">
        <p14:creationId xmlns:p14="http://schemas.microsoft.com/office/powerpoint/2010/main" val="2189245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24</a:t>
            </a:fld>
            <a:endParaRPr lang="zh-TW" altLang="en-US" noProof="0" dirty="0"/>
          </a:p>
        </p:txBody>
      </p:sp>
    </p:spTree>
    <p:extLst>
      <p:ext uri="{BB962C8B-B14F-4D97-AF65-F5344CB8AC3E}">
        <p14:creationId xmlns:p14="http://schemas.microsoft.com/office/powerpoint/2010/main" val="3155115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p>
        </p:txBody>
      </p:sp>
      <p:sp>
        <p:nvSpPr>
          <p:cNvPr id="4" name="投影片編號預留位置 3"/>
          <p:cNvSpPr>
            <a:spLocks noGrp="1"/>
          </p:cNvSpPr>
          <p:nvPr>
            <p:ph type="sldNum" sz="quarter" idx="10"/>
          </p:nvPr>
        </p:nvSpPr>
        <p:spPr/>
        <p:txBody>
          <a:bodyPr rtlCol="0"/>
          <a:lstStyle/>
          <a:p>
            <a:pPr rtl="0"/>
            <a:fld id="{82869989-EB00-4EE7-BCB5-25BDC5BB29F8}" type="slidenum">
              <a:rPr lang="en-US" altLang="zh-TW" smtClean="0"/>
              <a:t>25</a:t>
            </a:fld>
            <a:endParaRPr lang="zh-TW" altLang="en-US" dirty="0"/>
          </a:p>
        </p:txBody>
      </p:sp>
    </p:spTree>
    <p:extLst>
      <p:ext uri="{BB962C8B-B14F-4D97-AF65-F5344CB8AC3E}">
        <p14:creationId xmlns:p14="http://schemas.microsoft.com/office/powerpoint/2010/main" val="926178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26</a:t>
            </a:fld>
            <a:endParaRPr lang="zh-TW" altLang="en-US" noProof="0" dirty="0"/>
          </a:p>
        </p:txBody>
      </p:sp>
    </p:spTree>
    <p:extLst>
      <p:ext uri="{BB962C8B-B14F-4D97-AF65-F5344CB8AC3E}">
        <p14:creationId xmlns:p14="http://schemas.microsoft.com/office/powerpoint/2010/main" val="3258984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27</a:t>
            </a:fld>
            <a:endParaRPr lang="zh-TW" altLang="en-US" noProof="0" dirty="0"/>
          </a:p>
        </p:txBody>
      </p:sp>
    </p:spTree>
    <p:extLst>
      <p:ext uri="{BB962C8B-B14F-4D97-AF65-F5344CB8AC3E}">
        <p14:creationId xmlns:p14="http://schemas.microsoft.com/office/powerpoint/2010/main" val="2938449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28</a:t>
            </a:fld>
            <a:endParaRPr lang="zh-TW" altLang="en-US" noProof="0" dirty="0"/>
          </a:p>
        </p:txBody>
      </p:sp>
    </p:spTree>
    <p:extLst>
      <p:ext uri="{BB962C8B-B14F-4D97-AF65-F5344CB8AC3E}">
        <p14:creationId xmlns:p14="http://schemas.microsoft.com/office/powerpoint/2010/main" val="2361587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29</a:t>
            </a:fld>
            <a:endParaRPr lang="zh-TW" altLang="en-US" noProof="0" dirty="0"/>
          </a:p>
        </p:txBody>
      </p:sp>
    </p:spTree>
    <p:extLst>
      <p:ext uri="{BB962C8B-B14F-4D97-AF65-F5344CB8AC3E}">
        <p14:creationId xmlns:p14="http://schemas.microsoft.com/office/powerpoint/2010/main" val="363369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3</a:t>
            </a:fld>
            <a:endParaRPr lang="zh-TW" altLang="en-US" noProof="0" dirty="0"/>
          </a:p>
        </p:txBody>
      </p:sp>
    </p:spTree>
    <p:extLst>
      <p:ext uri="{BB962C8B-B14F-4D97-AF65-F5344CB8AC3E}">
        <p14:creationId xmlns:p14="http://schemas.microsoft.com/office/powerpoint/2010/main" val="407085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4</a:t>
            </a:fld>
            <a:endParaRPr lang="zh-TW" altLang="en-US" noProof="0" dirty="0"/>
          </a:p>
        </p:txBody>
      </p:sp>
    </p:spTree>
    <p:extLst>
      <p:ext uri="{BB962C8B-B14F-4D97-AF65-F5344CB8AC3E}">
        <p14:creationId xmlns:p14="http://schemas.microsoft.com/office/powerpoint/2010/main" val="364010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5</a:t>
            </a:fld>
            <a:endParaRPr lang="zh-TW" altLang="en-US" noProof="0" dirty="0"/>
          </a:p>
        </p:txBody>
      </p:sp>
    </p:spTree>
    <p:extLst>
      <p:ext uri="{BB962C8B-B14F-4D97-AF65-F5344CB8AC3E}">
        <p14:creationId xmlns:p14="http://schemas.microsoft.com/office/powerpoint/2010/main" val="66387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6</a:t>
            </a:fld>
            <a:endParaRPr lang="zh-TW" altLang="en-US" noProof="0" dirty="0"/>
          </a:p>
        </p:txBody>
      </p:sp>
    </p:spTree>
    <p:extLst>
      <p:ext uri="{BB962C8B-B14F-4D97-AF65-F5344CB8AC3E}">
        <p14:creationId xmlns:p14="http://schemas.microsoft.com/office/powerpoint/2010/main" val="366067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7</a:t>
            </a:fld>
            <a:endParaRPr lang="zh-TW" altLang="en-US" noProof="0" dirty="0"/>
          </a:p>
        </p:txBody>
      </p:sp>
    </p:spTree>
    <p:extLst>
      <p:ext uri="{BB962C8B-B14F-4D97-AF65-F5344CB8AC3E}">
        <p14:creationId xmlns:p14="http://schemas.microsoft.com/office/powerpoint/2010/main" val="173091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8</a:t>
            </a:fld>
            <a:endParaRPr lang="zh-TW" altLang="en-US" noProof="0" dirty="0"/>
          </a:p>
        </p:txBody>
      </p:sp>
    </p:spTree>
    <p:extLst>
      <p:ext uri="{BB962C8B-B14F-4D97-AF65-F5344CB8AC3E}">
        <p14:creationId xmlns:p14="http://schemas.microsoft.com/office/powerpoint/2010/main" val="251436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noProof="0" smtClean="0"/>
              <a:pPr/>
              <a:t>9</a:t>
            </a:fld>
            <a:endParaRPr lang="zh-TW" altLang="en-US" noProof="0" dirty="0"/>
          </a:p>
        </p:txBody>
      </p:sp>
    </p:spTree>
    <p:extLst>
      <p:ext uri="{BB962C8B-B14F-4D97-AF65-F5344CB8AC3E}">
        <p14:creationId xmlns:p14="http://schemas.microsoft.com/office/powerpoint/2010/main" val="86232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5" name="群組 4"/>
          <p:cNvGrpSpPr/>
          <p:nvPr userDrawn="1"/>
        </p:nvGrpSpPr>
        <p:grpSpPr bwMode="hidden">
          <a:xfrm>
            <a:off x="-1" y="0"/>
            <a:ext cx="12192002" cy="6858000"/>
            <a:chOff x="-1" y="0"/>
            <a:chExt cx="12192002" cy="6858000"/>
          </a:xfrm>
        </p:grpSpPr>
        <p:cxnSp>
          <p:nvCxnSpPr>
            <p:cNvPr id="6" name="直線接點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群組 22"/>
            <p:cNvGrpSpPr/>
            <p:nvPr userDrawn="1"/>
          </p:nvGrpSpPr>
          <p:grpSpPr bwMode="hidden">
            <a:xfrm>
              <a:off x="-1" y="0"/>
              <a:ext cx="12192001" cy="6858000"/>
              <a:chOff x="-1" y="0"/>
              <a:chExt cx="12192001" cy="6858000"/>
            </a:xfrm>
          </p:grpSpPr>
          <p:cxnSp>
            <p:nvCxnSpPr>
              <p:cNvPr id="41" name="直線接點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bwMode="hidden">
              <a:xfrm>
                <a:off x="6327885" y="0"/>
                <a:ext cx="5864115" cy="5898673"/>
                <a:chOff x="6327885" y="0"/>
                <a:chExt cx="5864115" cy="5898673"/>
              </a:xfrm>
            </p:grpSpPr>
            <p:cxnSp>
              <p:nvCxnSpPr>
                <p:cNvPr id="52" name="直線接點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接點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群組 23"/>
            <p:cNvGrpSpPr/>
            <p:nvPr userDrawn="1"/>
          </p:nvGrpSpPr>
          <p:grpSpPr bwMode="hidden">
            <a:xfrm flipH="1">
              <a:off x="0" y="0"/>
              <a:ext cx="12192001" cy="6858000"/>
              <a:chOff x="-1" y="0"/>
              <a:chExt cx="12192001" cy="6858000"/>
            </a:xfrm>
          </p:grpSpPr>
          <p:cxnSp>
            <p:nvCxnSpPr>
              <p:cNvPr id="25" name="直線接點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群組 29"/>
              <p:cNvGrpSpPr/>
              <p:nvPr/>
            </p:nvGrpSpPr>
            <p:grpSpPr bwMode="hidden">
              <a:xfrm>
                <a:off x="6327885" y="0"/>
                <a:ext cx="5864115" cy="5898673"/>
                <a:chOff x="6327885" y="0"/>
                <a:chExt cx="5864115" cy="5898673"/>
              </a:xfrm>
            </p:grpSpPr>
            <p:cxnSp>
              <p:nvCxnSpPr>
                <p:cNvPr id="36" name="直線接點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接點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zh-TW" altLang="en-US"/>
              <a:t>按一下以編輯母片標題樣式</a:t>
            </a:r>
            <a:endParaRPr lang="zh-TW" altLang="en-US" dirty="0"/>
          </a:p>
        </p:txBody>
      </p:sp>
      <p:sp>
        <p:nvSpPr>
          <p:cNvPr id="3" name="副標題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zh-TW" altLang="en-US" dirty="0"/>
          </a:p>
        </p:txBody>
      </p:sp>
      <p:cxnSp>
        <p:nvCxnSpPr>
          <p:cNvPr id="58" name="直線接點​​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99F78392-5C5C-45F6-8F89-DC4807D81C95}" type="datetime2">
              <a:rPr lang="zh-TW" altLang="en-US" smtClean="0"/>
              <a:pPr/>
              <a:t>2021年9月6日</a:t>
            </a:fld>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209314" y="489856"/>
            <a:ext cx="1687286" cy="5301343"/>
          </a:xfrm>
        </p:spPr>
        <p:txBody>
          <a:bodyPr vert="eaVert"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a:xfrm>
            <a:off x="1295399" y="489856"/>
            <a:ext cx="7587344" cy="5301343"/>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66A02441-A415-40E6-B767-261B5D217FD4}" type="datetime2">
              <a:rPr lang="zh-TW" altLang="en-US" smtClean="0"/>
              <a:pPr/>
              <a:t>2021年9月6日</a:t>
            </a:fld>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54FDC526-5D1A-47D8-B5CB-FD3BF5D2FD0F}" type="datetime2">
              <a:rPr lang="zh-TW" altLang="en-US" smtClean="0"/>
              <a:pPr/>
              <a:t>2021年9月6日</a:t>
            </a:fld>
            <a:endParaRPr lang="zh-TW" altLang="en-US" dirty="0"/>
          </a:p>
        </p:txBody>
      </p:sp>
      <p:sp>
        <p:nvSpPr>
          <p:cNvPr id="6" name="投影片編號預留位置 5"/>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群組 6"/>
          <p:cNvGrpSpPr/>
          <p:nvPr userDrawn="1"/>
        </p:nvGrpSpPr>
        <p:grpSpPr bwMode="hidden">
          <a:xfrm>
            <a:off x="-1" y="0"/>
            <a:ext cx="12192002" cy="6858000"/>
            <a:chOff x="-1" y="0"/>
            <a:chExt cx="12192002" cy="6858000"/>
          </a:xfrm>
        </p:grpSpPr>
        <p:cxnSp>
          <p:nvCxnSpPr>
            <p:cNvPr id="8" name="直線接點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群組 23"/>
            <p:cNvGrpSpPr/>
            <p:nvPr userDrawn="1"/>
          </p:nvGrpSpPr>
          <p:grpSpPr bwMode="hidden">
            <a:xfrm>
              <a:off x="-1" y="0"/>
              <a:ext cx="12192001" cy="6858000"/>
              <a:chOff x="-1" y="0"/>
              <a:chExt cx="12192001" cy="6858000"/>
            </a:xfrm>
          </p:grpSpPr>
          <p:cxnSp>
            <p:nvCxnSpPr>
              <p:cNvPr id="42" name="直線接點​​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群組 46"/>
              <p:cNvGrpSpPr/>
              <p:nvPr/>
            </p:nvGrpSpPr>
            <p:grpSpPr bwMode="hidden">
              <a:xfrm>
                <a:off x="6327885" y="0"/>
                <a:ext cx="5864115" cy="5898673"/>
                <a:chOff x="6327885" y="0"/>
                <a:chExt cx="5864115" cy="5898673"/>
              </a:xfrm>
            </p:grpSpPr>
            <p:cxnSp>
              <p:nvCxnSpPr>
                <p:cNvPr id="53" name="直線接點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接點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userDrawn="1"/>
          </p:nvGrpSpPr>
          <p:grpSpPr bwMode="hidden">
            <a:xfrm flipH="1">
              <a:off x="0" y="0"/>
              <a:ext cx="12192001" cy="6858000"/>
              <a:chOff x="-1" y="0"/>
              <a:chExt cx="12192001" cy="6858000"/>
            </a:xfrm>
          </p:grpSpPr>
          <p:cxnSp>
            <p:nvCxnSpPr>
              <p:cNvPr id="26" name="直線接點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群組 30"/>
              <p:cNvGrpSpPr/>
              <p:nvPr/>
            </p:nvGrpSpPr>
            <p:grpSpPr bwMode="hidden">
              <a:xfrm>
                <a:off x="6327885" y="0"/>
                <a:ext cx="5864115" cy="5898673"/>
                <a:chOff x="6327885" y="0"/>
                <a:chExt cx="5864115" cy="5898673"/>
              </a:xfrm>
            </p:grpSpPr>
            <p:cxnSp>
              <p:nvCxnSpPr>
                <p:cNvPr id="37" name="直線接點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TW" altLang="en-US"/>
              <a:t>按一下以編輯母片文字樣式</a:t>
            </a:r>
          </a:p>
        </p:txBody>
      </p:sp>
      <p:cxnSp>
        <p:nvCxnSpPr>
          <p:cNvPr id="58" name="直線接點​​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內容預留位置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6" name="頁尾預留位置 5"/>
          <p:cNvSpPr>
            <a:spLocks noGrp="1"/>
          </p:cNvSpPr>
          <p:nvPr>
            <p:ph type="ftr" sz="quarter" idx="11"/>
          </p:nvPr>
        </p:nvSpPr>
        <p:spPr/>
        <p:txBody>
          <a:bodyPr rtlCol="0"/>
          <a:lstStyle/>
          <a:p>
            <a:pPr rtl="0"/>
            <a:r>
              <a:rPr lang="zh-TW" altLang="en-US" dirty="0"/>
              <a:t>新增頁尾</a:t>
            </a:r>
          </a:p>
        </p:txBody>
      </p:sp>
      <p:sp>
        <p:nvSpPr>
          <p:cNvPr id="5" name="日期預留位置 4"/>
          <p:cNvSpPr>
            <a:spLocks noGrp="1"/>
          </p:cNvSpPr>
          <p:nvPr>
            <p:ph type="dt" sz="half" idx="10"/>
          </p:nvPr>
        </p:nvSpPr>
        <p:spPr/>
        <p:txBody>
          <a:bodyPr rtlCol="0"/>
          <a:lstStyle>
            <a:lvl1pPr>
              <a:defRPr/>
            </a:lvl1pPr>
          </a:lstStyle>
          <a:p>
            <a:fld id="{2419926E-5C3F-4205-B23D-D4C1E7A6E097}" type="datetime2">
              <a:rPr lang="zh-TW" altLang="en-US" smtClean="0"/>
              <a:pPr/>
              <a:t>2021年9月6日</a:t>
            </a:fld>
            <a:endParaRPr lang="zh-TW" altLang="en-US" dirty="0"/>
          </a:p>
        </p:txBody>
      </p:sp>
      <p:sp>
        <p:nvSpPr>
          <p:cNvPr id="7" name="投影片編號預留位置 6"/>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8" name="頁尾預留位置 7"/>
          <p:cNvSpPr>
            <a:spLocks noGrp="1"/>
          </p:cNvSpPr>
          <p:nvPr>
            <p:ph type="ftr" sz="quarter" idx="11"/>
          </p:nvPr>
        </p:nvSpPr>
        <p:spPr/>
        <p:txBody>
          <a:bodyPr rtlCol="0"/>
          <a:lstStyle/>
          <a:p>
            <a:pPr rtl="0"/>
            <a:r>
              <a:rPr lang="zh-TW" altLang="en-US" dirty="0"/>
              <a:t>新增頁尾</a:t>
            </a:r>
          </a:p>
        </p:txBody>
      </p:sp>
      <p:sp>
        <p:nvSpPr>
          <p:cNvPr id="7" name="日期預留位置 6"/>
          <p:cNvSpPr>
            <a:spLocks noGrp="1"/>
          </p:cNvSpPr>
          <p:nvPr>
            <p:ph type="dt" sz="half" idx="10"/>
          </p:nvPr>
        </p:nvSpPr>
        <p:spPr/>
        <p:txBody>
          <a:bodyPr rtlCol="0"/>
          <a:lstStyle>
            <a:lvl1pPr>
              <a:defRPr/>
            </a:lvl1pPr>
          </a:lstStyle>
          <a:p>
            <a:fld id="{CD44B4C3-BFEF-4472-B595-652481CA0278}" type="datetime2">
              <a:rPr lang="zh-TW" altLang="en-US" smtClean="0"/>
              <a:pPr/>
              <a:t>2021年9月6日</a:t>
            </a:fld>
            <a:endParaRPr lang="zh-TW" altLang="en-US" dirty="0"/>
          </a:p>
        </p:txBody>
      </p:sp>
      <p:sp>
        <p:nvSpPr>
          <p:cNvPr id="9" name="投影片編號預留位置 8"/>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4" name="頁尾預留位置 3"/>
          <p:cNvSpPr>
            <a:spLocks noGrp="1"/>
          </p:cNvSpPr>
          <p:nvPr>
            <p:ph type="ftr" sz="quarter" idx="11"/>
          </p:nvPr>
        </p:nvSpPr>
        <p:spPr/>
        <p:txBody>
          <a:bodyPr rtlCol="0"/>
          <a:lstStyle/>
          <a:p>
            <a:pPr rtl="0"/>
            <a:r>
              <a:rPr lang="zh-TW" altLang="en-US" dirty="0"/>
              <a:t>新增頁尾</a:t>
            </a:r>
          </a:p>
        </p:txBody>
      </p:sp>
      <p:sp>
        <p:nvSpPr>
          <p:cNvPr id="3" name="日期預留位置 2"/>
          <p:cNvSpPr>
            <a:spLocks noGrp="1"/>
          </p:cNvSpPr>
          <p:nvPr>
            <p:ph type="dt" sz="half" idx="10"/>
          </p:nvPr>
        </p:nvSpPr>
        <p:spPr/>
        <p:txBody>
          <a:bodyPr rtlCol="0"/>
          <a:lstStyle>
            <a:lvl1pPr>
              <a:defRPr/>
            </a:lvl1pPr>
          </a:lstStyle>
          <a:p>
            <a:fld id="{C57014D5-A26D-4BC6-B967-5C8DC462FB42}" type="datetime2">
              <a:rPr lang="zh-TW" altLang="en-US" smtClean="0"/>
              <a:pPr/>
              <a:t>2021年9月6日</a:t>
            </a:fld>
            <a:endParaRPr lang="zh-TW" altLang="en-US" dirty="0"/>
          </a:p>
        </p:txBody>
      </p:sp>
      <p:sp>
        <p:nvSpPr>
          <p:cNvPr id="5" name="投影片編號預留位置 4"/>
          <p:cNvSpPr>
            <a:spLocks noGrp="1"/>
          </p:cNvSpPr>
          <p:nvPr>
            <p:ph type="sldNum" sz="quarter" idx="12"/>
          </p:nvPr>
        </p:nvSpPr>
        <p:spPr/>
        <p:txBody>
          <a:bodyPr rtlCol="0"/>
          <a:lstStyle/>
          <a:p>
            <a:pPr rtl="0"/>
            <a:fld id="{E31375A4-56A4-47D6-9801-1991572033F7}" type="slidenum">
              <a:rPr lang="en-US" altLang="zh-TW" smtClean="0"/>
              <a:t>‹#›</a:t>
            </a:fld>
            <a:endParaRPr lang="zh-TW" alt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群組 160"/>
          <p:cNvGrpSpPr/>
          <p:nvPr userDrawn="1"/>
        </p:nvGrpSpPr>
        <p:grpSpPr bwMode="hidden">
          <a:xfrm>
            <a:off x="-1" y="0"/>
            <a:ext cx="12192002" cy="6858000"/>
            <a:chOff x="-1" y="0"/>
            <a:chExt cx="12192002" cy="6858000"/>
          </a:xfrm>
        </p:grpSpPr>
        <p:cxnSp>
          <p:nvCxnSpPr>
            <p:cNvPr id="162" name="直線接點​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接點​​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接點​​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接點​​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接點​​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群組 177"/>
            <p:cNvGrpSpPr/>
            <p:nvPr userDrawn="1"/>
          </p:nvGrpSpPr>
          <p:grpSpPr bwMode="hidden">
            <a:xfrm>
              <a:off x="-1" y="0"/>
              <a:ext cx="12192001" cy="6858000"/>
              <a:chOff x="-1" y="0"/>
              <a:chExt cx="12192001" cy="6858000"/>
            </a:xfrm>
          </p:grpSpPr>
          <p:cxnSp>
            <p:nvCxnSpPr>
              <p:cNvPr id="196" name="直線接點​​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接點​​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接點​​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接點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群組 200"/>
              <p:cNvGrpSpPr/>
              <p:nvPr/>
            </p:nvGrpSpPr>
            <p:grpSpPr bwMode="hidden">
              <a:xfrm>
                <a:off x="6327885" y="0"/>
                <a:ext cx="5864115" cy="5898673"/>
                <a:chOff x="6327885" y="0"/>
                <a:chExt cx="5864115" cy="5898673"/>
              </a:xfrm>
            </p:grpSpPr>
            <p:cxnSp>
              <p:nvCxnSpPr>
                <p:cNvPr id="207" name="直線接點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接點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接點​​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接點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接點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接點​​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接點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接點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接點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群組 178"/>
            <p:cNvGrpSpPr/>
            <p:nvPr userDrawn="1"/>
          </p:nvGrpSpPr>
          <p:grpSpPr bwMode="hidden">
            <a:xfrm flipH="1">
              <a:off x="0" y="0"/>
              <a:ext cx="12192001" cy="6858000"/>
              <a:chOff x="-1" y="0"/>
              <a:chExt cx="12192001" cy="6858000"/>
            </a:xfrm>
          </p:grpSpPr>
          <p:cxnSp>
            <p:nvCxnSpPr>
              <p:cNvPr id="180" name="直線接點​​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接點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群組 184"/>
              <p:cNvGrpSpPr/>
              <p:nvPr/>
            </p:nvGrpSpPr>
            <p:grpSpPr bwMode="hidden">
              <a:xfrm>
                <a:off x="6327885" y="0"/>
                <a:ext cx="5864115" cy="5898673"/>
                <a:chOff x="6327885" y="0"/>
                <a:chExt cx="5864115" cy="5898673"/>
              </a:xfrm>
            </p:grpSpPr>
            <p:cxnSp>
              <p:nvCxnSpPr>
                <p:cNvPr id="191" name="直線接點​​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接點​​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接點​​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接點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接點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接點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頁尾預留位置 212"/>
          <p:cNvSpPr>
            <a:spLocks noGrp="1"/>
          </p:cNvSpPr>
          <p:nvPr>
            <p:ph type="ftr" sz="quarter" idx="11"/>
          </p:nvPr>
        </p:nvSpPr>
        <p:spPr/>
        <p:txBody>
          <a:bodyPr rtlCol="0"/>
          <a:lstStyle/>
          <a:p>
            <a:pPr rtl="0"/>
            <a:r>
              <a:rPr lang="zh-TW" altLang="en-US" dirty="0"/>
              <a:t>新增頁尾</a:t>
            </a:r>
          </a:p>
        </p:txBody>
      </p:sp>
      <p:sp>
        <p:nvSpPr>
          <p:cNvPr id="212" name="日期預留位置 211"/>
          <p:cNvSpPr>
            <a:spLocks noGrp="1"/>
          </p:cNvSpPr>
          <p:nvPr>
            <p:ph type="dt" sz="half" idx="10"/>
          </p:nvPr>
        </p:nvSpPr>
        <p:spPr/>
        <p:txBody>
          <a:bodyPr rtlCol="0"/>
          <a:lstStyle>
            <a:lvl1pPr>
              <a:defRPr/>
            </a:lvl1pPr>
          </a:lstStyle>
          <a:p>
            <a:fld id="{8C289A11-8BF8-45F7-B92C-261B55DE08FE}" type="datetime2">
              <a:rPr lang="zh-TW" altLang="en-US" smtClean="0"/>
              <a:pPr/>
              <a:t>2021年9月6日</a:t>
            </a:fld>
            <a:endParaRPr lang="zh-TW" altLang="en-US" dirty="0"/>
          </a:p>
        </p:txBody>
      </p:sp>
      <p:sp>
        <p:nvSpPr>
          <p:cNvPr id="214" name="投影片編號預留位置 213"/>
          <p:cNvSpPr>
            <a:spLocks noGrp="1"/>
          </p:cNvSpPr>
          <p:nvPr>
            <p:ph type="sldNum" sz="quarter" idx="12"/>
          </p:nvPr>
        </p:nvSpPr>
        <p:spPr/>
        <p:txBody>
          <a:bodyPr rtlCol="0"/>
          <a:lstStyle/>
          <a:p>
            <a:pPr rtl="0"/>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群組 8"/>
          <p:cNvGrpSpPr/>
          <p:nvPr userDrawn="1"/>
        </p:nvGrpSpPr>
        <p:grpSpPr bwMode="hidden">
          <a:xfrm>
            <a:off x="-1" y="0"/>
            <a:ext cx="12192002" cy="6858000"/>
            <a:chOff x="-1" y="0"/>
            <a:chExt cx="12192002" cy="6858000"/>
          </a:xfrm>
        </p:grpSpPr>
        <p:cxnSp>
          <p:nvCxnSpPr>
            <p:cNvPr id="10" name="直線接點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群組 25"/>
            <p:cNvGrpSpPr/>
            <p:nvPr userDrawn="1"/>
          </p:nvGrpSpPr>
          <p:grpSpPr bwMode="hidden">
            <a:xfrm>
              <a:off x="-1" y="0"/>
              <a:ext cx="12192001" cy="6858000"/>
              <a:chOff x="-1" y="0"/>
              <a:chExt cx="12192001" cy="6858000"/>
            </a:xfrm>
          </p:grpSpPr>
          <p:cxnSp>
            <p:nvCxnSpPr>
              <p:cNvPr id="44" name="直線接點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群組 48"/>
              <p:cNvGrpSpPr/>
              <p:nvPr/>
            </p:nvGrpSpPr>
            <p:grpSpPr bwMode="hidden">
              <a:xfrm>
                <a:off x="6327885" y="0"/>
                <a:ext cx="5864115" cy="5898673"/>
                <a:chOff x="6327885" y="0"/>
                <a:chExt cx="5864115" cy="5898673"/>
              </a:xfrm>
            </p:grpSpPr>
            <p:cxnSp>
              <p:nvCxnSpPr>
                <p:cNvPr id="55" name="直線接點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接點​​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群組 26"/>
            <p:cNvGrpSpPr/>
            <p:nvPr userDrawn="1"/>
          </p:nvGrpSpPr>
          <p:grpSpPr bwMode="hidden">
            <a:xfrm flipH="1">
              <a:off x="0" y="0"/>
              <a:ext cx="12192001" cy="6858000"/>
              <a:chOff x="-1" y="0"/>
              <a:chExt cx="12192001" cy="6858000"/>
            </a:xfrm>
          </p:grpSpPr>
          <p:cxnSp>
            <p:nvCxnSpPr>
              <p:cNvPr id="28" name="直線接點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bwMode="hidden">
              <a:xfrm>
                <a:off x="6327885" y="0"/>
                <a:ext cx="5864115" cy="5898673"/>
                <a:chOff x="6327885" y="0"/>
                <a:chExt cx="5864115" cy="5898673"/>
              </a:xfrm>
            </p:grpSpPr>
            <p:cxnSp>
              <p:nvCxnSpPr>
                <p:cNvPr id="39" name="直線接點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接點​​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zh-TW" altLang="en-US"/>
              <a:t>按一下以編輯母片標題樣式</a:t>
            </a:r>
            <a:endParaRPr lang="zh-TW" altLang="en-US" dirty="0"/>
          </a:p>
        </p:txBody>
      </p:sp>
      <p:sp>
        <p:nvSpPr>
          <p:cNvPr id="3" name="內容預留位置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文字預留位置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a:t>按一下以編輯母片文字樣式</a:t>
            </a:r>
          </a:p>
        </p:txBody>
      </p:sp>
      <p:cxnSp>
        <p:nvCxnSpPr>
          <p:cNvPr id="60" name="直線接點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頁尾預留位置 5"/>
          <p:cNvSpPr>
            <a:spLocks noGrp="1"/>
          </p:cNvSpPr>
          <p:nvPr>
            <p:ph type="ftr" sz="quarter" idx="11"/>
          </p:nvPr>
        </p:nvSpPr>
        <p:spPr/>
        <p:txBody>
          <a:bodyPr rtlCol="0"/>
          <a:lstStyle/>
          <a:p>
            <a:pPr rtl="0"/>
            <a:r>
              <a:rPr lang="zh-TW" altLang="en-US" dirty="0"/>
              <a:t>新增頁尾</a:t>
            </a:r>
          </a:p>
        </p:txBody>
      </p:sp>
      <p:sp>
        <p:nvSpPr>
          <p:cNvPr id="5" name="日期預留位置 4"/>
          <p:cNvSpPr>
            <a:spLocks noGrp="1"/>
          </p:cNvSpPr>
          <p:nvPr>
            <p:ph type="dt" sz="half" idx="10"/>
          </p:nvPr>
        </p:nvSpPr>
        <p:spPr/>
        <p:txBody>
          <a:bodyPr rtlCol="0"/>
          <a:lstStyle>
            <a:lvl1pPr>
              <a:defRPr>
                <a:solidFill>
                  <a:schemeClr val="bg1"/>
                </a:solidFill>
              </a:defRPr>
            </a:lvl1pPr>
          </a:lstStyle>
          <a:p>
            <a:fld id="{D6DAC134-9EF5-4B7F-A61E-56D77C662044}" type="datetime2">
              <a:rPr lang="zh-TW" altLang="en-US" smtClean="0"/>
              <a:pPr/>
              <a:t>2021年9月6日</a:t>
            </a:fld>
            <a:endParaRPr lang="zh-TW" altLang="en-US" dirty="0"/>
          </a:p>
        </p:txBody>
      </p:sp>
      <p:sp>
        <p:nvSpPr>
          <p:cNvPr id="8" name="投影片編號預留位置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群組 7"/>
          <p:cNvGrpSpPr/>
          <p:nvPr/>
        </p:nvGrpSpPr>
        <p:grpSpPr bwMode="hidden">
          <a:xfrm>
            <a:off x="-1" y="0"/>
            <a:ext cx="12192002" cy="6858000"/>
            <a:chOff x="-1" y="0"/>
            <a:chExt cx="12192002" cy="6858000"/>
          </a:xfrm>
        </p:grpSpPr>
        <p:cxnSp>
          <p:nvCxnSpPr>
            <p:cNvPr id="9" name="直線接點​​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bwMode="hidden">
            <a:xfrm>
              <a:off x="-1" y="0"/>
              <a:ext cx="12192001" cy="6858000"/>
              <a:chOff x="-1" y="0"/>
              <a:chExt cx="12192001" cy="6858000"/>
            </a:xfrm>
          </p:grpSpPr>
          <p:cxnSp>
            <p:nvCxnSpPr>
              <p:cNvPr id="43" name="直線接點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群組 47"/>
              <p:cNvGrpSpPr/>
              <p:nvPr/>
            </p:nvGrpSpPr>
            <p:grpSpPr bwMode="hidden">
              <a:xfrm>
                <a:off x="6327885" y="0"/>
                <a:ext cx="5864115" cy="5898673"/>
                <a:chOff x="6327885" y="0"/>
                <a:chExt cx="5864115" cy="5898673"/>
              </a:xfrm>
            </p:grpSpPr>
            <p:cxnSp>
              <p:nvCxnSpPr>
                <p:cNvPr id="54" name="直線接點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接點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群組 25"/>
            <p:cNvGrpSpPr/>
            <p:nvPr/>
          </p:nvGrpSpPr>
          <p:grpSpPr bwMode="hidden">
            <a:xfrm flipH="1">
              <a:off x="0" y="0"/>
              <a:ext cx="12192001" cy="6858000"/>
              <a:chOff x="-1" y="0"/>
              <a:chExt cx="12192001" cy="6858000"/>
            </a:xfrm>
          </p:grpSpPr>
          <p:cxnSp>
            <p:nvCxnSpPr>
              <p:cNvPr id="27" name="直線接點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群組 31"/>
              <p:cNvGrpSpPr/>
              <p:nvPr/>
            </p:nvGrpSpPr>
            <p:grpSpPr bwMode="hidden">
              <a:xfrm>
                <a:off x="6327885" y="0"/>
                <a:ext cx="5864115" cy="5898673"/>
                <a:chOff x="6327885" y="0"/>
                <a:chExt cx="5864115" cy="5898673"/>
              </a:xfrm>
            </p:grpSpPr>
            <p:cxnSp>
              <p:nvCxnSpPr>
                <p:cNvPr id="38" name="直線接點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接點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cxnSp>
        <p:nvCxnSpPr>
          <p:cNvPr id="59" name="直線接點​​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zh-TW" altLang="en-US"/>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zh-TW" altLang="en-US" dirty="0"/>
          </a:p>
        </p:txBody>
      </p:sp>
      <p:sp>
        <p:nvSpPr>
          <p:cNvPr id="4" name="文字預留位置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a:t>按一下以編輯母片文字樣式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群組 95"/>
          <p:cNvGrpSpPr/>
          <p:nvPr userDrawn="1"/>
        </p:nvGrpSpPr>
        <p:grpSpPr bwMode="hidden">
          <a:xfrm>
            <a:off x="-1" y="-195943"/>
            <a:ext cx="12192002" cy="6858000"/>
            <a:chOff x="-1" y="0"/>
            <a:chExt cx="12192002" cy="6858000"/>
          </a:xfrm>
        </p:grpSpPr>
        <p:cxnSp>
          <p:nvCxnSpPr>
            <p:cNvPr id="97" name="直線接點​​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群組 112"/>
            <p:cNvGrpSpPr/>
            <p:nvPr userDrawn="1"/>
          </p:nvGrpSpPr>
          <p:grpSpPr bwMode="hidden">
            <a:xfrm>
              <a:off x="-1" y="0"/>
              <a:ext cx="12192001" cy="6858000"/>
              <a:chOff x="-1" y="0"/>
              <a:chExt cx="12192001" cy="6858000"/>
            </a:xfrm>
          </p:grpSpPr>
          <p:cxnSp>
            <p:nvCxnSpPr>
              <p:cNvPr id="131" name="直線接點​​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群組 135"/>
              <p:cNvGrpSpPr/>
              <p:nvPr/>
            </p:nvGrpSpPr>
            <p:grpSpPr bwMode="hidden">
              <a:xfrm>
                <a:off x="6327885" y="0"/>
                <a:ext cx="5864115" cy="5898673"/>
                <a:chOff x="6327885" y="0"/>
                <a:chExt cx="5864115" cy="5898673"/>
              </a:xfrm>
            </p:grpSpPr>
            <p:cxnSp>
              <p:nvCxnSpPr>
                <p:cNvPr id="142" name="直線接點​​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接點​​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userDrawn="1"/>
          </p:nvGrpSpPr>
          <p:grpSpPr bwMode="hidden">
            <a:xfrm flipH="1">
              <a:off x="0" y="0"/>
              <a:ext cx="12192001" cy="6858000"/>
              <a:chOff x="-1" y="0"/>
              <a:chExt cx="12192001" cy="6858000"/>
            </a:xfrm>
          </p:grpSpPr>
          <p:cxnSp>
            <p:nvCxnSpPr>
              <p:cNvPr id="115" name="直線接點​​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群組 119"/>
              <p:cNvGrpSpPr/>
              <p:nvPr/>
            </p:nvGrpSpPr>
            <p:grpSpPr bwMode="hidden">
              <a:xfrm>
                <a:off x="6327885" y="0"/>
                <a:ext cx="5864115" cy="5898673"/>
                <a:chOff x="6327885" y="0"/>
                <a:chExt cx="5864115" cy="5898673"/>
              </a:xfrm>
            </p:grpSpPr>
            <p:cxnSp>
              <p:nvCxnSpPr>
                <p:cNvPr id="126" name="直線接點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接點​​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預留位置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cxnSp>
        <p:nvCxnSpPr>
          <p:cNvPr id="148" name="直線接點​​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頁尾預留位置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r>
              <a:rPr lang="zh-TW" altLang="en-US" dirty="0"/>
              <a:t>新增頁尾</a:t>
            </a:r>
          </a:p>
        </p:txBody>
      </p:sp>
      <p:sp>
        <p:nvSpPr>
          <p:cNvPr id="4" name="日期預留位置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fld id="{CECDDC83-CBC4-433C-A680-A4A18AB55000}" type="datetime2">
              <a:rPr lang="zh-TW" altLang="en-US" smtClean="0"/>
              <a:pPr/>
              <a:t>2021年9月6日</a:t>
            </a:fld>
            <a:endParaRPr lang="zh-TW" altLang="en-US" dirty="0"/>
          </a:p>
        </p:txBody>
      </p:sp>
      <p:sp>
        <p:nvSpPr>
          <p:cNvPr id="6" name="投影片編號預留位置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smtClean="0"/>
              <a:pPr/>
              <a:t>‹#›</a:t>
            </a:fld>
            <a:endParaRPr lang="zh-TW"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lstStyle/>
          <a:p>
            <a:pPr rtl="0"/>
            <a:r>
              <a:rPr lang="zh-TW" altLang="en-US" dirty="0"/>
              <a:t>訂便當系統</a:t>
            </a:r>
          </a:p>
        </p:txBody>
      </p:sp>
      <p:sp>
        <p:nvSpPr>
          <p:cNvPr id="3" name="副標題 2"/>
          <p:cNvSpPr>
            <a:spLocks noGrp="1"/>
          </p:cNvSpPr>
          <p:nvPr>
            <p:ph type="subTitle" idx="1"/>
          </p:nvPr>
        </p:nvSpPr>
        <p:spPr/>
        <p:txBody>
          <a:bodyPr rtlCol="0"/>
          <a:lstStyle/>
          <a:p>
            <a:pPr rtl="0"/>
            <a:r>
              <a:rPr lang="zh-TW" altLang="en-US" dirty="0"/>
              <a:t>全端班</a:t>
            </a:r>
            <a:r>
              <a:rPr lang="en-US" altLang="zh-TW" dirty="0"/>
              <a:t>-</a:t>
            </a:r>
            <a:r>
              <a:rPr lang="zh-TW" altLang="en-US" dirty="0"/>
              <a:t>蔡炫成</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自訂我的最愛</a:t>
            </a:r>
            <a:endParaRPr lang="en-US" altLang="zh-TW" dirty="0"/>
          </a:p>
        </p:txBody>
      </p:sp>
      <p:sp>
        <p:nvSpPr>
          <p:cNvPr id="6" name="文字預留位置 5"/>
          <p:cNvSpPr>
            <a:spLocks noGrp="1"/>
          </p:cNvSpPr>
          <p:nvPr>
            <p:ph type="body" sz="half" idx="2"/>
          </p:nvPr>
        </p:nvSpPr>
        <p:spPr>
          <a:xfrm>
            <a:off x="7913152" y="2946426"/>
            <a:ext cx="3657600" cy="3549624"/>
          </a:xfrm>
        </p:spPr>
        <p:txBody>
          <a:bodyPr rtlCol="0">
            <a:normAutofit/>
          </a:bodyPr>
          <a:lstStyle/>
          <a:p>
            <a:pPr rtl="0"/>
            <a:r>
              <a:rPr lang="zh-TW" altLang="en-US" dirty="0"/>
              <a:t>步驟二：按下加入至我的最愛後，就跳出如左圖的畫面</a:t>
            </a:r>
            <a:endParaRPr lang="en-US" altLang="zh-TW" dirty="0"/>
          </a:p>
          <a:p>
            <a:pPr rtl="0"/>
            <a:endParaRPr lang="en-US" altLang="zh-TW" dirty="0"/>
          </a:p>
          <a:p>
            <a:pPr rtl="0"/>
            <a:r>
              <a:rPr lang="zh-TW" altLang="en-US" dirty="0"/>
              <a:t>然後點選左邊要加入的我的最愛的標籤後，按下確定。</a:t>
            </a:r>
            <a:endParaRPr lang="en-US" altLang="zh-TW" dirty="0"/>
          </a:p>
          <a:p>
            <a:pPr rtl="0"/>
            <a:endParaRPr lang="en-US" altLang="zh-TW" dirty="0"/>
          </a:p>
          <a:p>
            <a:pPr rtl="0"/>
            <a:r>
              <a:rPr lang="en-US" altLang="zh-TW" dirty="0"/>
              <a:t>※</a:t>
            </a:r>
            <a:r>
              <a:rPr lang="zh-TW" altLang="en-US" dirty="0"/>
              <a:t>點選右上角輸入我的最愛的標籤名稱，再點選新增我的最愛，左半邊就會出現新的我的最愛標籤</a:t>
            </a:r>
            <a:endParaRPr lang="en-US" altLang="zh-TW" dirty="0"/>
          </a:p>
        </p:txBody>
      </p:sp>
      <p:pic>
        <p:nvPicPr>
          <p:cNvPr id="15" name="內容版面配置區 14">
            <a:extLst>
              <a:ext uri="{FF2B5EF4-FFF2-40B4-BE49-F238E27FC236}">
                <a16:creationId xmlns:a16="http://schemas.microsoft.com/office/drawing/2014/main" id="{8E3E1436-7D0B-4168-8F22-42D05F4C1417}"/>
              </a:ext>
            </a:extLst>
          </p:cNvPr>
          <p:cNvPicPr>
            <a:picLocks noGrp="1" noChangeAspect="1"/>
          </p:cNvPicPr>
          <p:nvPr>
            <p:ph idx="1"/>
          </p:nvPr>
        </p:nvPicPr>
        <p:blipFill>
          <a:blip r:embed="rId3"/>
          <a:stretch>
            <a:fillRect/>
          </a:stretch>
        </p:blipFill>
        <p:spPr>
          <a:xfrm>
            <a:off x="0" y="451407"/>
            <a:ext cx="7324725" cy="5955186"/>
          </a:xfrm>
          <a:prstGeom prst="rect">
            <a:avLst/>
          </a:prstGeom>
        </p:spPr>
      </p:pic>
    </p:spTree>
    <p:extLst>
      <p:ext uri="{BB962C8B-B14F-4D97-AF65-F5344CB8AC3E}">
        <p14:creationId xmlns:p14="http://schemas.microsoft.com/office/powerpoint/2010/main" val="240519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04887" y="504457"/>
            <a:ext cx="9601200" cy="660241"/>
          </a:xfrm>
        </p:spPr>
        <p:txBody>
          <a:bodyPr rtlCol="0" anchor="b">
            <a:normAutofit/>
          </a:bodyPr>
          <a:lstStyle/>
          <a:p>
            <a:pPr rtl="0"/>
            <a:r>
              <a:rPr lang="zh-TW" altLang="en-US" dirty="0"/>
              <a:t>自訂我的最愛</a:t>
            </a:r>
            <a:endParaRPr lang="en-US" altLang="zh-TW" dirty="0"/>
          </a:p>
        </p:txBody>
      </p:sp>
      <p:sp>
        <p:nvSpPr>
          <p:cNvPr id="13" name="Text Placeholder 2">
            <a:extLst>
              <a:ext uri="{FF2B5EF4-FFF2-40B4-BE49-F238E27FC236}">
                <a16:creationId xmlns:a16="http://schemas.microsoft.com/office/drawing/2014/main" id="{61107609-CB1A-4C44-98EF-42F89DFF129E}"/>
              </a:ext>
            </a:extLst>
          </p:cNvPr>
          <p:cNvSpPr>
            <a:spLocks noGrp="1"/>
          </p:cNvSpPr>
          <p:nvPr>
            <p:ph type="body" idx="1"/>
          </p:nvPr>
        </p:nvSpPr>
        <p:spPr>
          <a:xfrm>
            <a:off x="1004887" y="1574641"/>
            <a:ext cx="5205196" cy="576580"/>
          </a:xfrm>
        </p:spPr>
        <p:txBody>
          <a:bodyPr>
            <a:normAutofit fontScale="85000" lnSpcReduction="10000"/>
          </a:bodyPr>
          <a:lstStyle/>
          <a:p>
            <a:pPr>
              <a:lnSpc>
                <a:spcPts val="3000"/>
              </a:lnSpc>
            </a:pPr>
            <a:r>
              <a:rPr lang="zh-TW" altLang="en-US" dirty="0"/>
              <a:t>步驟三：點選我的最愛管理，即會顯示右邊的畫面</a:t>
            </a:r>
          </a:p>
        </p:txBody>
      </p:sp>
      <p:sp>
        <p:nvSpPr>
          <p:cNvPr id="15" name="Text Placeholder 4">
            <a:extLst>
              <a:ext uri="{FF2B5EF4-FFF2-40B4-BE49-F238E27FC236}">
                <a16:creationId xmlns:a16="http://schemas.microsoft.com/office/drawing/2014/main" id="{EDA3BBBB-D7B1-4FB1-80F2-10108CBA3531}"/>
              </a:ext>
            </a:extLst>
          </p:cNvPr>
          <p:cNvSpPr>
            <a:spLocks noGrp="1"/>
          </p:cNvSpPr>
          <p:nvPr>
            <p:ph type="body" sz="quarter" idx="3"/>
          </p:nvPr>
        </p:nvSpPr>
        <p:spPr>
          <a:xfrm>
            <a:off x="6844739" y="1379180"/>
            <a:ext cx="4866249" cy="967501"/>
          </a:xfrm>
        </p:spPr>
        <p:txBody>
          <a:bodyPr>
            <a:normAutofit fontScale="85000" lnSpcReduction="10000"/>
          </a:bodyPr>
          <a:lstStyle/>
          <a:p>
            <a:pPr>
              <a:lnSpc>
                <a:spcPts val="3000"/>
              </a:lnSpc>
            </a:pPr>
            <a:r>
              <a:rPr lang="zh-TW" altLang="en-US" dirty="0"/>
              <a:t>此時就會出現上一步驟所新增的我的最愛標籤</a:t>
            </a:r>
            <a:endParaRPr lang="en-US" dirty="0"/>
          </a:p>
        </p:txBody>
      </p:sp>
      <p:pic>
        <p:nvPicPr>
          <p:cNvPr id="14" name="內容版面配置區 13">
            <a:extLst>
              <a:ext uri="{FF2B5EF4-FFF2-40B4-BE49-F238E27FC236}">
                <a16:creationId xmlns:a16="http://schemas.microsoft.com/office/drawing/2014/main" id="{F68F2078-B468-4DA5-92DE-E28B7316B0FC}"/>
              </a:ext>
            </a:extLst>
          </p:cNvPr>
          <p:cNvPicPr>
            <a:picLocks noGrp="1" noChangeAspect="1"/>
          </p:cNvPicPr>
          <p:nvPr>
            <p:ph sz="half" idx="2"/>
          </p:nvPr>
        </p:nvPicPr>
        <p:blipFill>
          <a:blip r:embed="rId3"/>
          <a:stretch>
            <a:fillRect/>
          </a:stretch>
        </p:blipFill>
        <p:spPr>
          <a:xfrm>
            <a:off x="1119403" y="2486661"/>
            <a:ext cx="4923993" cy="3287712"/>
          </a:xfrm>
        </p:spPr>
      </p:pic>
      <p:sp>
        <p:nvSpPr>
          <p:cNvPr id="16" name="矩形 15">
            <a:extLst>
              <a:ext uri="{FF2B5EF4-FFF2-40B4-BE49-F238E27FC236}">
                <a16:creationId xmlns:a16="http://schemas.microsoft.com/office/drawing/2014/main" id="{5B014813-0ECE-41DE-ADF3-D27557D4F9C6}"/>
              </a:ext>
            </a:extLst>
          </p:cNvPr>
          <p:cNvSpPr/>
          <p:nvPr/>
        </p:nvSpPr>
        <p:spPr>
          <a:xfrm>
            <a:off x="1119403" y="3352800"/>
            <a:ext cx="852272" cy="4022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內容版面配置區 5">
            <a:extLst>
              <a:ext uri="{FF2B5EF4-FFF2-40B4-BE49-F238E27FC236}">
                <a16:creationId xmlns:a16="http://schemas.microsoft.com/office/drawing/2014/main" id="{D1F7DE4D-588B-490D-ADF7-6C10104D5FF7}"/>
              </a:ext>
            </a:extLst>
          </p:cNvPr>
          <p:cNvPicPr>
            <a:picLocks noGrp="1" noChangeAspect="1"/>
          </p:cNvPicPr>
          <p:nvPr>
            <p:ph sz="quarter" idx="4"/>
          </p:nvPr>
        </p:nvPicPr>
        <p:blipFill>
          <a:blip r:embed="rId4"/>
          <a:stretch>
            <a:fillRect/>
          </a:stretch>
        </p:blipFill>
        <p:spPr>
          <a:xfrm>
            <a:off x="6943148" y="2503488"/>
            <a:ext cx="3334904" cy="3287712"/>
          </a:xfrm>
        </p:spPr>
      </p:pic>
      <p:sp>
        <p:nvSpPr>
          <p:cNvPr id="17" name="矩形 16">
            <a:extLst>
              <a:ext uri="{FF2B5EF4-FFF2-40B4-BE49-F238E27FC236}">
                <a16:creationId xmlns:a16="http://schemas.microsoft.com/office/drawing/2014/main" id="{5EB72936-AB21-49F1-8CE4-0E984604351C}"/>
              </a:ext>
            </a:extLst>
          </p:cNvPr>
          <p:cNvSpPr/>
          <p:nvPr/>
        </p:nvSpPr>
        <p:spPr>
          <a:xfrm>
            <a:off x="6762750" y="2771775"/>
            <a:ext cx="1362075" cy="4133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882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04887" y="406559"/>
            <a:ext cx="9601200" cy="660241"/>
          </a:xfrm>
        </p:spPr>
        <p:txBody>
          <a:bodyPr rtlCol="0" anchor="b">
            <a:normAutofit/>
          </a:bodyPr>
          <a:lstStyle/>
          <a:p>
            <a:pPr rtl="0"/>
            <a:r>
              <a:rPr lang="zh-TW" altLang="en-US" dirty="0"/>
              <a:t>自訂我的最愛</a:t>
            </a:r>
            <a:endParaRPr lang="en-US" altLang="zh-TW" dirty="0"/>
          </a:p>
        </p:txBody>
      </p:sp>
      <p:sp>
        <p:nvSpPr>
          <p:cNvPr id="13" name="Text Placeholder 2">
            <a:extLst>
              <a:ext uri="{FF2B5EF4-FFF2-40B4-BE49-F238E27FC236}">
                <a16:creationId xmlns:a16="http://schemas.microsoft.com/office/drawing/2014/main" id="{61107609-CB1A-4C44-98EF-42F89DFF129E}"/>
              </a:ext>
            </a:extLst>
          </p:cNvPr>
          <p:cNvSpPr>
            <a:spLocks noGrp="1"/>
          </p:cNvSpPr>
          <p:nvPr>
            <p:ph type="body" idx="1"/>
          </p:nvPr>
        </p:nvSpPr>
        <p:spPr>
          <a:xfrm>
            <a:off x="1004887" y="1164698"/>
            <a:ext cx="5205196" cy="1338790"/>
          </a:xfrm>
        </p:spPr>
        <p:txBody>
          <a:bodyPr>
            <a:normAutofit fontScale="92500"/>
          </a:bodyPr>
          <a:lstStyle/>
          <a:p>
            <a:pPr>
              <a:lnSpc>
                <a:spcPts val="3000"/>
              </a:lnSpc>
            </a:pPr>
            <a:r>
              <a:rPr lang="zh-TW" altLang="en-US" dirty="0"/>
              <a:t>步驟四：點選查看內容，即會顯示右邊的畫面；</a:t>
            </a:r>
            <a:endParaRPr lang="en-US" altLang="zh-TW" dirty="0"/>
          </a:p>
          <a:p>
            <a:pPr>
              <a:lnSpc>
                <a:spcPts val="3000"/>
              </a:lnSpc>
            </a:pPr>
            <a:r>
              <a:rPr lang="zh-TW" altLang="en-US" dirty="0"/>
              <a:t>點選加入購物車，就會將裡面所指定的便當、單價以及數量直接新增至購物車</a:t>
            </a:r>
            <a:endParaRPr lang="en-US" altLang="zh-TW" dirty="0"/>
          </a:p>
        </p:txBody>
      </p:sp>
      <p:sp>
        <p:nvSpPr>
          <p:cNvPr id="15" name="Text Placeholder 4">
            <a:extLst>
              <a:ext uri="{FF2B5EF4-FFF2-40B4-BE49-F238E27FC236}">
                <a16:creationId xmlns:a16="http://schemas.microsoft.com/office/drawing/2014/main" id="{EDA3BBBB-D7B1-4FB1-80F2-10108CBA3531}"/>
              </a:ext>
            </a:extLst>
          </p:cNvPr>
          <p:cNvSpPr>
            <a:spLocks noGrp="1"/>
          </p:cNvSpPr>
          <p:nvPr>
            <p:ph type="body" sz="quarter" idx="3"/>
          </p:nvPr>
        </p:nvSpPr>
        <p:spPr>
          <a:xfrm>
            <a:off x="6435164" y="1164698"/>
            <a:ext cx="4866249" cy="967501"/>
          </a:xfrm>
        </p:spPr>
        <p:txBody>
          <a:bodyPr>
            <a:normAutofit fontScale="92500"/>
          </a:bodyPr>
          <a:lstStyle/>
          <a:p>
            <a:pPr>
              <a:lnSpc>
                <a:spcPts val="3000"/>
              </a:lnSpc>
            </a:pPr>
            <a:r>
              <a:rPr lang="zh-TW" altLang="en-US" dirty="0"/>
              <a:t>顯示該標籤裡面所指定的便當、單價以及數量</a:t>
            </a:r>
            <a:endParaRPr lang="en-US" dirty="0"/>
          </a:p>
        </p:txBody>
      </p:sp>
      <p:pic>
        <p:nvPicPr>
          <p:cNvPr id="11" name="內容版面配置區 5">
            <a:extLst>
              <a:ext uri="{FF2B5EF4-FFF2-40B4-BE49-F238E27FC236}">
                <a16:creationId xmlns:a16="http://schemas.microsoft.com/office/drawing/2014/main" id="{1CF165D0-EF0D-4A05-AEDF-CE3E399CEB15}"/>
              </a:ext>
            </a:extLst>
          </p:cNvPr>
          <p:cNvPicPr>
            <a:picLocks noGrp="1" noChangeAspect="1"/>
          </p:cNvPicPr>
          <p:nvPr>
            <p:ph sz="half" idx="2"/>
          </p:nvPr>
        </p:nvPicPr>
        <p:blipFill>
          <a:blip r:embed="rId3"/>
          <a:stretch>
            <a:fillRect/>
          </a:stretch>
        </p:blipFill>
        <p:spPr>
          <a:xfrm>
            <a:off x="1913948" y="2503488"/>
            <a:ext cx="3334904" cy="3287712"/>
          </a:xfrm>
        </p:spPr>
      </p:pic>
      <p:pic>
        <p:nvPicPr>
          <p:cNvPr id="19" name="內容版面配置區 18">
            <a:extLst>
              <a:ext uri="{FF2B5EF4-FFF2-40B4-BE49-F238E27FC236}">
                <a16:creationId xmlns:a16="http://schemas.microsoft.com/office/drawing/2014/main" id="{62BAB285-9CE5-494A-8928-27A056AD51B5}"/>
              </a:ext>
            </a:extLst>
          </p:cNvPr>
          <p:cNvPicPr>
            <a:picLocks noGrp="1" noChangeAspect="1"/>
          </p:cNvPicPr>
          <p:nvPr>
            <p:ph sz="quarter" idx="4"/>
          </p:nvPr>
        </p:nvPicPr>
        <p:blipFill>
          <a:blip r:embed="rId4"/>
          <a:stretch>
            <a:fillRect/>
          </a:stretch>
        </p:blipFill>
        <p:spPr>
          <a:xfrm>
            <a:off x="6537747" y="2503488"/>
            <a:ext cx="4145706" cy="3287712"/>
          </a:xfrm>
        </p:spPr>
      </p:pic>
    </p:spTree>
    <p:extLst>
      <p:ext uri="{BB962C8B-B14F-4D97-AF65-F5344CB8AC3E}">
        <p14:creationId xmlns:p14="http://schemas.microsoft.com/office/powerpoint/2010/main" val="17016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自訂我的最愛</a:t>
            </a:r>
            <a:endParaRPr lang="en-US" altLang="zh-TW" dirty="0"/>
          </a:p>
        </p:txBody>
      </p:sp>
      <p:sp>
        <p:nvSpPr>
          <p:cNvPr id="6" name="文字預留位置 5"/>
          <p:cNvSpPr>
            <a:spLocks noGrp="1"/>
          </p:cNvSpPr>
          <p:nvPr>
            <p:ph type="body" sz="half" idx="2"/>
          </p:nvPr>
        </p:nvSpPr>
        <p:spPr>
          <a:xfrm>
            <a:off x="7913152" y="2946426"/>
            <a:ext cx="3657600" cy="3549624"/>
          </a:xfrm>
        </p:spPr>
        <p:txBody>
          <a:bodyPr rtlCol="0">
            <a:normAutofit/>
          </a:bodyPr>
          <a:lstStyle/>
          <a:p>
            <a:pPr rtl="0"/>
            <a:r>
              <a:rPr lang="zh-TW" altLang="en-US" dirty="0"/>
              <a:t>步驟五：查看購物車就會出現剛才在我的最愛管理所選我的最愛的標籤的內容</a:t>
            </a:r>
            <a:endParaRPr lang="en-US" altLang="zh-TW" dirty="0"/>
          </a:p>
        </p:txBody>
      </p:sp>
      <p:pic>
        <p:nvPicPr>
          <p:cNvPr id="7" name="內容版面配置區 6">
            <a:extLst>
              <a:ext uri="{FF2B5EF4-FFF2-40B4-BE49-F238E27FC236}">
                <a16:creationId xmlns:a16="http://schemas.microsoft.com/office/drawing/2014/main" id="{1FDD94B8-3988-48DB-9297-22E41D39893F}"/>
              </a:ext>
            </a:extLst>
          </p:cNvPr>
          <p:cNvPicPr>
            <a:picLocks noGrp="1" noChangeAspect="1"/>
          </p:cNvPicPr>
          <p:nvPr>
            <p:ph idx="1"/>
          </p:nvPr>
        </p:nvPicPr>
        <p:blipFill>
          <a:blip r:embed="rId3"/>
          <a:stretch>
            <a:fillRect/>
          </a:stretch>
        </p:blipFill>
        <p:spPr>
          <a:xfrm>
            <a:off x="0" y="601259"/>
            <a:ext cx="7315200" cy="5664085"/>
          </a:xfrm>
        </p:spPr>
      </p:pic>
    </p:spTree>
    <p:extLst>
      <p:ext uri="{BB962C8B-B14F-4D97-AF65-F5344CB8AC3E}">
        <p14:creationId xmlns:p14="http://schemas.microsoft.com/office/powerpoint/2010/main" val="131483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28700" y="2541573"/>
            <a:ext cx="10134600" cy="2743200"/>
          </a:xfrm>
        </p:spPr>
        <p:txBody>
          <a:bodyPr rtlCol="0"/>
          <a:lstStyle/>
          <a:p>
            <a:pPr rtl="0"/>
            <a:r>
              <a:rPr lang="zh-TW" altLang="en-US" dirty="0"/>
              <a:t>以班級值日生的身分登入系統</a:t>
            </a:r>
            <a:endParaRPr lang="en-US" altLang="zh-TW" dirty="0"/>
          </a:p>
        </p:txBody>
      </p:sp>
      <p:sp>
        <p:nvSpPr>
          <p:cNvPr id="3" name="文字預留位置 2"/>
          <p:cNvSpPr>
            <a:spLocks noGrp="1"/>
          </p:cNvSpPr>
          <p:nvPr>
            <p:ph type="body" idx="1"/>
          </p:nvPr>
        </p:nvSpPr>
        <p:spPr/>
        <p:txBody>
          <a:bodyPr rtlCol="0"/>
          <a:lstStyle/>
          <a:p>
            <a:pPr rtl="0"/>
            <a:endParaRPr lang="zh-TW" altLang="en-US" dirty="0"/>
          </a:p>
        </p:txBody>
      </p:sp>
    </p:spTree>
    <p:extLst>
      <p:ext uri="{BB962C8B-B14F-4D97-AF65-F5344CB8AC3E}">
        <p14:creationId xmlns:p14="http://schemas.microsoft.com/office/powerpoint/2010/main" val="37293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班級值日生主要功能</a:t>
            </a:r>
            <a:endParaRPr lang="en-US" altLang="zh-TW" dirty="0"/>
          </a:p>
        </p:txBody>
      </p:sp>
      <p:sp>
        <p:nvSpPr>
          <p:cNvPr id="6" name="文字預留位置 5"/>
          <p:cNvSpPr>
            <a:spLocks noGrp="1"/>
          </p:cNvSpPr>
          <p:nvPr>
            <p:ph type="body" sz="half" idx="2"/>
          </p:nvPr>
        </p:nvSpPr>
        <p:spPr>
          <a:xfrm>
            <a:off x="7913152" y="2946426"/>
            <a:ext cx="3657600" cy="2285950"/>
          </a:xfrm>
        </p:spPr>
        <p:txBody>
          <a:bodyPr rtlCol="0"/>
          <a:lstStyle/>
          <a:p>
            <a:pPr rtl="0"/>
            <a:r>
              <a:rPr lang="en-US" altLang="zh-TW" dirty="0"/>
              <a:t>1.</a:t>
            </a:r>
            <a:r>
              <a:rPr lang="zh-TW" altLang="en-US" dirty="0"/>
              <a:t>管理班級訂單</a:t>
            </a:r>
            <a:endParaRPr lang="en-US" altLang="zh-TW" dirty="0"/>
          </a:p>
          <a:p>
            <a:pPr rtl="0"/>
            <a:r>
              <a:rPr lang="en-US" altLang="zh-TW" dirty="0"/>
              <a:t>2.</a:t>
            </a:r>
            <a:r>
              <a:rPr lang="zh-TW" altLang="en-US" dirty="0"/>
              <a:t>店家資料管理</a:t>
            </a:r>
            <a:endParaRPr lang="en-US" altLang="zh-TW" dirty="0"/>
          </a:p>
          <a:p>
            <a:pPr rtl="0"/>
            <a:r>
              <a:rPr lang="en-US" altLang="zh-TW" dirty="0"/>
              <a:t>3.</a:t>
            </a:r>
            <a:r>
              <a:rPr lang="zh-TW" altLang="en-US" dirty="0"/>
              <a:t>擁有班級學生的相關功能，在此就不贅述</a:t>
            </a:r>
          </a:p>
        </p:txBody>
      </p:sp>
      <p:pic>
        <p:nvPicPr>
          <p:cNvPr id="10" name="內容版面配置區 9">
            <a:extLst>
              <a:ext uri="{FF2B5EF4-FFF2-40B4-BE49-F238E27FC236}">
                <a16:creationId xmlns:a16="http://schemas.microsoft.com/office/drawing/2014/main" id="{C9ED288C-BD7E-478B-A3DC-4916AB06FEAE}"/>
              </a:ext>
            </a:extLst>
          </p:cNvPr>
          <p:cNvPicPr>
            <a:picLocks noGrp="1" noChangeAspect="1"/>
          </p:cNvPicPr>
          <p:nvPr>
            <p:ph idx="1"/>
          </p:nvPr>
        </p:nvPicPr>
        <p:blipFill>
          <a:blip r:embed="rId3"/>
          <a:stretch>
            <a:fillRect/>
          </a:stretch>
        </p:blipFill>
        <p:spPr>
          <a:xfrm>
            <a:off x="-14204" y="981075"/>
            <a:ext cx="7332495" cy="4895850"/>
          </a:xfrm>
        </p:spPr>
      </p:pic>
      <p:sp>
        <p:nvSpPr>
          <p:cNvPr id="11" name="矩形 10">
            <a:extLst>
              <a:ext uri="{FF2B5EF4-FFF2-40B4-BE49-F238E27FC236}">
                <a16:creationId xmlns:a16="http://schemas.microsoft.com/office/drawing/2014/main" id="{C4A2F8DA-EA48-46FC-99D0-486C806EAF58}"/>
              </a:ext>
            </a:extLst>
          </p:cNvPr>
          <p:cNvSpPr/>
          <p:nvPr/>
        </p:nvSpPr>
        <p:spPr>
          <a:xfrm>
            <a:off x="4857750" y="981075"/>
            <a:ext cx="2431966" cy="571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978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確認班級訂單</a:t>
            </a:r>
            <a:endParaRPr lang="en-US" altLang="zh-TW" dirty="0"/>
          </a:p>
        </p:txBody>
      </p:sp>
      <p:sp>
        <p:nvSpPr>
          <p:cNvPr id="6" name="文字預留位置 5"/>
          <p:cNvSpPr>
            <a:spLocks noGrp="1"/>
          </p:cNvSpPr>
          <p:nvPr>
            <p:ph type="body" sz="half" idx="2"/>
          </p:nvPr>
        </p:nvSpPr>
        <p:spPr>
          <a:xfrm>
            <a:off x="7913152" y="2946426"/>
            <a:ext cx="3657600" cy="3549624"/>
          </a:xfrm>
        </p:spPr>
        <p:txBody>
          <a:bodyPr rtlCol="0">
            <a:normAutofit/>
          </a:bodyPr>
          <a:lstStyle/>
          <a:p>
            <a:r>
              <a:rPr lang="en-US" altLang="zh-TW" dirty="0"/>
              <a:t>1.</a:t>
            </a:r>
            <a:r>
              <a:rPr lang="zh-TW" altLang="en-US" dirty="0"/>
              <a:t>選擇左上角便當訂購日期，就會列出當天要確認的訂單</a:t>
            </a:r>
            <a:endParaRPr lang="en-US" altLang="zh-TW" dirty="0"/>
          </a:p>
          <a:p>
            <a:pPr rtl="0"/>
            <a:r>
              <a:rPr lang="en-US" altLang="zh-TW" dirty="0"/>
              <a:t>2.</a:t>
            </a:r>
            <a:r>
              <a:rPr lang="zh-TW" altLang="en-US" dirty="0"/>
              <a:t>查看訂單資料確認無誤後，就可以勾選該訂單進行訂單確認</a:t>
            </a:r>
            <a:endParaRPr lang="en-US" altLang="zh-TW" dirty="0"/>
          </a:p>
          <a:p>
            <a:pPr rtl="0"/>
            <a:endParaRPr lang="en-US" altLang="zh-TW" dirty="0"/>
          </a:p>
          <a:p>
            <a:pPr rtl="0"/>
            <a:r>
              <a:rPr lang="en-US" altLang="zh-TW" dirty="0"/>
              <a:t>※</a:t>
            </a:r>
            <a:r>
              <a:rPr lang="zh-TW" altLang="en-US" dirty="0"/>
              <a:t>訂單狀態說明請參照</a:t>
            </a:r>
            <a:r>
              <a:rPr lang="en-US" altLang="zh-TW" dirty="0"/>
              <a:t>p.7</a:t>
            </a:r>
          </a:p>
          <a:p>
            <a:pPr rtl="0"/>
            <a:r>
              <a:rPr lang="en-US" altLang="zh-TW" dirty="0"/>
              <a:t>※</a:t>
            </a:r>
            <a:r>
              <a:rPr lang="zh-TW" altLang="en-US" dirty="0"/>
              <a:t>點選詳細資料彈出的視窗與</a:t>
            </a:r>
            <a:r>
              <a:rPr lang="en-US" altLang="zh-TW" dirty="0"/>
              <a:t>p.8</a:t>
            </a:r>
            <a:r>
              <a:rPr lang="zh-TW" altLang="en-US" dirty="0"/>
              <a:t>右圖一樣，故在此不贅述</a:t>
            </a:r>
            <a:endParaRPr lang="en-US" altLang="zh-TW" dirty="0"/>
          </a:p>
        </p:txBody>
      </p:sp>
      <p:pic>
        <p:nvPicPr>
          <p:cNvPr id="8" name="內容版面配置區 7">
            <a:extLst>
              <a:ext uri="{FF2B5EF4-FFF2-40B4-BE49-F238E27FC236}">
                <a16:creationId xmlns:a16="http://schemas.microsoft.com/office/drawing/2014/main" id="{32DB9E99-EB06-4D3E-B884-5DE73A97D07C}"/>
              </a:ext>
            </a:extLst>
          </p:cNvPr>
          <p:cNvPicPr>
            <a:picLocks noGrp="1" noChangeAspect="1"/>
          </p:cNvPicPr>
          <p:nvPr>
            <p:ph idx="1"/>
          </p:nvPr>
        </p:nvPicPr>
        <p:blipFill>
          <a:blip r:embed="rId3"/>
          <a:stretch>
            <a:fillRect/>
          </a:stretch>
        </p:blipFill>
        <p:spPr>
          <a:xfrm>
            <a:off x="0" y="503384"/>
            <a:ext cx="7324725" cy="5867763"/>
          </a:xfrm>
        </p:spPr>
      </p:pic>
      <p:sp>
        <p:nvSpPr>
          <p:cNvPr id="9" name="矩形 8">
            <a:extLst>
              <a:ext uri="{FF2B5EF4-FFF2-40B4-BE49-F238E27FC236}">
                <a16:creationId xmlns:a16="http://schemas.microsoft.com/office/drawing/2014/main" id="{798910AD-6594-4443-8F86-57C5D2B3AD48}"/>
              </a:ext>
            </a:extLst>
          </p:cNvPr>
          <p:cNvSpPr/>
          <p:nvPr/>
        </p:nvSpPr>
        <p:spPr>
          <a:xfrm>
            <a:off x="-1" y="733425"/>
            <a:ext cx="5210175" cy="666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777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04887" y="350827"/>
            <a:ext cx="9601200" cy="660241"/>
          </a:xfrm>
        </p:spPr>
        <p:txBody>
          <a:bodyPr rtlCol="0" anchor="b">
            <a:normAutofit/>
          </a:bodyPr>
          <a:lstStyle/>
          <a:p>
            <a:pPr rtl="0"/>
            <a:r>
              <a:rPr lang="zh-TW" altLang="en-US" dirty="0"/>
              <a:t>店家管理</a:t>
            </a:r>
            <a:r>
              <a:rPr lang="en-US" altLang="zh-TW" dirty="0"/>
              <a:t>-</a:t>
            </a:r>
            <a:r>
              <a:rPr lang="zh-TW" altLang="en-US" dirty="0"/>
              <a:t>編輯店家資訊</a:t>
            </a:r>
            <a:endParaRPr lang="en-US" altLang="zh-TW" dirty="0"/>
          </a:p>
        </p:txBody>
      </p:sp>
      <p:sp>
        <p:nvSpPr>
          <p:cNvPr id="13" name="Text Placeholder 2">
            <a:extLst>
              <a:ext uri="{FF2B5EF4-FFF2-40B4-BE49-F238E27FC236}">
                <a16:creationId xmlns:a16="http://schemas.microsoft.com/office/drawing/2014/main" id="{61107609-CB1A-4C44-98EF-42F89DFF129E}"/>
              </a:ext>
            </a:extLst>
          </p:cNvPr>
          <p:cNvSpPr>
            <a:spLocks noGrp="1"/>
          </p:cNvSpPr>
          <p:nvPr>
            <p:ph type="body" idx="1"/>
          </p:nvPr>
        </p:nvSpPr>
        <p:spPr>
          <a:xfrm>
            <a:off x="1004887" y="1107968"/>
            <a:ext cx="5205196" cy="660242"/>
          </a:xfrm>
        </p:spPr>
        <p:txBody>
          <a:bodyPr>
            <a:normAutofit/>
          </a:bodyPr>
          <a:lstStyle/>
          <a:p>
            <a:pPr>
              <a:lnSpc>
                <a:spcPts val="3000"/>
              </a:lnSpc>
            </a:pPr>
            <a:r>
              <a:rPr lang="zh-TW" altLang="en-US" dirty="0"/>
              <a:t>點擊編輯店家資訊，就會出現如右圖的畫面</a:t>
            </a:r>
            <a:endParaRPr lang="en-US" altLang="zh-TW" dirty="0"/>
          </a:p>
        </p:txBody>
      </p:sp>
      <p:sp>
        <p:nvSpPr>
          <p:cNvPr id="15" name="Text Placeholder 4">
            <a:extLst>
              <a:ext uri="{FF2B5EF4-FFF2-40B4-BE49-F238E27FC236}">
                <a16:creationId xmlns:a16="http://schemas.microsoft.com/office/drawing/2014/main" id="{EDA3BBBB-D7B1-4FB1-80F2-10108CBA3531}"/>
              </a:ext>
            </a:extLst>
          </p:cNvPr>
          <p:cNvSpPr>
            <a:spLocks noGrp="1"/>
          </p:cNvSpPr>
          <p:nvPr>
            <p:ph type="body" sz="quarter" idx="3"/>
          </p:nvPr>
        </p:nvSpPr>
        <p:spPr>
          <a:xfrm>
            <a:off x="6295448" y="1107968"/>
            <a:ext cx="5400675" cy="1028718"/>
          </a:xfrm>
        </p:spPr>
        <p:txBody>
          <a:bodyPr>
            <a:normAutofit/>
          </a:bodyPr>
          <a:lstStyle/>
          <a:p>
            <a:pPr>
              <a:lnSpc>
                <a:spcPts val="3000"/>
              </a:lnSpc>
            </a:pPr>
            <a:r>
              <a:rPr lang="zh-TW" altLang="en-US" dirty="0"/>
              <a:t>顯示該店家的詳細資料，以及該店家所有菜色</a:t>
            </a:r>
            <a:endParaRPr lang="en-US" altLang="zh-TW" dirty="0"/>
          </a:p>
          <a:p>
            <a:pPr>
              <a:lnSpc>
                <a:spcPts val="3000"/>
              </a:lnSpc>
            </a:pPr>
            <a:r>
              <a:rPr lang="zh-TW" altLang="en-US" dirty="0"/>
              <a:t>在裡面可以新增</a:t>
            </a:r>
            <a:r>
              <a:rPr lang="en-US" altLang="zh-TW" dirty="0"/>
              <a:t>/</a:t>
            </a:r>
            <a:r>
              <a:rPr lang="zh-TW" altLang="en-US" dirty="0"/>
              <a:t>編輯</a:t>
            </a:r>
            <a:r>
              <a:rPr lang="en-US" altLang="zh-TW" dirty="0"/>
              <a:t>/</a:t>
            </a:r>
            <a:r>
              <a:rPr lang="zh-TW" altLang="en-US" dirty="0"/>
              <a:t>移除菜色</a:t>
            </a:r>
            <a:endParaRPr lang="en-US" dirty="0"/>
          </a:p>
        </p:txBody>
      </p:sp>
      <p:pic>
        <p:nvPicPr>
          <p:cNvPr id="10" name="內容版面配置區 9">
            <a:extLst>
              <a:ext uri="{FF2B5EF4-FFF2-40B4-BE49-F238E27FC236}">
                <a16:creationId xmlns:a16="http://schemas.microsoft.com/office/drawing/2014/main" id="{C545DBB0-62C8-4952-B420-6ADC7BBB7206}"/>
              </a:ext>
            </a:extLst>
          </p:cNvPr>
          <p:cNvPicPr>
            <a:picLocks noGrp="1" noChangeAspect="1"/>
          </p:cNvPicPr>
          <p:nvPr>
            <p:ph sz="half" idx="2"/>
          </p:nvPr>
        </p:nvPicPr>
        <p:blipFill>
          <a:blip r:embed="rId3"/>
          <a:stretch>
            <a:fillRect/>
          </a:stretch>
        </p:blipFill>
        <p:spPr>
          <a:xfrm>
            <a:off x="1599045" y="2132199"/>
            <a:ext cx="3336060" cy="3287712"/>
          </a:xfrm>
        </p:spPr>
      </p:pic>
      <p:pic>
        <p:nvPicPr>
          <p:cNvPr id="17" name="內容版面配置區 16">
            <a:extLst>
              <a:ext uri="{FF2B5EF4-FFF2-40B4-BE49-F238E27FC236}">
                <a16:creationId xmlns:a16="http://schemas.microsoft.com/office/drawing/2014/main" id="{302DE104-F728-4603-9625-97BEE345B7AA}"/>
              </a:ext>
            </a:extLst>
          </p:cNvPr>
          <p:cNvPicPr>
            <a:picLocks noGrp="1" noChangeAspect="1"/>
          </p:cNvPicPr>
          <p:nvPr>
            <p:ph sz="quarter" idx="4"/>
          </p:nvPr>
        </p:nvPicPr>
        <p:blipFill>
          <a:blip r:embed="rId4"/>
          <a:stretch>
            <a:fillRect/>
          </a:stretch>
        </p:blipFill>
        <p:spPr>
          <a:xfrm>
            <a:off x="6435164" y="2132199"/>
            <a:ext cx="5121244" cy="3287712"/>
          </a:xfrm>
        </p:spPr>
      </p:pic>
    </p:spTree>
    <p:extLst>
      <p:ext uri="{BB962C8B-B14F-4D97-AF65-F5344CB8AC3E}">
        <p14:creationId xmlns:p14="http://schemas.microsoft.com/office/powerpoint/2010/main" val="359151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28700" y="2541573"/>
            <a:ext cx="10134600" cy="2743200"/>
          </a:xfrm>
        </p:spPr>
        <p:txBody>
          <a:bodyPr rtlCol="0"/>
          <a:lstStyle/>
          <a:p>
            <a:pPr rtl="0"/>
            <a:r>
              <a:rPr lang="zh-TW" altLang="en-US" dirty="0"/>
              <a:t>以系統管理員的身分登入系統</a:t>
            </a:r>
            <a:endParaRPr lang="en-US" altLang="zh-TW" dirty="0"/>
          </a:p>
        </p:txBody>
      </p:sp>
      <p:sp>
        <p:nvSpPr>
          <p:cNvPr id="3" name="文字預留位置 2"/>
          <p:cNvSpPr>
            <a:spLocks noGrp="1"/>
          </p:cNvSpPr>
          <p:nvPr>
            <p:ph type="body" idx="1"/>
          </p:nvPr>
        </p:nvSpPr>
        <p:spPr/>
        <p:txBody>
          <a:bodyPr rtlCol="0"/>
          <a:lstStyle/>
          <a:p>
            <a:pPr rtl="0"/>
            <a:endParaRPr lang="zh-TW" altLang="en-US" dirty="0"/>
          </a:p>
        </p:txBody>
      </p:sp>
    </p:spTree>
    <p:extLst>
      <p:ext uri="{BB962C8B-B14F-4D97-AF65-F5344CB8AC3E}">
        <p14:creationId xmlns:p14="http://schemas.microsoft.com/office/powerpoint/2010/main" val="237110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班級學生管理</a:t>
            </a:r>
          </a:p>
        </p:txBody>
      </p:sp>
      <p:sp>
        <p:nvSpPr>
          <p:cNvPr id="6" name="文字預留位置 5"/>
          <p:cNvSpPr>
            <a:spLocks noGrp="1"/>
          </p:cNvSpPr>
          <p:nvPr>
            <p:ph type="body" sz="half" idx="2"/>
          </p:nvPr>
        </p:nvSpPr>
        <p:spPr>
          <a:xfrm>
            <a:off x="7913152" y="2946426"/>
            <a:ext cx="3657600" cy="3549624"/>
          </a:xfrm>
        </p:spPr>
        <p:txBody>
          <a:bodyPr rtlCol="0">
            <a:normAutofit/>
          </a:bodyPr>
          <a:lstStyle/>
          <a:p>
            <a:r>
              <a:rPr lang="en-US" altLang="zh-TW" dirty="0"/>
              <a:t>1.</a:t>
            </a:r>
            <a:r>
              <a:rPr lang="zh-TW" altLang="en-US" dirty="0"/>
              <a:t> 左上角選擇班級，則下面就會同步更新該班級的詳細資訊，以及該班級有哪些學生</a:t>
            </a:r>
            <a:endParaRPr lang="en-US" altLang="zh-TW" dirty="0"/>
          </a:p>
          <a:p>
            <a:r>
              <a:rPr lang="en-US" altLang="zh-TW" dirty="0"/>
              <a:t>2.</a:t>
            </a:r>
            <a:r>
              <a:rPr lang="zh-TW" altLang="en-US" dirty="0"/>
              <a:t>可對班級做新增</a:t>
            </a:r>
            <a:r>
              <a:rPr lang="en-US" altLang="zh-TW" dirty="0"/>
              <a:t>/</a:t>
            </a:r>
            <a:r>
              <a:rPr lang="zh-TW" altLang="en-US" dirty="0"/>
              <a:t>移除</a:t>
            </a:r>
            <a:r>
              <a:rPr lang="en-US" altLang="zh-TW" dirty="0"/>
              <a:t>/</a:t>
            </a:r>
            <a:r>
              <a:rPr lang="zh-TW" altLang="en-US" dirty="0"/>
              <a:t>編輯等動作</a:t>
            </a:r>
            <a:endParaRPr lang="en-US" altLang="zh-TW" dirty="0"/>
          </a:p>
          <a:p>
            <a:pPr rtl="0"/>
            <a:r>
              <a:rPr lang="en-US" altLang="zh-TW" dirty="0"/>
              <a:t>3.</a:t>
            </a:r>
            <a:r>
              <a:rPr lang="zh-TW" altLang="en-US" dirty="0"/>
              <a:t>可對學生做新增</a:t>
            </a:r>
            <a:r>
              <a:rPr lang="en-US" altLang="zh-TW" dirty="0"/>
              <a:t>/</a:t>
            </a:r>
            <a:r>
              <a:rPr lang="zh-TW" altLang="en-US" dirty="0"/>
              <a:t>移除</a:t>
            </a:r>
            <a:r>
              <a:rPr lang="en-US" altLang="zh-TW" dirty="0"/>
              <a:t>/</a:t>
            </a:r>
            <a:r>
              <a:rPr lang="zh-TW" altLang="en-US" dirty="0"/>
              <a:t>編輯等動作</a:t>
            </a:r>
            <a:endParaRPr lang="en-US" altLang="zh-TW" dirty="0"/>
          </a:p>
          <a:p>
            <a:pPr rtl="0"/>
            <a:r>
              <a:rPr lang="en-US" altLang="zh-TW" dirty="0"/>
              <a:t>※</a:t>
            </a:r>
            <a:r>
              <a:rPr lang="zh-TW" altLang="en-US" dirty="0"/>
              <a:t>訂單狀態說明請參照</a:t>
            </a:r>
            <a:r>
              <a:rPr lang="en-US" altLang="zh-TW" dirty="0"/>
              <a:t>p.7</a:t>
            </a:r>
          </a:p>
          <a:p>
            <a:pPr rtl="0"/>
            <a:r>
              <a:rPr lang="en-US" altLang="zh-TW" dirty="0"/>
              <a:t>※</a:t>
            </a:r>
            <a:r>
              <a:rPr lang="zh-TW" altLang="en-US" dirty="0"/>
              <a:t>店家管理彈出的視窗與</a:t>
            </a:r>
            <a:r>
              <a:rPr lang="en-US" altLang="zh-TW" dirty="0"/>
              <a:t>p.17~18</a:t>
            </a:r>
            <a:r>
              <a:rPr lang="zh-TW" altLang="en-US" dirty="0"/>
              <a:t>一樣，故在此不贅述</a:t>
            </a:r>
            <a:endParaRPr lang="en-US" altLang="zh-TW" dirty="0"/>
          </a:p>
          <a:p>
            <a:pPr rtl="0"/>
            <a:r>
              <a:rPr lang="en-US" altLang="zh-TW" dirty="0"/>
              <a:t>※</a:t>
            </a:r>
            <a:r>
              <a:rPr lang="zh-TW" altLang="en-US" dirty="0"/>
              <a:t>左上角選擇班級後，點選班級訂單管理，就會出現該班級的訂單，彈出的視窗與</a:t>
            </a:r>
            <a:r>
              <a:rPr lang="en-US" altLang="zh-TW" dirty="0"/>
              <a:t>p.16</a:t>
            </a:r>
            <a:r>
              <a:rPr lang="zh-TW" altLang="en-US" dirty="0"/>
              <a:t>一樣，故在此不贅述</a:t>
            </a:r>
            <a:endParaRPr lang="en-US" altLang="zh-TW" dirty="0"/>
          </a:p>
        </p:txBody>
      </p:sp>
      <p:pic>
        <p:nvPicPr>
          <p:cNvPr id="7" name="內容版面配置區 6">
            <a:extLst>
              <a:ext uri="{FF2B5EF4-FFF2-40B4-BE49-F238E27FC236}">
                <a16:creationId xmlns:a16="http://schemas.microsoft.com/office/drawing/2014/main" id="{A6AB05A3-18A0-41C3-BCFC-66791808467E}"/>
              </a:ext>
            </a:extLst>
          </p:cNvPr>
          <p:cNvPicPr>
            <a:picLocks noGrp="1" noChangeAspect="1"/>
          </p:cNvPicPr>
          <p:nvPr>
            <p:ph idx="1"/>
          </p:nvPr>
        </p:nvPicPr>
        <p:blipFill>
          <a:blip r:embed="rId3"/>
          <a:stretch>
            <a:fillRect/>
          </a:stretch>
        </p:blipFill>
        <p:spPr>
          <a:xfrm>
            <a:off x="0" y="-854"/>
            <a:ext cx="7124700" cy="6858854"/>
          </a:xfrm>
        </p:spPr>
      </p:pic>
    </p:spTree>
    <p:extLst>
      <p:ext uri="{BB962C8B-B14F-4D97-AF65-F5344CB8AC3E}">
        <p14:creationId xmlns:p14="http://schemas.microsoft.com/office/powerpoint/2010/main" val="362592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201336"/>
            <a:ext cx="9601200" cy="656337"/>
          </a:xfrm>
        </p:spPr>
        <p:txBody>
          <a:bodyPr rtlCol="0"/>
          <a:lstStyle/>
          <a:p>
            <a:pPr rtl="0"/>
            <a:r>
              <a:rPr lang="zh-TW" altLang="en-US" dirty="0"/>
              <a:t>使用者身分種類及重點功能</a:t>
            </a:r>
          </a:p>
        </p:txBody>
      </p:sp>
      <p:sp>
        <p:nvSpPr>
          <p:cNvPr id="3" name="內容預留位置 2"/>
          <p:cNvSpPr>
            <a:spLocks noGrp="1"/>
          </p:cNvSpPr>
          <p:nvPr>
            <p:ph idx="1"/>
          </p:nvPr>
        </p:nvSpPr>
        <p:spPr>
          <a:xfrm>
            <a:off x="1295400" y="1150691"/>
            <a:ext cx="9601200" cy="4839048"/>
          </a:xfrm>
        </p:spPr>
        <p:txBody>
          <a:bodyPr rtlCol="0">
            <a:normAutofit lnSpcReduction="10000"/>
          </a:bodyPr>
          <a:lstStyle/>
          <a:p>
            <a:pPr rtl="0"/>
            <a:r>
              <a:rPr lang="zh-TW" altLang="en-US" dirty="0"/>
              <a:t>班級學生</a:t>
            </a:r>
            <a:endParaRPr lang="en-US" altLang="zh-TW" dirty="0"/>
          </a:p>
          <a:p>
            <a:pPr marL="617220" lvl="1" indent="-342900">
              <a:buFont typeface="+mj-lt"/>
              <a:buAutoNum type="arabicPeriod"/>
            </a:pPr>
            <a:r>
              <a:rPr lang="zh-TW" altLang="en-US" dirty="0"/>
              <a:t>訂購便當</a:t>
            </a:r>
            <a:endParaRPr lang="en-US" altLang="zh-TW" dirty="0"/>
          </a:p>
          <a:p>
            <a:pPr marL="617220" lvl="1" indent="-342900">
              <a:buFont typeface="+mj-lt"/>
              <a:buAutoNum type="arabicPeriod"/>
            </a:pPr>
            <a:r>
              <a:rPr lang="zh-TW" altLang="en-US" dirty="0"/>
              <a:t>自訂我的最愛：儲存常吃的便當，省去挑選便當的時間讓使用者快速訂購</a:t>
            </a:r>
            <a:endParaRPr lang="en-US" altLang="zh-TW" dirty="0"/>
          </a:p>
          <a:p>
            <a:pPr marL="617220" lvl="1" indent="-342900">
              <a:buFont typeface="+mj-lt"/>
              <a:buAutoNum type="arabicPeriod"/>
            </a:pPr>
            <a:r>
              <a:rPr lang="zh-TW" altLang="en-US" dirty="0"/>
              <a:t>訂單管理</a:t>
            </a:r>
            <a:endParaRPr lang="en-US" altLang="zh-TW" dirty="0"/>
          </a:p>
          <a:p>
            <a:pPr rtl="0"/>
            <a:r>
              <a:rPr lang="zh-TW" altLang="en-US" dirty="0"/>
              <a:t>班級值日生</a:t>
            </a:r>
            <a:endParaRPr lang="en-US" altLang="zh-TW" dirty="0"/>
          </a:p>
          <a:p>
            <a:pPr marL="617220" lvl="1" indent="-342900">
              <a:buFont typeface="Wingdings" panose="05000000000000000000" pitchFamily="2" charset="2"/>
              <a:buAutoNum type="circleNumWdWhitePlain"/>
            </a:pPr>
            <a:r>
              <a:rPr lang="zh-TW" altLang="en-US" dirty="0"/>
              <a:t>有上述班級學生的功能</a:t>
            </a:r>
            <a:endParaRPr lang="en-US" altLang="zh-TW" dirty="0"/>
          </a:p>
          <a:p>
            <a:pPr marL="617220" lvl="1" indent="-342900">
              <a:buFont typeface="Wingdings" panose="05000000000000000000" pitchFamily="2" charset="2"/>
              <a:buAutoNum type="circleNumWdWhitePlain"/>
            </a:pPr>
            <a:r>
              <a:rPr lang="zh-TW" altLang="en-US" dirty="0"/>
              <a:t>管理班級訂單</a:t>
            </a:r>
            <a:endParaRPr lang="en-US" altLang="zh-TW" dirty="0"/>
          </a:p>
          <a:p>
            <a:pPr marL="617220" lvl="1" indent="-342900">
              <a:buFont typeface="Wingdings" panose="05000000000000000000" pitchFamily="2" charset="2"/>
              <a:buAutoNum type="circleNumWdWhitePlain"/>
            </a:pPr>
            <a:r>
              <a:rPr lang="zh-TW" altLang="en-US" dirty="0"/>
              <a:t>管理店家資料以及旗下的便當資料</a:t>
            </a:r>
            <a:endParaRPr lang="en-US" altLang="zh-TW" dirty="0"/>
          </a:p>
          <a:p>
            <a:pPr rtl="0"/>
            <a:r>
              <a:rPr lang="zh-TW" altLang="en-US" dirty="0"/>
              <a:t>系統管理員</a:t>
            </a:r>
            <a:endParaRPr lang="en-US" altLang="zh-TW" dirty="0"/>
          </a:p>
          <a:p>
            <a:pPr marL="617220" lvl="1" indent="-342900">
              <a:buFont typeface="+mj-lt"/>
              <a:buAutoNum type="alphaLcPeriod"/>
            </a:pPr>
            <a:r>
              <a:rPr lang="zh-TW" altLang="en-US" dirty="0"/>
              <a:t>班級學生管理</a:t>
            </a:r>
            <a:endParaRPr lang="en-US" altLang="zh-TW" dirty="0"/>
          </a:p>
          <a:p>
            <a:pPr marL="617220" lvl="1" indent="-342900">
              <a:buFont typeface="+mj-lt"/>
              <a:buAutoNum type="alphaLcPeriod"/>
            </a:pPr>
            <a:r>
              <a:rPr lang="zh-TW" altLang="en-US" dirty="0"/>
              <a:t>管理班級訂單</a:t>
            </a:r>
            <a:endParaRPr lang="en-US" altLang="zh-TW" dirty="0"/>
          </a:p>
          <a:p>
            <a:pPr marL="617220" lvl="1" indent="-342900">
              <a:buFont typeface="+mj-lt"/>
              <a:buAutoNum type="alphaLcPeriod"/>
            </a:pPr>
            <a:r>
              <a:rPr lang="zh-TW" altLang="en-US" dirty="0"/>
              <a:t>管理店家資料以及旗下的便當資料</a:t>
            </a:r>
            <a:endParaRPr lang="en-US" altLang="zh-TW"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201336"/>
            <a:ext cx="9601200" cy="656337"/>
          </a:xfrm>
        </p:spPr>
        <p:txBody>
          <a:bodyPr rtlCol="0"/>
          <a:lstStyle/>
          <a:p>
            <a:pPr rtl="0"/>
            <a:r>
              <a:rPr lang="zh-TW" altLang="en-US" dirty="0"/>
              <a:t>其他功能</a:t>
            </a:r>
          </a:p>
        </p:txBody>
      </p:sp>
      <p:sp>
        <p:nvSpPr>
          <p:cNvPr id="3" name="內容預留位置 2"/>
          <p:cNvSpPr>
            <a:spLocks noGrp="1"/>
          </p:cNvSpPr>
          <p:nvPr>
            <p:ph idx="1"/>
          </p:nvPr>
        </p:nvSpPr>
        <p:spPr>
          <a:xfrm>
            <a:off x="1295400" y="1150691"/>
            <a:ext cx="9601200" cy="4839048"/>
          </a:xfrm>
        </p:spPr>
        <p:txBody>
          <a:bodyPr rtlCol="0">
            <a:normAutofit/>
          </a:bodyPr>
          <a:lstStyle/>
          <a:p>
            <a:pPr rtl="0"/>
            <a:r>
              <a:rPr lang="zh-TW" altLang="en-US" dirty="0"/>
              <a:t>帳號註冊</a:t>
            </a:r>
            <a:endParaRPr lang="en-US" altLang="zh-TW" dirty="0"/>
          </a:p>
          <a:p>
            <a:pPr rtl="0"/>
            <a:r>
              <a:rPr lang="zh-TW" altLang="en-US" dirty="0"/>
              <a:t>忘記帳號密碼</a:t>
            </a:r>
            <a:endParaRPr lang="en-US" altLang="zh-TW" dirty="0"/>
          </a:p>
          <a:p>
            <a:pPr rtl="0"/>
            <a:r>
              <a:rPr lang="zh-TW" altLang="en-US" dirty="0"/>
              <a:t>修改帳號密碼</a:t>
            </a:r>
            <a:endParaRPr lang="en-US" altLang="zh-TW" dirty="0"/>
          </a:p>
        </p:txBody>
      </p:sp>
    </p:spTree>
    <p:extLst>
      <p:ext uri="{BB962C8B-B14F-4D97-AF65-F5344CB8AC3E}">
        <p14:creationId xmlns:p14="http://schemas.microsoft.com/office/powerpoint/2010/main" val="197508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帳號註冊</a:t>
            </a:r>
            <a:endParaRPr lang="en-US" altLang="zh-TW" dirty="0"/>
          </a:p>
        </p:txBody>
      </p:sp>
      <p:sp>
        <p:nvSpPr>
          <p:cNvPr id="6" name="文字預留位置 5"/>
          <p:cNvSpPr>
            <a:spLocks noGrp="1"/>
          </p:cNvSpPr>
          <p:nvPr>
            <p:ph type="body" sz="half" idx="2"/>
          </p:nvPr>
        </p:nvSpPr>
        <p:spPr>
          <a:xfrm>
            <a:off x="7913152" y="2995012"/>
            <a:ext cx="3657600" cy="3767738"/>
          </a:xfrm>
        </p:spPr>
        <p:txBody>
          <a:bodyPr rtlCol="0">
            <a:normAutofit/>
          </a:bodyPr>
          <a:lstStyle/>
          <a:p>
            <a:pPr rtl="0"/>
            <a:r>
              <a:rPr lang="zh-TW" altLang="en-US" dirty="0"/>
              <a:t>帳號規範如下：</a:t>
            </a:r>
            <a:endParaRPr lang="en-US" altLang="zh-TW" dirty="0"/>
          </a:p>
          <a:p>
            <a:pPr rtl="0"/>
            <a:r>
              <a:rPr lang="zh-TW" altLang="en-US" dirty="0"/>
              <a:t>亂數產生</a:t>
            </a:r>
            <a:r>
              <a:rPr lang="en-US" altLang="zh-TW" dirty="0"/>
              <a:t>7-10</a:t>
            </a:r>
            <a:r>
              <a:rPr lang="zh-TW" altLang="en-US" dirty="0"/>
              <a:t>位數的帳號，產生的帳號只能包含數字 </a:t>
            </a:r>
            <a:r>
              <a:rPr lang="en-US" altLang="zh-TW" dirty="0"/>
              <a:t>(0-9) </a:t>
            </a:r>
            <a:r>
              <a:rPr lang="zh-TW" altLang="en-US" dirty="0"/>
              <a:t>、英文字母 </a:t>
            </a:r>
            <a:r>
              <a:rPr lang="en-US" altLang="zh-TW" dirty="0"/>
              <a:t>(a-z A-Z)</a:t>
            </a:r>
            <a:r>
              <a:rPr lang="zh-TW" altLang="en-US" dirty="0"/>
              <a:t>，以及不包含空格和特殊字元</a:t>
            </a:r>
            <a:endParaRPr lang="en-US" altLang="zh-TW" dirty="0"/>
          </a:p>
          <a:p>
            <a:pPr rtl="0"/>
            <a:r>
              <a:rPr lang="zh-TW" altLang="en-US" dirty="0"/>
              <a:t>密碼規範如下：</a:t>
            </a:r>
            <a:endParaRPr lang="en-US" altLang="zh-TW" dirty="0"/>
          </a:p>
          <a:p>
            <a:pPr rtl="0"/>
            <a:r>
              <a:rPr lang="zh-TW" altLang="en-US" dirty="0"/>
              <a:t>亂數產生</a:t>
            </a:r>
            <a:r>
              <a:rPr lang="en-US" altLang="zh-TW" dirty="0"/>
              <a:t>8-10</a:t>
            </a:r>
            <a:r>
              <a:rPr lang="zh-TW" altLang="en-US" dirty="0"/>
              <a:t>位數的密碼，產生的密碼必須包含至少一個數字 </a:t>
            </a:r>
            <a:r>
              <a:rPr lang="en-US" altLang="zh-TW" dirty="0"/>
              <a:t>(0-9) </a:t>
            </a:r>
            <a:r>
              <a:rPr lang="zh-TW" altLang="en-US" dirty="0"/>
              <a:t>、一個英文字母 </a:t>
            </a:r>
            <a:r>
              <a:rPr lang="en-US" altLang="zh-TW" dirty="0"/>
              <a:t>(a-z A-Z) </a:t>
            </a:r>
            <a:r>
              <a:rPr lang="zh-TW" altLang="en-US" dirty="0"/>
              <a:t>及一個特殊符號 </a:t>
            </a:r>
            <a:r>
              <a:rPr lang="en-US" altLang="zh-TW" dirty="0"/>
              <a:t>(()[]{}&lt;&gt;+-*/?,.:;"'_\|~`!@#$%^&amp;= </a:t>
            </a:r>
            <a:r>
              <a:rPr lang="zh-TW" altLang="en-US" dirty="0"/>
              <a:t>以及不包含空格字元 </a:t>
            </a:r>
            <a:r>
              <a:rPr lang="en-US" altLang="zh-TW" dirty="0"/>
              <a:t>)</a:t>
            </a:r>
          </a:p>
          <a:p>
            <a:pPr rtl="0"/>
            <a:r>
              <a:rPr lang="zh-TW" altLang="en-US" dirty="0"/>
              <a:t>輸入完畢確認無誤後，按下確定即註冊完成</a:t>
            </a:r>
            <a:endParaRPr lang="en-US" altLang="zh-TW" dirty="0"/>
          </a:p>
        </p:txBody>
      </p:sp>
      <p:pic>
        <p:nvPicPr>
          <p:cNvPr id="13" name="內容版面配置區 12">
            <a:extLst>
              <a:ext uri="{FF2B5EF4-FFF2-40B4-BE49-F238E27FC236}">
                <a16:creationId xmlns:a16="http://schemas.microsoft.com/office/drawing/2014/main" id="{FD05417B-C4DE-48ED-9F1D-A63B98D32197}"/>
              </a:ext>
            </a:extLst>
          </p:cNvPr>
          <p:cNvPicPr>
            <a:picLocks noGrp="1" noChangeAspect="1"/>
          </p:cNvPicPr>
          <p:nvPr>
            <p:ph idx="1"/>
          </p:nvPr>
        </p:nvPicPr>
        <p:blipFill>
          <a:blip r:embed="rId3"/>
          <a:stretch>
            <a:fillRect/>
          </a:stretch>
        </p:blipFill>
        <p:spPr>
          <a:xfrm>
            <a:off x="0" y="261937"/>
            <a:ext cx="7310815" cy="6334125"/>
          </a:xfrm>
        </p:spPr>
      </p:pic>
    </p:spTree>
    <p:extLst>
      <p:ext uri="{BB962C8B-B14F-4D97-AF65-F5344CB8AC3E}">
        <p14:creationId xmlns:p14="http://schemas.microsoft.com/office/powerpoint/2010/main" val="98544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7913152" y="571500"/>
            <a:ext cx="3657600" cy="2197100"/>
          </a:xfrm>
        </p:spPr>
        <p:txBody>
          <a:bodyPr rtlCol="0" anchor="b">
            <a:normAutofit/>
          </a:bodyPr>
          <a:lstStyle/>
          <a:p>
            <a:pPr rtl="0"/>
            <a:r>
              <a:rPr lang="zh-TW" altLang="en-US" dirty="0"/>
              <a:t>忘記帳號密碼</a:t>
            </a:r>
            <a:endParaRPr lang="en-US" altLang="zh-TW" dirty="0"/>
          </a:p>
        </p:txBody>
      </p:sp>
      <p:pic>
        <p:nvPicPr>
          <p:cNvPr id="10" name="圖片版面配置區 9">
            <a:extLst>
              <a:ext uri="{FF2B5EF4-FFF2-40B4-BE49-F238E27FC236}">
                <a16:creationId xmlns:a16="http://schemas.microsoft.com/office/drawing/2014/main" id="{21691EC7-D672-4318-99A5-9F048FD41B69}"/>
              </a:ext>
            </a:extLst>
          </p:cNvPr>
          <p:cNvPicPr>
            <a:picLocks noGrp="1" noChangeAspect="1"/>
          </p:cNvPicPr>
          <p:nvPr>
            <p:ph idx="1"/>
          </p:nvPr>
        </p:nvPicPr>
        <p:blipFill>
          <a:blip r:embed="rId3"/>
          <a:stretch>
            <a:fillRect/>
          </a:stretch>
        </p:blipFill>
        <p:spPr>
          <a:xfrm>
            <a:off x="0" y="945533"/>
            <a:ext cx="7315200" cy="4974335"/>
          </a:xfrm>
          <a:prstGeom prst="rect">
            <a:avLst/>
          </a:prstGeom>
          <a:noFill/>
        </p:spPr>
      </p:pic>
      <p:sp>
        <p:nvSpPr>
          <p:cNvPr id="6" name="文字預留位置 5"/>
          <p:cNvSpPr>
            <a:spLocks noGrp="1"/>
          </p:cNvSpPr>
          <p:nvPr>
            <p:ph type="body" sz="half" idx="2"/>
          </p:nvPr>
        </p:nvSpPr>
        <p:spPr>
          <a:xfrm>
            <a:off x="7913152" y="2995012"/>
            <a:ext cx="3657600" cy="2285950"/>
          </a:xfrm>
        </p:spPr>
        <p:txBody>
          <a:bodyPr rtlCol="0">
            <a:normAutofit/>
          </a:bodyPr>
          <a:lstStyle/>
          <a:p>
            <a:pPr rtl="0"/>
            <a:r>
              <a:rPr lang="zh-TW" altLang="en-US" dirty="0"/>
              <a:t>僅提供已註冊帳號的學生使用</a:t>
            </a:r>
            <a:endParaRPr lang="en-US" altLang="zh-TW" dirty="0"/>
          </a:p>
          <a:p>
            <a:pPr rtl="0"/>
            <a:r>
              <a:rPr lang="zh-TW" altLang="en-US" dirty="0"/>
              <a:t>點選隨機產生一組帳號密碼，就會產生符合規範的帳號密碼，詳細規範請看</a:t>
            </a:r>
            <a:r>
              <a:rPr lang="en-US" altLang="zh-TW" dirty="0"/>
              <a:t>p.21</a:t>
            </a:r>
          </a:p>
          <a:p>
            <a:r>
              <a:rPr lang="zh-TW" altLang="en-US" dirty="0"/>
              <a:t>重新產生一組帳號密碼並將其記住後，按下確定即重設完畢</a:t>
            </a:r>
            <a:endParaRPr lang="en-US" altLang="zh-TW" dirty="0"/>
          </a:p>
          <a:p>
            <a:r>
              <a:rPr lang="en-US" altLang="zh-TW" dirty="0"/>
              <a:t>※</a:t>
            </a:r>
            <a:r>
              <a:rPr lang="zh-TW" altLang="en-US" dirty="0"/>
              <a:t>帳號密碼不可自行設定</a:t>
            </a:r>
            <a:endParaRPr lang="en-US" altLang="zh-TW" dirty="0"/>
          </a:p>
          <a:p>
            <a:pPr rtl="0"/>
            <a:endParaRPr lang="zh-TW" altLang="en-US" dirty="0"/>
          </a:p>
        </p:txBody>
      </p:sp>
    </p:spTree>
    <p:extLst>
      <p:ext uri="{BB962C8B-B14F-4D97-AF65-F5344CB8AC3E}">
        <p14:creationId xmlns:p14="http://schemas.microsoft.com/office/powerpoint/2010/main" val="318370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7913152" y="571500"/>
            <a:ext cx="3657600" cy="2197100"/>
          </a:xfrm>
        </p:spPr>
        <p:txBody>
          <a:bodyPr rtlCol="0" anchor="b">
            <a:normAutofit/>
          </a:bodyPr>
          <a:lstStyle/>
          <a:p>
            <a:pPr rtl="0"/>
            <a:r>
              <a:rPr lang="zh-TW" altLang="en-US" dirty="0"/>
              <a:t>個人帳戶管理</a:t>
            </a:r>
            <a:endParaRPr lang="en-US" altLang="zh-TW" dirty="0"/>
          </a:p>
        </p:txBody>
      </p:sp>
      <p:sp>
        <p:nvSpPr>
          <p:cNvPr id="6" name="文字預留位置 5"/>
          <p:cNvSpPr>
            <a:spLocks noGrp="1"/>
          </p:cNvSpPr>
          <p:nvPr>
            <p:ph type="body" sz="half" idx="2"/>
          </p:nvPr>
        </p:nvSpPr>
        <p:spPr>
          <a:xfrm>
            <a:off x="7913152" y="2995012"/>
            <a:ext cx="3657600" cy="2285950"/>
          </a:xfrm>
        </p:spPr>
        <p:txBody>
          <a:bodyPr rtlCol="0">
            <a:normAutofit/>
          </a:bodyPr>
          <a:lstStyle/>
          <a:p>
            <a:pPr rtl="0"/>
            <a:r>
              <a:rPr lang="zh-TW" altLang="en-US" dirty="0"/>
              <a:t>登入系統後即可修改帳號密碼，但要輸入原本的帳號密碼才可修改</a:t>
            </a:r>
            <a:endParaRPr lang="en-US" altLang="zh-TW" dirty="0"/>
          </a:p>
          <a:p>
            <a:pPr rtl="0"/>
            <a:r>
              <a:rPr lang="zh-TW" altLang="en-US" dirty="0"/>
              <a:t>點選隨機產生一組帳號密碼，就會產生符合規範的帳號密碼，詳細規範請看</a:t>
            </a:r>
            <a:r>
              <a:rPr lang="en-US" altLang="zh-TW" dirty="0"/>
              <a:t>p.21</a:t>
            </a:r>
          </a:p>
          <a:p>
            <a:r>
              <a:rPr lang="zh-TW" altLang="en-US" dirty="0"/>
              <a:t>輸入完畢確認無誤後，按下確定即修改完成</a:t>
            </a:r>
            <a:endParaRPr lang="en-US" altLang="zh-TW" dirty="0"/>
          </a:p>
          <a:p>
            <a:pPr rtl="0"/>
            <a:endParaRPr lang="en-US" altLang="zh-TW" dirty="0"/>
          </a:p>
        </p:txBody>
      </p:sp>
      <p:pic>
        <p:nvPicPr>
          <p:cNvPr id="9" name="內容版面配置區 8">
            <a:extLst>
              <a:ext uri="{FF2B5EF4-FFF2-40B4-BE49-F238E27FC236}">
                <a16:creationId xmlns:a16="http://schemas.microsoft.com/office/drawing/2014/main" id="{F85E7E87-ADC7-4B28-8C60-654A5CC2B037}"/>
              </a:ext>
            </a:extLst>
          </p:cNvPr>
          <p:cNvPicPr>
            <a:picLocks noGrp="1" noChangeAspect="1"/>
          </p:cNvPicPr>
          <p:nvPr>
            <p:ph idx="1"/>
          </p:nvPr>
        </p:nvPicPr>
        <p:blipFill>
          <a:blip r:embed="rId3"/>
          <a:stretch>
            <a:fillRect/>
          </a:stretch>
        </p:blipFill>
        <p:spPr>
          <a:xfrm>
            <a:off x="-4762" y="1"/>
            <a:ext cx="7257218" cy="6858000"/>
          </a:xfrm>
        </p:spPr>
      </p:pic>
    </p:spTree>
    <p:extLst>
      <p:ext uri="{BB962C8B-B14F-4D97-AF65-F5344CB8AC3E}">
        <p14:creationId xmlns:p14="http://schemas.microsoft.com/office/powerpoint/2010/main" val="391069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資料庫架構</a:t>
            </a:r>
            <a:endParaRPr lang="en-US" altLang="zh-TW" dirty="0"/>
          </a:p>
        </p:txBody>
      </p:sp>
      <p:sp>
        <p:nvSpPr>
          <p:cNvPr id="3" name="文字預留位置 2"/>
          <p:cNvSpPr>
            <a:spLocks noGrp="1"/>
          </p:cNvSpPr>
          <p:nvPr>
            <p:ph type="body" idx="1"/>
          </p:nvPr>
        </p:nvSpPr>
        <p:spPr/>
        <p:txBody>
          <a:bodyPr rtlCol="0"/>
          <a:lstStyle/>
          <a:p>
            <a:pPr rtl="0"/>
            <a:endParaRPr lang="zh-TW" alt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201336"/>
            <a:ext cx="9601200" cy="656337"/>
          </a:xfrm>
        </p:spPr>
        <p:txBody>
          <a:bodyPr rtlCol="0"/>
          <a:lstStyle/>
          <a:p>
            <a:pPr rtl="0"/>
            <a:r>
              <a:rPr lang="zh-TW" altLang="en-US" dirty="0"/>
              <a:t>資料表說明</a:t>
            </a:r>
          </a:p>
        </p:txBody>
      </p:sp>
      <p:sp>
        <p:nvSpPr>
          <p:cNvPr id="3" name="內容預留位置 2"/>
          <p:cNvSpPr>
            <a:spLocks noGrp="1"/>
          </p:cNvSpPr>
          <p:nvPr>
            <p:ph idx="1"/>
          </p:nvPr>
        </p:nvSpPr>
        <p:spPr>
          <a:xfrm>
            <a:off x="1295400" y="1150691"/>
            <a:ext cx="9601200" cy="4839048"/>
          </a:xfrm>
        </p:spPr>
        <p:txBody>
          <a:bodyPr rtlCol="0">
            <a:normAutofit/>
          </a:bodyPr>
          <a:lstStyle/>
          <a:p>
            <a:pPr rtl="0"/>
            <a:r>
              <a:rPr lang="en-US" altLang="zh-TW" dirty="0" err="1"/>
              <a:t>ClassRoom</a:t>
            </a:r>
            <a:r>
              <a:rPr lang="zh-TW" altLang="en-US" dirty="0"/>
              <a:t>：紀錄班級列表，以</a:t>
            </a:r>
            <a:r>
              <a:rPr lang="en-US" altLang="zh-TW" dirty="0"/>
              <a:t>id</a:t>
            </a:r>
            <a:r>
              <a:rPr lang="zh-TW" altLang="en-US" dirty="0"/>
              <a:t>與</a:t>
            </a:r>
            <a:r>
              <a:rPr lang="en-US" altLang="zh-TW" dirty="0"/>
              <a:t>Student</a:t>
            </a:r>
            <a:r>
              <a:rPr lang="zh-TW" altLang="en-US" dirty="0"/>
              <a:t>資料表的</a:t>
            </a:r>
            <a:r>
              <a:rPr lang="en-US" altLang="zh-TW" dirty="0" err="1"/>
              <a:t>classId</a:t>
            </a:r>
            <a:r>
              <a:rPr lang="zh-TW" altLang="en-US" dirty="0"/>
              <a:t>做一對多關聯</a:t>
            </a:r>
            <a:endParaRPr lang="en-US" altLang="zh-TW" dirty="0"/>
          </a:p>
          <a:p>
            <a:pPr rtl="0"/>
            <a:r>
              <a:rPr lang="en-US" altLang="zh-TW" dirty="0"/>
              <a:t>Student</a:t>
            </a:r>
            <a:r>
              <a:rPr lang="zh-TW" altLang="en-US" dirty="0"/>
              <a:t>：紀錄所有學生列表，與</a:t>
            </a:r>
            <a:r>
              <a:rPr lang="en-US" altLang="zh-TW" dirty="0" err="1"/>
              <a:t>ClassRoom</a:t>
            </a:r>
            <a:r>
              <a:rPr lang="zh-TW" altLang="en-US" dirty="0"/>
              <a:t>資料表關聯</a:t>
            </a:r>
            <a:endParaRPr lang="en-US" altLang="zh-TW" dirty="0"/>
          </a:p>
          <a:p>
            <a:pPr rtl="0"/>
            <a:r>
              <a:rPr lang="en-US" altLang="zh-TW" dirty="0"/>
              <a:t>Favorite</a:t>
            </a:r>
            <a:r>
              <a:rPr lang="zh-TW" altLang="en-US" dirty="0"/>
              <a:t>：紀錄該使用者所擁有的我的最愛標籤，以</a:t>
            </a:r>
            <a:r>
              <a:rPr lang="en-US" altLang="zh-TW" dirty="0"/>
              <a:t>id</a:t>
            </a:r>
            <a:r>
              <a:rPr lang="zh-TW" altLang="en-US" dirty="0"/>
              <a:t>與</a:t>
            </a:r>
            <a:r>
              <a:rPr lang="en-US" altLang="zh-TW" dirty="0" err="1"/>
              <a:t>FavoriteDetial</a:t>
            </a:r>
            <a:r>
              <a:rPr lang="zh-TW" altLang="en-US" dirty="0"/>
              <a:t>資料表的</a:t>
            </a:r>
            <a:r>
              <a:rPr lang="en-US" altLang="zh-TW" dirty="0" err="1"/>
              <a:t>favoriteId</a:t>
            </a:r>
            <a:r>
              <a:rPr lang="zh-TW" altLang="en-US" dirty="0"/>
              <a:t>做一對多關聯</a:t>
            </a:r>
            <a:endParaRPr lang="en-US" altLang="zh-TW" dirty="0"/>
          </a:p>
          <a:p>
            <a:pPr rtl="0"/>
            <a:r>
              <a:rPr lang="en-US" altLang="zh-TW" dirty="0" err="1"/>
              <a:t>FavoriteDetial</a:t>
            </a:r>
            <a:r>
              <a:rPr lang="zh-TW" altLang="en-US" dirty="0"/>
              <a:t>：紀錄該我的最愛標籤裡面的詳細內容，例如便當、單價以及數量</a:t>
            </a:r>
            <a:endParaRPr lang="en-US" altLang="zh-TW" dirty="0"/>
          </a:p>
          <a:p>
            <a:pPr rtl="0"/>
            <a:r>
              <a:rPr lang="en-US" altLang="zh-TW" dirty="0"/>
              <a:t>Shop</a:t>
            </a:r>
            <a:r>
              <a:rPr lang="zh-TW" altLang="en-US" dirty="0"/>
              <a:t>：紀錄店家列表，以</a:t>
            </a:r>
            <a:r>
              <a:rPr lang="en-US" altLang="zh-TW" dirty="0"/>
              <a:t>id</a:t>
            </a:r>
            <a:r>
              <a:rPr lang="zh-TW" altLang="en-US" dirty="0"/>
              <a:t>與</a:t>
            </a:r>
            <a:r>
              <a:rPr lang="en-US" altLang="zh-TW" dirty="0"/>
              <a:t>Menu</a:t>
            </a:r>
            <a:r>
              <a:rPr lang="zh-TW" altLang="en-US" dirty="0"/>
              <a:t>資料表的</a:t>
            </a:r>
            <a:r>
              <a:rPr lang="en-US" altLang="zh-TW" dirty="0" err="1"/>
              <a:t>shopId</a:t>
            </a:r>
            <a:r>
              <a:rPr lang="zh-TW" altLang="en-US" dirty="0"/>
              <a:t>做一對多關聯</a:t>
            </a:r>
            <a:endParaRPr lang="en-US" altLang="zh-TW" dirty="0"/>
          </a:p>
          <a:p>
            <a:r>
              <a:rPr lang="en-US" altLang="zh-TW" dirty="0"/>
              <a:t>Menu</a:t>
            </a:r>
            <a:r>
              <a:rPr lang="zh-TW" altLang="en-US" dirty="0"/>
              <a:t>：記錄所有便當列表，與</a:t>
            </a:r>
            <a:r>
              <a:rPr lang="en-US" altLang="zh-TW" dirty="0"/>
              <a:t>Shop</a:t>
            </a:r>
            <a:r>
              <a:rPr lang="zh-TW" altLang="en-US" dirty="0"/>
              <a:t>資料表關聯</a:t>
            </a:r>
            <a:endParaRPr lang="en-US" altLang="zh-TW" dirty="0"/>
          </a:p>
          <a:p>
            <a:pPr rtl="0"/>
            <a:r>
              <a:rPr lang="en-US" altLang="zh-TW" dirty="0"/>
              <a:t>Order</a:t>
            </a:r>
            <a:r>
              <a:rPr lang="zh-TW" altLang="en-US" dirty="0"/>
              <a:t>：紀錄每個使用者所擁有的訂單，以</a:t>
            </a:r>
            <a:r>
              <a:rPr lang="en-US" altLang="zh-TW" dirty="0"/>
              <a:t>id</a:t>
            </a:r>
            <a:r>
              <a:rPr lang="zh-TW" altLang="en-US" dirty="0"/>
              <a:t>與</a:t>
            </a:r>
            <a:r>
              <a:rPr lang="en-US" altLang="zh-TW" dirty="0" err="1"/>
              <a:t>OrderDetial</a:t>
            </a:r>
            <a:r>
              <a:rPr lang="zh-TW" altLang="en-US" dirty="0"/>
              <a:t>資料表的</a:t>
            </a:r>
            <a:r>
              <a:rPr lang="en-US" altLang="zh-TW" dirty="0" err="1"/>
              <a:t>orderId</a:t>
            </a:r>
            <a:r>
              <a:rPr lang="zh-TW" altLang="en-US" dirty="0"/>
              <a:t>做一對多關聯</a:t>
            </a:r>
            <a:endParaRPr lang="en-US" altLang="zh-TW" dirty="0"/>
          </a:p>
          <a:p>
            <a:pPr rtl="0"/>
            <a:r>
              <a:rPr lang="en-US" altLang="zh-TW" dirty="0" err="1"/>
              <a:t>OrderDetial</a:t>
            </a:r>
            <a:r>
              <a:rPr lang="zh-TW" altLang="en-US" dirty="0"/>
              <a:t>：紀錄該訂單裡面的詳細內容，例如便當、單價以及數量</a:t>
            </a:r>
            <a:endParaRPr lang="en-US" altLang="zh-TW" dirty="0"/>
          </a:p>
        </p:txBody>
      </p:sp>
    </p:spTree>
    <p:extLst>
      <p:ext uri="{BB962C8B-B14F-4D97-AF65-F5344CB8AC3E}">
        <p14:creationId xmlns:p14="http://schemas.microsoft.com/office/powerpoint/2010/main" val="72570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班級</a:t>
            </a:r>
            <a:r>
              <a:rPr lang="en-US" altLang="zh-TW" dirty="0"/>
              <a:t>-</a:t>
            </a:r>
            <a:r>
              <a:rPr lang="zh-TW" altLang="en-US" dirty="0"/>
              <a:t>學生資料表架構</a:t>
            </a:r>
            <a:endParaRPr lang="en-US" altLang="zh-TW" dirty="0"/>
          </a:p>
        </p:txBody>
      </p:sp>
      <p:sp>
        <p:nvSpPr>
          <p:cNvPr id="3" name="文字預留位置 2"/>
          <p:cNvSpPr>
            <a:spLocks noGrp="1"/>
          </p:cNvSpPr>
          <p:nvPr>
            <p:ph type="body" idx="1"/>
          </p:nvPr>
        </p:nvSpPr>
        <p:spPr/>
        <p:txBody>
          <a:bodyPr rtlCol="0"/>
          <a:lstStyle/>
          <a:p>
            <a:pPr rtl="0"/>
            <a:r>
              <a:rPr lang="en-US" altLang="zh-TW" dirty="0" err="1"/>
              <a:t>ClassRoom</a:t>
            </a:r>
            <a:r>
              <a:rPr lang="zh-TW" altLang="en-US" dirty="0"/>
              <a:t>資料表</a:t>
            </a:r>
          </a:p>
        </p:txBody>
      </p:sp>
      <p:sp>
        <p:nvSpPr>
          <p:cNvPr id="5" name="文字預留位置 4"/>
          <p:cNvSpPr>
            <a:spLocks noGrp="1"/>
          </p:cNvSpPr>
          <p:nvPr>
            <p:ph type="body" sz="quarter" idx="3"/>
          </p:nvPr>
        </p:nvSpPr>
        <p:spPr/>
        <p:txBody>
          <a:bodyPr rtlCol="0"/>
          <a:lstStyle/>
          <a:p>
            <a:r>
              <a:rPr lang="en-US" altLang="zh-TW" dirty="0"/>
              <a:t>Student</a:t>
            </a:r>
            <a:r>
              <a:rPr lang="zh-TW" altLang="en-US" dirty="0"/>
              <a:t>資料表</a:t>
            </a:r>
          </a:p>
        </p:txBody>
      </p:sp>
      <p:pic>
        <p:nvPicPr>
          <p:cNvPr id="13" name="內容版面配置區 12">
            <a:extLst>
              <a:ext uri="{FF2B5EF4-FFF2-40B4-BE49-F238E27FC236}">
                <a16:creationId xmlns:a16="http://schemas.microsoft.com/office/drawing/2014/main" id="{51F83E49-E58A-4C16-8065-C2F53EFA10BC}"/>
              </a:ext>
            </a:extLst>
          </p:cNvPr>
          <p:cNvPicPr>
            <a:picLocks noGrp="1" noChangeAspect="1"/>
          </p:cNvPicPr>
          <p:nvPr>
            <p:ph sz="quarter" idx="4"/>
          </p:nvPr>
        </p:nvPicPr>
        <p:blipFill>
          <a:blip r:embed="rId3"/>
          <a:stretch>
            <a:fillRect/>
          </a:stretch>
        </p:blipFill>
        <p:spPr>
          <a:xfrm>
            <a:off x="6324600" y="2488469"/>
            <a:ext cx="4001058" cy="2162477"/>
          </a:xfrm>
        </p:spPr>
      </p:pic>
      <p:pic>
        <p:nvPicPr>
          <p:cNvPr id="7" name="內容版面配置區 4">
            <a:extLst>
              <a:ext uri="{FF2B5EF4-FFF2-40B4-BE49-F238E27FC236}">
                <a16:creationId xmlns:a16="http://schemas.microsoft.com/office/drawing/2014/main" id="{A4E6FA44-DE75-45B3-B5B6-E4B2F9CFA967}"/>
              </a:ext>
            </a:extLst>
          </p:cNvPr>
          <p:cNvPicPr>
            <a:picLocks noGrp="1" noChangeAspect="1"/>
          </p:cNvPicPr>
          <p:nvPr>
            <p:ph sz="half" idx="2"/>
          </p:nvPr>
        </p:nvPicPr>
        <p:blipFill>
          <a:blip r:embed="rId4"/>
          <a:stretch>
            <a:fillRect/>
          </a:stretch>
        </p:blipFill>
        <p:spPr>
          <a:xfrm>
            <a:off x="1295400" y="2530067"/>
            <a:ext cx="3962953" cy="1219370"/>
          </a:xfrm>
        </p:spPr>
      </p:pic>
      <p:cxnSp>
        <p:nvCxnSpPr>
          <p:cNvPr id="15" name="直線單箭頭接點 14">
            <a:extLst>
              <a:ext uri="{FF2B5EF4-FFF2-40B4-BE49-F238E27FC236}">
                <a16:creationId xmlns:a16="http://schemas.microsoft.com/office/drawing/2014/main" id="{4B5C1696-2016-4B4E-B176-810F91B44733}"/>
              </a:ext>
            </a:extLst>
          </p:cNvPr>
          <p:cNvCxnSpPr/>
          <p:nvPr/>
        </p:nvCxnSpPr>
        <p:spPr>
          <a:xfrm>
            <a:off x="3524250" y="3105150"/>
            <a:ext cx="3095625" cy="10001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759C3903-2EBE-4389-B9CB-A3B5F8872D91}"/>
              </a:ext>
            </a:extLst>
          </p:cNvPr>
          <p:cNvSpPr txBox="1"/>
          <p:nvPr/>
        </p:nvSpPr>
        <p:spPr>
          <a:xfrm>
            <a:off x="4633480" y="3920609"/>
            <a:ext cx="877163" cy="369332"/>
          </a:xfrm>
          <a:prstGeom prst="rect">
            <a:avLst/>
          </a:prstGeom>
          <a:noFill/>
        </p:spPr>
        <p:txBody>
          <a:bodyPr wrap="none" rtlCol="0">
            <a:spAutoFit/>
          </a:bodyPr>
          <a:lstStyle/>
          <a:p>
            <a:r>
              <a:rPr lang="zh-TW" altLang="en-US" dirty="0"/>
              <a:t>一對多</a:t>
            </a:r>
          </a:p>
        </p:txBody>
      </p:sp>
      <p:sp>
        <p:nvSpPr>
          <p:cNvPr id="17" name="文字方塊 16">
            <a:extLst>
              <a:ext uri="{FF2B5EF4-FFF2-40B4-BE49-F238E27FC236}">
                <a16:creationId xmlns:a16="http://schemas.microsoft.com/office/drawing/2014/main" id="{13764FC9-2B33-4C6F-845F-DA77BC27ABD7}"/>
              </a:ext>
            </a:extLst>
          </p:cNvPr>
          <p:cNvSpPr txBox="1"/>
          <p:nvPr/>
        </p:nvSpPr>
        <p:spPr>
          <a:xfrm>
            <a:off x="6352755" y="4679743"/>
            <a:ext cx="5839245" cy="2031325"/>
          </a:xfrm>
          <a:prstGeom prst="rect">
            <a:avLst/>
          </a:prstGeom>
          <a:solidFill>
            <a:srgbClr val="FFC000"/>
          </a:solidFill>
        </p:spPr>
        <p:txBody>
          <a:bodyPr wrap="square" rtlCol="0">
            <a:spAutoFit/>
          </a:bodyPr>
          <a:lstStyle/>
          <a:p>
            <a:r>
              <a:rPr lang="en-US" altLang="zh-TW" dirty="0" err="1"/>
              <a:t>UserId</a:t>
            </a:r>
            <a:r>
              <a:rPr lang="zh-TW" altLang="en-US" dirty="0"/>
              <a:t>：帳號</a:t>
            </a:r>
            <a:endParaRPr lang="en-US" altLang="zh-TW" dirty="0"/>
          </a:p>
          <a:p>
            <a:r>
              <a:rPr lang="en-US" altLang="zh-TW" dirty="0"/>
              <a:t>Password</a:t>
            </a:r>
            <a:r>
              <a:rPr lang="zh-TW" altLang="en-US" dirty="0"/>
              <a:t>：密碼</a:t>
            </a:r>
            <a:endParaRPr lang="en-US" altLang="zh-TW" dirty="0"/>
          </a:p>
          <a:p>
            <a:r>
              <a:rPr lang="en-US" altLang="zh-TW" dirty="0"/>
              <a:t>Authority</a:t>
            </a:r>
            <a:r>
              <a:rPr lang="zh-TW" altLang="en-US" dirty="0"/>
              <a:t>：權限</a:t>
            </a:r>
            <a:endParaRPr lang="en-US" altLang="zh-TW" dirty="0"/>
          </a:p>
          <a:p>
            <a:r>
              <a:rPr lang="en-US" altLang="zh-TW" dirty="0"/>
              <a:t>0</a:t>
            </a:r>
            <a:r>
              <a:rPr lang="zh-TW" altLang="en-US" dirty="0"/>
              <a:t>：班級學生</a:t>
            </a:r>
            <a:endParaRPr lang="en-US" altLang="zh-TW" dirty="0"/>
          </a:p>
          <a:p>
            <a:r>
              <a:rPr lang="en-US" altLang="zh-TW" dirty="0"/>
              <a:t>1</a:t>
            </a:r>
            <a:r>
              <a:rPr lang="zh-TW" altLang="en-US" dirty="0"/>
              <a:t>：值日生</a:t>
            </a:r>
            <a:endParaRPr lang="en-US" altLang="zh-TW" dirty="0"/>
          </a:p>
          <a:p>
            <a:r>
              <a:rPr lang="en-US" altLang="zh-TW" dirty="0"/>
              <a:t>2</a:t>
            </a:r>
            <a:r>
              <a:rPr lang="zh-TW" altLang="en-US" dirty="0"/>
              <a:t>：系統管理員</a:t>
            </a:r>
            <a:endParaRPr lang="en-US" altLang="zh-TW" dirty="0"/>
          </a:p>
          <a:p>
            <a:r>
              <a:rPr lang="en-US" altLang="zh-TW" dirty="0"/>
              <a:t>※</a:t>
            </a:r>
            <a:r>
              <a:rPr lang="zh-TW" altLang="en-US" dirty="0"/>
              <a:t>如果以上三個欄位都為空，就代表該名學生尚未註冊</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店家</a:t>
            </a:r>
            <a:r>
              <a:rPr lang="en-US" altLang="zh-TW" dirty="0"/>
              <a:t>-</a:t>
            </a:r>
            <a:r>
              <a:rPr lang="zh-TW" altLang="en-US" dirty="0"/>
              <a:t>菜單資料表架構</a:t>
            </a:r>
            <a:endParaRPr lang="en-US" altLang="zh-TW" dirty="0"/>
          </a:p>
        </p:txBody>
      </p:sp>
      <p:sp>
        <p:nvSpPr>
          <p:cNvPr id="3" name="文字預留位置 2"/>
          <p:cNvSpPr>
            <a:spLocks noGrp="1"/>
          </p:cNvSpPr>
          <p:nvPr>
            <p:ph type="body" idx="1"/>
          </p:nvPr>
        </p:nvSpPr>
        <p:spPr/>
        <p:txBody>
          <a:bodyPr rtlCol="0"/>
          <a:lstStyle/>
          <a:p>
            <a:pPr rtl="0"/>
            <a:r>
              <a:rPr lang="en-US" altLang="zh-TW" dirty="0"/>
              <a:t>Shop</a:t>
            </a:r>
            <a:r>
              <a:rPr lang="zh-TW" altLang="en-US" dirty="0"/>
              <a:t>資料表</a:t>
            </a:r>
          </a:p>
        </p:txBody>
      </p:sp>
      <p:sp>
        <p:nvSpPr>
          <p:cNvPr id="5" name="文字預留位置 4"/>
          <p:cNvSpPr>
            <a:spLocks noGrp="1"/>
          </p:cNvSpPr>
          <p:nvPr>
            <p:ph type="body" sz="quarter" idx="3"/>
          </p:nvPr>
        </p:nvSpPr>
        <p:spPr/>
        <p:txBody>
          <a:bodyPr rtlCol="0"/>
          <a:lstStyle/>
          <a:p>
            <a:r>
              <a:rPr lang="en-US" altLang="zh-TW" dirty="0"/>
              <a:t>Menu</a:t>
            </a:r>
            <a:r>
              <a:rPr lang="zh-TW" altLang="en-US" dirty="0"/>
              <a:t>資料表</a:t>
            </a:r>
          </a:p>
        </p:txBody>
      </p:sp>
      <p:pic>
        <p:nvPicPr>
          <p:cNvPr id="9" name="內容版面配置區 8">
            <a:extLst>
              <a:ext uri="{FF2B5EF4-FFF2-40B4-BE49-F238E27FC236}">
                <a16:creationId xmlns:a16="http://schemas.microsoft.com/office/drawing/2014/main" id="{9382A58F-2164-4F37-B291-582BB192301B}"/>
              </a:ext>
            </a:extLst>
          </p:cNvPr>
          <p:cNvPicPr>
            <a:picLocks noGrp="1" noChangeAspect="1"/>
          </p:cNvPicPr>
          <p:nvPr>
            <p:ph sz="half" idx="2"/>
          </p:nvPr>
        </p:nvPicPr>
        <p:blipFill>
          <a:blip r:embed="rId3"/>
          <a:stretch>
            <a:fillRect/>
          </a:stretch>
        </p:blipFill>
        <p:spPr>
          <a:xfrm>
            <a:off x="1371600" y="2488469"/>
            <a:ext cx="4572000" cy="1400432"/>
          </a:xfrm>
        </p:spPr>
      </p:pic>
      <p:pic>
        <p:nvPicPr>
          <p:cNvPr id="14" name="內容版面配置區 13">
            <a:extLst>
              <a:ext uri="{FF2B5EF4-FFF2-40B4-BE49-F238E27FC236}">
                <a16:creationId xmlns:a16="http://schemas.microsoft.com/office/drawing/2014/main" id="{FA99E458-BC3D-45F2-9262-1465321C4A83}"/>
              </a:ext>
            </a:extLst>
          </p:cNvPr>
          <p:cNvPicPr>
            <a:picLocks noGrp="1" noChangeAspect="1"/>
          </p:cNvPicPr>
          <p:nvPr>
            <p:ph sz="quarter" idx="4"/>
          </p:nvPr>
        </p:nvPicPr>
        <p:blipFill>
          <a:blip r:embed="rId4"/>
          <a:stretch>
            <a:fillRect/>
          </a:stretch>
        </p:blipFill>
        <p:spPr>
          <a:xfrm>
            <a:off x="6405286" y="2488469"/>
            <a:ext cx="3953427" cy="1876687"/>
          </a:xfrm>
        </p:spPr>
      </p:pic>
      <p:cxnSp>
        <p:nvCxnSpPr>
          <p:cNvPr id="15" name="直線單箭頭接點 14">
            <a:extLst>
              <a:ext uri="{FF2B5EF4-FFF2-40B4-BE49-F238E27FC236}">
                <a16:creationId xmlns:a16="http://schemas.microsoft.com/office/drawing/2014/main" id="{7A130D84-1D8D-4E34-9B2B-F82EDA500BFA}"/>
              </a:ext>
            </a:extLst>
          </p:cNvPr>
          <p:cNvCxnSpPr>
            <a:cxnSpLocks/>
          </p:cNvCxnSpPr>
          <p:nvPr/>
        </p:nvCxnSpPr>
        <p:spPr>
          <a:xfrm>
            <a:off x="4481590" y="3086100"/>
            <a:ext cx="2281160" cy="6496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D3005246-D6B2-4DEE-9140-4FC76F06E570}"/>
              </a:ext>
            </a:extLst>
          </p:cNvPr>
          <p:cNvSpPr txBox="1"/>
          <p:nvPr/>
        </p:nvSpPr>
        <p:spPr>
          <a:xfrm>
            <a:off x="5066437" y="3681112"/>
            <a:ext cx="877163" cy="369332"/>
          </a:xfrm>
          <a:prstGeom prst="rect">
            <a:avLst/>
          </a:prstGeom>
          <a:noFill/>
        </p:spPr>
        <p:txBody>
          <a:bodyPr wrap="none" rtlCol="0">
            <a:spAutoFit/>
          </a:bodyPr>
          <a:lstStyle/>
          <a:p>
            <a:r>
              <a:rPr lang="zh-TW" altLang="en-US" dirty="0"/>
              <a:t>一對多</a:t>
            </a:r>
          </a:p>
        </p:txBody>
      </p:sp>
    </p:spTree>
    <p:extLst>
      <p:ext uri="{BB962C8B-B14F-4D97-AF65-F5344CB8AC3E}">
        <p14:creationId xmlns:p14="http://schemas.microsoft.com/office/powerpoint/2010/main" val="386769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我的最愛</a:t>
            </a:r>
            <a:r>
              <a:rPr lang="en-US" altLang="zh-TW" dirty="0"/>
              <a:t>-</a:t>
            </a:r>
            <a:r>
              <a:rPr lang="zh-TW" altLang="en-US" dirty="0"/>
              <a:t>我的最愛詳細資訊資料表架構</a:t>
            </a:r>
            <a:endParaRPr lang="en-US" altLang="zh-TW" dirty="0"/>
          </a:p>
        </p:txBody>
      </p:sp>
      <p:sp>
        <p:nvSpPr>
          <p:cNvPr id="3" name="文字預留位置 2"/>
          <p:cNvSpPr>
            <a:spLocks noGrp="1"/>
          </p:cNvSpPr>
          <p:nvPr>
            <p:ph type="body" idx="1"/>
          </p:nvPr>
        </p:nvSpPr>
        <p:spPr/>
        <p:txBody>
          <a:bodyPr rtlCol="0"/>
          <a:lstStyle/>
          <a:p>
            <a:pPr rtl="0"/>
            <a:r>
              <a:rPr lang="en-US" altLang="zh-TW" dirty="0"/>
              <a:t>Favorite</a:t>
            </a:r>
            <a:r>
              <a:rPr lang="zh-TW" altLang="en-US" dirty="0"/>
              <a:t>資料表</a:t>
            </a:r>
          </a:p>
        </p:txBody>
      </p:sp>
      <p:sp>
        <p:nvSpPr>
          <p:cNvPr id="5" name="文字預留位置 4"/>
          <p:cNvSpPr>
            <a:spLocks noGrp="1"/>
          </p:cNvSpPr>
          <p:nvPr>
            <p:ph type="body" sz="quarter" idx="3"/>
          </p:nvPr>
        </p:nvSpPr>
        <p:spPr/>
        <p:txBody>
          <a:bodyPr rtlCol="0"/>
          <a:lstStyle/>
          <a:p>
            <a:r>
              <a:rPr lang="en-US" altLang="zh-TW" dirty="0" err="1"/>
              <a:t>FavoriteDetial</a:t>
            </a:r>
            <a:r>
              <a:rPr lang="zh-TW" altLang="en-US" dirty="0"/>
              <a:t>資料表</a:t>
            </a:r>
          </a:p>
        </p:txBody>
      </p:sp>
      <p:pic>
        <p:nvPicPr>
          <p:cNvPr id="8" name="內容版面配置區 7">
            <a:extLst>
              <a:ext uri="{FF2B5EF4-FFF2-40B4-BE49-F238E27FC236}">
                <a16:creationId xmlns:a16="http://schemas.microsoft.com/office/drawing/2014/main" id="{BAC3FDE7-3E0D-4064-ABEF-148E706595D3}"/>
              </a:ext>
            </a:extLst>
          </p:cNvPr>
          <p:cNvPicPr>
            <a:picLocks noGrp="1" noChangeAspect="1"/>
          </p:cNvPicPr>
          <p:nvPr>
            <p:ph sz="half" idx="2"/>
          </p:nvPr>
        </p:nvPicPr>
        <p:blipFill>
          <a:blip r:embed="rId3"/>
          <a:stretch>
            <a:fillRect/>
          </a:stretch>
        </p:blipFill>
        <p:spPr>
          <a:xfrm>
            <a:off x="1461815" y="2488469"/>
            <a:ext cx="3896269" cy="1428949"/>
          </a:xfrm>
        </p:spPr>
      </p:pic>
      <p:pic>
        <p:nvPicPr>
          <p:cNvPr id="13" name="內容版面配置區 12">
            <a:extLst>
              <a:ext uri="{FF2B5EF4-FFF2-40B4-BE49-F238E27FC236}">
                <a16:creationId xmlns:a16="http://schemas.microsoft.com/office/drawing/2014/main" id="{6682E273-A84F-4E2A-8421-74A44FB45245}"/>
              </a:ext>
            </a:extLst>
          </p:cNvPr>
          <p:cNvPicPr>
            <a:picLocks noGrp="1" noChangeAspect="1"/>
          </p:cNvPicPr>
          <p:nvPr>
            <p:ph sz="quarter" idx="4"/>
          </p:nvPr>
        </p:nvPicPr>
        <p:blipFill>
          <a:blip r:embed="rId4"/>
          <a:stretch>
            <a:fillRect/>
          </a:stretch>
        </p:blipFill>
        <p:spPr>
          <a:xfrm>
            <a:off x="6424338" y="2488469"/>
            <a:ext cx="3934374" cy="1676634"/>
          </a:xfrm>
        </p:spPr>
      </p:pic>
      <p:cxnSp>
        <p:nvCxnSpPr>
          <p:cNvPr id="15" name="直線單箭頭接點 14">
            <a:extLst>
              <a:ext uri="{FF2B5EF4-FFF2-40B4-BE49-F238E27FC236}">
                <a16:creationId xmlns:a16="http://schemas.microsoft.com/office/drawing/2014/main" id="{C8DFCB9D-C37B-4F6A-9ABA-650C493BF834}"/>
              </a:ext>
            </a:extLst>
          </p:cNvPr>
          <p:cNvCxnSpPr>
            <a:cxnSpLocks/>
          </p:cNvCxnSpPr>
          <p:nvPr/>
        </p:nvCxnSpPr>
        <p:spPr>
          <a:xfrm>
            <a:off x="5153025" y="3048000"/>
            <a:ext cx="1552575" cy="2816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83D31B52-0AD4-42E5-A63D-9F8E8843188D}"/>
              </a:ext>
            </a:extLst>
          </p:cNvPr>
          <p:cNvSpPr txBox="1"/>
          <p:nvPr/>
        </p:nvSpPr>
        <p:spPr>
          <a:xfrm>
            <a:off x="5367609" y="2692732"/>
            <a:ext cx="877163" cy="369332"/>
          </a:xfrm>
          <a:prstGeom prst="rect">
            <a:avLst/>
          </a:prstGeom>
          <a:noFill/>
        </p:spPr>
        <p:txBody>
          <a:bodyPr wrap="none" rtlCol="0">
            <a:spAutoFit/>
          </a:bodyPr>
          <a:lstStyle/>
          <a:p>
            <a:r>
              <a:rPr lang="zh-TW" altLang="en-US" dirty="0"/>
              <a:t>一對多</a:t>
            </a:r>
          </a:p>
        </p:txBody>
      </p:sp>
      <p:sp>
        <p:nvSpPr>
          <p:cNvPr id="18" name="文字方塊 17">
            <a:extLst>
              <a:ext uri="{FF2B5EF4-FFF2-40B4-BE49-F238E27FC236}">
                <a16:creationId xmlns:a16="http://schemas.microsoft.com/office/drawing/2014/main" id="{09E80937-32C2-41ED-8F8E-3960F6C7464D}"/>
              </a:ext>
            </a:extLst>
          </p:cNvPr>
          <p:cNvSpPr txBox="1"/>
          <p:nvPr/>
        </p:nvSpPr>
        <p:spPr>
          <a:xfrm>
            <a:off x="1394706" y="3980436"/>
            <a:ext cx="3972903" cy="646331"/>
          </a:xfrm>
          <a:prstGeom prst="rect">
            <a:avLst/>
          </a:prstGeom>
          <a:noFill/>
        </p:spPr>
        <p:txBody>
          <a:bodyPr wrap="square" rtlCol="0">
            <a:spAutoFit/>
          </a:bodyPr>
          <a:lstStyle/>
          <a:p>
            <a:r>
              <a:rPr lang="en-US" altLang="zh-TW" dirty="0" err="1"/>
              <a:t>stuId</a:t>
            </a:r>
            <a:r>
              <a:rPr lang="zh-TW" altLang="en-US" dirty="0"/>
              <a:t>為與</a:t>
            </a:r>
            <a:r>
              <a:rPr lang="en-US" altLang="zh-TW" dirty="0"/>
              <a:t>student</a:t>
            </a:r>
            <a:r>
              <a:rPr lang="zh-TW" altLang="en-US" dirty="0"/>
              <a:t>資料表關聯的</a:t>
            </a:r>
            <a:r>
              <a:rPr lang="en-US" altLang="zh-TW" dirty="0"/>
              <a:t>primary key</a:t>
            </a:r>
            <a:endParaRPr lang="zh-TW" altLang="en-US" dirty="0"/>
          </a:p>
        </p:txBody>
      </p:sp>
      <p:sp>
        <p:nvSpPr>
          <p:cNvPr id="19" name="文字方塊 18">
            <a:extLst>
              <a:ext uri="{FF2B5EF4-FFF2-40B4-BE49-F238E27FC236}">
                <a16:creationId xmlns:a16="http://schemas.microsoft.com/office/drawing/2014/main" id="{261E0D36-CFE5-4C04-8CB0-EC88BA2F2414}"/>
              </a:ext>
            </a:extLst>
          </p:cNvPr>
          <p:cNvSpPr txBox="1"/>
          <p:nvPr/>
        </p:nvSpPr>
        <p:spPr>
          <a:xfrm>
            <a:off x="6424338" y="4169292"/>
            <a:ext cx="3972903" cy="1477328"/>
          </a:xfrm>
          <a:prstGeom prst="rect">
            <a:avLst/>
          </a:prstGeom>
          <a:noFill/>
        </p:spPr>
        <p:txBody>
          <a:bodyPr wrap="square" rtlCol="0">
            <a:spAutoFit/>
          </a:bodyPr>
          <a:lstStyle/>
          <a:p>
            <a:r>
              <a:rPr lang="en-US" altLang="zh-TW" dirty="0" err="1"/>
              <a:t>MenuId</a:t>
            </a:r>
            <a:r>
              <a:rPr lang="zh-TW" altLang="en-US" dirty="0"/>
              <a:t>為與</a:t>
            </a:r>
            <a:r>
              <a:rPr lang="en-US" altLang="zh-TW" dirty="0"/>
              <a:t>Menu</a:t>
            </a:r>
            <a:r>
              <a:rPr lang="zh-TW" altLang="en-US" dirty="0"/>
              <a:t>資料表關聯的</a:t>
            </a:r>
            <a:r>
              <a:rPr lang="en-US" altLang="zh-TW" dirty="0"/>
              <a:t>primary key</a:t>
            </a:r>
          </a:p>
          <a:p>
            <a:endParaRPr lang="en-US" altLang="zh-TW" dirty="0"/>
          </a:p>
          <a:p>
            <a:r>
              <a:rPr lang="en-US" altLang="zh-TW" dirty="0" err="1"/>
              <a:t>MenuId</a:t>
            </a:r>
            <a:r>
              <a:rPr lang="zh-TW" altLang="en-US" dirty="0"/>
              <a:t>設為允許</a:t>
            </a:r>
            <a:r>
              <a:rPr lang="en-US" altLang="zh-TW" dirty="0"/>
              <a:t>null</a:t>
            </a:r>
            <a:r>
              <a:rPr lang="zh-TW" altLang="en-US" dirty="0"/>
              <a:t>的原因是如果該便當已被下架，該欄位就設為</a:t>
            </a:r>
            <a:r>
              <a:rPr lang="en-US" altLang="zh-TW" dirty="0"/>
              <a:t>null</a:t>
            </a:r>
            <a:endParaRPr lang="zh-TW" altLang="en-US" dirty="0"/>
          </a:p>
        </p:txBody>
      </p:sp>
    </p:spTree>
    <p:extLst>
      <p:ext uri="{BB962C8B-B14F-4D97-AF65-F5344CB8AC3E}">
        <p14:creationId xmlns:p14="http://schemas.microsoft.com/office/powerpoint/2010/main" val="66463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423863"/>
            <a:ext cx="9601200" cy="641350"/>
          </a:xfrm>
        </p:spPr>
        <p:txBody>
          <a:bodyPr rtlCol="0"/>
          <a:lstStyle/>
          <a:p>
            <a:pPr rtl="0"/>
            <a:r>
              <a:rPr lang="zh-TW" altLang="en-US" dirty="0"/>
              <a:t>訂單</a:t>
            </a:r>
            <a:r>
              <a:rPr lang="en-US" altLang="zh-TW" dirty="0"/>
              <a:t>-</a:t>
            </a:r>
            <a:r>
              <a:rPr lang="zh-TW" altLang="en-US" dirty="0"/>
              <a:t>訂單詳細資訊資料表架構</a:t>
            </a:r>
            <a:endParaRPr lang="en-US" altLang="zh-TW" dirty="0"/>
          </a:p>
        </p:txBody>
      </p:sp>
      <p:sp>
        <p:nvSpPr>
          <p:cNvPr id="3" name="文字預留位置 2"/>
          <p:cNvSpPr>
            <a:spLocks noGrp="1"/>
          </p:cNvSpPr>
          <p:nvPr>
            <p:ph type="body" idx="1"/>
          </p:nvPr>
        </p:nvSpPr>
        <p:spPr>
          <a:xfrm>
            <a:off x="1295400" y="1132522"/>
            <a:ext cx="4572000" cy="641350"/>
          </a:xfrm>
        </p:spPr>
        <p:txBody>
          <a:bodyPr rtlCol="0"/>
          <a:lstStyle/>
          <a:p>
            <a:pPr rtl="0"/>
            <a:r>
              <a:rPr lang="en-US" altLang="zh-TW" dirty="0"/>
              <a:t>Order</a:t>
            </a:r>
            <a:r>
              <a:rPr lang="zh-TW" altLang="en-US" dirty="0"/>
              <a:t>資料表</a:t>
            </a:r>
          </a:p>
        </p:txBody>
      </p:sp>
      <p:sp>
        <p:nvSpPr>
          <p:cNvPr id="5" name="文字預留位置 4"/>
          <p:cNvSpPr>
            <a:spLocks noGrp="1"/>
          </p:cNvSpPr>
          <p:nvPr>
            <p:ph type="body" sz="quarter" idx="3"/>
          </p:nvPr>
        </p:nvSpPr>
        <p:spPr>
          <a:xfrm>
            <a:off x="6324600" y="1132522"/>
            <a:ext cx="4572000" cy="641350"/>
          </a:xfrm>
        </p:spPr>
        <p:txBody>
          <a:bodyPr rtlCol="0"/>
          <a:lstStyle/>
          <a:p>
            <a:r>
              <a:rPr lang="en-US" altLang="zh-TW" dirty="0" err="1"/>
              <a:t>OrderDetial</a:t>
            </a:r>
            <a:r>
              <a:rPr lang="zh-TW" altLang="en-US" dirty="0"/>
              <a:t>資料表</a:t>
            </a:r>
          </a:p>
        </p:txBody>
      </p:sp>
      <p:pic>
        <p:nvPicPr>
          <p:cNvPr id="9" name="內容版面配置區 8">
            <a:extLst>
              <a:ext uri="{FF2B5EF4-FFF2-40B4-BE49-F238E27FC236}">
                <a16:creationId xmlns:a16="http://schemas.microsoft.com/office/drawing/2014/main" id="{A0A326A1-8114-4A05-908D-0D298E9207AB}"/>
              </a:ext>
            </a:extLst>
          </p:cNvPr>
          <p:cNvPicPr>
            <a:picLocks noGrp="1" noChangeAspect="1"/>
          </p:cNvPicPr>
          <p:nvPr>
            <p:ph sz="half" idx="2"/>
          </p:nvPr>
        </p:nvPicPr>
        <p:blipFill>
          <a:blip r:embed="rId3"/>
          <a:stretch>
            <a:fillRect/>
          </a:stretch>
        </p:blipFill>
        <p:spPr>
          <a:xfrm>
            <a:off x="1362075" y="1802669"/>
            <a:ext cx="4572000" cy="1696738"/>
          </a:xfrm>
        </p:spPr>
      </p:pic>
      <p:pic>
        <p:nvPicPr>
          <p:cNvPr id="14" name="內容版面配置區 13">
            <a:extLst>
              <a:ext uri="{FF2B5EF4-FFF2-40B4-BE49-F238E27FC236}">
                <a16:creationId xmlns:a16="http://schemas.microsoft.com/office/drawing/2014/main" id="{739763E7-E5E3-47C1-A4D5-6D93385EBF61}"/>
              </a:ext>
            </a:extLst>
          </p:cNvPr>
          <p:cNvPicPr>
            <a:picLocks noGrp="1" noChangeAspect="1"/>
          </p:cNvPicPr>
          <p:nvPr>
            <p:ph sz="quarter" idx="4"/>
          </p:nvPr>
        </p:nvPicPr>
        <p:blipFill>
          <a:blip r:embed="rId4"/>
          <a:stretch>
            <a:fillRect/>
          </a:stretch>
        </p:blipFill>
        <p:spPr>
          <a:xfrm>
            <a:off x="6391275" y="1773872"/>
            <a:ext cx="3972479" cy="1867161"/>
          </a:xfrm>
        </p:spPr>
      </p:pic>
      <p:sp>
        <p:nvSpPr>
          <p:cNvPr id="15" name="文字方塊 14">
            <a:extLst>
              <a:ext uri="{FF2B5EF4-FFF2-40B4-BE49-F238E27FC236}">
                <a16:creationId xmlns:a16="http://schemas.microsoft.com/office/drawing/2014/main" id="{183AB299-080A-4922-BFD1-4FDC887F3842}"/>
              </a:ext>
            </a:extLst>
          </p:cNvPr>
          <p:cNvSpPr txBox="1"/>
          <p:nvPr/>
        </p:nvSpPr>
        <p:spPr>
          <a:xfrm>
            <a:off x="1362075" y="3528204"/>
            <a:ext cx="3972903" cy="646331"/>
          </a:xfrm>
          <a:prstGeom prst="rect">
            <a:avLst/>
          </a:prstGeom>
          <a:noFill/>
        </p:spPr>
        <p:txBody>
          <a:bodyPr wrap="square" rtlCol="0">
            <a:spAutoFit/>
          </a:bodyPr>
          <a:lstStyle/>
          <a:p>
            <a:r>
              <a:rPr lang="en-US" altLang="zh-TW" dirty="0" err="1"/>
              <a:t>stuId</a:t>
            </a:r>
            <a:r>
              <a:rPr lang="zh-TW" altLang="en-US" dirty="0"/>
              <a:t>為與</a:t>
            </a:r>
            <a:r>
              <a:rPr lang="en-US" altLang="zh-TW" dirty="0"/>
              <a:t>student</a:t>
            </a:r>
            <a:r>
              <a:rPr lang="zh-TW" altLang="en-US" dirty="0"/>
              <a:t>資料表關聯的</a:t>
            </a:r>
            <a:r>
              <a:rPr lang="en-US" altLang="zh-TW" dirty="0"/>
              <a:t>primary key</a:t>
            </a:r>
            <a:endParaRPr lang="zh-TW" altLang="en-US" dirty="0"/>
          </a:p>
        </p:txBody>
      </p:sp>
      <p:sp>
        <p:nvSpPr>
          <p:cNvPr id="16" name="文字方塊 15">
            <a:extLst>
              <a:ext uri="{FF2B5EF4-FFF2-40B4-BE49-F238E27FC236}">
                <a16:creationId xmlns:a16="http://schemas.microsoft.com/office/drawing/2014/main" id="{B7DC82D2-7C8D-47F5-914A-ABED8A4FD585}"/>
              </a:ext>
            </a:extLst>
          </p:cNvPr>
          <p:cNvSpPr txBox="1"/>
          <p:nvPr/>
        </p:nvSpPr>
        <p:spPr>
          <a:xfrm>
            <a:off x="6457950" y="3309878"/>
            <a:ext cx="3972903" cy="2862322"/>
          </a:xfrm>
          <a:prstGeom prst="rect">
            <a:avLst/>
          </a:prstGeom>
          <a:solidFill>
            <a:srgbClr val="FFC000"/>
          </a:solidFill>
        </p:spPr>
        <p:txBody>
          <a:bodyPr wrap="square" rtlCol="0">
            <a:spAutoFit/>
          </a:bodyPr>
          <a:lstStyle/>
          <a:p>
            <a:r>
              <a:rPr lang="en-US" altLang="zh-TW" dirty="0" err="1"/>
              <a:t>stuId</a:t>
            </a:r>
            <a:r>
              <a:rPr lang="zh-TW" altLang="en-US" dirty="0"/>
              <a:t>為與</a:t>
            </a:r>
            <a:r>
              <a:rPr lang="en-US" altLang="zh-TW" dirty="0"/>
              <a:t>student</a:t>
            </a:r>
            <a:r>
              <a:rPr lang="zh-TW" altLang="en-US" dirty="0"/>
              <a:t>資料表關聯的</a:t>
            </a:r>
            <a:r>
              <a:rPr lang="en-US" altLang="zh-TW" dirty="0"/>
              <a:t>primary key</a:t>
            </a:r>
          </a:p>
          <a:p>
            <a:endParaRPr lang="en-US" altLang="zh-TW" dirty="0"/>
          </a:p>
          <a:p>
            <a:r>
              <a:rPr lang="en-US" altLang="zh-TW" dirty="0" err="1"/>
              <a:t>MenuId</a:t>
            </a:r>
            <a:r>
              <a:rPr lang="zh-TW" altLang="en-US" dirty="0"/>
              <a:t>為與</a:t>
            </a:r>
            <a:r>
              <a:rPr lang="en-US" altLang="zh-TW" dirty="0"/>
              <a:t>Menu</a:t>
            </a:r>
            <a:r>
              <a:rPr lang="zh-TW" altLang="en-US" dirty="0"/>
              <a:t>資料表關聯的</a:t>
            </a:r>
            <a:r>
              <a:rPr lang="en-US" altLang="zh-TW" dirty="0"/>
              <a:t>primary key</a:t>
            </a:r>
            <a:r>
              <a:rPr lang="zh-TW" altLang="en-US" dirty="0"/>
              <a:t>，但設為允許</a:t>
            </a:r>
            <a:r>
              <a:rPr lang="en-US" altLang="zh-TW" dirty="0"/>
              <a:t>null</a:t>
            </a:r>
            <a:r>
              <a:rPr lang="zh-TW" altLang="en-US" dirty="0"/>
              <a:t>的原因是如果該便當已被下架，該欄位就設為</a:t>
            </a:r>
            <a:r>
              <a:rPr lang="en-US" altLang="zh-TW" dirty="0"/>
              <a:t>null</a:t>
            </a:r>
          </a:p>
          <a:p>
            <a:endParaRPr lang="en-US" altLang="zh-TW" dirty="0"/>
          </a:p>
          <a:p>
            <a:r>
              <a:rPr lang="en-US" altLang="zh-TW" dirty="0" err="1"/>
              <a:t>OrderId</a:t>
            </a:r>
            <a:r>
              <a:rPr lang="zh-TW" altLang="en-US" dirty="0"/>
              <a:t>有可能為空，就代表</a:t>
            </a:r>
            <a:r>
              <a:rPr lang="zh-TW" altLang="en-US"/>
              <a:t>該項目是</a:t>
            </a:r>
            <a:r>
              <a:rPr lang="zh-TW" altLang="en-US" dirty="0"/>
              <a:t>購物車裡面的內容</a:t>
            </a:r>
            <a:endParaRPr lang="en-US" altLang="zh-TW" dirty="0"/>
          </a:p>
        </p:txBody>
      </p:sp>
    </p:spTree>
    <p:extLst>
      <p:ext uri="{BB962C8B-B14F-4D97-AF65-F5344CB8AC3E}">
        <p14:creationId xmlns:p14="http://schemas.microsoft.com/office/powerpoint/2010/main" val="273373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以班級學生的身分登入系統</a:t>
            </a:r>
            <a:endParaRPr lang="en-US" altLang="zh-TW" dirty="0"/>
          </a:p>
        </p:txBody>
      </p:sp>
      <p:sp>
        <p:nvSpPr>
          <p:cNvPr id="3" name="文字預留位置 2"/>
          <p:cNvSpPr>
            <a:spLocks noGrp="1"/>
          </p:cNvSpPr>
          <p:nvPr>
            <p:ph type="body" idx="1"/>
          </p:nvPr>
        </p:nvSpPr>
        <p:spPr/>
        <p:txBody>
          <a:bodyPr rtlCol="0"/>
          <a:lstStyle/>
          <a:p>
            <a:pPr rtl="0"/>
            <a:endParaRPr lang="zh-TW" altLang="en-US" dirty="0"/>
          </a:p>
        </p:txBody>
      </p:sp>
    </p:spTree>
    <p:extLst>
      <p:ext uri="{BB962C8B-B14F-4D97-AF65-F5344CB8AC3E}">
        <p14:creationId xmlns:p14="http://schemas.microsoft.com/office/powerpoint/2010/main" val="415064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訂購便當</a:t>
            </a:r>
            <a:endParaRPr lang="en-US" altLang="zh-TW" dirty="0"/>
          </a:p>
        </p:txBody>
      </p:sp>
      <p:pic>
        <p:nvPicPr>
          <p:cNvPr id="10" name="內容版面配置區 9">
            <a:extLst>
              <a:ext uri="{FF2B5EF4-FFF2-40B4-BE49-F238E27FC236}">
                <a16:creationId xmlns:a16="http://schemas.microsoft.com/office/drawing/2014/main" id="{6B384EB3-0F4E-4736-AAC4-66F2CBCFBBFE}"/>
              </a:ext>
            </a:extLst>
          </p:cNvPr>
          <p:cNvPicPr>
            <a:picLocks noGrp="1" noChangeAspect="1"/>
          </p:cNvPicPr>
          <p:nvPr>
            <p:ph idx="1"/>
          </p:nvPr>
        </p:nvPicPr>
        <p:blipFill>
          <a:blip r:embed="rId3"/>
          <a:stretch>
            <a:fillRect/>
          </a:stretch>
        </p:blipFill>
        <p:spPr>
          <a:xfrm>
            <a:off x="3810" y="990600"/>
            <a:ext cx="7300242" cy="4876800"/>
          </a:xfrm>
        </p:spPr>
      </p:pic>
      <p:sp>
        <p:nvSpPr>
          <p:cNvPr id="6" name="文字預留位置 5"/>
          <p:cNvSpPr>
            <a:spLocks noGrp="1"/>
          </p:cNvSpPr>
          <p:nvPr>
            <p:ph type="body" sz="half" idx="2"/>
          </p:nvPr>
        </p:nvSpPr>
        <p:spPr>
          <a:xfrm>
            <a:off x="7913152" y="2946426"/>
            <a:ext cx="3657600" cy="2285950"/>
          </a:xfrm>
        </p:spPr>
        <p:txBody>
          <a:bodyPr rtlCol="0"/>
          <a:lstStyle/>
          <a:p>
            <a:pPr rtl="0"/>
            <a:r>
              <a:rPr lang="zh-TW" altLang="en-US" dirty="0"/>
              <a:t>步驟一：挑選店家選擇便當，畫面上的菜單會隨著所選店家而列出對應的便當</a:t>
            </a:r>
            <a:endParaRPr lang="en-US" altLang="zh-TW" dirty="0"/>
          </a:p>
          <a:p>
            <a:endParaRPr lang="en-US" altLang="zh-TW" dirty="0"/>
          </a:p>
          <a:p>
            <a:r>
              <a:rPr lang="en-US" altLang="zh-TW" dirty="0"/>
              <a:t>※</a:t>
            </a:r>
            <a:r>
              <a:rPr lang="zh-TW" altLang="en-US" dirty="0"/>
              <a:t>點選查看店家資訊可查看所選店家的詳細資料</a:t>
            </a:r>
          </a:p>
        </p:txBody>
      </p:sp>
      <p:sp>
        <p:nvSpPr>
          <p:cNvPr id="11" name="矩形 10">
            <a:extLst>
              <a:ext uri="{FF2B5EF4-FFF2-40B4-BE49-F238E27FC236}">
                <a16:creationId xmlns:a16="http://schemas.microsoft.com/office/drawing/2014/main" id="{C4A2F8DA-EA48-46FC-99D0-486C806EAF58}"/>
              </a:ext>
            </a:extLst>
          </p:cNvPr>
          <p:cNvSpPr/>
          <p:nvPr/>
        </p:nvSpPr>
        <p:spPr>
          <a:xfrm>
            <a:off x="3400425" y="990600"/>
            <a:ext cx="1019175" cy="390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464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訂購便當</a:t>
            </a:r>
            <a:endParaRPr lang="en-US" altLang="zh-TW" dirty="0"/>
          </a:p>
        </p:txBody>
      </p:sp>
      <p:sp>
        <p:nvSpPr>
          <p:cNvPr id="6" name="文字預留位置 5"/>
          <p:cNvSpPr>
            <a:spLocks noGrp="1"/>
          </p:cNvSpPr>
          <p:nvPr>
            <p:ph type="body" sz="half" idx="2"/>
          </p:nvPr>
        </p:nvSpPr>
        <p:spPr>
          <a:xfrm>
            <a:off x="7913152" y="2946426"/>
            <a:ext cx="3657600" cy="2285950"/>
          </a:xfrm>
        </p:spPr>
        <p:txBody>
          <a:bodyPr rtlCol="0"/>
          <a:lstStyle/>
          <a:p>
            <a:pPr rtl="0"/>
            <a:r>
              <a:rPr lang="zh-TW" altLang="en-US" dirty="0"/>
              <a:t>步驟二：對選擇的便當設定好數量後，就按下加入購物車</a:t>
            </a:r>
          </a:p>
        </p:txBody>
      </p:sp>
      <p:pic>
        <p:nvPicPr>
          <p:cNvPr id="7" name="內容版面配置區 6">
            <a:extLst>
              <a:ext uri="{FF2B5EF4-FFF2-40B4-BE49-F238E27FC236}">
                <a16:creationId xmlns:a16="http://schemas.microsoft.com/office/drawing/2014/main" id="{6FFAC78B-9FD4-4093-9D3B-2FB96ECDED2A}"/>
              </a:ext>
            </a:extLst>
          </p:cNvPr>
          <p:cNvPicPr>
            <a:picLocks noGrp="1" noChangeAspect="1"/>
          </p:cNvPicPr>
          <p:nvPr>
            <p:ph idx="1"/>
          </p:nvPr>
        </p:nvPicPr>
        <p:blipFill>
          <a:blip r:embed="rId3"/>
          <a:stretch>
            <a:fillRect/>
          </a:stretch>
        </p:blipFill>
        <p:spPr>
          <a:xfrm>
            <a:off x="-9526" y="959351"/>
            <a:ext cx="7325247" cy="4898524"/>
          </a:xfrm>
        </p:spPr>
      </p:pic>
    </p:spTree>
    <p:extLst>
      <p:ext uri="{BB962C8B-B14F-4D97-AF65-F5344CB8AC3E}">
        <p14:creationId xmlns:p14="http://schemas.microsoft.com/office/powerpoint/2010/main" val="248146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04887" y="504457"/>
            <a:ext cx="9601200" cy="660241"/>
          </a:xfrm>
        </p:spPr>
        <p:txBody>
          <a:bodyPr rtlCol="0" anchor="b">
            <a:normAutofit/>
          </a:bodyPr>
          <a:lstStyle/>
          <a:p>
            <a:pPr rtl="0"/>
            <a:r>
              <a:rPr lang="zh-TW" altLang="en-US" dirty="0"/>
              <a:t>訂購便當</a:t>
            </a:r>
            <a:endParaRPr lang="en-US" altLang="zh-TW" dirty="0"/>
          </a:p>
        </p:txBody>
      </p:sp>
      <p:sp>
        <p:nvSpPr>
          <p:cNvPr id="13" name="Text Placeholder 2">
            <a:extLst>
              <a:ext uri="{FF2B5EF4-FFF2-40B4-BE49-F238E27FC236}">
                <a16:creationId xmlns:a16="http://schemas.microsoft.com/office/drawing/2014/main" id="{61107609-CB1A-4C44-98EF-42F89DFF129E}"/>
              </a:ext>
            </a:extLst>
          </p:cNvPr>
          <p:cNvSpPr>
            <a:spLocks noGrp="1"/>
          </p:cNvSpPr>
          <p:nvPr>
            <p:ph type="body" idx="1"/>
          </p:nvPr>
        </p:nvSpPr>
        <p:spPr>
          <a:xfrm>
            <a:off x="1004887" y="1574641"/>
            <a:ext cx="5205196" cy="576580"/>
          </a:xfrm>
        </p:spPr>
        <p:txBody>
          <a:bodyPr>
            <a:normAutofit/>
          </a:bodyPr>
          <a:lstStyle/>
          <a:p>
            <a:pPr>
              <a:lnSpc>
                <a:spcPts val="3000"/>
              </a:lnSpc>
            </a:pPr>
            <a:r>
              <a:rPr lang="zh-TW" altLang="en-US" dirty="0"/>
              <a:t>步驟三：點選購物車，即會顯示右邊的畫面</a:t>
            </a:r>
          </a:p>
        </p:txBody>
      </p:sp>
      <p:sp>
        <p:nvSpPr>
          <p:cNvPr id="15" name="Text Placeholder 4">
            <a:extLst>
              <a:ext uri="{FF2B5EF4-FFF2-40B4-BE49-F238E27FC236}">
                <a16:creationId xmlns:a16="http://schemas.microsoft.com/office/drawing/2014/main" id="{EDA3BBBB-D7B1-4FB1-80F2-10108CBA3531}"/>
              </a:ext>
            </a:extLst>
          </p:cNvPr>
          <p:cNvSpPr>
            <a:spLocks noGrp="1"/>
          </p:cNvSpPr>
          <p:nvPr>
            <p:ph type="body" sz="quarter" idx="3"/>
          </p:nvPr>
        </p:nvSpPr>
        <p:spPr>
          <a:xfrm>
            <a:off x="6376770" y="1565115"/>
            <a:ext cx="4866249" cy="967501"/>
          </a:xfrm>
        </p:spPr>
        <p:txBody>
          <a:bodyPr>
            <a:normAutofit/>
          </a:bodyPr>
          <a:lstStyle/>
          <a:p>
            <a:pPr>
              <a:lnSpc>
                <a:spcPts val="3000"/>
              </a:lnSpc>
            </a:pPr>
            <a:r>
              <a:rPr lang="zh-TW" altLang="en-US" dirty="0"/>
              <a:t>指定要訂購哪一天的便當，以及訂購內容確認無誤後，即可按下訂單送出</a:t>
            </a:r>
            <a:endParaRPr lang="en-US" dirty="0"/>
          </a:p>
        </p:txBody>
      </p:sp>
      <p:pic>
        <p:nvPicPr>
          <p:cNvPr id="11" name="內容版面配置區 7" descr="一張含有 桌 的圖片&#10;&#10;自動產生的描述">
            <a:extLst>
              <a:ext uri="{FF2B5EF4-FFF2-40B4-BE49-F238E27FC236}">
                <a16:creationId xmlns:a16="http://schemas.microsoft.com/office/drawing/2014/main" id="{E0FBF272-58B6-4B2F-8732-034186120064}"/>
              </a:ext>
            </a:extLst>
          </p:cNvPr>
          <p:cNvPicPr>
            <a:picLocks noGrp="1" noChangeAspect="1"/>
          </p:cNvPicPr>
          <p:nvPr>
            <p:ph sz="quarter" idx="4"/>
          </p:nvPr>
        </p:nvPicPr>
        <p:blipFill>
          <a:blip r:embed="rId3"/>
          <a:stretch>
            <a:fillRect/>
          </a:stretch>
        </p:blipFill>
        <p:spPr>
          <a:xfrm>
            <a:off x="6487550" y="2503488"/>
            <a:ext cx="4246099" cy="3287712"/>
          </a:xfrm>
          <a:noFill/>
        </p:spPr>
      </p:pic>
      <p:pic>
        <p:nvPicPr>
          <p:cNvPr id="14" name="內容版面配置區 13">
            <a:extLst>
              <a:ext uri="{FF2B5EF4-FFF2-40B4-BE49-F238E27FC236}">
                <a16:creationId xmlns:a16="http://schemas.microsoft.com/office/drawing/2014/main" id="{F68F2078-B468-4DA5-92DE-E28B7316B0FC}"/>
              </a:ext>
            </a:extLst>
          </p:cNvPr>
          <p:cNvPicPr>
            <a:picLocks noGrp="1" noChangeAspect="1"/>
          </p:cNvPicPr>
          <p:nvPr>
            <p:ph sz="half" idx="2"/>
          </p:nvPr>
        </p:nvPicPr>
        <p:blipFill>
          <a:blip r:embed="rId4"/>
          <a:stretch>
            <a:fillRect/>
          </a:stretch>
        </p:blipFill>
        <p:spPr>
          <a:xfrm>
            <a:off x="1119403" y="2503489"/>
            <a:ext cx="4923993" cy="3287712"/>
          </a:xfrm>
        </p:spPr>
      </p:pic>
      <p:sp>
        <p:nvSpPr>
          <p:cNvPr id="16" name="矩形 15">
            <a:extLst>
              <a:ext uri="{FF2B5EF4-FFF2-40B4-BE49-F238E27FC236}">
                <a16:creationId xmlns:a16="http://schemas.microsoft.com/office/drawing/2014/main" id="{5B014813-0ECE-41DE-ADF3-D27557D4F9C6}"/>
              </a:ext>
            </a:extLst>
          </p:cNvPr>
          <p:cNvSpPr/>
          <p:nvPr/>
        </p:nvSpPr>
        <p:spPr>
          <a:xfrm>
            <a:off x="1119403" y="2990850"/>
            <a:ext cx="852272" cy="3260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5EB72936-AB21-49F1-8CE4-0E984604351C}"/>
              </a:ext>
            </a:extLst>
          </p:cNvPr>
          <p:cNvSpPr/>
          <p:nvPr/>
        </p:nvSpPr>
        <p:spPr>
          <a:xfrm>
            <a:off x="6376770" y="2673210"/>
            <a:ext cx="1789675" cy="5119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3648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04887" y="486162"/>
            <a:ext cx="9601200" cy="669786"/>
          </a:xfrm>
        </p:spPr>
        <p:txBody>
          <a:bodyPr rtlCol="0" anchor="b">
            <a:normAutofit/>
          </a:bodyPr>
          <a:lstStyle/>
          <a:p>
            <a:pPr rtl="0"/>
            <a:r>
              <a:rPr lang="zh-TW" altLang="en-US" dirty="0"/>
              <a:t>訂購便當</a:t>
            </a:r>
            <a:endParaRPr lang="en-US" altLang="zh-TW" dirty="0"/>
          </a:p>
        </p:txBody>
      </p:sp>
      <p:sp>
        <p:nvSpPr>
          <p:cNvPr id="13" name="Text Placeholder 2">
            <a:extLst>
              <a:ext uri="{FF2B5EF4-FFF2-40B4-BE49-F238E27FC236}">
                <a16:creationId xmlns:a16="http://schemas.microsoft.com/office/drawing/2014/main" id="{61107609-CB1A-4C44-98EF-42F89DFF129E}"/>
              </a:ext>
            </a:extLst>
          </p:cNvPr>
          <p:cNvSpPr>
            <a:spLocks noGrp="1"/>
          </p:cNvSpPr>
          <p:nvPr>
            <p:ph type="body" idx="1"/>
          </p:nvPr>
        </p:nvSpPr>
        <p:spPr>
          <a:xfrm>
            <a:off x="1004887" y="1539399"/>
            <a:ext cx="5205196" cy="885031"/>
          </a:xfrm>
        </p:spPr>
        <p:txBody>
          <a:bodyPr>
            <a:normAutofit/>
          </a:bodyPr>
          <a:lstStyle/>
          <a:p>
            <a:pPr>
              <a:lnSpc>
                <a:spcPts val="3000"/>
              </a:lnSpc>
            </a:pPr>
            <a:r>
              <a:rPr lang="zh-TW" altLang="en-US" dirty="0"/>
              <a:t>步驟四：</a:t>
            </a:r>
            <a:endParaRPr lang="en-US" altLang="zh-TW" dirty="0"/>
          </a:p>
          <a:p>
            <a:pPr>
              <a:lnSpc>
                <a:spcPts val="3000"/>
              </a:lnSpc>
            </a:pPr>
            <a:r>
              <a:rPr lang="zh-TW" altLang="en-US" dirty="0"/>
              <a:t>點選個人訂單管理，即會顯示右邊的畫面</a:t>
            </a:r>
          </a:p>
        </p:txBody>
      </p:sp>
      <p:sp>
        <p:nvSpPr>
          <p:cNvPr id="15" name="Text Placeholder 4">
            <a:extLst>
              <a:ext uri="{FF2B5EF4-FFF2-40B4-BE49-F238E27FC236}">
                <a16:creationId xmlns:a16="http://schemas.microsoft.com/office/drawing/2014/main" id="{EDA3BBBB-D7B1-4FB1-80F2-10108CBA3531}"/>
              </a:ext>
            </a:extLst>
          </p:cNvPr>
          <p:cNvSpPr>
            <a:spLocks noGrp="1"/>
          </p:cNvSpPr>
          <p:nvPr>
            <p:ph type="body" sz="quarter" idx="3"/>
          </p:nvPr>
        </p:nvSpPr>
        <p:spPr>
          <a:xfrm>
            <a:off x="6376770" y="1444545"/>
            <a:ext cx="4866249" cy="1049972"/>
          </a:xfrm>
        </p:spPr>
        <p:txBody>
          <a:bodyPr>
            <a:normAutofit/>
          </a:bodyPr>
          <a:lstStyle/>
          <a:p>
            <a:pPr>
              <a:lnSpc>
                <a:spcPts val="3000"/>
              </a:lnSpc>
            </a:pPr>
            <a:r>
              <a:rPr lang="zh-TW" altLang="en-US" dirty="0"/>
              <a:t>此畫面就會列出剛才送出的訂單，此時訂單狀態為</a:t>
            </a:r>
            <a:r>
              <a:rPr lang="en-US" altLang="zh-TW" dirty="0"/>
              <a:t>”</a:t>
            </a:r>
            <a:r>
              <a:rPr lang="zh-TW" altLang="en-US" dirty="0"/>
              <a:t>待確認</a:t>
            </a:r>
            <a:r>
              <a:rPr lang="en-US" altLang="zh-TW" dirty="0"/>
              <a:t>”</a:t>
            </a:r>
            <a:endParaRPr lang="en-US" dirty="0"/>
          </a:p>
        </p:txBody>
      </p:sp>
      <p:pic>
        <p:nvPicPr>
          <p:cNvPr id="14" name="內容版面配置區 13">
            <a:extLst>
              <a:ext uri="{FF2B5EF4-FFF2-40B4-BE49-F238E27FC236}">
                <a16:creationId xmlns:a16="http://schemas.microsoft.com/office/drawing/2014/main" id="{F68F2078-B468-4DA5-92DE-E28B7316B0FC}"/>
              </a:ext>
            </a:extLst>
          </p:cNvPr>
          <p:cNvPicPr>
            <a:picLocks noGrp="1" noChangeAspect="1"/>
          </p:cNvPicPr>
          <p:nvPr>
            <p:ph sz="half" idx="2"/>
          </p:nvPr>
        </p:nvPicPr>
        <p:blipFill>
          <a:blip r:embed="rId3"/>
          <a:stretch>
            <a:fillRect/>
          </a:stretch>
        </p:blipFill>
        <p:spPr>
          <a:xfrm>
            <a:off x="1119403" y="2503489"/>
            <a:ext cx="4923993" cy="3287712"/>
          </a:xfrm>
        </p:spPr>
      </p:pic>
      <p:sp>
        <p:nvSpPr>
          <p:cNvPr id="16" name="矩形 15">
            <a:extLst>
              <a:ext uri="{FF2B5EF4-FFF2-40B4-BE49-F238E27FC236}">
                <a16:creationId xmlns:a16="http://schemas.microsoft.com/office/drawing/2014/main" id="{5B014813-0ECE-41DE-ADF3-D27557D4F9C6}"/>
              </a:ext>
            </a:extLst>
          </p:cNvPr>
          <p:cNvSpPr/>
          <p:nvPr/>
        </p:nvSpPr>
        <p:spPr>
          <a:xfrm>
            <a:off x="1119403" y="3821271"/>
            <a:ext cx="852272" cy="3260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 name="內容版面配置區 17">
            <a:extLst>
              <a:ext uri="{FF2B5EF4-FFF2-40B4-BE49-F238E27FC236}">
                <a16:creationId xmlns:a16="http://schemas.microsoft.com/office/drawing/2014/main" id="{0A0CEEBD-E9BF-48AA-84E0-4C5EC4F8BC80}"/>
              </a:ext>
            </a:extLst>
          </p:cNvPr>
          <p:cNvPicPr>
            <a:picLocks noGrp="1" noChangeAspect="1"/>
          </p:cNvPicPr>
          <p:nvPr>
            <p:ph sz="quarter" idx="4"/>
          </p:nvPr>
        </p:nvPicPr>
        <p:blipFill>
          <a:blip r:embed="rId4"/>
          <a:stretch>
            <a:fillRect/>
          </a:stretch>
        </p:blipFill>
        <p:spPr>
          <a:xfrm>
            <a:off x="6581328" y="2503488"/>
            <a:ext cx="4058543" cy="3287712"/>
          </a:xfrm>
          <a:prstGeom prst="rect">
            <a:avLst/>
          </a:prstGeom>
        </p:spPr>
      </p:pic>
      <p:sp>
        <p:nvSpPr>
          <p:cNvPr id="17" name="矩形 16">
            <a:extLst>
              <a:ext uri="{FF2B5EF4-FFF2-40B4-BE49-F238E27FC236}">
                <a16:creationId xmlns:a16="http://schemas.microsoft.com/office/drawing/2014/main" id="{5EB72936-AB21-49F1-8CE4-0E984604351C}"/>
              </a:ext>
            </a:extLst>
          </p:cNvPr>
          <p:cNvSpPr/>
          <p:nvPr/>
        </p:nvSpPr>
        <p:spPr>
          <a:xfrm>
            <a:off x="6457950" y="2826474"/>
            <a:ext cx="4391025" cy="602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語音泡泡: 圓角矩形 6">
            <a:extLst>
              <a:ext uri="{FF2B5EF4-FFF2-40B4-BE49-F238E27FC236}">
                <a16:creationId xmlns:a16="http://schemas.microsoft.com/office/drawing/2014/main" id="{18E1EB5A-7B17-43DA-B11F-1DDBC3F79845}"/>
              </a:ext>
            </a:extLst>
          </p:cNvPr>
          <p:cNvSpPr/>
          <p:nvPr/>
        </p:nvSpPr>
        <p:spPr>
          <a:xfrm>
            <a:off x="6581328" y="4147344"/>
            <a:ext cx="4923992" cy="2278400"/>
          </a:xfrm>
          <a:prstGeom prst="wedgeRoundRectCallout">
            <a:avLst>
              <a:gd name="adj1" fmla="val -14043"/>
              <a:gd name="adj2" fmla="val -868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dirty="0"/>
              <a:t>訂單狀態如下：</a:t>
            </a:r>
            <a:endParaRPr lang="en-US" altLang="zh-TW" dirty="0"/>
          </a:p>
          <a:p>
            <a:pPr>
              <a:lnSpc>
                <a:spcPct val="150000"/>
              </a:lnSpc>
            </a:pPr>
            <a:r>
              <a:rPr lang="zh-TW" altLang="en-US" dirty="0"/>
              <a:t>待確認：可取消送出的訂單</a:t>
            </a:r>
            <a:endParaRPr lang="en-US" altLang="zh-TW" dirty="0"/>
          </a:p>
          <a:p>
            <a:pPr>
              <a:lnSpc>
                <a:spcPct val="150000"/>
              </a:lnSpc>
            </a:pPr>
            <a:r>
              <a:rPr lang="zh-TW" altLang="en-US" dirty="0"/>
              <a:t>已確認：代表值日生已確認訂單，無法取消</a:t>
            </a:r>
            <a:endParaRPr lang="en-US" altLang="zh-TW" dirty="0"/>
          </a:p>
          <a:p>
            <a:pPr>
              <a:lnSpc>
                <a:spcPct val="150000"/>
              </a:lnSpc>
            </a:pPr>
            <a:r>
              <a:rPr lang="zh-TW" altLang="en-US" dirty="0"/>
              <a:t>訂單已取消：代表該訂單已被使用者或值日生取消</a:t>
            </a:r>
          </a:p>
        </p:txBody>
      </p:sp>
    </p:spTree>
    <p:extLst>
      <p:ext uri="{BB962C8B-B14F-4D97-AF65-F5344CB8AC3E}">
        <p14:creationId xmlns:p14="http://schemas.microsoft.com/office/powerpoint/2010/main" val="393036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0" y="318134"/>
            <a:ext cx="9601200" cy="809625"/>
          </a:xfrm>
        </p:spPr>
        <p:txBody>
          <a:bodyPr rtlCol="0" anchor="b">
            <a:normAutofit/>
          </a:bodyPr>
          <a:lstStyle/>
          <a:p>
            <a:pPr rtl="0"/>
            <a:r>
              <a:rPr lang="zh-TW" altLang="en-US" dirty="0"/>
              <a:t>訂購便當</a:t>
            </a:r>
            <a:endParaRPr lang="en-US" altLang="zh-TW" dirty="0"/>
          </a:p>
        </p:txBody>
      </p:sp>
      <p:sp>
        <p:nvSpPr>
          <p:cNvPr id="15" name="Text Placeholder 2">
            <a:extLst>
              <a:ext uri="{FF2B5EF4-FFF2-40B4-BE49-F238E27FC236}">
                <a16:creationId xmlns:a16="http://schemas.microsoft.com/office/drawing/2014/main" id="{CAD51DE6-E90A-4EEE-8D29-9611DB56D0FE}"/>
              </a:ext>
            </a:extLst>
          </p:cNvPr>
          <p:cNvSpPr>
            <a:spLocks noGrp="1"/>
          </p:cNvSpPr>
          <p:nvPr>
            <p:ph type="body" idx="1"/>
          </p:nvPr>
        </p:nvSpPr>
        <p:spPr>
          <a:xfrm>
            <a:off x="1295400" y="1323975"/>
            <a:ext cx="4572000" cy="983297"/>
          </a:xfrm>
        </p:spPr>
        <p:txBody>
          <a:bodyPr>
            <a:normAutofit fontScale="92500"/>
          </a:bodyPr>
          <a:lstStyle/>
          <a:p>
            <a:pPr>
              <a:lnSpc>
                <a:spcPct val="150000"/>
              </a:lnSpc>
            </a:pPr>
            <a:r>
              <a:rPr lang="zh-TW" altLang="en-US" dirty="0"/>
              <a:t>步驟五：</a:t>
            </a:r>
            <a:endParaRPr lang="en-US" altLang="zh-TW" dirty="0"/>
          </a:p>
          <a:p>
            <a:pPr>
              <a:lnSpc>
                <a:spcPct val="150000"/>
              </a:lnSpc>
            </a:pPr>
            <a:r>
              <a:rPr lang="zh-TW" altLang="en-US" dirty="0"/>
              <a:t>點選詳細資料會跳出如右圖</a:t>
            </a:r>
          </a:p>
        </p:txBody>
      </p:sp>
      <p:sp>
        <p:nvSpPr>
          <p:cNvPr id="17" name="Text Placeholder 4">
            <a:extLst>
              <a:ext uri="{FF2B5EF4-FFF2-40B4-BE49-F238E27FC236}">
                <a16:creationId xmlns:a16="http://schemas.microsoft.com/office/drawing/2014/main" id="{331DE91B-A9DA-4161-AFDC-86EF7E9D85B3}"/>
              </a:ext>
            </a:extLst>
          </p:cNvPr>
          <p:cNvSpPr>
            <a:spLocks noGrp="1"/>
          </p:cNvSpPr>
          <p:nvPr>
            <p:ph type="body" sz="quarter" idx="3"/>
          </p:nvPr>
        </p:nvSpPr>
        <p:spPr>
          <a:xfrm>
            <a:off x="6162675" y="1162050"/>
            <a:ext cx="4848225" cy="809625"/>
          </a:xfrm>
        </p:spPr>
        <p:txBody>
          <a:bodyPr>
            <a:normAutofit fontScale="92500"/>
          </a:bodyPr>
          <a:lstStyle/>
          <a:p>
            <a:pPr>
              <a:lnSpc>
                <a:spcPct val="150000"/>
              </a:lnSpc>
            </a:pPr>
            <a:r>
              <a:rPr lang="zh-TW" altLang="en-US" dirty="0"/>
              <a:t>顯示該筆訂單所指定的便當、單價以及數量</a:t>
            </a:r>
            <a:endParaRPr lang="en-US" dirty="0"/>
          </a:p>
        </p:txBody>
      </p:sp>
      <p:pic>
        <p:nvPicPr>
          <p:cNvPr id="10" name="內容版面配置區 9" descr="一張含有 桌 的圖片&#10;&#10;自動產生的描述">
            <a:extLst>
              <a:ext uri="{FF2B5EF4-FFF2-40B4-BE49-F238E27FC236}">
                <a16:creationId xmlns:a16="http://schemas.microsoft.com/office/drawing/2014/main" id="{2F5AA85B-0464-42D5-9EE6-3A615E1091B5}"/>
              </a:ext>
            </a:extLst>
          </p:cNvPr>
          <p:cNvPicPr>
            <a:picLocks noGrp="1" noChangeAspect="1"/>
          </p:cNvPicPr>
          <p:nvPr>
            <p:ph sz="quarter" idx="4"/>
          </p:nvPr>
        </p:nvPicPr>
        <p:blipFill>
          <a:blip r:embed="rId3"/>
          <a:stretch>
            <a:fillRect/>
          </a:stretch>
        </p:blipFill>
        <p:spPr>
          <a:xfrm>
            <a:off x="6404233" y="2503713"/>
            <a:ext cx="4412734" cy="3287487"/>
          </a:xfrm>
          <a:noFill/>
        </p:spPr>
      </p:pic>
      <p:pic>
        <p:nvPicPr>
          <p:cNvPr id="19" name="內容版面配置區 17">
            <a:extLst>
              <a:ext uri="{FF2B5EF4-FFF2-40B4-BE49-F238E27FC236}">
                <a16:creationId xmlns:a16="http://schemas.microsoft.com/office/drawing/2014/main" id="{2C3EB45F-832F-42F2-AB6D-894CBC99EA58}"/>
              </a:ext>
            </a:extLst>
          </p:cNvPr>
          <p:cNvPicPr>
            <a:picLocks noGrp="1" noChangeAspect="1"/>
          </p:cNvPicPr>
          <p:nvPr>
            <p:ph sz="half" idx="2"/>
          </p:nvPr>
        </p:nvPicPr>
        <p:blipFill>
          <a:blip r:embed="rId4"/>
          <a:stretch>
            <a:fillRect/>
          </a:stretch>
        </p:blipFill>
        <p:spPr>
          <a:xfrm>
            <a:off x="1552128" y="2503488"/>
            <a:ext cx="4058543" cy="3287712"/>
          </a:xfrm>
          <a:prstGeom prst="rect">
            <a:avLst/>
          </a:prstGeom>
        </p:spPr>
      </p:pic>
      <p:sp>
        <p:nvSpPr>
          <p:cNvPr id="18" name="矩形 17">
            <a:extLst>
              <a:ext uri="{FF2B5EF4-FFF2-40B4-BE49-F238E27FC236}">
                <a16:creationId xmlns:a16="http://schemas.microsoft.com/office/drawing/2014/main" id="{73B94027-0B8C-497E-AA0A-A399AC862EE4}"/>
              </a:ext>
            </a:extLst>
          </p:cNvPr>
          <p:cNvSpPr/>
          <p:nvPr/>
        </p:nvSpPr>
        <p:spPr>
          <a:xfrm>
            <a:off x="4810126" y="3057525"/>
            <a:ext cx="647700" cy="200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681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dirty="0"/>
              <a:t>自訂我的最愛</a:t>
            </a:r>
            <a:endParaRPr lang="en-US" altLang="zh-TW" dirty="0"/>
          </a:p>
        </p:txBody>
      </p:sp>
      <p:sp>
        <p:nvSpPr>
          <p:cNvPr id="6" name="文字預留位置 5"/>
          <p:cNvSpPr>
            <a:spLocks noGrp="1"/>
          </p:cNvSpPr>
          <p:nvPr>
            <p:ph type="body" sz="half" idx="2"/>
          </p:nvPr>
        </p:nvSpPr>
        <p:spPr>
          <a:xfrm>
            <a:off x="7913152" y="2946426"/>
            <a:ext cx="3657600" cy="2285950"/>
          </a:xfrm>
        </p:spPr>
        <p:txBody>
          <a:bodyPr rtlCol="0"/>
          <a:lstStyle/>
          <a:p>
            <a:pPr rtl="0"/>
            <a:r>
              <a:rPr lang="zh-TW" altLang="en-US" dirty="0"/>
              <a:t>步驟一：對選擇的便當設定好數量後，就按下加入至我的最愛</a:t>
            </a:r>
          </a:p>
        </p:txBody>
      </p:sp>
      <p:pic>
        <p:nvPicPr>
          <p:cNvPr id="7" name="內容版面配置區 6">
            <a:extLst>
              <a:ext uri="{FF2B5EF4-FFF2-40B4-BE49-F238E27FC236}">
                <a16:creationId xmlns:a16="http://schemas.microsoft.com/office/drawing/2014/main" id="{480E0A9C-0C6C-480C-A210-03930D73A287}"/>
              </a:ext>
            </a:extLst>
          </p:cNvPr>
          <p:cNvPicPr>
            <a:picLocks noGrp="1" noChangeAspect="1"/>
          </p:cNvPicPr>
          <p:nvPr>
            <p:ph idx="1"/>
          </p:nvPr>
        </p:nvPicPr>
        <p:blipFill>
          <a:blip r:embed="rId3"/>
          <a:stretch>
            <a:fillRect/>
          </a:stretch>
        </p:blipFill>
        <p:spPr>
          <a:xfrm>
            <a:off x="0" y="983690"/>
            <a:ext cx="7324662" cy="4890620"/>
          </a:xfrm>
        </p:spPr>
      </p:pic>
      <p:sp>
        <p:nvSpPr>
          <p:cNvPr id="11" name="矩形 10">
            <a:extLst>
              <a:ext uri="{FF2B5EF4-FFF2-40B4-BE49-F238E27FC236}">
                <a16:creationId xmlns:a16="http://schemas.microsoft.com/office/drawing/2014/main" id="{C4A2F8DA-EA48-46FC-99D0-486C806EAF58}"/>
              </a:ext>
            </a:extLst>
          </p:cNvPr>
          <p:cNvSpPr/>
          <p:nvPr/>
        </p:nvSpPr>
        <p:spPr>
          <a:xfrm>
            <a:off x="1419225" y="3054351"/>
            <a:ext cx="1295400" cy="2603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1198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格線條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0_TF03031015.potx" id="{BF811ECD-E1BE-401A-A894-0A76B7AE0225}" vid="{B4976558-16A3-4184-95EE-E77E856A39AA}"/>
    </a:ext>
  </a:extLst>
</a:theme>
</file>

<file path=ppt/theme/theme2.xml><?xml version="1.0" encoding="utf-8"?>
<a:theme xmlns:a="http://schemas.openxmlformats.org/drawingml/2006/main" name="Office 佈景主題">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商務菱格線條簡報 (寬螢幕)</Template>
  <TotalTime>157</TotalTime>
  <Words>1326</Words>
  <Application>Microsoft Office PowerPoint</Application>
  <PresentationFormat>寬螢幕</PresentationFormat>
  <Paragraphs>167</Paragraphs>
  <Slides>29</Slides>
  <Notes>29</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29</vt:i4>
      </vt:variant>
    </vt:vector>
  </HeadingPairs>
  <TitlesOfParts>
    <vt:vector size="33" baseType="lpstr">
      <vt:lpstr>Microsoft JhengHei UI</vt:lpstr>
      <vt:lpstr>Arial</vt:lpstr>
      <vt:lpstr>Wingdings</vt:lpstr>
      <vt:lpstr>菱格線條 16x9</vt:lpstr>
      <vt:lpstr>訂便當系統</vt:lpstr>
      <vt:lpstr>使用者身分種類及重點功能</vt:lpstr>
      <vt:lpstr>以班級學生的身分登入系統</vt:lpstr>
      <vt:lpstr>訂購便當</vt:lpstr>
      <vt:lpstr>訂購便當</vt:lpstr>
      <vt:lpstr>訂購便當</vt:lpstr>
      <vt:lpstr>訂購便當</vt:lpstr>
      <vt:lpstr>訂購便當</vt:lpstr>
      <vt:lpstr>自訂我的最愛</vt:lpstr>
      <vt:lpstr>自訂我的最愛</vt:lpstr>
      <vt:lpstr>自訂我的最愛</vt:lpstr>
      <vt:lpstr>自訂我的最愛</vt:lpstr>
      <vt:lpstr>自訂我的最愛</vt:lpstr>
      <vt:lpstr>以班級值日生的身分登入系統</vt:lpstr>
      <vt:lpstr>班級值日生主要功能</vt:lpstr>
      <vt:lpstr>確認班級訂單</vt:lpstr>
      <vt:lpstr>店家管理-編輯店家資訊</vt:lpstr>
      <vt:lpstr>以系統管理員的身分登入系統</vt:lpstr>
      <vt:lpstr>班級學生管理</vt:lpstr>
      <vt:lpstr>其他功能</vt:lpstr>
      <vt:lpstr>帳號註冊</vt:lpstr>
      <vt:lpstr>忘記帳號密碼</vt:lpstr>
      <vt:lpstr>個人帳戶管理</vt:lpstr>
      <vt:lpstr>資料庫架構</vt:lpstr>
      <vt:lpstr>資料表說明</vt:lpstr>
      <vt:lpstr>班級-學生資料表架構</vt:lpstr>
      <vt:lpstr>店家-菜單資料表架構</vt:lpstr>
      <vt:lpstr>我的最愛-我的最愛詳細資訊資料表架構</vt:lpstr>
      <vt:lpstr>訂單-訂單詳細資訊資料表架構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訂便當系統</dc:title>
  <dc:creator>炫成 蔡</dc:creator>
  <cp:lastModifiedBy>炫成 蔡</cp:lastModifiedBy>
  <cp:revision>97</cp:revision>
  <dcterms:created xsi:type="dcterms:W3CDTF">2021-09-05T16:29:35Z</dcterms:created>
  <dcterms:modified xsi:type="dcterms:W3CDTF">2021-09-05T19:06:51Z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