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1CED45B-EEA3-41E4-B28D-E09B85675D7F}">
          <p14:sldIdLst>
            <p14:sldId id="256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80265-600D-4EFA-99A2-3676289C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D4A43-BBE1-42DF-9F5A-7DC42563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8562F-0A69-4B6A-97A0-0D0BB953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52346-551E-4E37-9B97-203A9DAE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2A81F-EC07-4183-B9E6-2EE3700D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41D1-1883-49E8-8D58-00DAB213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F2636E-446C-4FC4-A16F-42279BB5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7B2E2-DF5A-4D00-93E3-7EA8AF21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A4A3C-4C5B-4621-9A62-D241C560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7456C-65B5-44CB-85A2-FBD1031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6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7A5D23-907C-497A-89E3-ACAA2CD3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168BB8-5F38-4D1A-9E6A-6F79FF0D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8CDCD-72E8-4A64-8FAB-08ADC410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442C48-E01B-4803-9BF3-25CD25BD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CDEC3-CC55-4993-9357-7633645C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2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1C1E8-7700-4A89-A79A-5EA9F3E8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9C666-7A44-4CB7-B877-EA4CCA16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E973E-00F1-4B65-A791-0D9BFB4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C8391-3CFA-4718-A2DE-EBB1CBC1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CA6B7-3B42-4EB6-9827-CDAC0FC1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B9B1A-1517-4D84-B6B2-2C804DFB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67DAC-0C39-4A1C-9D49-A6C07655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9061C-9C3E-4707-8C92-AEEE1E95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A3911C-5CBF-418C-A461-89228665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0804C-D53B-4571-B847-B557ABA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20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8655E-F4D9-4A31-A527-53E9C6A2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B3B2CF-BDC8-4E71-A097-F6ED148C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5C6DA1-A6D4-4EF1-A8A2-AA64FB132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F1A33-1A6F-4F32-9EC5-84319E8A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486539-0E41-4BC9-8140-2BBB062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16D635-2CD2-43BA-A8FF-D765BF1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5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A1854-5952-4274-BE4D-27A652A6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D1166-4D30-4841-8E90-506C1486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27B83-4E38-4070-9F05-E803DFCF2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3FFE48-C3F7-4F7F-97C3-BA515597C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40EAEE-EB05-45D0-83DD-50147D1D1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6FE0EB-0AA6-4FE7-AF18-EF0466F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D86B55-8688-447C-AE95-F50802D5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BE8EB-FCE2-4275-9AC0-38DD328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2C9AA-8AE0-4792-8454-CA966ABB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D34836-1001-4DA0-9998-245CCB4F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AF2DBC-04AF-4DE2-AF55-480F4883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78C4BE-1A51-4334-A345-052BF7D7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61C58C-366F-4C9E-8E55-A6C81255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80213E-85DE-4601-86DB-06D99F9F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39DEB1-C7D8-47D5-BBAB-BF7A3311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30367-9361-46BE-A387-2A2B273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22F03-58EC-42A3-A9BC-9A61CAFF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9D9F74-274B-4326-8286-DBD3EB41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E66DCA-43E1-4C55-A61D-D24B1D7B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FE1632-B141-49D1-8040-83DE79B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914B3A-1BDB-4395-8C4A-4CF02120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31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36D9A-6028-4DB5-AC46-B52C7BB8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FF5608-F80F-4E60-9F47-685AFAC4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F99871-DC54-4A95-BC90-E9A2948F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9A62B1-2582-4351-9301-24CCB8D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DB2149-ABD4-4C59-9E8C-40263D68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0A9CE2-7B8E-4DE6-B406-B2A2F5DA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0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7C4418-888A-4CC2-BBD0-2CE13FA3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992475-C0B2-4365-A331-0353F5B2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DDA94E-8D34-474F-BA8E-15921CEEF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73C0-0121-47CF-B762-70759AFA3ECB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CE5F5-3D47-434C-A811-999CB2909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67352-0EB0-4035-AB34-45C952F6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780E-05F9-4736-903B-A646128D3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15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F9236-4494-4249-AA44-E9F3CE3F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12054"/>
          </a:xfrm>
        </p:spPr>
        <p:txBody>
          <a:bodyPr/>
          <a:lstStyle/>
          <a:p>
            <a:r>
              <a:rPr lang="zh-TW" altLang="en-US" dirty="0"/>
              <a:t>網頁上的元件的來源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2BD2A3-31A3-421E-843E-2F5AC8FF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39264"/>
            <a:ext cx="4480264" cy="1012055"/>
          </a:xfrm>
        </p:spPr>
        <p:txBody>
          <a:bodyPr/>
          <a:lstStyle/>
          <a:p>
            <a:r>
              <a:rPr lang="zh-TW" altLang="en-US" dirty="0"/>
              <a:t>助教上課提供的網站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91678E-967E-416A-BFA7-14D2D885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1371"/>
            <a:ext cx="6519437" cy="3564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3D5B0C-D480-4675-9F6E-8984640B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37" y="3351319"/>
            <a:ext cx="5672563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D263E-BC23-43FF-A07F-9FCE3981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745" y="18255"/>
            <a:ext cx="2938510" cy="1325563"/>
          </a:xfrm>
        </p:spPr>
        <p:txBody>
          <a:bodyPr/>
          <a:lstStyle/>
          <a:p>
            <a:r>
              <a:rPr lang="en-US" altLang="zh-TW" dirty="0"/>
              <a:t>SCSS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6819C-C92B-4CE0-AFBF-7A0C08D7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940" y="1825624"/>
            <a:ext cx="4866060" cy="503237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裡面被註解的</a:t>
            </a:r>
            <a:r>
              <a:rPr lang="en-US" altLang="zh-TW" dirty="0"/>
              <a:t>code</a:t>
            </a:r>
            <a:r>
              <a:rPr lang="zh-TW" altLang="en-US" dirty="0"/>
              <a:t>是我和同學一起研究然後一個一個試，發現沒什麼變化所以留下它，把它變成註解。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B8D805-F1CE-4291-8DEA-C4E3EEBD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7325940" cy="50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7A772-F768-41EC-B28A-C95A2F59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35" y="18255"/>
            <a:ext cx="10570929" cy="1325563"/>
          </a:xfrm>
        </p:spPr>
        <p:txBody>
          <a:bodyPr/>
          <a:lstStyle/>
          <a:p>
            <a:pPr algn="ctr"/>
            <a:r>
              <a:rPr lang="en-US" altLang="zh-TW" dirty="0"/>
              <a:t>SCSS</a:t>
            </a:r>
            <a:r>
              <a:rPr lang="zh-TW" altLang="en-US" dirty="0"/>
              <a:t>出來結果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C4CF84-D719-4CD8-B3B5-9E010A69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5" y="1343818"/>
            <a:ext cx="10570929" cy="53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DF7B0-3D6E-4A0D-9485-CB69E04C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735" y="18255"/>
            <a:ext cx="1340529" cy="1325563"/>
          </a:xfrm>
        </p:spPr>
        <p:txBody>
          <a:bodyPr/>
          <a:lstStyle/>
          <a:p>
            <a:r>
              <a:rPr lang="zh-TW" altLang="en-US" dirty="0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D3C3A-A142-4A2E-B3B6-87C31FFC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694" y="1802168"/>
            <a:ext cx="4477305" cy="5037578"/>
          </a:xfrm>
        </p:spPr>
        <p:txBody>
          <a:bodyPr/>
          <a:lstStyle/>
          <a:p>
            <a:r>
              <a:rPr lang="en-US" altLang="zh-TW" dirty="0"/>
              <a:t>Home</a:t>
            </a:r>
            <a:r>
              <a:rPr lang="zh-TW" altLang="en-US" dirty="0"/>
              <a:t>點了可以回到首頁</a:t>
            </a:r>
            <a:endParaRPr lang="en-US" altLang="zh-TW" dirty="0"/>
          </a:p>
          <a:p>
            <a:r>
              <a:rPr lang="en-US" altLang="zh-TW" dirty="0"/>
              <a:t>Category</a:t>
            </a:r>
            <a:r>
              <a:rPr lang="zh-TW" altLang="en-US" dirty="0"/>
              <a:t>裡面的選項可以連到其他分類</a:t>
            </a:r>
            <a:endParaRPr lang="en-US" altLang="zh-TW" dirty="0"/>
          </a:p>
          <a:p>
            <a:r>
              <a:rPr lang="en-US" altLang="zh-TW" dirty="0"/>
              <a:t>Homework</a:t>
            </a:r>
            <a:r>
              <a:rPr lang="zh-TW" altLang="en-US" dirty="0"/>
              <a:t>我這想加入之前上課內容的作業，但我能力有限所以沒有做完，只有加入</a:t>
            </a:r>
            <a:r>
              <a:rPr lang="en-US" altLang="zh-TW" dirty="0"/>
              <a:t>code</a:t>
            </a:r>
            <a:r>
              <a:rPr lang="zh-TW" altLang="en-US" dirty="0"/>
              <a:t>在</a:t>
            </a:r>
            <a:r>
              <a:rPr lang="en-US" altLang="zh-TW" dirty="0"/>
              <a:t>input</a:t>
            </a:r>
            <a:r>
              <a:rPr lang="zh-TW" altLang="en-US"/>
              <a:t>資料夾裡。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5AD869-F482-4300-85CF-CC8265F4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814"/>
            <a:ext cx="7714695" cy="39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8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網頁上的元件的來源</vt:lpstr>
      <vt:lpstr>SCSS Code</vt:lpstr>
      <vt:lpstr>SCSS出來結果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網頁上的元件的來源</dc:title>
  <dc:creator>淳 徐</dc:creator>
  <cp:lastModifiedBy>淳 徐</cp:lastModifiedBy>
  <cp:revision>3</cp:revision>
  <dcterms:created xsi:type="dcterms:W3CDTF">2021-05-30T13:28:14Z</dcterms:created>
  <dcterms:modified xsi:type="dcterms:W3CDTF">2021-05-30T13:50:48Z</dcterms:modified>
</cp:coreProperties>
</file>