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DSP w3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365" y="814705"/>
            <a:ext cx="10515600" cy="4351338"/>
          </a:xfrm>
        </p:spPr>
        <p:txBody>
          <a:bodyPr/>
          <a:p>
            <a:r>
              <a:rPr lang="en-US">
                <a:sym typeface="+mn-ea"/>
              </a:rPr>
              <a:t> x[n]={1, 2, 3, 4, 5, 6, 0, 0} &amp; h[n]= {1, 2, 3, 4, 3, 2, 1, 0},   Check y[n]=x[n]*h[n] &amp; y[n]=h[n]*x[n] 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098" t="15947" r="7039" b="15159"/>
          <a:stretch>
            <a:fillRect/>
          </a:stretch>
        </p:blipFill>
        <p:spPr>
          <a:xfrm>
            <a:off x="694690" y="1899285"/>
            <a:ext cx="4710430" cy="1615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6700"/>
            <a:ext cx="6099810" cy="2515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30" y="4121150"/>
            <a:ext cx="5881370" cy="2426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070" y="2357755"/>
            <a:ext cx="402336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B)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4670" y="761365"/>
            <a:ext cx="9001125" cy="819150"/>
          </a:xfrm>
        </p:spPr>
        <p:txBody>
          <a:bodyPr/>
          <a:p>
            <a:r>
              <a:rPr lang="en-US">
                <a:sym typeface="+mn-ea"/>
              </a:rPr>
              <a:t>Impulse response of DTS-10 &amp; DTS-11. (at least 16 coeff.)   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7917" t="14662" r="8027" b="43139"/>
          <a:stretch>
            <a:fillRect/>
          </a:stretch>
        </p:blipFill>
        <p:spPr>
          <a:xfrm>
            <a:off x="770890" y="2001520"/>
            <a:ext cx="4355465" cy="1169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3983355"/>
            <a:ext cx="5899150" cy="24237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15" y="3983355"/>
            <a:ext cx="6102350" cy="23082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515" y="1412240"/>
            <a:ext cx="4914900" cy="2453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B)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4670" y="761365"/>
            <a:ext cx="9001125" cy="819150"/>
          </a:xfrm>
        </p:spPr>
        <p:txBody>
          <a:bodyPr/>
          <a:p>
            <a:r>
              <a:rPr lang="en-US">
                <a:sym typeface="+mn-ea"/>
              </a:rPr>
              <a:t>Impulse response of DTS-10 &amp; DTS-11. (at least 16 coeff.)   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8346" t="20803" r="7880" b="20615"/>
          <a:stretch>
            <a:fillRect/>
          </a:stretch>
        </p:blipFill>
        <p:spPr>
          <a:xfrm>
            <a:off x="838200" y="1887220"/>
            <a:ext cx="4340860" cy="1185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1887220"/>
            <a:ext cx="5577840" cy="1249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70" y="3491230"/>
            <a:ext cx="810006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9755" y="784225"/>
            <a:ext cx="10079355" cy="487680"/>
          </a:xfrm>
        </p:spPr>
        <p:txBody>
          <a:bodyPr>
            <a:normAutofit fontScale="90000"/>
          </a:bodyPr>
          <a:p>
            <a:r>
              <a:rPr lang="en-US"/>
              <a:t>h[n]=DTS-10 &amp; DTS-11, x[n]={1, 1, 1, 1, 1, 1, 0 ,0}, check y[n].  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rcRect l="8284" t="12939" r="7463" b="10453"/>
          <a:stretch>
            <a:fillRect/>
          </a:stretch>
        </p:blipFill>
        <p:spPr>
          <a:xfrm>
            <a:off x="5498465" y="2098040"/>
            <a:ext cx="4365625" cy="2661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l="6916" t="6363" r="6395" b="5650"/>
          <a:stretch>
            <a:fillRect/>
          </a:stretch>
        </p:blipFill>
        <p:spPr>
          <a:xfrm>
            <a:off x="1231900" y="1758315"/>
            <a:ext cx="4060825" cy="4520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60270" y="121920"/>
            <a:ext cx="7871460" cy="228409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2500" y="2406015"/>
            <a:ext cx="7813675" cy="22790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05" y="4578985"/>
            <a:ext cx="7818755" cy="2279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0850" y="730885"/>
            <a:ext cx="10565765" cy="594360"/>
          </a:xfrm>
        </p:spPr>
        <p:txBody>
          <a:bodyPr/>
          <a:p>
            <a:r>
              <a:rPr lang="en-US"/>
              <a:t>h[n]=DTS-10 &amp; DTS-11, check the DTS solution for x[n]=u[n].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8419" t="11212" r="8051" b="12136"/>
          <a:stretch>
            <a:fillRect/>
          </a:stretch>
        </p:blipFill>
        <p:spPr>
          <a:xfrm>
            <a:off x="838200" y="1432560"/>
            <a:ext cx="4328160" cy="2791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4020"/>
            <a:ext cx="3467100" cy="906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5083175"/>
            <a:ext cx="3368040" cy="853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5864225"/>
            <a:ext cx="3253740" cy="937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230" y="2019935"/>
            <a:ext cx="5455920" cy="4442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8615" y="761365"/>
            <a:ext cx="10573385" cy="929640"/>
          </a:xfrm>
        </p:spPr>
        <p:txBody>
          <a:bodyPr/>
          <a:p>
            <a:r>
              <a:rPr lang="en-US"/>
              <a:t>h[n]=DTS-10 &amp; DTS-11, check the frequency response of DTS.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7275" y="2087880"/>
            <a:ext cx="4997450" cy="3694430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69465"/>
            <a:ext cx="5181600" cy="38633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5340"/>
            <a:ext cx="5181600" cy="3831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Presentation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B)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w3 sampling</dc:title>
  <dc:creator/>
  <cp:lastModifiedBy>a1314</cp:lastModifiedBy>
  <cp:revision>7</cp:revision>
  <dcterms:created xsi:type="dcterms:W3CDTF">2023-03-24T07:32:55Z</dcterms:created>
  <dcterms:modified xsi:type="dcterms:W3CDTF">2023-03-24T10:44:07Z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7EE344BE9232470582936E28134DE131</vt:lpwstr>
  </property>
  <property fmtid="{D5CDD505-2E9C-101B-9397-08002B2CF9AE}" pid="3" name="KSOProductBuildVer">
    <vt:lpwstr>1033-11.2.0.11516</vt:lpwstr>
  </property>
</Properties>
</file>