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7" r:id="rId7"/>
    <p:sldId id="285" r:id="rId8"/>
    <p:sldId id="286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w1 noise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34805-60AD-C2FC-7863-CC72C988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1DD96-D6A2-D8D2-AF55-574E002F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79A1BE-D3AB-B675-A3C3-2B81D0C9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7" y="365125"/>
            <a:ext cx="11057578" cy="31701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672848-F0FC-C988-D4B7-51FFD5F0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4" y="3482303"/>
            <a:ext cx="10950889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8EE41-7412-5A8E-09CC-34560510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E0665-65E4-BC1D-C276-603985B5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58F676-5523-3B10-31A2-72BD33AA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24" y="194803"/>
            <a:ext cx="11057578" cy="32616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392CD2-BBD5-A884-5E41-B689FE28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1890"/>
            <a:ext cx="1094326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0069C-F22C-125B-B8D6-49075C9C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FEA5D-187D-1431-0708-2B38B246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131550-EBDA-0319-D94B-5B8E31E1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0" y="128452"/>
            <a:ext cx="11080440" cy="31244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B70FAE-DB1C-9297-94E1-93BFD6D1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0" y="3353163"/>
            <a:ext cx="1107282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9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noise actual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B0EB8F-4865-886A-9DBE-F863045AF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4" t="9931" r="7683" b="9931"/>
          <a:stretch/>
        </p:blipFill>
        <p:spPr>
          <a:xfrm>
            <a:off x="362339" y="1748323"/>
            <a:ext cx="4365857" cy="31630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B09CF7-C1A0-10CD-7F9A-F04DFD0C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196" y="1748323"/>
            <a:ext cx="3650296" cy="185944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C0BAE65-9774-BEC7-C5D4-8953599E0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81" y="3607764"/>
            <a:ext cx="3398815" cy="187468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CA71CCA-8496-C8E1-43E2-9961085FA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492" y="1748323"/>
            <a:ext cx="3254022" cy="177561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460F8FE-0FD2-7EF8-D948-7B541989D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492" y="3523937"/>
            <a:ext cx="3086367" cy="18594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6F581-BA3E-E517-67FA-AB67CCB9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449C0-CD4A-C632-C61A-E6A807B0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C184DC-335C-CC33-9C9A-3662FBB9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175275" cy="1394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72FF1F-0A6B-DCBD-E647-38ABBA83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0206"/>
            <a:ext cx="9205758" cy="8687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4E5124-F2D8-A9FA-743E-AC05760BC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88961"/>
            <a:ext cx="9274344" cy="8916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7925A3-497A-132F-8F5A-CBFA56B2E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80578"/>
            <a:ext cx="8961897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C3367-A73F-7FB7-D1F8-88BF8630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07" y="-255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000" dirty="0"/>
              <a:t>Signal A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F2BC5-BE0D-2890-7670-7898FB6D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BA043D-21AB-4826-41A1-6BA121A97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8" y="615722"/>
            <a:ext cx="11377646" cy="31397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A87049-34D5-A853-419D-14A2DD4B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61" y="3509210"/>
            <a:ext cx="1108806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854D1-59B9-F425-7822-3D15D63B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5CC05-794D-FDDC-3C86-820D2C4C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4840E3-49B1-033D-98E3-B497B81F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362458"/>
            <a:ext cx="11095682" cy="2926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CF7D79-7F15-B720-1B43-079AF5A5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8" y="3293208"/>
            <a:ext cx="10889924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86715-696A-6E5A-47AB-2F4F34C2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MAE in signal 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EA3724-7498-B764-BDB2-BF974AEE3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0260"/>
            <a:ext cx="10515600" cy="2293186"/>
          </a:xfrm>
        </p:spPr>
      </p:pic>
    </p:spTree>
    <p:extLst>
      <p:ext uri="{BB962C8B-B14F-4D97-AF65-F5344CB8AC3E}">
        <p14:creationId xmlns:p14="http://schemas.microsoft.com/office/powerpoint/2010/main" val="213946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5B120-57AA-9186-DC5F-F7583EE4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679" y="-164263"/>
            <a:ext cx="3292642" cy="910222"/>
          </a:xfrm>
        </p:spPr>
        <p:txBody>
          <a:bodyPr/>
          <a:lstStyle/>
          <a:p>
            <a:pPr algn="ctr"/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新細明體" panose="02020500000000000000" pitchFamily="18" charset="-120"/>
                <a:cs typeface="+mj-cs"/>
              </a:rPr>
              <a:t>Signal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B5560-698C-8EDE-E648-D118A059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DA6462-7F1F-44F0-3B0A-06BBCD4D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506195"/>
            <a:ext cx="10851820" cy="30863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196092-7575-C438-C1EB-96BE2AD5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1" y="3592562"/>
            <a:ext cx="11042337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6EDFE-916A-77FE-7016-2FE1AB49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5ECE1-D92D-2DBA-976B-CE181C8E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B38800-2417-41ED-E1C2-516C367C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365125"/>
            <a:ext cx="11004234" cy="31625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F0EFA8-F841-08BE-0684-18842937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6" y="3662636"/>
            <a:ext cx="10928027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F86F7-44DC-C8F5-0B0A-A48C3FF9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C1444-9209-0BC3-7B30-41468CC0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33798D-17B7-D727-1BC9-13917806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8" y="365125"/>
            <a:ext cx="11080440" cy="32235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96511E-6B10-DC6B-85E8-3E6EE77C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2" y="3588664"/>
            <a:ext cx="11011854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寬螢幕</PresentationFormat>
  <Paragraphs>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DSP w1 noise</vt:lpstr>
      <vt:lpstr>Check noise actual values</vt:lpstr>
      <vt:lpstr>SNR </vt:lpstr>
      <vt:lpstr>Signal A</vt:lpstr>
      <vt:lpstr>PowerPoint 簡報</vt:lpstr>
      <vt:lpstr>MAE in signal A</vt:lpstr>
      <vt:lpstr>Signal B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陳孟廷</cp:lastModifiedBy>
  <cp:revision>11</cp:revision>
  <dcterms:created xsi:type="dcterms:W3CDTF">2023-03-17T06:13:00Z</dcterms:created>
  <dcterms:modified xsi:type="dcterms:W3CDTF">2023-04-07T09:14:52Z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90D3A8D94581442F9CFAB55BBE49E6C5</vt:lpwstr>
  </property>
  <property fmtid="{D5CDD505-2E9C-101B-9397-08002B2CF9AE}" pid="3" name="KSOProductBuildVer">
    <vt:lpwstr>1033-11.2.0.11516</vt:lpwstr>
  </property>
</Properties>
</file>