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58" r:id="rId14"/>
    <p:sldId id="259" r:id="rId15"/>
    <p:sldId id="262" r:id="rId16"/>
    <p:sldId id="263" r:id="rId17"/>
    <p:sldId id="265" r:id="rId18"/>
    <p:sldId id="268" r:id="rId19"/>
    <p:sldId id="264" r:id="rId20"/>
    <p:sldId id="269" r:id="rId21"/>
    <p:sldId id="270" r:id="rId22"/>
    <p:sldId id="293" r:id="rId23"/>
    <p:sldId id="274" r:id="rId24"/>
    <p:sldId id="275" r:id="rId25"/>
    <p:sldId id="277" r:id="rId26"/>
    <p:sldId id="276" r:id="rId27"/>
    <p:sldId id="278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 w2 sampling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Sampling C with LC</a:t>
            </a:r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181600" cy="166497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4270" y="1672590"/>
            <a:ext cx="5181600" cy="1701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5985"/>
            <a:ext cx="5374005" cy="17792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270" y="3435985"/>
            <a:ext cx="5196840" cy="16833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85" y="5215255"/>
            <a:ext cx="5384800" cy="17456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160" y="5180965"/>
            <a:ext cx="5187950" cy="16833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Sampling D with LC</a:t>
            </a:r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454785"/>
            <a:ext cx="5181600" cy="170751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454150"/>
            <a:ext cx="5181600" cy="17411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" y="3214370"/>
            <a:ext cx="5414010" cy="17405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620" y="3214370"/>
            <a:ext cx="5273040" cy="17068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05" y="5006975"/>
            <a:ext cx="5126355" cy="1676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535" y="5021580"/>
            <a:ext cx="5154295" cy="16617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Total MAE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2710180"/>
          <a:ext cx="10576560" cy="3367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/>
                <a:gridCol w="1456690"/>
                <a:gridCol w="1456690"/>
                <a:gridCol w="1457325"/>
                <a:gridCol w="1456690"/>
                <a:gridCol w="1457325"/>
                <a:gridCol w="1456690"/>
              </a:tblGrid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Sampling rate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480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Signal</a:t>
                      </a:r>
                      <a:endParaRPr lang="en-US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585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1.23e-05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5.79e-05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2.4e-04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9.4e-04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0.00413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0.01833</a:t>
                      </a:r>
                      <a:endParaRPr lang="en-US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0.00327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0.01626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0.06290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0.20351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0.29909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0.35274</a:t>
                      </a:r>
                      <a:endParaRPr lang="en-US"/>
                    </a:p>
                  </a:txBody>
                  <a:tcPr/>
                </a:tc>
              </a:tr>
              <a:tr h="585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4.30e-05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2.09e-04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8.70e-04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0.00337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0.01543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0.03342</a:t>
                      </a:r>
                      <a:endParaRPr lang="en-US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0.00147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0.00658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0.02024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0.04697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4707" t="18477" r="4707" b="17320"/>
          <a:stretch>
            <a:fillRect/>
          </a:stretch>
        </p:blipFill>
        <p:spPr>
          <a:xfrm>
            <a:off x="3505835" y="1028700"/>
            <a:ext cx="8517890" cy="14452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Interval MAE for signal A 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430" y="1383030"/>
            <a:ext cx="12102465" cy="3297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535" y="105410"/>
            <a:ext cx="12102465" cy="32975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65" y="3402965"/>
            <a:ext cx="10515600" cy="30035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32130" y="2997835"/>
            <a:ext cx="1141095" cy="3002280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77795" y="1217930"/>
            <a:ext cx="7343140" cy="3575050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535" y="105410"/>
            <a:ext cx="12102465" cy="32975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65" y="3402965"/>
            <a:ext cx="10515600" cy="30035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32130" y="2997835"/>
            <a:ext cx="1141095" cy="3002280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77795" y="1217930"/>
            <a:ext cx="7343140" cy="3575050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990" y="105410"/>
            <a:ext cx="756666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91440"/>
            <a:ext cx="12014835" cy="332676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486150"/>
            <a:ext cx="982218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91440"/>
            <a:ext cx="12014835" cy="332676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486150"/>
            <a:ext cx="982218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570" y="771525"/>
            <a:ext cx="4566285" cy="25253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Interval MAE for signal B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" y="1965960"/>
            <a:ext cx="10949940" cy="2926080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838200" y="1825625"/>
          <a:ext cx="10515600" cy="388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55"/>
                <a:gridCol w="1448435"/>
                <a:gridCol w="1448435"/>
                <a:gridCol w="1449070"/>
                <a:gridCol w="1447800"/>
                <a:gridCol w="1449070"/>
                <a:gridCol w="1448435"/>
              </a:tblGrid>
              <a:tr h="982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Sampling rate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480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Signal</a:t>
                      </a:r>
                      <a:endParaRPr lang="en-US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585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1.23e-05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5.79e-05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2.4e-04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9.4e-04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0.00413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0.01833</a:t>
                      </a:r>
                      <a:endParaRPr lang="en-US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0.00327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0.01626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0.06290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0.20351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0.29909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0.35274</a:t>
                      </a:r>
                      <a:endParaRPr lang="en-US"/>
                    </a:p>
                  </a:txBody>
                  <a:tcPr/>
                </a:tc>
              </a:tr>
              <a:tr h="585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4.30e-05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2.09e-04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8.70e-04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0.00337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0.01543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0.03342</a:t>
                      </a:r>
                      <a:endParaRPr lang="en-US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0.00147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0.00658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0.02024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0.04697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32155" y="3954145"/>
            <a:ext cx="10769600" cy="53022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Sampling define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0765" y="2167890"/>
            <a:ext cx="10515600" cy="35725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9155" y="365125"/>
            <a:ext cx="10005060" cy="3345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3710305"/>
            <a:ext cx="9419590" cy="30994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9155" y="365125"/>
            <a:ext cx="10005060" cy="3345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3710305"/>
            <a:ext cx="9419590" cy="30994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" y="1500505"/>
            <a:ext cx="376428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4200" y="126365"/>
            <a:ext cx="10157460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115" y="3684270"/>
            <a:ext cx="5150485" cy="27800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Interval MAE for signal C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565" y="1374140"/>
            <a:ext cx="11989435" cy="33934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Interval MAE for signal C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565" y="1374140"/>
            <a:ext cx="11989435" cy="33934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" y="487045"/>
            <a:ext cx="5434330" cy="4280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70" y="5158740"/>
            <a:ext cx="5461635" cy="1376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135" y="5158740"/>
            <a:ext cx="5101590" cy="13760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135" y="1017905"/>
            <a:ext cx="4783455" cy="3927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Interval MAE for signal D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315" y="1428115"/>
            <a:ext cx="11146790" cy="32181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2239010"/>
            <a:ext cx="4083685" cy="2379345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181600" cy="2284095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0400" y="0"/>
            <a:ext cx="5181600" cy="26663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965" y="2776855"/>
            <a:ext cx="4344035" cy="26581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2239010"/>
            <a:ext cx="4083685" cy="2379345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181600" cy="2284095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0400" y="0"/>
            <a:ext cx="5181600" cy="26663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965" y="2776855"/>
            <a:ext cx="4344035" cy="26581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74160"/>
            <a:ext cx="4690110" cy="2651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43840"/>
            <a:ext cx="5118735" cy="3830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6695" y="581660"/>
            <a:ext cx="6690360" cy="3154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1690" y="3816985"/>
            <a:ext cx="6095365" cy="2908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Display sampling signal with original signal (A)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84860" y="1480185"/>
            <a:ext cx="5181600" cy="166878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444625"/>
            <a:ext cx="5181600" cy="170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" y="3173095"/>
            <a:ext cx="5375910" cy="17773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745" y="3148965"/>
            <a:ext cx="5095875" cy="17773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73955"/>
            <a:ext cx="5122545" cy="1680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745" y="4926330"/>
            <a:ext cx="5193665" cy="1692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Display sampling signal with original signal (B)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181600" cy="16859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1691005"/>
            <a:ext cx="5181600" cy="1662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76930"/>
            <a:ext cx="5601970" cy="1838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170" y="3371850"/>
            <a:ext cx="5624830" cy="18465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90" y="5186045"/>
            <a:ext cx="5112385" cy="16719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170" y="5121910"/>
            <a:ext cx="5524500" cy="1800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Display sampling signal with original signal (C)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66445" y="1529080"/>
            <a:ext cx="5181600" cy="16687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3305" y="1529080"/>
            <a:ext cx="5181600" cy="1705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5" y="3197860"/>
            <a:ext cx="5217795" cy="1702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240" y="3195320"/>
            <a:ext cx="5230495" cy="1704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00295"/>
            <a:ext cx="5036185" cy="1644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8045" y="4900295"/>
            <a:ext cx="5230495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Display sampling signal with original signal (B)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9140" y="1369695"/>
            <a:ext cx="5181600" cy="170243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0280" y="1369695"/>
            <a:ext cx="5181600" cy="1678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72130"/>
            <a:ext cx="5165725" cy="1702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0" y="3072130"/>
            <a:ext cx="5200650" cy="17030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" y="4876165"/>
            <a:ext cx="5181600" cy="1696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0280" y="4870450"/>
            <a:ext cx="5234940" cy="1702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Linear complement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21385" y="3687445"/>
            <a:ext cx="9646285" cy="317055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3320" y="570230"/>
            <a:ext cx="5181600" cy="2594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Sampling A with LC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788795"/>
            <a:ext cx="4841240" cy="156273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4895" y="1748790"/>
            <a:ext cx="4834255" cy="160274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6755"/>
            <a:ext cx="4844415" cy="1562735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075" y="3351530"/>
            <a:ext cx="4791075" cy="15881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50740"/>
            <a:ext cx="4839335" cy="15767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4870" y="4809490"/>
            <a:ext cx="4838700" cy="1557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Sampling B with LC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019675" cy="163893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6310" y="1690370"/>
            <a:ext cx="5021580" cy="1639570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5" y="3401695"/>
            <a:ext cx="5052060" cy="16395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41265"/>
            <a:ext cx="5018405" cy="16497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950" y="3401695"/>
            <a:ext cx="4686300" cy="1524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950" y="4969510"/>
            <a:ext cx="5190490" cy="1711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WPS Presentation</Application>
  <PresentationFormat>Widescreen</PresentationFormat>
  <Paragraphs>202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DSP sampling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Total MAE</vt:lpstr>
      <vt:lpstr>Interval MAE for signal A </vt:lpstr>
      <vt:lpstr>PowerPoint 演示文稿</vt:lpstr>
      <vt:lpstr>PowerPoint 演示文稿</vt:lpstr>
      <vt:lpstr>PowerPoint 演示文稿</vt:lpstr>
      <vt:lpstr>PowerPoint 演示文稿</vt:lpstr>
      <vt:lpstr>Interval MAE for signal B</vt:lpstr>
      <vt:lpstr>PowerPoint 演示文稿</vt:lpstr>
      <vt:lpstr>PowerPoint 演示文稿</vt:lpstr>
      <vt:lpstr>PowerPoint 演示文稿</vt:lpstr>
      <vt:lpstr>PowerPoint 演示文稿</vt:lpstr>
      <vt:lpstr>Interval MAE for signal C</vt:lpstr>
      <vt:lpstr>Interval MAE for signal C</vt:lpstr>
      <vt:lpstr>Interval MAE for signal D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a1314</cp:lastModifiedBy>
  <cp:revision>12</cp:revision>
  <dcterms:created xsi:type="dcterms:W3CDTF">2023-03-17T06:13:00Z</dcterms:created>
  <dcterms:modified xsi:type="dcterms:W3CDTF">2023-03-24T07:32:13Z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90D3A8D94581442F9CFAB55BBE49E6C5</vt:lpwstr>
  </property>
  <property fmtid="{D5CDD505-2E9C-101B-9397-08002B2CF9AE}" pid="3" name="KSOProductBuildVer">
    <vt:lpwstr>1033-11.2.0.11516</vt:lpwstr>
  </property>
</Properties>
</file>