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58" r:id="rId5"/>
    <p:sldId id="259" r:id="rId6"/>
    <p:sldId id="262" r:id="rId7"/>
    <p:sldId id="263" r:id="rId8"/>
    <p:sldId id="265" r:id="rId9"/>
    <p:sldId id="268" r:id="rId10"/>
    <p:sldId id="264" r:id="rId11"/>
    <p:sldId id="269" r:id="rId12"/>
    <p:sldId id="270" r:id="rId13"/>
    <p:sldId id="272" r:id="rId14"/>
    <p:sldId id="274" r:id="rId15"/>
    <p:sldId id="275" r:id="rId16"/>
    <p:sldId id="277" r:id="rId17"/>
    <p:sldId id="276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w1 noise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838200" y="1825625"/>
          <a:ext cx="10515600" cy="388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55"/>
                <a:gridCol w="1448435"/>
                <a:gridCol w="1448435"/>
                <a:gridCol w="1449070"/>
                <a:gridCol w="1447800"/>
                <a:gridCol w="1449070"/>
                <a:gridCol w="1448435"/>
              </a:tblGrid>
              <a:tr h="982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Sampling rate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480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Signal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1.23e-05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5.79e-05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0.00413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0.01833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0.01626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0.06290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0.20351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0.29909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0.35274</a:t>
                      </a:r>
                      <a:endParaRPr lang="en-US"/>
                    </a:p>
                  </a:txBody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4.30e-05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2.09e-04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8.70e-04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0.00337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0.01543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0.03342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0.00147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0.00658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0.02024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0.04697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32155" y="3954145"/>
            <a:ext cx="10769600" cy="53022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060" y="365125"/>
            <a:ext cx="11486515" cy="3210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" y="3575685"/>
            <a:ext cx="10843260" cy="3108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060" y="365125"/>
            <a:ext cx="11486515" cy="3210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" y="3575685"/>
            <a:ext cx="10843260" cy="3108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" y="1265555"/>
            <a:ext cx="474281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590" y="471170"/>
            <a:ext cx="11519535" cy="3183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3654425"/>
            <a:ext cx="5063490" cy="2722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25" y="4732655"/>
            <a:ext cx="5297170" cy="13385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Interval MAE for signal C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565" y="1374140"/>
            <a:ext cx="11989435" cy="3393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Interval MAE for signal C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565" y="1374140"/>
            <a:ext cx="11989435" cy="33934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" y="487045"/>
            <a:ext cx="5434330" cy="4280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0" y="5158740"/>
            <a:ext cx="5461635" cy="1376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135" y="5158740"/>
            <a:ext cx="5101590" cy="13760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135" y="1017905"/>
            <a:ext cx="4783455" cy="3927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Interval MAE for signal D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315" y="1428115"/>
            <a:ext cx="11146790" cy="32181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2239010"/>
            <a:ext cx="4083685" cy="2379345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181600" cy="228409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0400" y="0"/>
            <a:ext cx="5181600" cy="26663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965" y="2776855"/>
            <a:ext cx="4344035" cy="26581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2239010"/>
            <a:ext cx="4083685" cy="2379345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181600" cy="228409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0400" y="0"/>
            <a:ext cx="5181600" cy="26663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965" y="2776855"/>
            <a:ext cx="4344035" cy="2658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74160"/>
            <a:ext cx="4690110" cy="2651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43840"/>
            <a:ext cx="5118735" cy="3830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6695" y="581660"/>
            <a:ext cx="6690360" cy="3154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1690" y="3816985"/>
            <a:ext cx="6095365" cy="2908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Display orignal signal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Total MAE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596265" y="1691005"/>
          <a:ext cx="10576560" cy="388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456690"/>
                <a:gridCol w="1456690"/>
                <a:gridCol w="1457325"/>
                <a:gridCol w="1456690"/>
                <a:gridCol w="1457325"/>
                <a:gridCol w="1456690"/>
              </a:tblGrid>
              <a:tr h="982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Sampling rate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480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Signal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1.23e-05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5.79e-05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0.00413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0.01833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0.01626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0.06290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0.20351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0.29909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0.35274</a:t>
                      </a:r>
                      <a:endParaRPr lang="en-US"/>
                    </a:p>
                  </a:txBody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4.30e-05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2.09e-04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8.70e-04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0.00337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0.01543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0.03342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0.00147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0.00658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0.02024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0.04697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Interval MAE for signal A 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430" y="1383030"/>
            <a:ext cx="12102465" cy="3297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35" y="105410"/>
            <a:ext cx="12102465" cy="32975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3402965"/>
            <a:ext cx="10515600" cy="30035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32130" y="2997835"/>
            <a:ext cx="1141095" cy="300228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77795" y="1217930"/>
            <a:ext cx="7343140" cy="357505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35" y="105410"/>
            <a:ext cx="12102465" cy="32975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3402965"/>
            <a:ext cx="10515600" cy="30035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32130" y="2997835"/>
            <a:ext cx="1141095" cy="300228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77795" y="1217930"/>
            <a:ext cx="7343140" cy="357505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990" y="105410"/>
            <a:ext cx="756666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91440"/>
            <a:ext cx="12014835" cy="332676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486150"/>
            <a:ext cx="982218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91440"/>
            <a:ext cx="12014835" cy="332676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486150"/>
            <a:ext cx="982218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70" y="771525"/>
            <a:ext cx="4566285" cy="25253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Interval MAE for signal B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1965960"/>
            <a:ext cx="10949940" cy="2926080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WPS Presentation</Application>
  <PresentationFormat>Widescreen</PresentationFormat>
  <Paragraphs>184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DSP sampling</vt:lpstr>
      <vt:lpstr>PowerPoint 演示文稿</vt:lpstr>
      <vt:lpstr>Total MAE</vt:lpstr>
      <vt:lpstr>Interval MAE for signal A </vt:lpstr>
      <vt:lpstr>PowerPoint 演示文稿</vt:lpstr>
      <vt:lpstr>PowerPoint 演示文稿</vt:lpstr>
      <vt:lpstr>PowerPoint 演示文稿</vt:lpstr>
      <vt:lpstr>PowerPoint 演示文稿</vt:lpstr>
      <vt:lpstr>Interval MAE for signal B</vt:lpstr>
      <vt:lpstr>PowerPoint 演示文稿</vt:lpstr>
      <vt:lpstr>PowerPoint 演示文稿</vt:lpstr>
      <vt:lpstr>PowerPoint 演示文稿</vt:lpstr>
      <vt:lpstr>PowerPoint 演示文稿</vt:lpstr>
      <vt:lpstr>Interval MAE for signal C</vt:lpstr>
      <vt:lpstr>Interval MAE for signal C</vt:lpstr>
      <vt:lpstr>Interval MAE for signal 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a1314</cp:lastModifiedBy>
  <cp:revision>10</cp:revision>
  <dcterms:created xsi:type="dcterms:W3CDTF">2023-03-17T06:13:00Z</dcterms:created>
  <dcterms:modified xsi:type="dcterms:W3CDTF">2023-03-24T05:42:25Z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90D3A8D94581442F9CFAB55BBE49E6C5</vt:lpwstr>
  </property>
  <property fmtid="{D5CDD505-2E9C-101B-9397-08002B2CF9AE}" pid="3" name="KSOProductBuildVer">
    <vt:lpwstr>1033-11.2.0.11516</vt:lpwstr>
  </property>
</Properties>
</file>