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309" r:id="rId13"/>
    <p:sldId id="308" r:id="rId14"/>
    <p:sldId id="294" r:id="rId15"/>
    <p:sldId id="296" r:id="rId16"/>
    <p:sldId id="297" r:id="rId17"/>
    <p:sldId id="307" r:id="rId18"/>
    <p:sldId id="293" r:id="rId19"/>
    <p:sldId id="301" r:id="rId20"/>
    <p:sldId id="299" r:id="rId21"/>
    <p:sldId id="300" r:id="rId22"/>
    <p:sldId id="288" r:id="rId23"/>
    <p:sldId id="276" r:id="rId24"/>
    <p:sldId id="287" r:id="rId25"/>
    <p:sldId id="277" r:id="rId26"/>
    <p:sldId id="291" r:id="rId27"/>
    <p:sldId id="273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6380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 smtClean="0"/>
            <a:t>紋路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smtClean="0"/>
            <a:t>LBP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 smtClean="0"/>
            <a:t>紋路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 smtClean="0"/>
            <a:t>MLP </a:t>
          </a:r>
          <a:r>
            <a:rPr lang="en-US" altLang="zh-TW" dirty="0"/>
            <a:t>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 dirty="0" err="1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smtClean="0"/>
            <a:t>LBP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 smtClean="0"/>
            <a:t>MLP </a:t>
          </a:r>
          <a:r>
            <a:rPr lang="en-US" altLang="zh-TW" dirty="0"/>
            <a:t>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7"/>
      <dgm:spPr/>
      <dgm:t>
        <a:bodyPr/>
        <a:lstStyle/>
        <a:p>
          <a:endParaRPr lang="zh-TW" altLang="en-US"/>
        </a:p>
      </dgm:t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7"/>
      <dgm:spPr/>
      <dgm:t>
        <a:bodyPr/>
        <a:lstStyle/>
        <a:p>
          <a:endParaRPr lang="zh-TW" altLang="en-US"/>
        </a:p>
      </dgm:t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1"/>
      <dgm:spPr/>
      <dgm:t>
        <a:bodyPr/>
        <a:lstStyle/>
        <a:p>
          <a:endParaRPr lang="zh-TW" altLang="en-US"/>
        </a:p>
      </dgm:t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1"/>
      <dgm:spPr/>
      <dgm:t>
        <a:bodyPr/>
        <a:lstStyle/>
        <a:p>
          <a:endParaRPr lang="zh-TW" altLang="en-US"/>
        </a:p>
      </dgm:t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7"/>
      <dgm:spPr/>
      <dgm:t>
        <a:bodyPr/>
        <a:lstStyle/>
        <a:p>
          <a:endParaRPr lang="zh-TW" altLang="en-US"/>
        </a:p>
      </dgm:t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7"/>
      <dgm:spPr/>
      <dgm:t>
        <a:bodyPr/>
        <a:lstStyle/>
        <a:p>
          <a:endParaRPr lang="zh-TW" altLang="en-US"/>
        </a:p>
      </dgm:t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1"/>
      <dgm:spPr/>
      <dgm:t>
        <a:bodyPr/>
        <a:lstStyle/>
        <a:p>
          <a:endParaRPr lang="zh-TW" altLang="en-US"/>
        </a:p>
      </dgm:t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1"/>
      <dgm:spPr/>
      <dgm:t>
        <a:bodyPr/>
        <a:lstStyle/>
        <a:p>
          <a:endParaRPr lang="zh-TW" altLang="en-US"/>
        </a:p>
      </dgm:t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1"/>
      <dgm:spPr/>
      <dgm:t>
        <a:bodyPr/>
        <a:lstStyle/>
        <a:p>
          <a:endParaRPr lang="zh-TW" altLang="en-US"/>
        </a:p>
      </dgm:t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1"/>
      <dgm:spPr/>
      <dgm:t>
        <a:bodyPr/>
        <a:lstStyle/>
        <a:p>
          <a:endParaRPr lang="zh-TW" altLang="en-US"/>
        </a:p>
      </dgm:t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7"/>
      <dgm:spPr/>
      <dgm:t>
        <a:bodyPr/>
        <a:lstStyle/>
        <a:p>
          <a:endParaRPr lang="zh-TW" altLang="en-US"/>
        </a:p>
      </dgm:t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7"/>
      <dgm:spPr/>
      <dgm:t>
        <a:bodyPr/>
        <a:lstStyle/>
        <a:p>
          <a:endParaRPr lang="zh-TW" altLang="en-US"/>
        </a:p>
      </dgm:t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1"/>
      <dgm:spPr/>
      <dgm:t>
        <a:bodyPr/>
        <a:lstStyle/>
        <a:p>
          <a:endParaRPr lang="zh-TW" altLang="en-US"/>
        </a:p>
      </dgm:t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1"/>
      <dgm:spPr/>
      <dgm:t>
        <a:bodyPr/>
        <a:lstStyle/>
        <a:p>
          <a:endParaRPr lang="zh-TW" altLang="en-US"/>
        </a:p>
      </dgm:t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1"/>
      <dgm:spPr/>
      <dgm:t>
        <a:bodyPr/>
        <a:lstStyle/>
        <a:p>
          <a:endParaRPr lang="zh-TW" altLang="en-US"/>
        </a:p>
      </dgm:t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1"/>
      <dgm:spPr/>
      <dgm:t>
        <a:bodyPr/>
        <a:lstStyle/>
        <a:p>
          <a:endParaRPr lang="zh-TW" altLang="en-US"/>
        </a:p>
      </dgm:t>
    </dgm:pt>
    <dgm:pt modelId="{2BFC36E2-EE79-4BF6-AC61-2783AAB67171}" type="pres">
      <dgm:prSet presAssocID="{47043032-F53A-42B1-A16E-0BFB68695DBD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3" presStyleCnt="7"/>
      <dgm:spPr/>
      <dgm:t>
        <a:bodyPr/>
        <a:lstStyle/>
        <a:p>
          <a:endParaRPr lang="zh-TW" altLang="en-US"/>
        </a:p>
      </dgm:t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3" presStyleCnt="7"/>
      <dgm:spPr/>
      <dgm:t>
        <a:bodyPr/>
        <a:lstStyle/>
        <a:p>
          <a:endParaRPr lang="zh-TW" altLang="en-US"/>
        </a:p>
      </dgm:t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4" presStyleCnt="7"/>
      <dgm:spPr/>
      <dgm:t>
        <a:bodyPr/>
        <a:lstStyle/>
        <a:p>
          <a:endParaRPr lang="zh-TW" altLang="en-US"/>
        </a:p>
      </dgm:t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4" presStyleCnt="7"/>
      <dgm:spPr/>
      <dgm:t>
        <a:bodyPr/>
        <a:lstStyle/>
        <a:p>
          <a:endParaRPr lang="zh-TW" altLang="en-US"/>
        </a:p>
      </dgm:t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5" presStyleCnt="11"/>
      <dgm:spPr/>
      <dgm:t>
        <a:bodyPr/>
        <a:lstStyle/>
        <a:p>
          <a:endParaRPr lang="zh-TW" altLang="en-US"/>
        </a:p>
      </dgm:t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5" presStyleCnt="11"/>
      <dgm:spPr/>
      <dgm:t>
        <a:bodyPr/>
        <a:lstStyle/>
        <a:p>
          <a:endParaRPr lang="zh-TW" altLang="en-US"/>
        </a:p>
      </dgm:t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5" presStyleCnt="7"/>
      <dgm:spPr/>
      <dgm:t>
        <a:bodyPr/>
        <a:lstStyle/>
        <a:p>
          <a:endParaRPr lang="zh-TW" altLang="en-US"/>
        </a:p>
      </dgm:t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5" presStyleCnt="7"/>
      <dgm:spPr/>
      <dgm:t>
        <a:bodyPr/>
        <a:lstStyle/>
        <a:p>
          <a:endParaRPr lang="zh-TW" altLang="en-US"/>
        </a:p>
      </dgm:t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6" presStyleCnt="11"/>
      <dgm:spPr/>
      <dgm:t>
        <a:bodyPr/>
        <a:lstStyle/>
        <a:p>
          <a:endParaRPr lang="zh-TW" altLang="en-US"/>
        </a:p>
      </dgm:t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6" presStyleCnt="11"/>
      <dgm:spPr/>
      <dgm:t>
        <a:bodyPr/>
        <a:lstStyle/>
        <a:p>
          <a:endParaRPr lang="zh-TW" altLang="en-US"/>
        </a:p>
      </dgm:t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7" presStyleCnt="11"/>
      <dgm:spPr/>
      <dgm:t>
        <a:bodyPr/>
        <a:lstStyle/>
        <a:p>
          <a:endParaRPr lang="zh-TW" altLang="en-US"/>
        </a:p>
      </dgm:t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7" presStyleCnt="11"/>
      <dgm:spPr/>
      <dgm:t>
        <a:bodyPr/>
        <a:lstStyle/>
        <a:p>
          <a:endParaRPr lang="zh-TW" altLang="en-US"/>
        </a:p>
      </dgm:t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6" presStyleCnt="7"/>
      <dgm:spPr/>
      <dgm:t>
        <a:bodyPr/>
        <a:lstStyle/>
        <a:p>
          <a:endParaRPr lang="zh-TW" altLang="en-US"/>
        </a:p>
      </dgm:t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6" presStyleCnt="7"/>
      <dgm:spPr/>
      <dgm:t>
        <a:bodyPr/>
        <a:lstStyle/>
        <a:p>
          <a:endParaRPr lang="zh-TW" altLang="en-US"/>
        </a:p>
      </dgm:t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8" presStyleCnt="11"/>
      <dgm:spPr/>
      <dgm:t>
        <a:bodyPr/>
        <a:lstStyle/>
        <a:p>
          <a:endParaRPr lang="zh-TW" altLang="en-US"/>
        </a:p>
      </dgm:t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8" presStyleCnt="11"/>
      <dgm:spPr/>
      <dgm:t>
        <a:bodyPr/>
        <a:lstStyle/>
        <a:p>
          <a:endParaRPr lang="zh-TW" altLang="en-US"/>
        </a:p>
      </dgm:t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9" presStyleCnt="11"/>
      <dgm:spPr/>
      <dgm:t>
        <a:bodyPr/>
        <a:lstStyle/>
        <a:p>
          <a:endParaRPr lang="zh-TW" altLang="en-US"/>
        </a:p>
      </dgm:t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9" presStyleCnt="11"/>
      <dgm:spPr/>
      <dgm:t>
        <a:bodyPr/>
        <a:lstStyle/>
        <a:p>
          <a:endParaRPr lang="zh-TW" altLang="en-US"/>
        </a:p>
      </dgm:t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0" presStyleCnt="11"/>
      <dgm:spPr/>
      <dgm:t>
        <a:bodyPr/>
        <a:lstStyle/>
        <a:p>
          <a:endParaRPr lang="zh-TW" altLang="en-US"/>
        </a:p>
      </dgm:t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0" presStyleCnt="11"/>
      <dgm:spPr/>
      <dgm:t>
        <a:bodyPr/>
        <a:lstStyle/>
        <a:p>
          <a:endParaRPr lang="zh-TW" altLang="en-US"/>
        </a:p>
      </dgm:t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01ED4786-5ACB-4FCE-A860-7D946AE8029B}" srcId="{CE62FFC7-7266-45B8-BCA3-DF8A5DFAD7B1}" destId="{6A316BE3-29D3-40A4-945F-91426840E5DA}" srcOrd="3" destOrd="0" parTransId="{9DB2C076-3B8E-4C41-A471-C7E9CA07E74A}" sibTransId="{F28BC1D0-873B-4967-982C-1270F0282B77}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4CDE5BC6-4F1B-410A-B76D-7EF2C44436CA}" type="presParOf" srcId="{1FFF28E4-089B-4118-82AB-6DF00463088A}" destId="{4AB59669-AD6E-49B2-9DA6-91CFC7B1BAA4}" srcOrd="6" destOrd="0" presId="urn:microsoft.com/office/officeart/2005/8/layout/hierarchy6"/>
    <dgm:cxn modelId="{7D8B46CE-94FF-4430-8CB6-6FEE8A2D52BE}" type="presParOf" srcId="{1FFF28E4-089B-4118-82AB-6DF00463088A}" destId="{4CCF151C-BF6D-4EE8-A17A-0D0DD551F86D}" srcOrd="7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4717409" y="409663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0" kern="1200" dirty="0"/>
            <a:t>主系統</a:t>
          </a:r>
          <a:endParaRPr lang="zh-TW" sz="1100" kern="1200" dirty="0"/>
        </a:p>
      </dsp:txBody>
      <dsp:txXfrm>
        <a:off x="4735667" y="427921"/>
        <a:ext cx="898568" cy="586873"/>
      </dsp:txXfrm>
    </dsp:sp>
    <dsp:sp modelId="{43DE2737-B9BF-441C-914F-96DBB3344438}">
      <dsp:nvSpPr>
        <dsp:cNvPr id="0" name=""/>
        <dsp:cNvSpPr/>
      </dsp:nvSpPr>
      <dsp:spPr>
        <a:xfrm>
          <a:off x="2601780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2583171" y="0"/>
              </a:moveTo>
              <a:lnTo>
                <a:pt x="2583171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134237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/>
            <a:t>訓練</a:t>
          </a:r>
          <a:endParaRPr lang="zh-TW" sz="1100" kern="1200" dirty="0"/>
        </a:p>
      </dsp:txBody>
      <dsp:txXfrm>
        <a:off x="2152495" y="1300667"/>
        <a:ext cx="898568" cy="586873"/>
      </dsp:txXfrm>
    </dsp:sp>
    <dsp:sp modelId="{A7BC676D-D7C1-4EAE-AEAB-76A2F33DA029}">
      <dsp:nvSpPr>
        <dsp:cNvPr id="0" name=""/>
        <dsp:cNvSpPr/>
      </dsp:nvSpPr>
      <dsp:spPr>
        <a:xfrm>
          <a:off x="474462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2127317" y="0"/>
              </a:moveTo>
              <a:lnTo>
                <a:pt x="212731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692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25178" y="2173413"/>
        <a:ext cx="898568" cy="586873"/>
      </dsp:txXfrm>
    </dsp:sp>
    <dsp:sp modelId="{E636DB5E-2B79-4162-B286-5B58B443B349}">
      <dsp:nvSpPr>
        <dsp:cNvPr id="0" name=""/>
        <dsp:cNvSpPr/>
      </dsp:nvSpPr>
      <dsp:spPr>
        <a:xfrm>
          <a:off x="42874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692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25178" y="3046158"/>
        <a:ext cx="898568" cy="586873"/>
      </dsp:txXfrm>
    </dsp:sp>
    <dsp:sp modelId="{7A627794-31C1-4B07-8C83-9F4ECFA7EF87}">
      <dsp:nvSpPr>
        <dsp:cNvPr id="0" name=""/>
        <dsp:cNvSpPr/>
      </dsp:nvSpPr>
      <dsp:spPr>
        <a:xfrm>
          <a:off x="1690072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911707" y="0"/>
              </a:moveTo>
              <a:lnTo>
                <a:pt x="91170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22253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1240788" y="2173413"/>
        <a:ext cx="898568" cy="586873"/>
      </dsp:txXfrm>
    </dsp:sp>
    <dsp:sp modelId="{861D381E-1F95-415F-A5A3-E9882C805F1D}">
      <dsp:nvSpPr>
        <dsp:cNvPr id="0" name=""/>
        <dsp:cNvSpPr/>
      </dsp:nvSpPr>
      <dsp:spPr>
        <a:xfrm>
          <a:off x="164435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22253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紋路</a:t>
          </a:r>
          <a:endParaRPr lang="zh-TW" sz="1100" kern="1200" dirty="0"/>
        </a:p>
      </dsp:txBody>
      <dsp:txXfrm>
        <a:off x="1240788" y="3046158"/>
        <a:ext cx="898568" cy="586873"/>
      </dsp:txXfrm>
    </dsp:sp>
    <dsp:sp modelId="{F3515DC6-D19A-43A7-9B2D-8C1875D1547E}">
      <dsp:nvSpPr>
        <dsp:cNvPr id="0" name=""/>
        <dsp:cNvSpPr/>
      </dsp:nvSpPr>
      <dsp:spPr>
        <a:xfrm>
          <a:off x="1644352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222530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LBP</a:t>
          </a:r>
          <a:endParaRPr lang="zh-TW" sz="1100" kern="1200" dirty="0"/>
        </a:p>
      </dsp:txBody>
      <dsp:txXfrm>
        <a:off x="1240788" y="3918904"/>
        <a:ext cx="898568" cy="586873"/>
      </dsp:txXfrm>
    </dsp:sp>
    <dsp:sp modelId="{3D67BD21-A232-4AA7-8EF2-A8A85460E2D2}">
      <dsp:nvSpPr>
        <dsp:cNvPr id="0" name=""/>
        <dsp:cNvSpPr/>
      </dsp:nvSpPr>
      <dsp:spPr>
        <a:xfrm>
          <a:off x="2601780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911707" y="124677"/>
              </a:lnTo>
              <a:lnTo>
                <a:pt x="91170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304594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/>
            <a:t>Annotation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/>
            <a:t>(</a:t>
          </a:r>
          <a:r>
            <a:rPr lang="zh-TW" sz="1100" b="0" kern="1200" dirty="0"/>
            <a:t>標註</a:t>
          </a:r>
          <a:r>
            <a:rPr lang="en-US" altLang="zh-TW" sz="1100" b="0" kern="1200" dirty="0"/>
            <a:t>)</a:t>
          </a:r>
          <a:endParaRPr lang="zh-TW" sz="1100" kern="1200" dirty="0"/>
        </a:p>
      </dsp:txBody>
      <dsp:txXfrm>
        <a:off x="3064203" y="2173413"/>
        <a:ext cx="898568" cy="586873"/>
      </dsp:txXfrm>
    </dsp:sp>
    <dsp:sp modelId="{2541D668-6583-4EE2-8E1D-8FACF2BBC88C}">
      <dsp:nvSpPr>
        <dsp:cNvPr id="0" name=""/>
        <dsp:cNvSpPr/>
      </dsp:nvSpPr>
      <dsp:spPr>
        <a:xfrm>
          <a:off x="2905682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43814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class</a:t>
          </a:r>
          <a:endParaRPr lang="zh-TW" sz="1100" kern="1200" dirty="0"/>
        </a:p>
      </dsp:txBody>
      <dsp:txXfrm>
        <a:off x="2456398" y="3046158"/>
        <a:ext cx="898568" cy="586873"/>
      </dsp:txXfrm>
    </dsp:sp>
    <dsp:sp modelId="{653AB5BD-4615-420C-B9AB-505101D5833C}">
      <dsp:nvSpPr>
        <dsp:cNvPr id="0" name=""/>
        <dsp:cNvSpPr/>
      </dsp:nvSpPr>
      <dsp:spPr>
        <a:xfrm>
          <a:off x="3513487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607805" y="124677"/>
              </a:lnTo>
              <a:lnTo>
                <a:pt x="60780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65375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x, </a:t>
          </a:r>
          <a:r>
            <a:rPr lang="zh-TW" altLang="en-US" sz="1100" kern="1200" dirty="0"/>
            <a:t> </a:t>
          </a:r>
          <a:r>
            <a:rPr lang="en-US" altLang="zh-TW" sz="1100" kern="1200" dirty="0"/>
            <a:t>y,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x,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y </a:t>
          </a:r>
          <a:endParaRPr lang="zh-TW" sz="1100" kern="1200" dirty="0"/>
        </a:p>
      </dsp:txBody>
      <dsp:txXfrm>
        <a:off x="3672008" y="3046158"/>
        <a:ext cx="898568" cy="586873"/>
      </dsp:txXfrm>
    </dsp:sp>
    <dsp:sp modelId="{4AB59669-AD6E-49B2-9DA6-91CFC7B1BAA4}">
      <dsp:nvSpPr>
        <dsp:cNvPr id="0" name=""/>
        <dsp:cNvSpPr/>
      </dsp:nvSpPr>
      <dsp:spPr>
        <a:xfrm>
          <a:off x="2601780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127317" y="124677"/>
              </a:lnTo>
              <a:lnTo>
                <a:pt x="212731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426155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MLP </a:t>
          </a:r>
          <a:r>
            <a:rPr lang="en-US" altLang="zh-TW" sz="1100" kern="1200" dirty="0"/>
            <a:t>training</a:t>
          </a:r>
          <a:endParaRPr lang="zh-TW" sz="1100" kern="1200" dirty="0"/>
        </a:p>
      </dsp:txBody>
      <dsp:txXfrm>
        <a:off x="4279813" y="2173413"/>
        <a:ext cx="898568" cy="586873"/>
      </dsp:txXfrm>
    </dsp:sp>
    <dsp:sp modelId="{A1BD6871-85BF-4C93-A498-1B6FAC72C74E}">
      <dsp:nvSpPr>
        <dsp:cNvPr id="0" name=""/>
        <dsp:cNvSpPr/>
      </dsp:nvSpPr>
      <dsp:spPr>
        <a:xfrm>
          <a:off x="5184951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583171" y="124677"/>
              </a:lnTo>
              <a:lnTo>
                <a:pt x="2583171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7300580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/>
            <a:t>辨識</a:t>
          </a:r>
          <a:endParaRPr lang="zh-TW" sz="1100" kern="1200" dirty="0"/>
        </a:p>
      </dsp:txBody>
      <dsp:txXfrm>
        <a:off x="7318838" y="1300667"/>
        <a:ext cx="898568" cy="586873"/>
      </dsp:txXfrm>
    </dsp:sp>
    <dsp:sp modelId="{3DC1F0D9-81D9-45F8-94F2-636E41D031B9}">
      <dsp:nvSpPr>
        <dsp:cNvPr id="0" name=""/>
        <dsp:cNvSpPr/>
      </dsp:nvSpPr>
      <dsp:spPr>
        <a:xfrm>
          <a:off x="5944708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1823415" y="0"/>
              </a:moveTo>
              <a:lnTo>
                <a:pt x="182341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547716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5495423" y="2173413"/>
        <a:ext cx="898568" cy="586873"/>
      </dsp:txXfrm>
    </dsp:sp>
    <dsp:sp modelId="{709B4420-22D1-41B2-8DD2-AAC26AFF5988}">
      <dsp:nvSpPr>
        <dsp:cNvPr id="0" name=""/>
        <dsp:cNvSpPr/>
      </dsp:nvSpPr>
      <dsp:spPr>
        <a:xfrm>
          <a:off x="589898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547716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5495423" y="3046158"/>
        <a:ext cx="898568" cy="586873"/>
      </dsp:txXfrm>
    </dsp:sp>
    <dsp:sp modelId="{5324B758-9B89-4E19-9FB2-2DE853E7B9F1}">
      <dsp:nvSpPr>
        <dsp:cNvPr id="0" name=""/>
        <dsp:cNvSpPr/>
      </dsp:nvSpPr>
      <dsp:spPr>
        <a:xfrm>
          <a:off x="7160318" y="1905799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669277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6711033" y="2173413"/>
        <a:ext cx="898568" cy="586873"/>
      </dsp:txXfrm>
    </dsp:sp>
    <dsp:sp modelId="{71122727-A3A9-4CA9-A302-463238571CF3}">
      <dsp:nvSpPr>
        <dsp:cNvPr id="0" name=""/>
        <dsp:cNvSpPr/>
      </dsp:nvSpPr>
      <dsp:spPr>
        <a:xfrm>
          <a:off x="711459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669277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紋路</a:t>
          </a:r>
          <a:endParaRPr lang="zh-TW" sz="1100" kern="1200" dirty="0"/>
        </a:p>
      </dsp:txBody>
      <dsp:txXfrm>
        <a:off x="6711033" y="3046158"/>
        <a:ext cx="898568" cy="586873"/>
      </dsp:txXfrm>
    </dsp:sp>
    <dsp:sp modelId="{AB4515E4-ACF7-42AA-BAB9-21E4FEBE2CCC}">
      <dsp:nvSpPr>
        <dsp:cNvPr id="0" name=""/>
        <dsp:cNvSpPr/>
      </dsp:nvSpPr>
      <dsp:spPr>
        <a:xfrm>
          <a:off x="7114598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6692775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LBP</a:t>
          </a:r>
          <a:endParaRPr lang="zh-TW" sz="1100" kern="1200" dirty="0"/>
        </a:p>
      </dsp:txBody>
      <dsp:txXfrm>
        <a:off x="6711033" y="3918904"/>
        <a:ext cx="898568" cy="586873"/>
      </dsp:txXfrm>
    </dsp:sp>
    <dsp:sp modelId="{410EEF7A-90FC-453C-88E9-A2A01517F7F6}">
      <dsp:nvSpPr>
        <dsp:cNvPr id="0" name=""/>
        <dsp:cNvSpPr/>
      </dsp:nvSpPr>
      <dsp:spPr>
        <a:xfrm>
          <a:off x="7768123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823415" y="124677"/>
              </a:lnTo>
              <a:lnTo>
                <a:pt x="182341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123996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MLP </a:t>
          </a:r>
          <a:r>
            <a:rPr lang="en-US" altLang="zh-TW" sz="1100" kern="1200" dirty="0"/>
            <a:t>prediction</a:t>
          </a:r>
          <a:endParaRPr lang="zh-TW" sz="1100" kern="1200" dirty="0"/>
        </a:p>
      </dsp:txBody>
      <dsp:txXfrm>
        <a:off x="9142254" y="2173413"/>
        <a:ext cx="898568" cy="586873"/>
      </dsp:txXfrm>
    </dsp:sp>
    <dsp:sp modelId="{87078FB5-C294-4F76-B7A1-21F61C1DCD8A}">
      <dsp:nvSpPr>
        <dsp:cNvPr id="0" name=""/>
        <dsp:cNvSpPr/>
      </dsp:nvSpPr>
      <dsp:spPr>
        <a:xfrm>
          <a:off x="837592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1215610" y="0"/>
              </a:moveTo>
              <a:lnTo>
                <a:pt x="1215610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790838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Class </a:t>
          </a:r>
          <a:endParaRPr lang="zh-TW" sz="1100" kern="1200" dirty="0"/>
        </a:p>
      </dsp:txBody>
      <dsp:txXfrm>
        <a:off x="7926643" y="3046158"/>
        <a:ext cx="898568" cy="586873"/>
      </dsp:txXfrm>
    </dsp:sp>
    <dsp:sp modelId="{667E946A-B59B-4D55-9F3E-6C950331C0C2}">
      <dsp:nvSpPr>
        <dsp:cNvPr id="0" name=""/>
        <dsp:cNvSpPr/>
      </dsp:nvSpPr>
      <dsp:spPr>
        <a:xfrm>
          <a:off x="954581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12399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Part</a:t>
          </a:r>
          <a:endParaRPr lang="zh-TW" sz="1100" kern="1200" dirty="0"/>
        </a:p>
      </dsp:txBody>
      <dsp:txXfrm>
        <a:off x="9142254" y="3046158"/>
        <a:ext cx="898568" cy="586873"/>
      </dsp:txXfrm>
    </dsp:sp>
    <dsp:sp modelId="{6040EDFF-048E-423A-B4DB-BF5C0BECB701}">
      <dsp:nvSpPr>
        <dsp:cNvPr id="0" name=""/>
        <dsp:cNvSpPr/>
      </dsp:nvSpPr>
      <dsp:spPr>
        <a:xfrm>
          <a:off x="959153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215610" y="124677"/>
              </a:lnTo>
              <a:lnTo>
                <a:pt x="121561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33960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Bounding Box</a:t>
          </a:r>
          <a:endParaRPr lang="zh-TW" sz="1100" kern="1200" dirty="0"/>
        </a:p>
      </dsp:txBody>
      <dsp:txXfrm>
        <a:off x="10357864" y="3046158"/>
        <a:ext cx="898568" cy="58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207557"/>
              </p:ext>
            </p:extLst>
          </p:nvPr>
        </p:nvGraphicFramePr>
        <p:xfrm>
          <a:off x="485674" y="1390564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ED19F51-AAA5-46DD-B099-C2596DF05F91}"/>
              </a:ext>
            </a:extLst>
          </p:cNvPr>
          <p:cNvSpPr/>
          <p:nvPr/>
        </p:nvSpPr>
        <p:spPr>
          <a:xfrm>
            <a:off x="1104900" y="4200525"/>
            <a:ext cx="10109326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EB5142-A7CA-4F4D-8E0F-9F0024CAE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62" y="153137"/>
            <a:ext cx="4146201" cy="617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60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8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/>
            </a:r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en-US" altLang="zh-TW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</a:t>
            </a:r>
            <a:r>
              <a:rPr lang="en-US" altLang="zh-TW" sz="2400" dirty="0" err="1" smtClean="0">
                <a:latin typeface="Comic Sans MS" panose="030F0702030302020204" pitchFamily="66" charset="0"/>
              </a:rPr>
              <a:t>bject_class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endParaRPr lang="en-US" altLang="zh-TW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Y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y 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err="1" smtClean="0">
                <a:latin typeface="Comic Sans MS" panose="030F0702030302020204" pitchFamily="66" charset="0"/>
              </a:rPr>
              <a:t>object_class</a:t>
            </a:r>
            <a:endParaRPr lang="zh-TW" altLang="zh-TW" sz="2400" dirty="0" smtClean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MLP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 smtClean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MLP </a:t>
            </a:r>
            <a:r>
              <a:rPr lang="en-US" altLang="zh-TW" sz="2400" dirty="0">
                <a:latin typeface="Comic Sans MS" panose="030F0702030302020204" pitchFamily="66" charset="0"/>
              </a:rPr>
              <a:t>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zh-TW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32F7F9-C85F-4EC1-9307-F3F0457E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Program execution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EA101-BBA1-4F22-8944-D48D73F0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1320178"/>
            <a:ext cx="7002170" cy="47852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Eraser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Pen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Book 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5424338" y="3557234"/>
            <a:ext cx="958707" cy="8993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6585981" y="1598434"/>
            <a:ext cx="5103338" cy="4163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5522889" y="3279141"/>
            <a:ext cx="1295244" cy="13911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7873461" y="2876141"/>
            <a:ext cx="1510236" cy="10211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Program execution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Programming language</a:t>
            </a:r>
          </a:p>
          <a:p>
            <a:pPr lvl="1"/>
            <a:r>
              <a:rPr lang="en-US" altLang="zh-TW" sz="2200" dirty="0">
                <a:latin typeface="Comic Sans MS" panose="030F0702030302020204" pitchFamily="66" charset="0"/>
              </a:rPr>
              <a:t>Python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area should be seen unless over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overlapped.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40650</TotalTime>
  <Words>330</Words>
  <Application>Microsoft Office PowerPoint</Application>
  <PresentationFormat>寬螢幕</PresentationFormat>
  <Paragraphs>186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Arial Unicode MS</vt:lpstr>
      <vt:lpstr>inherit</vt:lpstr>
      <vt:lpstr>新細明體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  Program execution</vt:lpstr>
      <vt:lpstr> Recognition rates</vt:lpstr>
      <vt:lpstr>Constraint systems</vt:lpstr>
      <vt:lpstr> Others</vt:lpstr>
      <vt:lpstr>Analysis</vt:lpstr>
      <vt:lpstr> 主系統</vt:lpstr>
      <vt:lpstr>PowerPoint 簡報</vt:lpstr>
      <vt:lpstr>Design</vt:lpstr>
      <vt:lpstr> Annotation</vt:lpstr>
      <vt:lpstr>Feature Extraction</vt:lpstr>
      <vt:lpstr>Training</vt:lpstr>
      <vt:lpstr>Design</vt:lpstr>
      <vt:lpstr>Superpixel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user</cp:lastModifiedBy>
  <cp:revision>313</cp:revision>
  <dcterms:created xsi:type="dcterms:W3CDTF">2018-10-27T14:59:33Z</dcterms:created>
  <dcterms:modified xsi:type="dcterms:W3CDTF">2019-01-09T07:00:59Z</dcterms:modified>
</cp:coreProperties>
</file>