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8" r:id="rId2"/>
    <p:sldId id="274" r:id="rId3"/>
    <p:sldId id="280" r:id="rId4"/>
    <p:sldId id="306" r:id="rId5"/>
    <p:sldId id="282" r:id="rId6"/>
    <p:sldId id="286" r:id="rId7"/>
    <p:sldId id="283" r:id="rId8"/>
    <p:sldId id="284" r:id="rId9"/>
    <p:sldId id="281" r:id="rId10"/>
    <p:sldId id="290" r:id="rId11"/>
    <p:sldId id="303" r:id="rId12"/>
    <p:sldId id="289" r:id="rId13"/>
    <p:sldId id="294" r:id="rId14"/>
    <p:sldId id="304" r:id="rId15"/>
    <p:sldId id="296" r:id="rId16"/>
    <p:sldId id="297" r:id="rId17"/>
    <p:sldId id="298" r:id="rId18"/>
    <p:sldId id="307" r:id="rId19"/>
    <p:sldId id="293" r:id="rId20"/>
    <p:sldId id="302" r:id="rId21"/>
    <p:sldId id="301" r:id="rId22"/>
    <p:sldId id="299" r:id="rId23"/>
    <p:sldId id="300" r:id="rId24"/>
    <p:sldId id="288" r:id="rId25"/>
    <p:sldId id="276" r:id="rId26"/>
    <p:sldId id="287" r:id="rId27"/>
    <p:sldId id="277" r:id="rId28"/>
    <p:sldId id="291" r:id="rId29"/>
    <p:sldId id="273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380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outlineViewPr>
    <p:cViewPr>
      <p:scale>
        <a:sx n="33" d="100"/>
        <a:sy n="33" d="100"/>
      </p:scale>
      <p:origin x="0" y="-190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B88B3-1551-4C12-B40E-CB3A5ED4C37E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E2EE0132-29A9-47C6-AA1A-19AFBE254F11}">
      <dgm:prSet/>
      <dgm:spPr/>
      <dgm:t>
        <a:bodyPr/>
        <a:lstStyle/>
        <a:p>
          <a:pPr rtl="0"/>
          <a:r>
            <a:rPr lang="zh-TW" altLang="en-US" b="0" dirty="0"/>
            <a:t>白平衡</a:t>
          </a:r>
          <a:endParaRPr lang="zh-TW" dirty="0"/>
        </a:p>
      </dgm:t>
    </dgm:pt>
    <dgm:pt modelId="{94DEBE64-C495-4C9B-ABAC-EFF5A34A3470}">
      <dgm:prSet/>
      <dgm:spPr/>
      <dgm:t>
        <a:bodyPr/>
        <a:lstStyle/>
        <a:p>
          <a:pPr rtl="0"/>
          <a:r>
            <a:rPr lang="en-US" b="0" dirty="0"/>
            <a:t>Image</a:t>
          </a:r>
          <a:r>
            <a:rPr lang="zh-TW" b="0" dirty="0"/>
            <a:t> </a:t>
          </a:r>
          <a:r>
            <a:rPr lang="en-US" b="0" dirty="0"/>
            <a:t>pre-processing</a:t>
          </a:r>
          <a:endParaRPr lang="zh-TW" dirty="0"/>
        </a:p>
      </dgm:t>
    </dgm:pt>
    <dgm:pt modelId="{35AE38FC-47F3-4870-9DEC-A6DD68254727}" type="sibTrans" cxnId="{F52D7354-2C50-4209-AC0F-F76C94283BC7}">
      <dgm:prSet/>
      <dgm:spPr/>
      <dgm:t>
        <a:bodyPr/>
        <a:lstStyle/>
        <a:p>
          <a:endParaRPr lang="zh-TW" altLang="en-US"/>
        </a:p>
      </dgm:t>
    </dgm:pt>
    <dgm:pt modelId="{12657077-78EC-4DB1-8A32-51D1A86C1991}" type="parTrans" cxnId="{F52D7354-2C50-4209-AC0F-F76C94283BC7}">
      <dgm:prSet/>
      <dgm:spPr/>
      <dgm:t>
        <a:bodyPr/>
        <a:lstStyle/>
        <a:p>
          <a:endParaRPr lang="zh-TW" altLang="en-US"/>
        </a:p>
      </dgm:t>
    </dgm:pt>
    <dgm:pt modelId="{5F4D78F6-CF18-4025-9CBB-829D259A6C63}">
      <dgm:prSet/>
      <dgm:spPr/>
      <dgm:t>
        <a:bodyPr/>
        <a:lstStyle/>
        <a:p>
          <a:pPr rtl="0"/>
          <a:r>
            <a:rPr lang="zh-TW" altLang="en-US" b="0" dirty="0"/>
            <a:t>主系統</a:t>
          </a:r>
          <a:endParaRPr lang="zh-TW" dirty="0"/>
        </a:p>
      </dgm:t>
    </dgm:pt>
    <dgm:pt modelId="{A4FA8E9A-CF4F-498E-B957-C7C3BBEC9DC5}" type="sib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E5C73EB0-663F-4396-8FB2-24BB5BD5843E}" type="parTrans" cxnId="{87313427-C1A9-4B8A-B207-743EA05B1982}">
      <dgm:prSet/>
      <dgm:spPr/>
      <dgm:t>
        <a:bodyPr/>
        <a:lstStyle/>
        <a:p>
          <a:endParaRPr lang="zh-TW" altLang="en-US"/>
        </a:p>
      </dgm:t>
    </dgm:pt>
    <dgm:pt modelId="{C138DEF9-A1E7-4CC1-A308-B1DD26BF0ABF}" type="sibTrans" cxnId="{C5D269A6-79F0-40B4-89EA-6A714C8DA82F}">
      <dgm:prSet/>
      <dgm:spPr/>
      <dgm:t>
        <a:bodyPr/>
        <a:lstStyle/>
        <a:p>
          <a:endParaRPr lang="zh-TW" altLang="en-US"/>
        </a:p>
      </dgm:t>
    </dgm:pt>
    <dgm:pt modelId="{3E0E9BB6-EB42-413B-841D-5DA5DF2241AD}" type="parTrans" cxnId="{C5D269A6-79F0-40B4-89EA-6A714C8DA82F}">
      <dgm:prSet/>
      <dgm:spPr/>
      <dgm:t>
        <a:bodyPr/>
        <a:lstStyle/>
        <a:p>
          <a:endParaRPr lang="zh-TW" altLang="en-US"/>
        </a:p>
      </dgm:t>
    </dgm:pt>
    <dgm:pt modelId="{D08300E8-713C-4F62-9C0A-C177C3C9939A}">
      <dgm:prSet/>
      <dgm:spPr/>
      <dgm:t>
        <a:bodyPr/>
        <a:lstStyle/>
        <a:p>
          <a:pPr rtl="0"/>
          <a:r>
            <a:rPr lang="en-US" b="0" dirty="0"/>
            <a:t>Annotation</a:t>
          </a:r>
        </a:p>
        <a:p>
          <a:pPr rtl="0"/>
          <a:r>
            <a:rPr lang="en-US" altLang="zh-TW" b="0" dirty="0"/>
            <a:t>(</a:t>
          </a:r>
          <a:r>
            <a:rPr lang="zh-TW" b="0" dirty="0"/>
            <a:t>標註</a:t>
          </a:r>
          <a:r>
            <a:rPr lang="en-US" altLang="zh-TW" b="0" dirty="0"/>
            <a:t>)</a:t>
          </a:r>
          <a:endParaRPr lang="zh-TW" dirty="0"/>
        </a:p>
      </dgm:t>
    </dgm:pt>
    <dgm:pt modelId="{D6E51055-AC1F-4DF0-AC18-BF1D34AA2259}" type="par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16D1D651-3DD6-41F5-A55F-7BAAB1D25944}" type="sibTrans" cxnId="{3495B769-75EA-4275-8B0C-6D941249E816}">
      <dgm:prSet/>
      <dgm:spPr/>
      <dgm:t>
        <a:bodyPr/>
        <a:lstStyle/>
        <a:p>
          <a:endParaRPr lang="zh-TW" altLang="en-US"/>
        </a:p>
      </dgm:t>
    </dgm:pt>
    <dgm:pt modelId="{B43A81EF-63FD-414F-BD2C-18A5B0C979D3}">
      <dgm:prSet/>
      <dgm:spPr/>
      <dgm:t>
        <a:bodyPr/>
        <a:lstStyle/>
        <a:p>
          <a:pPr rtl="0"/>
          <a:r>
            <a:rPr lang="en-US" altLang="zh-TW" dirty="0"/>
            <a:t>class</a:t>
          </a:r>
          <a:endParaRPr lang="zh-TW" dirty="0"/>
        </a:p>
      </dgm:t>
    </dgm:pt>
    <dgm:pt modelId="{94C882FB-D895-4225-98EA-FF10B58052E0}" type="par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DFB69341-BAFD-4686-914A-5CA7C86FA1E6}" type="sibTrans" cxnId="{64A070F9-42FA-46DC-B45F-E8C05836A437}">
      <dgm:prSet/>
      <dgm:spPr/>
      <dgm:t>
        <a:bodyPr/>
        <a:lstStyle/>
        <a:p>
          <a:endParaRPr lang="zh-TW" altLang="en-US"/>
        </a:p>
      </dgm:t>
    </dgm:pt>
    <dgm:pt modelId="{DEA31A03-F318-435F-B076-47C0F9398F8B}">
      <dgm:prSet/>
      <dgm:spPr/>
      <dgm:t>
        <a:bodyPr/>
        <a:lstStyle/>
        <a:p>
          <a:pPr rtl="0"/>
          <a:r>
            <a:rPr lang="zh-TW" altLang="en-US" dirty="0"/>
            <a:t>銳利化</a:t>
          </a:r>
          <a:endParaRPr lang="zh-TW" dirty="0"/>
        </a:p>
      </dgm:t>
    </dgm:pt>
    <dgm:pt modelId="{8D55BB00-FA0B-4CD6-939A-38B25DF9D582}" type="parTrans" cxnId="{59F88809-054F-400C-B808-96B9BC4E0A12}">
      <dgm:prSet/>
      <dgm:spPr/>
      <dgm:t>
        <a:bodyPr/>
        <a:lstStyle/>
        <a:p>
          <a:endParaRPr lang="zh-TW" altLang="en-US"/>
        </a:p>
      </dgm:t>
    </dgm:pt>
    <dgm:pt modelId="{037D6B65-9F21-4087-972A-E9E8717710DC}" type="sibTrans" cxnId="{59F88809-054F-400C-B808-96B9BC4E0A12}">
      <dgm:prSet/>
      <dgm:spPr/>
      <dgm:t>
        <a:bodyPr/>
        <a:lstStyle/>
        <a:p>
          <a:endParaRPr lang="zh-TW" altLang="en-US"/>
        </a:p>
      </dgm:t>
    </dgm:pt>
    <dgm:pt modelId="{9804E660-2F40-4543-A54E-0D907BD819D1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587220F9-D090-4997-8C37-6C210FFA3BC7}" type="par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CB2C5420-C792-4649-AA4B-6CAC7CF5DA65}" type="sibTrans" cxnId="{F84DA878-7E31-4EFD-8FE6-0009EE989C21}">
      <dgm:prSet/>
      <dgm:spPr/>
      <dgm:t>
        <a:bodyPr/>
        <a:lstStyle/>
        <a:p>
          <a:endParaRPr lang="zh-TW" altLang="en-US"/>
        </a:p>
      </dgm:t>
    </dgm:pt>
    <dgm:pt modelId="{E4BA2E8A-1C92-4E2C-8AA5-00403D9E0BB6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6D3F08E3-97A7-4549-9AC4-A09ADB4EB44F}" type="par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08204B07-44A3-4F90-8648-7A45F5B2F134}" type="sibTrans" cxnId="{B5BC67B9-2C39-4345-AFC5-6CFD57D2AFAB}">
      <dgm:prSet/>
      <dgm:spPr/>
      <dgm:t>
        <a:bodyPr/>
        <a:lstStyle/>
        <a:p>
          <a:endParaRPr lang="zh-TW" altLang="en-US"/>
        </a:p>
      </dgm:t>
    </dgm:pt>
    <dgm:pt modelId="{79DF8699-3C86-4AFE-871E-A2CFDFEEA068}">
      <dgm:prSet/>
      <dgm:spPr/>
      <dgm:t>
        <a:bodyPr/>
        <a:lstStyle/>
        <a:p>
          <a:pPr rtl="0"/>
          <a:r>
            <a:rPr lang="zh-TW" altLang="en-US" dirty="0"/>
            <a:t>形狀、外觀</a:t>
          </a:r>
          <a:endParaRPr lang="zh-TW" dirty="0"/>
        </a:p>
      </dgm:t>
    </dgm:pt>
    <dgm:pt modelId="{E7E27C14-A31D-4831-851D-77AA2A6A7EAB}" type="par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9BCC8BA2-74EF-4AAA-A7CC-6666C52C9BDD}" type="sibTrans" cxnId="{928B9173-1A34-4B12-91EA-A23543480413}">
      <dgm:prSet/>
      <dgm:spPr/>
      <dgm:t>
        <a:bodyPr/>
        <a:lstStyle/>
        <a:p>
          <a:endParaRPr lang="zh-TW" altLang="en-US"/>
        </a:p>
      </dgm:t>
    </dgm:pt>
    <dgm:pt modelId="{47043032-F53A-42B1-A16E-0BFB68695DBD}">
      <dgm:prSet/>
      <dgm:spPr/>
      <dgm:t>
        <a:bodyPr/>
        <a:lstStyle/>
        <a:p>
          <a:pPr rtl="0"/>
          <a:r>
            <a:rPr lang="en-US" altLang="zh-TW" dirty="0"/>
            <a:t>x, </a:t>
          </a:r>
          <a:r>
            <a:rPr lang="zh-TW" altLang="en-US" dirty="0"/>
            <a:t> </a:t>
          </a:r>
          <a:r>
            <a:rPr lang="en-US" altLang="zh-TW" dirty="0"/>
            <a:t>y,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x,</a:t>
          </a:r>
          <a:r>
            <a:rPr lang="zh-TW" altLang="en-US" dirty="0"/>
            <a:t> </a:t>
          </a:r>
          <a:r>
            <a:rPr lang="el-GR" altLang="zh-TW" dirty="0"/>
            <a:t>Δ</a:t>
          </a:r>
          <a:r>
            <a:rPr lang="en-US" altLang="zh-TW" dirty="0"/>
            <a:t>y </a:t>
          </a:r>
          <a:endParaRPr lang="zh-TW" dirty="0"/>
        </a:p>
      </dgm:t>
    </dgm:pt>
    <dgm:pt modelId="{9ED60549-4B46-4116-89A7-11C694E86894}" type="par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4792A48-C2FC-4C62-AE4E-B61B8C77A8C7}" type="sibTrans" cxnId="{272B123B-AE20-4573-A6DB-140DB5CF3817}">
      <dgm:prSet/>
      <dgm:spPr/>
      <dgm:t>
        <a:bodyPr/>
        <a:lstStyle/>
        <a:p>
          <a:endParaRPr lang="zh-TW" altLang="en-US"/>
        </a:p>
      </dgm:t>
    </dgm:pt>
    <dgm:pt modelId="{CE62FFC7-7266-45B8-BCA3-DF8A5DFAD7B1}">
      <dgm:prSet/>
      <dgm:spPr/>
      <dgm:t>
        <a:bodyPr/>
        <a:lstStyle/>
        <a:p>
          <a:pPr rtl="0"/>
          <a:r>
            <a:rPr lang="zh-TW" altLang="en-US" dirty="0"/>
            <a:t>訓練</a:t>
          </a:r>
          <a:endParaRPr lang="zh-TW" dirty="0"/>
        </a:p>
      </dgm:t>
    </dgm:pt>
    <dgm:pt modelId="{D7A748DB-4C2A-474B-9AC0-853E42E46736}" type="par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DE59D0E3-80F4-4B4F-B3D2-F55BC52F00A8}" type="sibTrans" cxnId="{AB91D2EA-0854-4146-84EE-7CD71F6E76CD}">
      <dgm:prSet/>
      <dgm:spPr/>
      <dgm:t>
        <a:bodyPr/>
        <a:lstStyle/>
        <a:p>
          <a:endParaRPr lang="zh-TW" altLang="en-US"/>
        </a:p>
      </dgm:t>
    </dgm:pt>
    <dgm:pt modelId="{F5D0E1BB-D05D-4AA4-A3ED-42BED5F1F3F2}">
      <dgm:prSet/>
      <dgm:spPr/>
      <dgm:t>
        <a:bodyPr/>
        <a:lstStyle/>
        <a:p>
          <a:pPr rtl="0"/>
          <a:r>
            <a:rPr lang="zh-TW" altLang="en-US" dirty="0"/>
            <a:t>辨識</a:t>
          </a:r>
          <a:endParaRPr lang="zh-TW" dirty="0"/>
        </a:p>
      </dgm:t>
    </dgm:pt>
    <dgm:pt modelId="{B6DC32C6-0351-4B04-BB80-056A8C884BD0}" type="par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6EB42109-AB44-495D-ABA4-C60D644EC78A}" type="sibTrans" cxnId="{AF25C180-16D3-4F27-B4F3-D717574DED11}">
      <dgm:prSet/>
      <dgm:spPr/>
      <dgm:t>
        <a:bodyPr/>
        <a:lstStyle/>
        <a:p>
          <a:endParaRPr lang="zh-TW" altLang="en-US"/>
        </a:p>
      </dgm:t>
    </dgm:pt>
    <dgm:pt modelId="{A7EE0AD4-5561-4237-9EA0-680A667DE643}">
      <dgm:prSet/>
      <dgm:spPr/>
      <dgm:t>
        <a:bodyPr/>
        <a:lstStyle/>
        <a:p>
          <a:pPr rtl="0"/>
          <a:r>
            <a:rPr lang="en-US" altLang="zh-TW" dirty="0"/>
            <a:t>Segmentation</a:t>
          </a:r>
          <a:endParaRPr lang="zh-TW" dirty="0"/>
        </a:p>
      </dgm:t>
    </dgm:pt>
    <dgm:pt modelId="{49ABA668-A454-40A6-B3AE-C4DAD0BF6307}" type="par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4E9F6992-2F30-4A8D-8409-DDCE1A53DDAD}" type="sibTrans" cxnId="{E88AFEA6-734F-4A01-8B1B-4780871852F7}">
      <dgm:prSet/>
      <dgm:spPr/>
      <dgm:t>
        <a:bodyPr/>
        <a:lstStyle/>
        <a:p>
          <a:endParaRPr lang="zh-TW" altLang="en-US"/>
        </a:p>
      </dgm:t>
    </dgm:pt>
    <dgm:pt modelId="{1DDE1B68-2F49-47AE-8FFB-D55D653BAEDB}">
      <dgm:prSet/>
      <dgm:spPr/>
      <dgm:t>
        <a:bodyPr/>
        <a:lstStyle/>
        <a:p>
          <a:pPr rtl="0"/>
          <a:r>
            <a:rPr lang="en-US" altLang="zh-TW" b="0" dirty="0" err="1"/>
            <a:t>Superpixel</a:t>
          </a:r>
          <a:endParaRPr lang="zh-TW" dirty="0"/>
        </a:p>
      </dgm:t>
    </dgm:pt>
    <dgm:pt modelId="{402ED910-DE37-41CE-85CD-65F817C0E440}" type="par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D677F734-A383-4CD9-9B7F-29B37FA3A248}" type="sibTrans" cxnId="{177F59DC-7501-49E6-84D4-396009720234}">
      <dgm:prSet/>
      <dgm:spPr/>
      <dgm:t>
        <a:bodyPr/>
        <a:lstStyle/>
        <a:p>
          <a:endParaRPr lang="zh-TW" altLang="en-US"/>
        </a:p>
      </dgm:t>
    </dgm:pt>
    <dgm:pt modelId="{A49CB5AE-AB08-4CC5-A354-F1727805B218}">
      <dgm:prSet/>
      <dgm:spPr/>
      <dgm:t>
        <a:bodyPr/>
        <a:lstStyle/>
        <a:p>
          <a:pPr rtl="0"/>
          <a:r>
            <a:rPr lang="en-US" altLang="zh-TW" dirty="0"/>
            <a:t>Segment feature extraction</a:t>
          </a:r>
          <a:endParaRPr lang="zh-TW" dirty="0"/>
        </a:p>
      </dgm:t>
    </dgm:pt>
    <dgm:pt modelId="{AC314258-156A-40B2-8438-457DB9774590}" type="par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05D098A7-3C73-4F58-BD94-568024A59304}" type="sibTrans" cxnId="{EB85A309-E14A-42BD-87E8-882EA059C1A1}">
      <dgm:prSet/>
      <dgm:spPr/>
      <dgm:t>
        <a:bodyPr/>
        <a:lstStyle/>
        <a:p>
          <a:endParaRPr lang="zh-TW" altLang="en-US"/>
        </a:p>
      </dgm:t>
    </dgm:pt>
    <dgm:pt modelId="{940D83E2-F17E-4731-B1DD-575644369B3F}">
      <dgm:prSet/>
      <dgm:spPr/>
      <dgm:t>
        <a:bodyPr/>
        <a:lstStyle/>
        <a:p>
          <a:pPr rtl="0"/>
          <a:r>
            <a:rPr lang="en-US" altLang="zh-TW" dirty="0" err="1"/>
            <a:t>HoG</a:t>
          </a:r>
          <a:endParaRPr lang="zh-TW" dirty="0"/>
        </a:p>
      </dgm:t>
    </dgm:pt>
    <dgm:pt modelId="{08731CDF-6C77-41BA-A01B-0ABFB4263A32}" type="par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5BF88A33-ADD2-41DA-B2B3-D59C8B300436}" type="sibTrans" cxnId="{6E18FCC9-AA1A-49C6-ADE8-A3773E1B2B63}">
      <dgm:prSet/>
      <dgm:spPr/>
      <dgm:t>
        <a:bodyPr/>
        <a:lstStyle/>
        <a:p>
          <a:endParaRPr lang="zh-TW" altLang="en-US"/>
        </a:p>
      </dgm:t>
    </dgm:pt>
    <dgm:pt modelId="{770263D2-775E-4D11-B280-928F1E3C65C5}">
      <dgm:prSet/>
      <dgm:spPr/>
      <dgm:t>
        <a:bodyPr/>
        <a:lstStyle/>
        <a:p>
          <a:pPr rtl="0"/>
          <a:r>
            <a:rPr lang="zh-TW" altLang="en-US" dirty="0"/>
            <a:t>形狀、外觀</a:t>
          </a:r>
          <a:endParaRPr lang="zh-TW" dirty="0"/>
        </a:p>
      </dgm:t>
    </dgm:pt>
    <dgm:pt modelId="{5F7448E7-7262-4565-B2B2-155ACA443857}" type="par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D79336AA-7334-4A62-A751-58DE73015872}" type="sibTrans" cxnId="{30666980-D697-4E65-BB5D-999D129A722C}">
      <dgm:prSet/>
      <dgm:spPr/>
      <dgm:t>
        <a:bodyPr/>
        <a:lstStyle/>
        <a:p>
          <a:endParaRPr lang="zh-TW" altLang="en-US"/>
        </a:p>
      </dgm:t>
    </dgm:pt>
    <dgm:pt modelId="{6A316BE3-29D3-40A4-945F-91426840E5DA}">
      <dgm:prSet/>
      <dgm:spPr/>
      <dgm:t>
        <a:bodyPr/>
        <a:lstStyle/>
        <a:p>
          <a:pPr rtl="0"/>
          <a:r>
            <a:rPr lang="en-US" altLang="zh-TW" dirty="0"/>
            <a:t>SVM</a:t>
          </a:r>
          <a:r>
            <a:rPr lang="zh-TW" altLang="en-US" dirty="0"/>
            <a:t>、</a:t>
          </a:r>
          <a:r>
            <a:rPr lang="en-US" altLang="zh-TW" dirty="0"/>
            <a:t>MLP training</a:t>
          </a:r>
          <a:endParaRPr lang="zh-TW" dirty="0"/>
        </a:p>
      </dgm:t>
    </dgm:pt>
    <dgm:pt modelId="{9DB2C076-3B8E-4C41-A471-C7E9CA07E74A}" type="par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F28BC1D0-873B-4967-982C-1270F0282B77}" type="sibTrans" cxnId="{01ED4786-5ACB-4FCE-A860-7D946AE8029B}">
      <dgm:prSet/>
      <dgm:spPr/>
      <dgm:t>
        <a:bodyPr/>
        <a:lstStyle/>
        <a:p>
          <a:endParaRPr lang="zh-TW" altLang="en-US"/>
        </a:p>
      </dgm:t>
    </dgm:pt>
    <dgm:pt modelId="{D6BAAFAE-24F3-4BC9-9595-5EE173A0F661}">
      <dgm:prSet/>
      <dgm:spPr/>
      <dgm:t>
        <a:bodyPr/>
        <a:lstStyle/>
        <a:p>
          <a:r>
            <a:rPr lang="en-US" altLang="zh-TW" b="0"/>
            <a:t>Superpixel</a:t>
          </a:r>
          <a:endParaRPr lang="zh-TW" dirty="0"/>
        </a:p>
      </dgm:t>
    </dgm:pt>
    <dgm:pt modelId="{FA08DAA0-0E12-415F-9D2F-21D35D5AFA73}" type="par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44126992-FCAB-4421-8D27-5E1FA386D331}" type="sibTrans" cxnId="{CC43A2AC-2485-40D8-A559-78BE7990E1FE}">
      <dgm:prSet/>
      <dgm:spPr/>
      <dgm:t>
        <a:bodyPr/>
        <a:lstStyle/>
        <a:p>
          <a:endParaRPr lang="zh-TW" altLang="en-US"/>
        </a:p>
      </dgm:t>
    </dgm:pt>
    <dgm:pt modelId="{88BA6096-042C-4785-9409-1A26EEC45164}">
      <dgm:prSet/>
      <dgm:spPr/>
      <dgm:t>
        <a:bodyPr/>
        <a:lstStyle/>
        <a:p>
          <a:r>
            <a:rPr lang="en-US" altLang="zh-TW" dirty="0" err="1"/>
            <a:t>HoG</a:t>
          </a:r>
          <a:endParaRPr lang="zh-TW" dirty="0"/>
        </a:p>
      </dgm:t>
    </dgm:pt>
    <dgm:pt modelId="{7AD46472-4619-40FC-A2BB-1058FBCF4C99}" type="par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C93BC69-C2E2-4AAC-8B58-4A20920D5233}" type="sibTrans" cxnId="{A58ECC90-42B4-4127-A66B-C8DEED6B8FD2}">
      <dgm:prSet/>
      <dgm:spPr/>
      <dgm:t>
        <a:bodyPr/>
        <a:lstStyle/>
        <a:p>
          <a:endParaRPr lang="zh-TW" altLang="en-US"/>
        </a:p>
      </dgm:t>
    </dgm:pt>
    <dgm:pt modelId="{CF4D18B8-299D-46F1-A129-66BE91EBCC1D}">
      <dgm:prSet/>
      <dgm:spPr/>
      <dgm:t>
        <a:bodyPr/>
        <a:lstStyle/>
        <a:p>
          <a:pPr rtl="0"/>
          <a:r>
            <a:rPr lang="en-US" altLang="zh-TW" dirty="0"/>
            <a:t>SVM</a:t>
          </a:r>
          <a:r>
            <a:rPr lang="zh-TW" altLang="en-US" dirty="0"/>
            <a:t>、</a:t>
          </a:r>
          <a:r>
            <a:rPr lang="en-US" altLang="zh-TW" dirty="0"/>
            <a:t>MLP prediction</a:t>
          </a:r>
          <a:endParaRPr lang="zh-TW" dirty="0"/>
        </a:p>
      </dgm:t>
    </dgm:pt>
    <dgm:pt modelId="{D12BAF7C-F0A4-4ECD-9253-3A7AED325C79}" type="par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3F949926-F457-410F-8409-ADD0F623FFFB}" type="sibTrans" cxnId="{1359C2E9-7B15-4D28-8D7A-69B1538DE03C}">
      <dgm:prSet/>
      <dgm:spPr/>
      <dgm:t>
        <a:bodyPr/>
        <a:lstStyle/>
        <a:p>
          <a:endParaRPr lang="zh-TW" altLang="en-US"/>
        </a:p>
      </dgm:t>
    </dgm:pt>
    <dgm:pt modelId="{E8C02A42-CAC4-4E30-AC1B-C395889A98D9}">
      <dgm:prSet/>
      <dgm:spPr/>
      <dgm:t>
        <a:bodyPr/>
        <a:lstStyle/>
        <a:p>
          <a:pPr rtl="0"/>
          <a:r>
            <a:rPr lang="en-US" altLang="zh-TW" dirty="0"/>
            <a:t>Class </a:t>
          </a:r>
          <a:endParaRPr lang="zh-TW" dirty="0"/>
        </a:p>
      </dgm:t>
    </dgm:pt>
    <dgm:pt modelId="{2F452C33-F73A-459C-9587-A1016FA563FF}" type="par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BFC51F61-FF50-4F5A-92F3-B05C45D9F8F6}" type="sibTrans" cxnId="{60F72E6C-D28F-4845-911B-2971281DCA02}">
      <dgm:prSet/>
      <dgm:spPr/>
      <dgm:t>
        <a:bodyPr/>
        <a:lstStyle/>
        <a:p>
          <a:endParaRPr lang="zh-TW" altLang="en-US"/>
        </a:p>
      </dgm:t>
    </dgm:pt>
    <dgm:pt modelId="{A502BB3D-67CE-4EE8-B0FF-0CC13753ED48}">
      <dgm:prSet/>
      <dgm:spPr/>
      <dgm:t>
        <a:bodyPr/>
        <a:lstStyle/>
        <a:p>
          <a:pPr rtl="0"/>
          <a:r>
            <a:rPr lang="en-US" altLang="zh-TW" dirty="0"/>
            <a:t>Part</a:t>
          </a:r>
          <a:endParaRPr lang="zh-TW" dirty="0"/>
        </a:p>
      </dgm:t>
    </dgm:pt>
    <dgm:pt modelId="{ADC743F5-5023-4122-AC29-6AAE9A2630F5}" type="par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721486D9-FABE-4100-B04C-76000BEC8D08}" type="sibTrans" cxnId="{D7C0434F-2E9E-4BC2-A502-555F8E9FF573}">
      <dgm:prSet/>
      <dgm:spPr/>
      <dgm:t>
        <a:bodyPr/>
        <a:lstStyle/>
        <a:p>
          <a:endParaRPr lang="zh-TW" altLang="en-US"/>
        </a:p>
      </dgm:t>
    </dgm:pt>
    <dgm:pt modelId="{F99F09C9-16B5-4C09-B2C6-AA6ABA4EE9FA}">
      <dgm:prSet/>
      <dgm:spPr/>
      <dgm:t>
        <a:bodyPr/>
        <a:lstStyle/>
        <a:p>
          <a:pPr rtl="0"/>
          <a:r>
            <a:rPr lang="en-US" altLang="zh-TW" dirty="0"/>
            <a:t>Bounding Box</a:t>
          </a:r>
          <a:endParaRPr lang="zh-TW" dirty="0"/>
        </a:p>
      </dgm:t>
    </dgm:pt>
    <dgm:pt modelId="{497A0804-3C75-4694-9311-3173028A4E53}" type="par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B990D160-A725-418E-9B7D-F3EF6A41BA7E}" type="sibTrans" cxnId="{BF2C348E-FDE7-4230-8AA1-D5B14A3A0B71}">
      <dgm:prSet/>
      <dgm:spPr/>
      <dgm:t>
        <a:bodyPr/>
        <a:lstStyle/>
        <a:p>
          <a:endParaRPr lang="zh-TW" altLang="en-US"/>
        </a:p>
      </dgm:t>
    </dgm:pt>
    <dgm:pt modelId="{1AEDDC81-4459-4A0B-8853-D16A38234467}" type="pres">
      <dgm:prSet presAssocID="{B6BB88B3-1551-4C12-B40E-CB3A5ED4C3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154E23-4474-46A0-8A9F-CB008BA06810}" type="pres">
      <dgm:prSet presAssocID="{B6BB88B3-1551-4C12-B40E-CB3A5ED4C37E}" presName="hierFlow" presStyleCnt="0"/>
      <dgm:spPr/>
    </dgm:pt>
    <dgm:pt modelId="{1D8B4A0A-2FB1-42F7-B187-BF33DF5A8B0F}" type="pres">
      <dgm:prSet presAssocID="{B6BB88B3-1551-4C12-B40E-CB3A5ED4C37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211C11-D1BA-4F9C-A62A-E4679FF38F3B}" type="pres">
      <dgm:prSet presAssocID="{5F4D78F6-CF18-4025-9CBB-829D259A6C63}" presName="Name14" presStyleCnt="0"/>
      <dgm:spPr/>
    </dgm:pt>
    <dgm:pt modelId="{1B354045-7F13-4867-962D-1EBA968FB433}" type="pres">
      <dgm:prSet presAssocID="{5F4D78F6-CF18-4025-9CBB-829D259A6C63}" presName="level1Shape" presStyleLbl="node0" presStyleIdx="0" presStyleCnt="1">
        <dgm:presLayoutVars>
          <dgm:chPref val="3"/>
        </dgm:presLayoutVars>
      </dgm:prSet>
      <dgm:spPr/>
    </dgm:pt>
    <dgm:pt modelId="{8285066B-6AC7-4156-88EF-DAD11C66020F}" type="pres">
      <dgm:prSet presAssocID="{5F4D78F6-CF18-4025-9CBB-829D259A6C63}" presName="hierChild2" presStyleCnt="0"/>
      <dgm:spPr/>
    </dgm:pt>
    <dgm:pt modelId="{43DE2737-B9BF-441C-914F-96DBB3344438}" type="pres">
      <dgm:prSet presAssocID="{D7A748DB-4C2A-474B-9AC0-853E42E46736}" presName="Name19" presStyleLbl="parChTrans1D2" presStyleIdx="0" presStyleCnt="2"/>
      <dgm:spPr/>
    </dgm:pt>
    <dgm:pt modelId="{BE5AE6BB-873E-4840-B267-8072A0EAC3C2}" type="pres">
      <dgm:prSet presAssocID="{CE62FFC7-7266-45B8-BCA3-DF8A5DFAD7B1}" presName="Name21" presStyleCnt="0"/>
      <dgm:spPr/>
    </dgm:pt>
    <dgm:pt modelId="{C71B52E7-49D4-45D1-8720-29956B223A1F}" type="pres">
      <dgm:prSet presAssocID="{CE62FFC7-7266-45B8-BCA3-DF8A5DFAD7B1}" presName="level2Shape" presStyleLbl="node2" presStyleIdx="0" presStyleCnt="2"/>
      <dgm:spPr/>
    </dgm:pt>
    <dgm:pt modelId="{1FFF28E4-089B-4118-82AB-6DF00463088A}" type="pres">
      <dgm:prSet presAssocID="{CE62FFC7-7266-45B8-BCA3-DF8A5DFAD7B1}" presName="hierChild3" presStyleCnt="0"/>
      <dgm:spPr/>
    </dgm:pt>
    <dgm:pt modelId="{A7BC676D-D7C1-4EAE-AEAB-76A2F33DA029}" type="pres">
      <dgm:prSet presAssocID="{49ABA668-A454-40A6-B3AE-C4DAD0BF6307}" presName="Name19" presStyleLbl="parChTrans1D3" presStyleIdx="0" presStyleCnt="8"/>
      <dgm:spPr/>
    </dgm:pt>
    <dgm:pt modelId="{300064DB-AAE3-4F4F-91C3-38B692147687}" type="pres">
      <dgm:prSet presAssocID="{A7EE0AD4-5561-4237-9EA0-680A667DE643}" presName="Name21" presStyleCnt="0"/>
      <dgm:spPr/>
    </dgm:pt>
    <dgm:pt modelId="{6548DA29-3B3A-4D47-9EC8-892A7ED0BDCD}" type="pres">
      <dgm:prSet presAssocID="{A7EE0AD4-5561-4237-9EA0-680A667DE643}" presName="level2Shape" presStyleLbl="node3" presStyleIdx="0" presStyleCnt="8"/>
      <dgm:spPr/>
    </dgm:pt>
    <dgm:pt modelId="{8F45AB5B-CBC1-488D-8D33-D79CA5942286}" type="pres">
      <dgm:prSet presAssocID="{A7EE0AD4-5561-4237-9EA0-680A667DE643}" presName="hierChild3" presStyleCnt="0"/>
      <dgm:spPr/>
    </dgm:pt>
    <dgm:pt modelId="{E636DB5E-2B79-4162-B286-5B58B443B349}" type="pres">
      <dgm:prSet presAssocID="{402ED910-DE37-41CE-85CD-65F817C0E440}" presName="Name19" presStyleLbl="parChTrans1D4" presStyleIdx="0" presStyleCnt="13"/>
      <dgm:spPr/>
    </dgm:pt>
    <dgm:pt modelId="{33AF8652-CF91-4398-B2D1-25B51748E731}" type="pres">
      <dgm:prSet presAssocID="{1DDE1B68-2F49-47AE-8FFB-D55D653BAEDB}" presName="Name21" presStyleCnt="0"/>
      <dgm:spPr/>
    </dgm:pt>
    <dgm:pt modelId="{F217412A-BDE7-4709-8C2B-E4F39547840B}" type="pres">
      <dgm:prSet presAssocID="{1DDE1B68-2F49-47AE-8FFB-D55D653BAEDB}" presName="level2Shape" presStyleLbl="node4" presStyleIdx="0" presStyleCnt="13"/>
      <dgm:spPr/>
    </dgm:pt>
    <dgm:pt modelId="{1C2AA105-0E7E-4FC6-98A6-CA47B11ECA74}" type="pres">
      <dgm:prSet presAssocID="{1DDE1B68-2F49-47AE-8FFB-D55D653BAEDB}" presName="hierChild3" presStyleCnt="0"/>
      <dgm:spPr/>
    </dgm:pt>
    <dgm:pt modelId="{7A627794-31C1-4B07-8C83-9F4ECFA7EF87}" type="pres">
      <dgm:prSet presAssocID="{AC314258-156A-40B2-8438-457DB9774590}" presName="Name19" presStyleLbl="parChTrans1D3" presStyleIdx="1" presStyleCnt="8"/>
      <dgm:spPr/>
    </dgm:pt>
    <dgm:pt modelId="{6B8AB1D7-DE09-4065-A2A9-26D3B57E453F}" type="pres">
      <dgm:prSet presAssocID="{A49CB5AE-AB08-4CC5-A354-F1727805B218}" presName="Name21" presStyleCnt="0"/>
      <dgm:spPr/>
    </dgm:pt>
    <dgm:pt modelId="{4E7799B0-A228-4996-B4EF-94031FC8E8E9}" type="pres">
      <dgm:prSet presAssocID="{A49CB5AE-AB08-4CC5-A354-F1727805B218}" presName="level2Shape" presStyleLbl="node3" presStyleIdx="1" presStyleCnt="8"/>
      <dgm:spPr/>
    </dgm:pt>
    <dgm:pt modelId="{F9E3E1EE-1FF6-49A5-AC7D-6C9833A09716}" type="pres">
      <dgm:prSet presAssocID="{A49CB5AE-AB08-4CC5-A354-F1727805B218}" presName="hierChild3" presStyleCnt="0"/>
      <dgm:spPr/>
    </dgm:pt>
    <dgm:pt modelId="{861D381E-1F95-415F-A5A3-E9882C805F1D}" type="pres">
      <dgm:prSet presAssocID="{5F7448E7-7262-4565-B2B2-155ACA443857}" presName="Name19" presStyleLbl="parChTrans1D4" presStyleIdx="1" presStyleCnt="13"/>
      <dgm:spPr/>
    </dgm:pt>
    <dgm:pt modelId="{0664098D-7594-405A-A78B-FE229E049D96}" type="pres">
      <dgm:prSet presAssocID="{770263D2-775E-4D11-B280-928F1E3C65C5}" presName="Name21" presStyleCnt="0"/>
      <dgm:spPr/>
    </dgm:pt>
    <dgm:pt modelId="{FC03C132-125A-4E97-B478-0E72CAF14E8C}" type="pres">
      <dgm:prSet presAssocID="{770263D2-775E-4D11-B280-928F1E3C65C5}" presName="level2Shape" presStyleLbl="node4" presStyleIdx="1" presStyleCnt="13"/>
      <dgm:spPr/>
    </dgm:pt>
    <dgm:pt modelId="{A4D10E70-1F2E-4D78-8628-EDBE5E50DF12}" type="pres">
      <dgm:prSet presAssocID="{770263D2-775E-4D11-B280-928F1E3C65C5}" presName="hierChild3" presStyleCnt="0"/>
      <dgm:spPr/>
    </dgm:pt>
    <dgm:pt modelId="{F3515DC6-D19A-43A7-9B2D-8C1875D1547E}" type="pres">
      <dgm:prSet presAssocID="{08731CDF-6C77-41BA-A01B-0ABFB4263A32}" presName="Name19" presStyleLbl="parChTrans1D4" presStyleIdx="2" presStyleCnt="13"/>
      <dgm:spPr/>
    </dgm:pt>
    <dgm:pt modelId="{55E5C010-4001-4ECE-BDE6-7CA7E5FD5BE5}" type="pres">
      <dgm:prSet presAssocID="{940D83E2-F17E-4731-B1DD-575644369B3F}" presName="Name21" presStyleCnt="0"/>
      <dgm:spPr/>
    </dgm:pt>
    <dgm:pt modelId="{1B240BF3-F309-471E-854D-830137EA6FA0}" type="pres">
      <dgm:prSet presAssocID="{940D83E2-F17E-4731-B1DD-575644369B3F}" presName="level2Shape" presStyleLbl="node4" presStyleIdx="2" presStyleCnt="13"/>
      <dgm:spPr/>
    </dgm:pt>
    <dgm:pt modelId="{26DEF8ED-20B0-4C18-AFCA-5A7EC81908FA}" type="pres">
      <dgm:prSet presAssocID="{940D83E2-F17E-4731-B1DD-575644369B3F}" presName="hierChild3" presStyleCnt="0"/>
      <dgm:spPr/>
    </dgm:pt>
    <dgm:pt modelId="{3D67BD21-A232-4AA7-8EF2-A8A85460E2D2}" type="pres">
      <dgm:prSet presAssocID="{D6E51055-AC1F-4DF0-AC18-BF1D34AA2259}" presName="Name19" presStyleLbl="parChTrans1D3" presStyleIdx="2" presStyleCnt="8"/>
      <dgm:spPr/>
    </dgm:pt>
    <dgm:pt modelId="{15BEF45C-759E-4081-AEF3-4CF06C4E3CFE}" type="pres">
      <dgm:prSet presAssocID="{D08300E8-713C-4F62-9C0A-C177C3C9939A}" presName="Name21" presStyleCnt="0"/>
      <dgm:spPr/>
    </dgm:pt>
    <dgm:pt modelId="{7D674F32-FC16-416C-B8F1-582EB138E3D6}" type="pres">
      <dgm:prSet presAssocID="{D08300E8-713C-4F62-9C0A-C177C3C9939A}" presName="level2Shape" presStyleLbl="node3" presStyleIdx="2" presStyleCnt="8"/>
      <dgm:spPr/>
    </dgm:pt>
    <dgm:pt modelId="{A606179B-7474-4C09-884B-7901454D168A}" type="pres">
      <dgm:prSet presAssocID="{D08300E8-713C-4F62-9C0A-C177C3C9939A}" presName="hierChild3" presStyleCnt="0"/>
      <dgm:spPr/>
    </dgm:pt>
    <dgm:pt modelId="{2541D668-6583-4EE2-8E1D-8FACF2BBC88C}" type="pres">
      <dgm:prSet presAssocID="{94C882FB-D895-4225-98EA-FF10B58052E0}" presName="Name19" presStyleLbl="parChTrans1D4" presStyleIdx="3" presStyleCnt="13"/>
      <dgm:spPr/>
    </dgm:pt>
    <dgm:pt modelId="{5F44CEA7-B842-4545-BA13-F3A3EFD81449}" type="pres">
      <dgm:prSet presAssocID="{B43A81EF-63FD-414F-BD2C-18A5B0C979D3}" presName="Name21" presStyleCnt="0"/>
      <dgm:spPr/>
    </dgm:pt>
    <dgm:pt modelId="{8614312F-CEC9-45C0-A25F-3B82CDF036A4}" type="pres">
      <dgm:prSet presAssocID="{B43A81EF-63FD-414F-BD2C-18A5B0C979D3}" presName="level2Shape" presStyleLbl="node4" presStyleIdx="3" presStyleCnt="13"/>
      <dgm:spPr/>
    </dgm:pt>
    <dgm:pt modelId="{E127B60B-3FBF-4474-8776-745A4D26C3B2}" type="pres">
      <dgm:prSet presAssocID="{B43A81EF-63FD-414F-BD2C-18A5B0C979D3}" presName="hierChild3" presStyleCnt="0"/>
      <dgm:spPr/>
    </dgm:pt>
    <dgm:pt modelId="{653AB5BD-4615-420C-B9AB-505101D5833C}" type="pres">
      <dgm:prSet presAssocID="{9ED60549-4B46-4116-89A7-11C694E86894}" presName="Name19" presStyleLbl="parChTrans1D4" presStyleIdx="4" presStyleCnt="13"/>
      <dgm:spPr/>
    </dgm:pt>
    <dgm:pt modelId="{F058329B-6CEC-4364-9F30-FC770217534D}" type="pres">
      <dgm:prSet presAssocID="{47043032-F53A-42B1-A16E-0BFB68695DBD}" presName="Name21" presStyleCnt="0"/>
      <dgm:spPr/>
    </dgm:pt>
    <dgm:pt modelId="{AFB3DB2E-C7A8-431B-9B38-FA91A9ACF599}" type="pres">
      <dgm:prSet presAssocID="{47043032-F53A-42B1-A16E-0BFB68695DBD}" presName="level2Shape" presStyleLbl="node4" presStyleIdx="4" presStyleCnt="13"/>
      <dgm:spPr/>
    </dgm:pt>
    <dgm:pt modelId="{2BFC36E2-EE79-4BF6-AC61-2783AAB67171}" type="pres">
      <dgm:prSet presAssocID="{47043032-F53A-42B1-A16E-0BFB68695DBD}" presName="hierChild3" presStyleCnt="0"/>
      <dgm:spPr/>
    </dgm:pt>
    <dgm:pt modelId="{3C3F360B-0AE0-4DF0-9BC4-0E1DACF9D977}" type="pres">
      <dgm:prSet presAssocID="{3E0E9BB6-EB42-413B-841D-5DA5DF2241AD}" presName="Name19" presStyleLbl="parChTrans1D3" presStyleIdx="3" presStyleCnt="8"/>
      <dgm:spPr/>
    </dgm:pt>
    <dgm:pt modelId="{8AC298E9-0307-49C6-99B2-7388D7AC0A39}" type="pres">
      <dgm:prSet presAssocID="{94DEBE64-C495-4C9B-ABAC-EFF5A34A3470}" presName="Name21" presStyleCnt="0"/>
      <dgm:spPr/>
    </dgm:pt>
    <dgm:pt modelId="{70A2C404-EE29-4CA0-8568-6115E9FA3C7A}" type="pres">
      <dgm:prSet presAssocID="{94DEBE64-C495-4C9B-ABAC-EFF5A34A3470}" presName="level2Shape" presStyleLbl="node3" presStyleIdx="3" presStyleCnt="8"/>
      <dgm:spPr/>
    </dgm:pt>
    <dgm:pt modelId="{397BBA15-2432-4213-BA3E-23A9061D4736}" type="pres">
      <dgm:prSet presAssocID="{94DEBE64-C495-4C9B-ABAC-EFF5A34A3470}" presName="hierChild3" presStyleCnt="0"/>
      <dgm:spPr/>
    </dgm:pt>
    <dgm:pt modelId="{7BFB9096-AD14-4FD0-9E52-FE5890DBE8B9}" type="pres">
      <dgm:prSet presAssocID="{12657077-78EC-4DB1-8A32-51D1A86C1991}" presName="Name19" presStyleLbl="parChTrans1D4" presStyleIdx="5" presStyleCnt="13"/>
      <dgm:spPr/>
    </dgm:pt>
    <dgm:pt modelId="{84D324C9-AC2A-45E9-84ED-E0CA5BBECD9D}" type="pres">
      <dgm:prSet presAssocID="{E2EE0132-29A9-47C6-AA1A-19AFBE254F11}" presName="Name21" presStyleCnt="0"/>
      <dgm:spPr/>
    </dgm:pt>
    <dgm:pt modelId="{7E089C12-6984-47C7-BCC2-DE41500ECEAA}" type="pres">
      <dgm:prSet presAssocID="{E2EE0132-29A9-47C6-AA1A-19AFBE254F11}" presName="level2Shape" presStyleLbl="node4" presStyleIdx="5" presStyleCnt="13"/>
      <dgm:spPr/>
    </dgm:pt>
    <dgm:pt modelId="{71A6A36D-F654-4C7C-AC49-A036E9D28792}" type="pres">
      <dgm:prSet presAssocID="{E2EE0132-29A9-47C6-AA1A-19AFBE254F11}" presName="hierChild3" presStyleCnt="0"/>
      <dgm:spPr/>
    </dgm:pt>
    <dgm:pt modelId="{46D32209-E966-4968-804D-B82E8414D73A}" type="pres">
      <dgm:prSet presAssocID="{8D55BB00-FA0B-4CD6-939A-38B25DF9D582}" presName="Name19" presStyleLbl="parChTrans1D4" presStyleIdx="6" presStyleCnt="13"/>
      <dgm:spPr/>
    </dgm:pt>
    <dgm:pt modelId="{D34514A0-2800-43EB-9B78-C47D8467C9F7}" type="pres">
      <dgm:prSet presAssocID="{DEA31A03-F318-435F-B076-47C0F9398F8B}" presName="Name21" presStyleCnt="0"/>
      <dgm:spPr/>
    </dgm:pt>
    <dgm:pt modelId="{C685E601-3B4E-4881-BF96-85ECCEB9C012}" type="pres">
      <dgm:prSet presAssocID="{DEA31A03-F318-435F-B076-47C0F9398F8B}" presName="level2Shape" presStyleLbl="node4" presStyleIdx="6" presStyleCnt="13"/>
      <dgm:spPr/>
    </dgm:pt>
    <dgm:pt modelId="{F95AECCF-1D82-42DE-AC4F-95EEC8665A4F}" type="pres">
      <dgm:prSet presAssocID="{DEA31A03-F318-435F-B076-47C0F9398F8B}" presName="hierChild3" presStyleCnt="0"/>
      <dgm:spPr/>
    </dgm:pt>
    <dgm:pt modelId="{4AB59669-AD6E-49B2-9DA6-91CFC7B1BAA4}" type="pres">
      <dgm:prSet presAssocID="{9DB2C076-3B8E-4C41-A471-C7E9CA07E74A}" presName="Name19" presStyleLbl="parChTrans1D3" presStyleIdx="4" presStyleCnt="8"/>
      <dgm:spPr/>
    </dgm:pt>
    <dgm:pt modelId="{4CCF151C-BF6D-4EE8-A17A-0D0DD551F86D}" type="pres">
      <dgm:prSet presAssocID="{6A316BE3-29D3-40A4-945F-91426840E5DA}" presName="Name21" presStyleCnt="0"/>
      <dgm:spPr/>
    </dgm:pt>
    <dgm:pt modelId="{BD146849-6801-455E-B4DF-3F7166309EB1}" type="pres">
      <dgm:prSet presAssocID="{6A316BE3-29D3-40A4-945F-91426840E5DA}" presName="level2Shape" presStyleLbl="node3" presStyleIdx="4" presStyleCnt="8"/>
      <dgm:spPr/>
    </dgm:pt>
    <dgm:pt modelId="{CA1EC64F-B9B3-4BED-835C-5E530E57D5FC}" type="pres">
      <dgm:prSet presAssocID="{6A316BE3-29D3-40A4-945F-91426840E5DA}" presName="hierChild3" presStyleCnt="0"/>
      <dgm:spPr/>
    </dgm:pt>
    <dgm:pt modelId="{A1BD6871-85BF-4C93-A498-1B6FAC72C74E}" type="pres">
      <dgm:prSet presAssocID="{B6DC32C6-0351-4B04-BB80-056A8C884BD0}" presName="Name19" presStyleLbl="parChTrans1D2" presStyleIdx="1" presStyleCnt="2"/>
      <dgm:spPr/>
    </dgm:pt>
    <dgm:pt modelId="{CC108763-6D19-4642-A10F-85A3F179B3D3}" type="pres">
      <dgm:prSet presAssocID="{F5D0E1BB-D05D-4AA4-A3ED-42BED5F1F3F2}" presName="Name21" presStyleCnt="0"/>
      <dgm:spPr/>
    </dgm:pt>
    <dgm:pt modelId="{E3E26CF0-4369-4D07-A4E5-8CFB863BF958}" type="pres">
      <dgm:prSet presAssocID="{F5D0E1BB-D05D-4AA4-A3ED-42BED5F1F3F2}" presName="level2Shape" presStyleLbl="node2" presStyleIdx="1" presStyleCnt="2"/>
      <dgm:spPr/>
    </dgm:pt>
    <dgm:pt modelId="{B36F2CF6-D166-4761-B8F0-67972DBF3B75}" type="pres">
      <dgm:prSet presAssocID="{F5D0E1BB-D05D-4AA4-A3ED-42BED5F1F3F2}" presName="hierChild3" presStyleCnt="0"/>
      <dgm:spPr/>
    </dgm:pt>
    <dgm:pt modelId="{3DC1F0D9-81D9-45F8-94F2-636E41D031B9}" type="pres">
      <dgm:prSet presAssocID="{587220F9-D090-4997-8C37-6C210FFA3BC7}" presName="Name19" presStyleLbl="parChTrans1D3" presStyleIdx="5" presStyleCnt="8"/>
      <dgm:spPr/>
    </dgm:pt>
    <dgm:pt modelId="{5010A3BA-3D31-45A6-B457-F7C8FFA7FEEE}" type="pres">
      <dgm:prSet presAssocID="{9804E660-2F40-4543-A54E-0D907BD819D1}" presName="Name21" presStyleCnt="0"/>
      <dgm:spPr/>
    </dgm:pt>
    <dgm:pt modelId="{04E8436F-E901-4069-B001-8E0EB4E5DFAE}" type="pres">
      <dgm:prSet presAssocID="{9804E660-2F40-4543-A54E-0D907BD819D1}" presName="level2Shape" presStyleLbl="node3" presStyleIdx="5" presStyleCnt="8"/>
      <dgm:spPr/>
    </dgm:pt>
    <dgm:pt modelId="{3B4E268B-681D-4190-B832-9B2C9EF2D8CC}" type="pres">
      <dgm:prSet presAssocID="{9804E660-2F40-4543-A54E-0D907BD819D1}" presName="hierChild3" presStyleCnt="0"/>
      <dgm:spPr/>
    </dgm:pt>
    <dgm:pt modelId="{709B4420-22D1-41B2-8DD2-AAC26AFF5988}" type="pres">
      <dgm:prSet presAssocID="{FA08DAA0-0E12-415F-9D2F-21D35D5AFA73}" presName="Name19" presStyleLbl="parChTrans1D4" presStyleIdx="7" presStyleCnt="13"/>
      <dgm:spPr/>
    </dgm:pt>
    <dgm:pt modelId="{E82AA80B-0BF6-4442-89D8-ACB4FC3516A8}" type="pres">
      <dgm:prSet presAssocID="{D6BAAFAE-24F3-4BC9-9595-5EE173A0F661}" presName="Name21" presStyleCnt="0"/>
      <dgm:spPr/>
    </dgm:pt>
    <dgm:pt modelId="{D8EA34F9-44DB-400F-BF1D-8318AB8D3508}" type="pres">
      <dgm:prSet presAssocID="{D6BAAFAE-24F3-4BC9-9595-5EE173A0F661}" presName="level2Shape" presStyleLbl="node4" presStyleIdx="7" presStyleCnt="13"/>
      <dgm:spPr/>
    </dgm:pt>
    <dgm:pt modelId="{A5A00371-2676-46A6-B45F-F2E62FEECC7D}" type="pres">
      <dgm:prSet presAssocID="{D6BAAFAE-24F3-4BC9-9595-5EE173A0F661}" presName="hierChild3" presStyleCnt="0"/>
      <dgm:spPr/>
    </dgm:pt>
    <dgm:pt modelId="{5324B758-9B89-4E19-9FB2-2DE853E7B9F1}" type="pres">
      <dgm:prSet presAssocID="{6D3F08E3-97A7-4549-9AC4-A09ADB4EB44F}" presName="Name19" presStyleLbl="parChTrans1D3" presStyleIdx="6" presStyleCnt="8"/>
      <dgm:spPr/>
    </dgm:pt>
    <dgm:pt modelId="{94EB0A49-98A8-434D-99DE-5219C1E8E5F3}" type="pres">
      <dgm:prSet presAssocID="{E4BA2E8A-1C92-4E2C-8AA5-00403D9E0BB6}" presName="Name21" presStyleCnt="0"/>
      <dgm:spPr/>
    </dgm:pt>
    <dgm:pt modelId="{ACC04287-6198-4899-9343-ED8247E524C8}" type="pres">
      <dgm:prSet presAssocID="{E4BA2E8A-1C92-4E2C-8AA5-00403D9E0BB6}" presName="level2Shape" presStyleLbl="node3" presStyleIdx="6" presStyleCnt="8"/>
      <dgm:spPr/>
    </dgm:pt>
    <dgm:pt modelId="{76E60B38-1110-421B-8F54-88B06967CDCE}" type="pres">
      <dgm:prSet presAssocID="{E4BA2E8A-1C92-4E2C-8AA5-00403D9E0BB6}" presName="hierChild3" presStyleCnt="0"/>
      <dgm:spPr/>
    </dgm:pt>
    <dgm:pt modelId="{71122727-A3A9-4CA9-A302-463238571CF3}" type="pres">
      <dgm:prSet presAssocID="{E7E27C14-A31D-4831-851D-77AA2A6A7EAB}" presName="Name19" presStyleLbl="parChTrans1D4" presStyleIdx="8" presStyleCnt="13"/>
      <dgm:spPr/>
    </dgm:pt>
    <dgm:pt modelId="{5FCBBD12-AC19-445F-8DA8-0F437FD41891}" type="pres">
      <dgm:prSet presAssocID="{79DF8699-3C86-4AFE-871E-A2CFDFEEA068}" presName="Name21" presStyleCnt="0"/>
      <dgm:spPr/>
    </dgm:pt>
    <dgm:pt modelId="{E325072A-E321-4B43-BA71-2702AB466C77}" type="pres">
      <dgm:prSet presAssocID="{79DF8699-3C86-4AFE-871E-A2CFDFEEA068}" presName="level2Shape" presStyleLbl="node4" presStyleIdx="8" presStyleCnt="13"/>
      <dgm:spPr/>
    </dgm:pt>
    <dgm:pt modelId="{566F22C2-691A-4365-B435-5408C7A5D086}" type="pres">
      <dgm:prSet presAssocID="{79DF8699-3C86-4AFE-871E-A2CFDFEEA068}" presName="hierChild3" presStyleCnt="0"/>
      <dgm:spPr/>
    </dgm:pt>
    <dgm:pt modelId="{AB4515E4-ACF7-42AA-BAB9-21E4FEBE2CCC}" type="pres">
      <dgm:prSet presAssocID="{7AD46472-4619-40FC-A2BB-1058FBCF4C99}" presName="Name19" presStyleLbl="parChTrans1D4" presStyleIdx="9" presStyleCnt="13"/>
      <dgm:spPr/>
    </dgm:pt>
    <dgm:pt modelId="{F0B49E95-312D-49F4-A790-74474157FC93}" type="pres">
      <dgm:prSet presAssocID="{88BA6096-042C-4785-9409-1A26EEC45164}" presName="Name21" presStyleCnt="0"/>
      <dgm:spPr/>
    </dgm:pt>
    <dgm:pt modelId="{404F8891-4210-4BB4-9E9F-786FFEFE02B7}" type="pres">
      <dgm:prSet presAssocID="{88BA6096-042C-4785-9409-1A26EEC45164}" presName="level2Shape" presStyleLbl="node4" presStyleIdx="9" presStyleCnt="13"/>
      <dgm:spPr/>
    </dgm:pt>
    <dgm:pt modelId="{447C074D-AFE4-4837-9C49-3451394D1526}" type="pres">
      <dgm:prSet presAssocID="{88BA6096-042C-4785-9409-1A26EEC45164}" presName="hierChild3" presStyleCnt="0"/>
      <dgm:spPr/>
    </dgm:pt>
    <dgm:pt modelId="{410EEF7A-90FC-453C-88E9-A2A01517F7F6}" type="pres">
      <dgm:prSet presAssocID="{D12BAF7C-F0A4-4ECD-9253-3A7AED325C79}" presName="Name19" presStyleLbl="parChTrans1D3" presStyleIdx="7" presStyleCnt="8"/>
      <dgm:spPr/>
    </dgm:pt>
    <dgm:pt modelId="{8DFA5798-BBD1-45A5-A3A6-B9F868665199}" type="pres">
      <dgm:prSet presAssocID="{CF4D18B8-299D-46F1-A129-66BE91EBCC1D}" presName="Name21" presStyleCnt="0"/>
      <dgm:spPr/>
    </dgm:pt>
    <dgm:pt modelId="{2ED63F3F-A2B2-41A8-8A71-64785FF3A404}" type="pres">
      <dgm:prSet presAssocID="{CF4D18B8-299D-46F1-A129-66BE91EBCC1D}" presName="level2Shape" presStyleLbl="node3" presStyleIdx="7" presStyleCnt="8"/>
      <dgm:spPr/>
    </dgm:pt>
    <dgm:pt modelId="{7455BF6D-B7C4-4827-B03B-6586F215DF43}" type="pres">
      <dgm:prSet presAssocID="{CF4D18B8-299D-46F1-A129-66BE91EBCC1D}" presName="hierChild3" presStyleCnt="0"/>
      <dgm:spPr/>
    </dgm:pt>
    <dgm:pt modelId="{87078FB5-C294-4F76-B7A1-21F61C1DCD8A}" type="pres">
      <dgm:prSet presAssocID="{2F452C33-F73A-459C-9587-A1016FA563FF}" presName="Name19" presStyleLbl="parChTrans1D4" presStyleIdx="10" presStyleCnt="13"/>
      <dgm:spPr/>
    </dgm:pt>
    <dgm:pt modelId="{E49A9E5A-C99F-4CBC-8729-46DBFC936100}" type="pres">
      <dgm:prSet presAssocID="{E8C02A42-CAC4-4E30-AC1B-C395889A98D9}" presName="Name21" presStyleCnt="0"/>
      <dgm:spPr/>
    </dgm:pt>
    <dgm:pt modelId="{1BA61F2A-EA46-4316-8527-A43AF2A48B71}" type="pres">
      <dgm:prSet presAssocID="{E8C02A42-CAC4-4E30-AC1B-C395889A98D9}" presName="level2Shape" presStyleLbl="node4" presStyleIdx="10" presStyleCnt="13"/>
      <dgm:spPr/>
    </dgm:pt>
    <dgm:pt modelId="{D24C3D12-07BF-41C2-91EF-6B79F1C1BF99}" type="pres">
      <dgm:prSet presAssocID="{E8C02A42-CAC4-4E30-AC1B-C395889A98D9}" presName="hierChild3" presStyleCnt="0"/>
      <dgm:spPr/>
    </dgm:pt>
    <dgm:pt modelId="{667E946A-B59B-4D55-9F3E-6C950331C0C2}" type="pres">
      <dgm:prSet presAssocID="{ADC743F5-5023-4122-AC29-6AAE9A2630F5}" presName="Name19" presStyleLbl="parChTrans1D4" presStyleIdx="11" presStyleCnt="13"/>
      <dgm:spPr/>
    </dgm:pt>
    <dgm:pt modelId="{65FFB17D-8373-4F20-98FE-EA0BD30DE9EF}" type="pres">
      <dgm:prSet presAssocID="{A502BB3D-67CE-4EE8-B0FF-0CC13753ED48}" presName="Name21" presStyleCnt="0"/>
      <dgm:spPr/>
    </dgm:pt>
    <dgm:pt modelId="{91A4CD14-D253-4A0E-82EE-E52DA2CC6298}" type="pres">
      <dgm:prSet presAssocID="{A502BB3D-67CE-4EE8-B0FF-0CC13753ED48}" presName="level2Shape" presStyleLbl="node4" presStyleIdx="11" presStyleCnt="13"/>
      <dgm:spPr/>
    </dgm:pt>
    <dgm:pt modelId="{F5F15002-8975-414C-A7F9-856560899197}" type="pres">
      <dgm:prSet presAssocID="{A502BB3D-67CE-4EE8-B0FF-0CC13753ED48}" presName="hierChild3" presStyleCnt="0"/>
      <dgm:spPr/>
    </dgm:pt>
    <dgm:pt modelId="{6040EDFF-048E-423A-B4DB-BF5C0BECB701}" type="pres">
      <dgm:prSet presAssocID="{497A0804-3C75-4694-9311-3173028A4E53}" presName="Name19" presStyleLbl="parChTrans1D4" presStyleIdx="12" presStyleCnt="13"/>
      <dgm:spPr/>
    </dgm:pt>
    <dgm:pt modelId="{ACC24D20-8AD4-4A17-9B43-AEB4922C7E3C}" type="pres">
      <dgm:prSet presAssocID="{F99F09C9-16B5-4C09-B2C6-AA6ABA4EE9FA}" presName="Name21" presStyleCnt="0"/>
      <dgm:spPr/>
    </dgm:pt>
    <dgm:pt modelId="{CECF50C2-2FD1-4416-B23A-0084C1906E9B}" type="pres">
      <dgm:prSet presAssocID="{F99F09C9-16B5-4C09-B2C6-AA6ABA4EE9FA}" presName="level2Shape" presStyleLbl="node4" presStyleIdx="12" presStyleCnt="13"/>
      <dgm:spPr/>
    </dgm:pt>
    <dgm:pt modelId="{65198563-908C-49DC-B5DF-F3B1344898BF}" type="pres">
      <dgm:prSet presAssocID="{F99F09C9-16B5-4C09-B2C6-AA6ABA4EE9FA}" presName="hierChild3" presStyleCnt="0"/>
      <dgm:spPr/>
    </dgm:pt>
    <dgm:pt modelId="{771C86E0-3C33-4F1D-8994-72DAE305D721}" type="pres">
      <dgm:prSet presAssocID="{B6BB88B3-1551-4C12-B40E-CB3A5ED4C37E}" presName="bgShapesFlow" presStyleCnt="0"/>
      <dgm:spPr/>
    </dgm:pt>
  </dgm:ptLst>
  <dgm:cxnLst>
    <dgm:cxn modelId="{B6EA7200-E2C6-400B-B3A0-F0AE1449630A}" type="presOf" srcId="{402ED910-DE37-41CE-85CD-65F817C0E440}" destId="{E636DB5E-2B79-4162-B286-5B58B443B349}" srcOrd="0" destOrd="0" presId="urn:microsoft.com/office/officeart/2005/8/layout/hierarchy6"/>
    <dgm:cxn modelId="{343A4907-3485-4A7D-9E2D-D361041A195B}" type="presOf" srcId="{6A316BE3-29D3-40A4-945F-91426840E5DA}" destId="{BD146849-6801-455E-B4DF-3F7166309EB1}" srcOrd="0" destOrd="0" presId="urn:microsoft.com/office/officeart/2005/8/layout/hierarchy6"/>
    <dgm:cxn modelId="{198D1C09-089E-4FE2-80A3-3A7ABA5328F5}" type="presOf" srcId="{79DF8699-3C86-4AFE-871E-A2CFDFEEA068}" destId="{E325072A-E321-4B43-BA71-2702AB466C77}" srcOrd="0" destOrd="0" presId="urn:microsoft.com/office/officeart/2005/8/layout/hierarchy6"/>
    <dgm:cxn modelId="{59F88809-054F-400C-B808-96B9BC4E0A12}" srcId="{94DEBE64-C495-4C9B-ABAC-EFF5A34A3470}" destId="{DEA31A03-F318-435F-B076-47C0F9398F8B}" srcOrd="1" destOrd="0" parTransId="{8D55BB00-FA0B-4CD6-939A-38B25DF9D582}" sibTransId="{037D6B65-9F21-4087-972A-E9E8717710DC}"/>
    <dgm:cxn modelId="{EB85A309-E14A-42BD-87E8-882EA059C1A1}" srcId="{CE62FFC7-7266-45B8-BCA3-DF8A5DFAD7B1}" destId="{A49CB5AE-AB08-4CC5-A354-F1727805B218}" srcOrd="1" destOrd="0" parTransId="{AC314258-156A-40B2-8438-457DB9774590}" sibTransId="{05D098A7-3C73-4F58-BD94-568024A59304}"/>
    <dgm:cxn modelId="{1CAC7614-5F83-4318-9504-B72621AF8CE9}" type="presOf" srcId="{B6DC32C6-0351-4B04-BB80-056A8C884BD0}" destId="{A1BD6871-85BF-4C93-A498-1B6FAC72C74E}" srcOrd="0" destOrd="0" presId="urn:microsoft.com/office/officeart/2005/8/layout/hierarchy6"/>
    <dgm:cxn modelId="{ED028A14-88B5-410F-AC98-0FCAB6FC749F}" type="presOf" srcId="{A49CB5AE-AB08-4CC5-A354-F1727805B218}" destId="{4E7799B0-A228-4996-B4EF-94031FC8E8E9}" srcOrd="0" destOrd="0" presId="urn:microsoft.com/office/officeart/2005/8/layout/hierarchy6"/>
    <dgm:cxn modelId="{6EF61818-0F6C-4019-9A6F-ED4D0FAD0661}" type="presOf" srcId="{DEA31A03-F318-435F-B076-47C0F9398F8B}" destId="{C685E601-3B4E-4881-BF96-85ECCEB9C012}" srcOrd="0" destOrd="0" presId="urn:microsoft.com/office/officeart/2005/8/layout/hierarchy6"/>
    <dgm:cxn modelId="{57043318-3897-4C1E-9163-5E8C3A2A5BB9}" type="presOf" srcId="{CE62FFC7-7266-45B8-BCA3-DF8A5DFAD7B1}" destId="{C71B52E7-49D4-45D1-8720-29956B223A1F}" srcOrd="0" destOrd="0" presId="urn:microsoft.com/office/officeart/2005/8/layout/hierarchy6"/>
    <dgm:cxn modelId="{97F52A21-875E-4C71-8381-4319F2455677}" type="presOf" srcId="{497A0804-3C75-4694-9311-3173028A4E53}" destId="{6040EDFF-048E-423A-B4DB-BF5C0BECB701}" srcOrd="0" destOrd="0" presId="urn:microsoft.com/office/officeart/2005/8/layout/hierarchy6"/>
    <dgm:cxn modelId="{2C84BB21-2776-43A7-905D-9947B4DCAC40}" type="presOf" srcId="{E8C02A42-CAC4-4E30-AC1B-C395889A98D9}" destId="{1BA61F2A-EA46-4316-8527-A43AF2A48B71}" srcOrd="0" destOrd="0" presId="urn:microsoft.com/office/officeart/2005/8/layout/hierarchy6"/>
    <dgm:cxn modelId="{87313427-C1A9-4B8A-B207-743EA05B1982}" srcId="{B6BB88B3-1551-4C12-B40E-CB3A5ED4C37E}" destId="{5F4D78F6-CF18-4025-9CBB-829D259A6C63}" srcOrd="0" destOrd="0" parTransId="{E5C73EB0-663F-4396-8FB2-24BB5BD5843E}" sibTransId="{A4FA8E9A-CF4F-498E-B957-C7C3BBEC9DC5}"/>
    <dgm:cxn modelId="{06003431-70C0-4C1E-929D-2FCE31224621}" type="presOf" srcId="{587220F9-D090-4997-8C37-6C210FFA3BC7}" destId="{3DC1F0D9-81D9-45F8-94F2-636E41D031B9}" srcOrd="0" destOrd="0" presId="urn:microsoft.com/office/officeart/2005/8/layout/hierarchy6"/>
    <dgm:cxn modelId="{BB2B5F34-EAF8-4724-9665-2DF298DDDC8B}" type="presOf" srcId="{94C882FB-D895-4225-98EA-FF10B58052E0}" destId="{2541D668-6583-4EE2-8E1D-8FACF2BBC88C}" srcOrd="0" destOrd="0" presId="urn:microsoft.com/office/officeart/2005/8/layout/hierarchy6"/>
    <dgm:cxn modelId="{CA17FE34-9C2B-49F0-80C8-A7905AE1149A}" type="presOf" srcId="{1DDE1B68-2F49-47AE-8FFB-D55D653BAEDB}" destId="{F217412A-BDE7-4709-8C2B-E4F39547840B}" srcOrd="0" destOrd="0" presId="urn:microsoft.com/office/officeart/2005/8/layout/hierarchy6"/>
    <dgm:cxn modelId="{6B93BE36-50FF-4DB8-B6D5-C2BF8E249A32}" type="presOf" srcId="{D6BAAFAE-24F3-4BC9-9595-5EE173A0F661}" destId="{D8EA34F9-44DB-400F-BF1D-8318AB8D3508}" srcOrd="0" destOrd="0" presId="urn:microsoft.com/office/officeart/2005/8/layout/hierarchy6"/>
    <dgm:cxn modelId="{272B123B-AE20-4573-A6DB-140DB5CF3817}" srcId="{D08300E8-713C-4F62-9C0A-C177C3C9939A}" destId="{47043032-F53A-42B1-A16E-0BFB68695DBD}" srcOrd="1" destOrd="0" parTransId="{9ED60549-4B46-4116-89A7-11C694E86894}" sibTransId="{C4792A48-C2FC-4C62-AE4E-B61B8C77A8C7}"/>
    <dgm:cxn modelId="{0716273F-508C-4911-A94D-5E482CBD456F}" type="presOf" srcId="{D12BAF7C-F0A4-4ECD-9253-3A7AED325C79}" destId="{410EEF7A-90FC-453C-88E9-A2A01517F7F6}" srcOrd="0" destOrd="0" presId="urn:microsoft.com/office/officeart/2005/8/layout/hierarchy6"/>
    <dgm:cxn modelId="{9833B75B-B6FF-478F-BD8E-ECF09E70DA92}" type="presOf" srcId="{E2EE0132-29A9-47C6-AA1A-19AFBE254F11}" destId="{7E089C12-6984-47C7-BCC2-DE41500ECEAA}" srcOrd="0" destOrd="0" presId="urn:microsoft.com/office/officeart/2005/8/layout/hierarchy6"/>
    <dgm:cxn modelId="{89B08D60-7E65-4E63-B8AF-F95C9AEFEA3B}" type="presOf" srcId="{5F4D78F6-CF18-4025-9CBB-829D259A6C63}" destId="{1B354045-7F13-4867-962D-1EBA968FB433}" srcOrd="0" destOrd="0" presId="urn:microsoft.com/office/officeart/2005/8/layout/hierarchy6"/>
    <dgm:cxn modelId="{E8DD6543-F12C-4969-8D12-31C3B55C8C28}" type="presOf" srcId="{12657077-78EC-4DB1-8A32-51D1A86C1991}" destId="{7BFB9096-AD14-4FD0-9E52-FE5890DBE8B9}" srcOrd="0" destOrd="0" presId="urn:microsoft.com/office/officeart/2005/8/layout/hierarchy6"/>
    <dgm:cxn modelId="{EA6BFD45-D759-4899-98AB-52071AC258F1}" type="presOf" srcId="{9ED60549-4B46-4116-89A7-11C694E86894}" destId="{653AB5BD-4615-420C-B9AB-505101D5833C}" srcOrd="0" destOrd="0" presId="urn:microsoft.com/office/officeart/2005/8/layout/hierarchy6"/>
    <dgm:cxn modelId="{BBCD9367-F038-4339-856A-886936ED4346}" type="presOf" srcId="{FA08DAA0-0E12-415F-9D2F-21D35D5AFA73}" destId="{709B4420-22D1-41B2-8DD2-AAC26AFF5988}" srcOrd="0" destOrd="0" presId="urn:microsoft.com/office/officeart/2005/8/layout/hierarchy6"/>
    <dgm:cxn modelId="{3495B769-75EA-4275-8B0C-6D941249E816}" srcId="{CE62FFC7-7266-45B8-BCA3-DF8A5DFAD7B1}" destId="{D08300E8-713C-4F62-9C0A-C177C3C9939A}" srcOrd="2" destOrd="0" parTransId="{D6E51055-AC1F-4DF0-AC18-BF1D34AA2259}" sibTransId="{16D1D651-3DD6-41F5-A55F-7BAAB1D25944}"/>
    <dgm:cxn modelId="{60F72E6C-D28F-4845-911B-2971281DCA02}" srcId="{CF4D18B8-299D-46F1-A129-66BE91EBCC1D}" destId="{E8C02A42-CAC4-4E30-AC1B-C395889A98D9}" srcOrd="0" destOrd="0" parTransId="{2F452C33-F73A-459C-9587-A1016FA563FF}" sibTransId="{BFC51F61-FF50-4F5A-92F3-B05C45D9F8F6}"/>
    <dgm:cxn modelId="{24BD6B4C-6F7B-4FDA-995A-3C4C9B53D104}" type="presOf" srcId="{B6BB88B3-1551-4C12-B40E-CB3A5ED4C37E}" destId="{1AEDDC81-4459-4A0B-8853-D16A38234467}" srcOrd="0" destOrd="0" presId="urn:microsoft.com/office/officeart/2005/8/layout/hierarchy6"/>
    <dgm:cxn modelId="{7B2C4C6D-A2B2-4E03-B16C-084A30A58A55}" type="presOf" srcId="{ADC743F5-5023-4122-AC29-6AAE9A2630F5}" destId="{667E946A-B59B-4D55-9F3E-6C950331C0C2}" srcOrd="0" destOrd="0" presId="urn:microsoft.com/office/officeart/2005/8/layout/hierarchy6"/>
    <dgm:cxn modelId="{3C863A6F-32DB-4C68-AE59-7B1787A24B52}" type="presOf" srcId="{9804E660-2F40-4543-A54E-0D907BD819D1}" destId="{04E8436F-E901-4069-B001-8E0EB4E5DFAE}" srcOrd="0" destOrd="0" presId="urn:microsoft.com/office/officeart/2005/8/layout/hierarchy6"/>
    <dgm:cxn modelId="{D7C0434F-2E9E-4BC2-A502-555F8E9FF573}" srcId="{CF4D18B8-299D-46F1-A129-66BE91EBCC1D}" destId="{A502BB3D-67CE-4EE8-B0FF-0CC13753ED48}" srcOrd="1" destOrd="0" parTransId="{ADC743F5-5023-4122-AC29-6AAE9A2630F5}" sibTransId="{721486D9-FABE-4100-B04C-76000BEC8D08}"/>
    <dgm:cxn modelId="{928B9173-1A34-4B12-91EA-A23543480413}" srcId="{E4BA2E8A-1C92-4E2C-8AA5-00403D9E0BB6}" destId="{79DF8699-3C86-4AFE-871E-A2CFDFEEA068}" srcOrd="0" destOrd="0" parTransId="{E7E27C14-A31D-4831-851D-77AA2A6A7EAB}" sibTransId="{9BCC8BA2-74EF-4AAA-A7CC-6666C52C9BDD}"/>
    <dgm:cxn modelId="{F52D7354-2C50-4209-AC0F-F76C94283BC7}" srcId="{94DEBE64-C495-4C9B-ABAC-EFF5A34A3470}" destId="{E2EE0132-29A9-47C6-AA1A-19AFBE254F11}" srcOrd="0" destOrd="0" parTransId="{12657077-78EC-4DB1-8A32-51D1A86C1991}" sibTransId="{35AE38FC-47F3-4870-9DEC-A6DD68254727}"/>
    <dgm:cxn modelId="{DEECA075-4FAA-46AB-895B-94F136A5D6C9}" type="presOf" srcId="{CF4D18B8-299D-46F1-A129-66BE91EBCC1D}" destId="{2ED63F3F-A2B2-41A8-8A71-64785FF3A404}" srcOrd="0" destOrd="0" presId="urn:microsoft.com/office/officeart/2005/8/layout/hierarchy6"/>
    <dgm:cxn modelId="{B9C9CF55-8424-4AD3-9B71-9F8B3DF225DE}" type="presOf" srcId="{940D83E2-F17E-4731-B1DD-575644369B3F}" destId="{1B240BF3-F309-471E-854D-830137EA6FA0}" srcOrd="0" destOrd="0" presId="urn:microsoft.com/office/officeart/2005/8/layout/hierarchy6"/>
    <dgm:cxn modelId="{82AB7C56-52ED-4971-B406-6E2AE74C9B81}" type="presOf" srcId="{88BA6096-042C-4785-9409-1A26EEC45164}" destId="{404F8891-4210-4BB4-9E9F-786FFEFE02B7}" srcOrd="0" destOrd="0" presId="urn:microsoft.com/office/officeart/2005/8/layout/hierarchy6"/>
    <dgm:cxn modelId="{F84DA878-7E31-4EFD-8FE6-0009EE989C21}" srcId="{F5D0E1BB-D05D-4AA4-A3ED-42BED5F1F3F2}" destId="{9804E660-2F40-4543-A54E-0D907BD819D1}" srcOrd="0" destOrd="0" parTransId="{587220F9-D090-4997-8C37-6C210FFA3BC7}" sibTransId="{CB2C5420-C792-4649-AA4B-6CAC7CF5DA65}"/>
    <dgm:cxn modelId="{BE31D07A-FCD6-44C1-89FA-3C7FAE147E29}" type="presOf" srcId="{94DEBE64-C495-4C9B-ABAC-EFF5A34A3470}" destId="{70A2C404-EE29-4CA0-8568-6115E9FA3C7A}" srcOrd="0" destOrd="0" presId="urn:microsoft.com/office/officeart/2005/8/layout/hierarchy6"/>
    <dgm:cxn modelId="{387D177E-854C-4757-A749-3F0CB95EC22D}" type="presOf" srcId="{49ABA668-A454-40A6-B3AE-C4DAD0BF6307}" destId="{A7BC676D-D7C1-4EAE-AEAB-76A2F33DA029}" srcOrd="0" destOrd="0" presId="urn:microsoft.com/office/officeart/2005/8/layout/hierarchy6"/>
    <dgm:cxn modelId="{0840B97E-1FFD-4E83-A835-9C1AD1325D1E}" type="presOf" srcId="{D08300E8-713C-4F62-9C0A-C177C3C9939A}" destId="{7D674F32-FC16-416C-B8F1-582EB138E3D6}" srcOrd="0" destOrd="0" presId="urn:microsoft.com/office/officeart/2005/8/layout/hierarchy6"/>
    <dgm:cxn modelId="{73D3E87F-C771-401A-BFC4-45483B0BFE7C}" type="presOf" srcId="{7AD46472-4619-40FC-A2BB-1058FBCF4C99}" destId="{AB4515E4-ACF7-42AA-BAB9-21E4FEBE2CCC}" srcOrd="0" destOrd="0" presId="urn:microsoft.com/office/officeart/2005/8/layout/hierarchy6"/>
    <dgm:cxn modelId="{30666980-D697-4E65-BB5D-999D129A722C}" srcId="{A49CB5AE-AB08-4CC5-A354-F1727805B218}" destId="{770263D2-775E-4D11-B280-928F1E3C65C5}" srcOrd="0" destOrd="0" parTransId="{5F7448E7-7262-4565-B2B2-155ACA443857}" sibTransId="{D79336AA-7334-4A62-A751-58DE73015872}"/>
    <dgm:cxn modelId="{AF25C180-16D3-4F27-B4F3-D717574DED11}" srcId="{5F4D78F6-CF18-4025-9CBB-829D259A6C63}" destId="{F5D0E1BB-D05D-4AA4-A3ED-42BED5F1F3F2}" srcOrd="1" destOrd="0" parTransId="{B6DC32C6-0351-4B04-BB80-056A8C884BD0}" sibTransId="{6EB42109-AB44-495D-ABA4-C60D644EC78A}"/>
    <dgm:cxn modelId="{C1D68883-67F5-4E50-BAF2-E2BC1AE0CDC6}" type="presOf" srcId="{2F452C33-F73A-459C-9587-A1016FA563FF}" destId="{87078FB5-C294-4F76-B7A1-21F61C1DCD8A}" srcOrd="0" destOrd="0" presId="urn:microsoft.com/office/officeart/2005/8/layout/hierarchy6"/>
    <dgm:cxn modelId="{01ED4786-5ACB-4FCE-A860-7D946AE8029B}" srcId="{CE62FFC7-7266-45B8-BCA3-DF8A5DFAD7B1}" destId="{6A316BE3-29D3-40A4-945F-91426840E5DA}" srcOrd="4" destOrd="0" parTransId="{9DB2C076-3B8E-4C41-A471-C7E9CA07E74A}" sibTransId="{F28BC1D0-873B-4967-982C-1270F0282B77}"/>
    <dgm:cxn modelId="{00B6568B-E8C8-450D-A80D-232448825EC8}" type="presOf" srcId="{D7A748DB-4C2A-474B-9AC0-853E42E46736}" destId="{43DE2737-B9BF-441C-914F-96DBB3344438}" srcOrd="0" destOrd="0" presId="urn:microsoft.com/office/officeart/2005/8/layout/hierarchy6"/>
    <dgm:cxn modelId="{BF2C348E-FDE7-4230-8AA1-D5B14A3A0B71}" srcId="{CF4D18B8-299D-46F1-A129-66BE91EBCC1D}" destId="{F99F09C9-16B5-4C09-B2C6-AA6ABA4EE9FA}" srcOrd="2" destOrd="0" parTransId="{497A0804-3C75-4694-9311-3173028A4E53}" sibTransId="{B990D160-A725-418E-9B7D-F3EF6A41BA7E}"/>
    <dgm:cxn modelId="{A58ECC90-42B4-4127-A66B-C8DEED6B8FD2}" srcId="{79DF8699-3C86-4AFE-871E-A2CFDFEEA068}" destId="{88BA6096-042C-4785-9409-1A26EEC45164}" srcOrd="0" destOrd="0" parTransId="{7AD46472-4619-40FC-A2BB-1058FBCF4C99}" sibTransId="{CC93BC69-C2E2-4AAC-8B58-4A20920D5233}"/>
    <dgm:cxn modelId="{813FF997-A7B7-46A3-A526-FE7FB847B429}" type="presOf" srcId="{08731CDF-6C77-41BA-A01B-0ABFB4263A32}" destId="{F3515DC6-D19A-43A7-9B2D-8C1875D1547E}" srcOrd="0" destOrd="0" presId="urn:microsoft.com/office/officeart/2005/8/layout/hierarchy6"/>
    <dgm:cxn modelId="{61CF1C9E-1098-4AA7-B096-2FE006EECC8F}" type="presOf" srcId="{5F7448E7-7262-4565-B2B2-155ACA443857}" destId="{861D381E-1F95-415F-A5A3-E9882C805F1D}" srcOrd="0" destOrd="0" presId="urn:microsoft.com/office/officeart/2005/8/layout/hierarchy6"/>
    <dgm:cxn modelId="{C5D269A6-79F0-40B4-89EA-6A714C8DA82F}" srcId="{CE62FFC7-7266-45B8-BCA3-DF8A5DFAD7B1}" destId="{94DEBE64-C495-4C9B-ABAC-EFF5A34A3470}" srcOrd="3" destOrd="0" parTransId="{3E0E9BB6-EB42-413B-841D-5DA5DF2241AD}" sibTransId="{C138DEF9-A1E7-4CC1-A308-B1DD26BF0ABF}"/>
    <dgm:cxn modelId="{E88AFEA6-734F-4A01-8B1B-4780871852F7}" srcId="{CE62FFC7-7266-45B8-BCA3-DF8A5DFAD7B1}" destId="{A7EE0AD4-5561-4237-9EA0-680A667DE643}" srcOrd="0" destOrd="0" parTransId="{49ABA668-A454-40A6-B3AE-C4DAD0BF6307}" sibTransId="{4E9F6992-2F30-4A8D-8409-DDCE1A53DDAD}"/>
    <dgm:cxn modelId="{CC43A2AC-2485-40D8-A559-78BE7990E1FE}" srcId="{9804E660-2F40-4543-A54E-0D907BD819D1}" destId="{D6BAAFAE-24F3-4BC9-9595-5EE173A0F661}" srcOrd="0" destOrd="0" parTransId="{FA08DAA0-0E12-415F-9D2F-21D35D5AFA73}" sibTransId="{44126992-FCAB-4421-8D27-5E1FA386D331}"/>
    <dgm:cxn modelId="{A19A41AE-42E2-4B89-832A-113BDEBDE011}" type="presOf" srcId="{A502BB3D-67CE-4EE8-B0FF-0CC13753ED48}" destId="{91A4CD14-D253-4A0E-82EE-E52DA2CC6298}" srcOrd="0" destOrd="0" presId="urn:microsoft.com/office/officeart/2005/8/layout/hierarchy6"/>
    <dgm:cxn modelId="{AFD9C3B8-4B64-4578-B00A-0E0146866B67}" type="presOf" srcId="{8D55BB00-FA0B-4CD6-939A-38B25DF9D582}" destId="{46D32209-E966-4968-804D-B82E8414D73A}" srcOrd="0" destOrd="0" presId="urn:microsoft.com/office/officeart/2005/8/layout/hierarchy6"/>
    <dgm:cxn modelId="{B5BC67B9-2C39-4345-AFC5-6CFD57D2AFAB}" srcId="{F5D0E1BB-D05D-4AA4-A3ED-42BED5F1F3F2}" destId="{E4BA2E8A-1C92-4E2C-8AA5-00403D9E0BB6}" srcOrd="1" destOrd="0" parTransId="{6D3F08E3-97A7-4549-9AC4-A09ADB4EB44F}" sibTransId="{08204B07-44A3-4F90-8648-7A45F5B2F134}"/>
    <dgm:cxn modelId="{5FF351C2-07DA-4D12-A545-BF6E09C5FD84}" type="presOf" srcId="{9DB2C076-3B8E-4C41-A471-C7E9CA07E74A}" destId="{4AB59669-AD6E-49B2-9DA6-91CFC7B1BAA4}" srcOrd="0" destOrd="0" presId="urn:microsoft.com/office/officeart/2005/8/layout/hierarchy6"/>
    <dgm:cxn modelId="{629510C4-CCEF-40A4-A094-36B6A9C2A2E4}" type="presOf" srcId="{B43A81EF-63FD-414F-BD2C-18A5B0C979D3}" destId="{8614312F-CEC9-45C0-A25F-3B82CDF036A4}" srcOrd="0" destOrd="0" presId="urn:microsoft.com/office/officeart/2005/8/layout/hierarchy6"/>
    <dgm:cxn modelId="{7CD25BC6-58D1-45ED-A759-B90D5CD1A7B5}" type="presOf" srcId="{AC314258-156A-40B2-8438-457DB9774590}" destId="{7A627794-31C1-4B07-8C83-9F4ECFA7EF87}" srcOrd="0" destOrd="0" presId="urn:microsoft.com/office/officeart/2005/8/layout/hierarchy6"/>
    <dgm:cxn modelId="{DDC8A7C7-90C1-4353-82DF-E0E7A72FF67B}" type="presOf" srcId="{F99F09C9-16B5-4C09-B2C6-AA6ABA4EE9FA}" destId="{CECF50C2-2FD1-4416-B23A-0084C1906E9B}" srcOrd="0" destOrd="0" presId="urn:microsoft.com/office/officeart/2005/8/layout/hierarchy6"/>
    <dgm:cxn modelId="{6E18FCC9-AA1A-49C6-ADE8-A3773E1B2B63}" srcId="{770263D2-775E-4D11-B280-928F1E3C65C5}" destId="{940D83E2-F17E-4731-B1DD-575644369B3F}" srcOrd="0" destOrd="0" parTransId="{08731CDF-6C77-41BA-A01B-0ABFB4263A32}" sibTransId="{5BF88A33-ADD2-41DA-B2B3-D59C8B300436}"/>
    <dgm:cxn modelId="{1AAACACB-D5AC-441A-AD2B-6CF442811887}" type="presOf" srcId="{A7EE0AD4-5561-4237-9EA0-680A667DE643}" destId="{6548DA29-3B3A-4D47-9EC8-892A7ED0BDCD}" srcOrd="0" destOrd="0" presId="urn:microsoft.com/office/officeart/2005/8/layout/hierarchy6"/>
    <dgm:cxn modelId="{6C55BBCC-CFC3-4DF5-9782-E1D5E4A64EB8}" type="presOf" srcId="{47043032-F53A-42B1-A16E-0BFB68695DBD}" destId="{AFB3DB2E-C7A8-431B-9B38-FA91A9ACF599}" srcOrd="0" destOrd="0" presId="urn:microsoft.com/office/officeart/2005/8/layout/hierarchy6"/>
    <dgm:cxn modelId="{56F00BD3-313E-4F45-B55E-BBC9EF42D766}" type="presOf" srcId="{6D3F08E3-97A7-4549-9AC4-A09ADB4EB44F}" destId="{5324B758-9B89-4E19-9FB2-2DE853E7B9F1}" srcOrd="0" destOrd="0" presId="urn:microsoft.com/office/officeart/2005/8/layout/hierarchy6"/>
    <dgm:cxn modelId="{BAF5F9D6-D50B-49D1-A0E2-026DD6C45F3C}" type="presOf" srcId="{E7E27C14-A31D-4831-851D-77AA2A6A7EAB}" destId="{71122727-A3A9-4CA9-A302-463238571CF3}" srcOrd="0" destOrd="0" presId="urn:microsoft.com/office/officeart/2005/8/layout/hierarchy6"/>
    <dgm:cxn modelId="{177F59DC-7501-49E6-84D4-396009720234}" srcId="{A7EE0AD4-5561-4237-9EA0-680A667DE643}" destId="{1DDE1B68-2F49-47AE-8FFB-D55D653BAEDB}" srcOrd="0" destOrd="0" parTransId="{402ED910-DE37-41CE-85CD-65F817C0E440}" sibTransId="{D677F734-A383-4CD9-9B7F-29B37FA3A248}"/>
    <dgm:cxn modelId="{FDB429E5-8D5C-4D8F-B139-48E1631514CD}" type="presOf" srcId="{D6E51055-AC1F-4DF0-AC18-BF1D34AA2259}" destId="{3D67BD21-A232-4AA7-8EF2-A8A85460E2D2}" srcOrd="0" destOrd="0" presId="urn:microsoft.com/office/officeart/2005/8/layout/hierarchy6"/>
    <dgm:cxn modelId="{1359C2E9-7B15-4D28-8D7A-69B1538DE03C}" srcId="{F5D0E1BB-D05D-4AA4-A3ED-42BED5F1F3F2}" destId="{CF4D18B8-299D-46F1-A129-66BE91EBCC1D}" srcOrd="2" destOrd="0" parTransId="{D12BAF7C-F0A4-4ECD-9253-3A7AED325C79}" sibTransId="{3F949926-F457-410F-8409-ADD0F623FFFB}"/>
    <dgm:cxn modelId="{AB91D2EA-0854-4146-84EE-7CD71F6E76CD}" srcId="{5F4D78F6-CF18-4025-9CBB-829D259A6C63}" destId="{CE62FFC7-7266-45B8-BCA3-DF8A5DFAD7B1}" srcOrd="0" destOrd="0" parTransId="{D7A748DB-4C2A-474B-9AC0-853E42E46736}" sibTransId="{DE59D0E3-80F4-4B4F-B3D2-F55BC52F00A8}"/>
    <dgm:cxn modelId="{9DBE43F1-8F73-44E4-BC1A-9AB4C854F8FC}" type="presOf" srcId="{770263D2-775E-4D11-B280-928F1E3C65C5}" destId="{FC03C132-125A-4E97-B478-0E72CAF14E8C}" srcOrd="0" destOrd="0" presId="urn:microsoft.com/office/officeart/2005/8/layout/hierarchy6"/>
    <dgm:cxn modelId="{B84756F7-9980-4630-881B-74C3C6EB9A13}" type="presOf" srcId="{E4BA2E8A-1C92-4E2C-8AA5-00403D9E0BB6}" destId="{ACC04287-6198-4899-9343-ED8247E524C8}" srcOrd="0" destOrd="0" presId="urn:microsoft.com/office/officeart/2005/8/layout/hierarchy6"/>
    <dgm:cxn modelId="{64A070F9-42FA-46DC-B45F-E8C05836A437}" srcId="{D08300E8-713C-4F62-9C0A-C177C3C9939A}" destId="{B43A81EF-63FD-414F-BD2C-18A5B0C979D3}" srcOrd="0" destOrd="0" parTransId="{94C882FB-D895-4225-98EA-FF10B58052E0}" sibTransId="{DFB69341-BAFD-4686-914A-5CA7C86FA1E6}"/>
    <dgm:cxn modelId="{7A0959FA-2232-4002-ADF1-D71F8C639E8C}" type="presOf" srcId="{F5D0E1BB-D05D-4AA4-A3ED-42BED5F1F3F2}" destId="{E3E26CF0-4369-4D07-A4E5-8CFB863BF958}" srcOrd="0" destOrd="0" presId="urn:microsoft.com/office/officeart/2005/8/layout/hierarchy6"/>
    <dgm:cxn modelId="{3D555AFF-0696-4840-9ED1-75A15B0F9D5B}" type="presOf" srcId="{3E0E9BB6-EB42-413B-841D-5DA5DF2241AD}" destId="{3C3F360B-0AE0-4DF0-9BC4-0E1DACF9D977}" srcOrd="0" destOrd="0" presId="urn:microsoft.com/office/officeart/2005/8/layout/hierarchy6"/>
    <dgm:cxn modelId="{CABC88D6-011B-4CE7-8186-A6A424031018}" type="presParOf" srcId="{1AEDDC81-4459-4A0B-8853-D16A38234467}" destId="{2E154E23-4474-46A0-8A9F-CB008BA06810}" srcOrd="0" destOrd="0" presId="urn:microsoft.com/office/officeart/2005/8/layout/hierarchy6"/>
    <dgm:cxn modelId="{53CAAC43-EDAD-40C3-B93A-B7097637935C}" type="presParOf" srcId="{2E154E23-4474-46A0-8A9F-CB008BA06810}" destId="{1D8B4A0A-2FB1-42F7-B187-BF33DF5A8B0F}" srcOrd="0" destOrd="0" presId="urn:microsoft.com/office/officeart/2005/8/layout/hierarchy6"/>
    <dgm:cxn modelId="{35586682-8797-4F14-97F9-159F83EFC6A1}" type="presParOf" srcId="{1D8B4A0A-2FB1-42F7-B187-BF33DF5A8B0F}" destId="{4C211C11-D1BA-4F9C-A62A-E4679FF38F3B}" srcOrd="0" destOrd="0" presId="urn:microsoft.com/office/officeart/2005/8/layout/hierarchy6"/>
    <dgm:cxn modelId="{A778BC75-7626-4F9C-8F16-DB2238E2AB3E}" type="presParOf" srcId="{4C211C11-D1BA-4F9C-A62A-E4679FF38F3B}" destId="{1B354045-7F13-4867-962D-1EBA968FB433}" srcOrd="0" destOrd="0" presId="urn:microsoft.com/office/officeart/2005/8/layout/hierarchy6"/>
    <dgm:cxn modelId="{D9103E0F-2E6A-46CE-92E9-85EA5838410D}" type="presParOf" srcId="{4C211C11-D1BA-4F9C-A62A-E4679FF38F3B}" destId="{8285066B-6AC7-4156-88EF-DAD11C66020F}" srcOrd="1" destOrd="0" presId="urn:microsoft.com/office/officeart/2005/8/layout/hierarchy6"/>
    <dgm:cxn modelId="{80EE7D66-A42F-486D-9071-A58154E89A4F}" type="presParOf" srcId="{8285066B-6AC7-4156-88EF-DAD11C66020F}" destId="{43DE2737-B9BF-441C-914F-96DBB3344438}" srcOrd="0" destOrd="0" presId="urn:microsoft.com/office/officeart/2005/8/layout/hierarchy6"/>
    <dgm:cxn modelId="{6F07CA46-BED3-480C-B335-F782AC24E75D}" type="presParOf" srcId="{8285066B-6AC7-4156-88EF-DAD11C66020F}" destId="{BE5AE6BB-873E-4840-B267-8072A0EAC3C2}" srcOrd="1" destOrd="0" presId="urn:microsoft.com/office/officeart/2005/8/layout/hierarchy6"/>
    <dgm:cxn modelId="{4B735E9F-E8CA-444C-8C30-9FF5FBB41C2B}" type="presParOf" srcId="{BE5AE6BB-873E-4840-B267-8072A0EAC3C2}" destId="{C71B52E7-49D4-45D1-8720-29956B223A1F}" srcOrd="0" destOrd="0" presId="urn:microsoft.com/office/officeart/2005/8/layout/hierarchy6"/>
    <dgm:cxn modelId="{398B7C1A-771C-4DFB-8BF7-C01967383CD9}" type="presParOf" srcId="{BE5AE6BB-873E-4840-B267-8072A0EAC3C2}" destId="{1FFF28E4-089B-4118-82AB-6DF00463088A}" srcOrd="1" destOrd="0" presId="urn:microsoft.com/office/officeart/2005/8/layout/hierarchy6"/>
    <dgm:cxn modelId="{974AFF31-5C4E-4A1A-B096-87E7AD2C58C3}" type="presParOf" srcId="{1FFF28E4-089B-4118-82AB-6DF00463088A}" destId="{A7BC676D-D7C1-4EAE-AEAB-76A2F33DA029}" srcOrd="0" destOrd="0" presId="urn:microsoft.com/office/officeart/2005/8/layout/hierarchy6"/>
    <dgm:cxn modelId="{3278A4C5-62DC-445A-99EB-C9F195F0AE19}" type="presParOf" srcId="{1FFF28E4-089B-4118-82AB-6DF00463088A}" destId="{300064DB-AAE3-4F4F-91C3-38B692147687}" srcOrd="1" destOrd="0" presId="urn:microsoft.com/office/officeart/2005/8/layout/hierarchy6"/>
    <dgm:cxn modelId="{94B37165-6967-4857-B0A7-7D8B74A032BF}" type="presParOf" srcId="{300064DB-AAE3-4F4F-91C3-38B692147687}" destId="{6548DA29-3B3A-4D47-9EC8-892A7ED0BDCD}" srcOrd="0" destOrd="0" presId="urn:microsoft.com/office/officeart/2005/8/layout/hierarchy6"/>
    <dgm:cxn modelId="{E62A5A93-9E6F-465D-921D-C0C2D3FAFD18}" type="presParOf" srcId="{300064DB-AAE3-4F4F-91C3-38B692147687}" destId="{8F45AB5B-CBC1-488D-8D33-D79CA5942286}" srcOrd="1" destOrd="0" presId="urn:microsoft.com/office/officeart/2005/8/layout/hierarchy6"/>
    <dgm:cxn modelId="{E0578C93-650C-428C-A9D1-5FE5493EBD83}" type="presParOf" srcId="{8F45AB5B-CBC1-488D-8D33-D79CA5942286}" destId="{E636DB5E-2B79-4162-B286-5B58B443B349}" srcOrd="0" destOrd="0" presId="urn:microsoft.com/office/officeart/2005/8/layout/hierarchy6"/>
    <dgm:cxn modelId="{32856953-B1F2-4E7D-BF36-F3676355C8C7}" type="presParOf" srcId="{8F45AB5B-CBC1-488D-8D33-D79CA5942286}" destId="{33AF8652-CF91-4398-B2D1-25B51748E731}" srcOrd="1" destOrd="0" presId="urn:microsoft.com/office/officeart/2005/8/layout/hierarchy6"/>
    <dgm:cxn modelId="{E02D4DD4-9070-4550-9172-C5A2E31B7486}" type="presParOf" srcId="{33AF8652-CF91-4398-B2D1-25B51748E731}" destId="{F217412A-BDE7-4709-8C2B-E4F39547840B}" srcOrd="0" destOrd="0" presId="urn:microsoft.com/office/officeart/2005/8/layout/hierarchy6"/>
    <dgm:cxn modelId="{E5661D4F-00BC-44DD-99C0-2C27CB70C4F6}" type="presParOf" srcId="{33AF8652-CF91-4398-B2D1-25B51748E731}" destId="{1C2AA105-0E7E-4FC6-98A6-CA47B11ECA74}" srcOrd="1" destOrd="0" presId="urn:microsoft.com/office/officeart/2005/8/layout/hierarchy6"/>
    <dgm:cxn modelId="{DFBD5546-1682-4B3D-BF9D-2AE64FEA880D}" type="presParOf" srcId="{1FFF28E4-089B-4118-82AB-6DF00463088A}" destId="{7A627794-31C1-4B07-8C83-9F4ECFA7EF87}" srcOrd="2" destOrd="0" presId="urn:microsoft.com/office/officeart/2005/8/layout/hierarchy6"/>
    <dgm:cxn modelId="{A2F60423-4C3B-4F21-9A62-E283D20642A0}" type="presParOf" srcId="{1FFF28E4-089B-4118-82AB-6DF00463088A}" destId="{6B8AB1D7-DE09-4065-A2A9-26D3B57E453F}" srcOrd="3" destOrd="0" presId="urn:microsoft.com/office/officeart/2005/8/layout/hierarchy6"/>
    <dgm:cxn modelId="{10C4C383-798C-4E12-92CE-A8F610865925}" type="presParOf" srcId="{6B8AB1D7-DE09-4065-A2A9-26D3B57E453F}" destId="{4E7799B0-A228-4996-B4EF-94031FC8E8E9}" srcOrd="0" destOrd="0" presId="urn:microsoft.com/office/officeart/2005/8/layout/hierarchy6"/>
    <dgm:cxn modelId="{E2BE18DE-331E-4CCA-939E-F4E14DB00867}" type="presParOf" srcId="{6B8AB1D7-DE09-4065-A2A9-26D3B57E453F}" destId="{F9E3E1EE-1FF6-49A5-AC7D-6C9833A09716}" srcOrd="1" destOrd="0" presId="urn:microsoft.com/office/officeart/2005/8/layout/hierarchy6"/>
    <dgm:cxn modelId="{D7B2558A-036A-43D4-93CA-5669D81FC3C0}" type="presParOf" srcId="{F9E3E1EE-1FF6-49A5-AC7D-6C9833A09716}" destId="{861D381E-1F95-415F-A5A3-E9882C805F1D}" srcOrd="0" destOrd="0" presId="urn:microsoft.com/office/officeart/2005/8/layout/hierarchy6"/>
    <dgm:cxn modelId="{39E8EA6C-56E5-40C0-9795-0529CC83CDE8}" type="presParOf" srcId="{F9E3E1EE-1FF6-49A5-AC7D-6C9833A09716}" destId="{0664098D-7594-405A-A78B-FE229E049D96}" srcOrd="1" destOrd="0" presId="urn:microsoft.com/office/officeart/2005/8/layout/hierarchy6"/>
    <dgm:cxn modelId="{5A64C85D-5E17-44EA-8C58-AD89F92CB7ED}" type="presParOf" srcId="{0664098D-7594-405A-A78B-FE229E049D96}" destId="{FC03C132-125A-4E97-B478-0E72CAF14E8C}" srcOrd="0" destOrd="0" presId="urn:microsoft.com/office/officeart/2005/8/layout/hierarchy6"/>
    <dgm:cxn modelId="{9EE3C0B9-FE8A-4684-9B7F-234B9FD9AAA2}" type="presParOf" srcId="{0664098D-7594-405A-A78B-FE229E049D96}" destId="{A4D10E70-1F2E-4D78-8628-EDBE5E50DF12}" srcOrd="1" destOrd="0" presId="urn:microsoft.com/office/officeart/2005/8/layout/hierarchy6"/>
    <dgm:cxn modelId="{1C05F3A7-3A2B-4E93-9107-2CA3BDF65811}" type="presParOf" srcId="{A4D10E70-1F2E-4D78-8628-EDBE5E50DF12}" destId="{F3515DC6-D19A-43A7-9B2D-8C1875D1547E}" srcOrd="0" destOrd="0" presId="urn:microsoft.com/office/officeart/2005/8/layout/hierarchy6"/>
    <dgm:cxn modelId="{BA9ABAA5-A2A2-4CA5-84EA-DFA9F07F2ECD}" type="presParOf" srcId="{A4D10E70-1F2E-4D78-8628-EDBE5E50DF12}" destId="{55E5C010-4001-4ECE-BDE6-7CA7E5FD5BE5}" srcOrd="1" destOrd="0" presId="urn:microsoft.com/office/officeart/2005/8/layout/hierarchy6"/>
    <dgm:cxn modelId="{D82F53DF-33C7-4E4D-856B-1EE27FE38E8A}" type="presParOf" srcId="{55E5C010-4001-4ECE-BDE6-7CA7E5FD5BE5}" destId="{1B240BF3-F309-471E-854D-830137EA6FA0}" srcOrd="0" destOrd="0" presId="urn:microsoft.com/office/officeart/2005/8/layout/hierarchy6"/>
    <dgm:cxn modelId="{F50CA4DB-23DE-4BD7-BDBB-B018CFDC40D9}" type="presParOf" srcId="{55E5C010-4001-4ECE-BDE6-7CA7E5FD5BE5}" destId="{26DEF8ED-20B0-4C18-AFCA-5A7EC81908FA}" srcOrd="1" destOrd="0" presId="urn:microsoft.com/office/officeart/2005/8/layout/hierarchy6"/>
    <dgm:cxn modelId="{87637F2D-673E-443C-AE20-18254D720B23}" type="presParOf" srcId="{1FFF28E4-089B-4118-82AB-6DF00463088A}" destId="{3D67BD21-A232-4AA7-8EF2-A8A85460E2D2}" srcOrd="4" destOrd="0" presId="urn:microsoft.com/office/officeart/2005/8/layout/hierarchy6"/>
    <dgm:cxn modelId="{6E838CF0-859D-428E-8B37-01C155B49808}" type="presParOf" srcId="{1FFF28E4-089B-4118-82AB-6DF00463088A}" destId="{15BEF45C-759E-4081-AEF3-4CF06C4E3CFE}" srcOrd="5" destOrd="0" presId="urn:microsoft.com/office/officeart/2005/8/layout/hierarchy6"/>
    <dgm:cxn modelId="{6620E85D-AC0D-4E8A-9CD2-7A93F260ABBA}" type="presParOf" srcId="{15BEF45C-759E-4081-AEF3-4CF06C4E3CFE}" destId="{7D674F32-FC16-416C-B8F1-582EB138E3D6}" srcOrd="0" destOrd="0" presId="urn:microsoft.com/office/officeart/2005/8/layout/hierarchy6"/>
    <dgm:cxn modelId="{2753A686-F05E-4025-A7F9-372F2BDC7467}" type="presParOf" srcId="{15BEF45C-759E-4081-AEF3-4CF06C4E3CFE}" destId="{A606179B-7474-4C09-884B-7901454D168A}" srcOrd="1" destOrd="0" presId="urn:microsoft.com/office/officeart/2005/8/layout/hierarchy6"/>
    <dgm:cxn modelId="{63CCECB7-C011-44CC-9C3A-482CF44E8EB3}" type="presParOf" srcId="{A606179B-7474-4C09-884B-7901454D168A}" destId="{2541D668-6583-4EE2-8E1D-8FACF2BBC88C}" srcOrd="0" destOrd="0" presId="urn:microsoft.com/office/officeart/2005/8/layout/hierarchy6"/>
    <dgm:cxn modelId="{9F68FB8D-6C33-4062-90F6-1B9D5C1F6417}" type="presParOf" srcId="{A606179B-7474-4C09-884B-7901454D168A}" destId="{5F44CEA7-B842-4545-BA13-F3A3EFD81449}" srcOrd="1" destOrd="0" presId="urn:microsoft.com/office/officeart/2005/8/layout/hierarchy6"/>
    <dgm:cxn modelId="{A3304AC8-C76B-46EC-B8B2-8F68255FBF4D}" type="presParOf" srcId="{5F44CEA7-B842-4545-BA13-F3A3EFD81449}" destId="{8614312F-CEC9-45C0-A25F-3B82CDF036A4}" srcOrd="0" destOrd="0" presId="urn:microsoft.com/office/officeart/2005/8/layout/hierarchy6"/>
    <dgm:cxn modelId="{3FC44777-398C-4A35-8B29-D131133E2A30}" type="presParOf" srcId="{5F44CEA7-B842-4545-BA13-F3A3EFD81449}" destId="{E127B60B-3FBF-4474-8776-745A4D26C3B2}" srcOrd="1" destOrd="0" presId="urn:microsoft.com/office/officeart/2005/8/layout/hierarchy6"/>
    <dgm:cxn modelId="{5350475C-EA76-4E1A-8A34-2ABE0A809AA9}" type="presParOf" srcId="{A606179B-7474-4C09-884B-7901454D168A}" destId="{653AB5BD-4615-420C-B9AB-505101D5833C}" srcOrd="2" destOrd="0" presId="urn:microsoft.com/office/officeart/2005/8/layout/hierarchy6"/>
    <dgm:cxn modelId="{F93D1B8A-064C-48F5-8DA0-24F36A42A84F}" type="presParOf" srcId="{A606179B-7474-4C09-884B-7901454D168A}" destId="{F058329B-6CEC-4364-9F30-FC770217534D}" srcOrd="3" destOrd="0" presId="urn:microsoft.com/office/officeart/2005/8/layout/hierarchy6"/>
    <dgm:cxn modelId="{94373B0C-1F2A-4FBF-95CE-4B1336DBDC44}" type="presParOf" srcId="{F058329B-6CEC-4364-9F30-FC770217534D}" destId="{AFB3DB2E-C7A8-431B-9B38-FA91A9ACF599}" srcOrd="0" destOrd="0" presId="urn:microsoft.com/office/officeart/2005/8/layout/hierarchy6"/>
    <dgm:cxn modelId="{B5804F16-180C-4D7E-8F23-87D5B035B792}" type="presParOf" srcId="{F058329B-6CEC-4364-9F30-FC770217534D}" destId="{2BFC36E2-EE79-4BF6-AC61-2783AAB67171}" srcOrd="1" destOrd="0" presId="urn:microsoft.com/office/officeart/2005/8/layout/hierarchy6"/>
    <dgm:cxn modelId="{592B09B0-FABC-4788-BC06-8A21645D39D0}" type="presParOf" srcId="{1FFF28E4-089B-4118-82AB-6DF00463088A}" destId="{3C3F360B-0AE0-4DF0-9BC4-0E1DACF9D977}" srcOrd="6" destOrd="0" presId="urn:microsoft.com/office/officeart/2005/8/layout/hierarchy6"/>
    <dgm:cxn modelId="{DC27962F-72C7-4AF5-A4DB-D0A32E3F5B83}" type="presParOf" srcId="{1FFF28E4-089B-4118-82AB-6DF00463088A}" destId="{8AC298E9-0307-49C6-99B2-7388D7AC0A39}" srcOrd="7" destOrd="0" presId="urn:microsoft.com/office/officeart/2005/8/layout/hierarchy6"/>
    <dgm:cxn modelId="{783AC095-7C03-4484-A0CC-4A3544C2E5BD}" type="presParOf" srcId="{8AC298E9-0307-49C6-99B2-7388D7AC0A39}" destId="{70A2C404-EE29-4CA0-8568-6115E9FA3C7A}" srcOrd="0" destOrd="0" presId="urn:microsoft.com/office/officeart/2005/8/layout/hierarchy6"/>
    <dgm:cxn modelId="{9C2811DB-B2C3-401B-83BA-9D0C391A359B}" type="presParOf" srcId="{8AC298E9-0307-49C6-99B2-7388D7AC0A39}" destId="{397BBA15-2432-4213-BA3E-23A9061D4736}" srcOrd="1" destOrd="0" presId="urn:microsoft.com/office/officeart/2005/8/layout/hierarchy6"/>
    <dgm:cxn modelId="{56114F53-3FB5-417D-AB0A-5DC2633E728D}" type="presParOf" srcId="{397BBA15-2432-4213-BA3E-23A9061D4736}" destId="{7BFB9096-AD14-4FD0-9E52-FE5890DBE8B9}" srcOrd="0" destOrd="0" presId="urn:microsoft.com/office/officeart/2005/8/layout/hierarchy6"/>
    <dgm:cxn modelId="{1EA7635C-BEED-4133-950F-F4A4879E03E3}" type="presParOf" srcId="{397BBA15-2432-4213-BA3E-23A9061D4736}" destId="{84D324C9-AC2A-45E9-84ED-E0CA5BBECD9D}" srcOrd="1" destOrd="0" presId="urn:microsoft.com/office/officeart/2005/8/layout/hierarchy6"/>
    <dgm:cxn modelId="{059501AC-0258-4A21-B36B-5A9BF55131B8}" type="presParOf" srcId="{84D324C9-AC2A-45E9-84ED-E0CA5BBECD9D}" destId="{7E089C12-6984-47C7-BCC2-DE41500ECEAA}" srcOrd="0" destOrd="0" presId="urn:microsoft.com/office/officeart/2005/8/layout/hierarchy6"/>
    <dgm:cxn modelId="{8E29ACE2-FAFE-4BA7-970A-4A57FD461771}" type="presParOf" srcId="{84D324C9-AC2A-45E9-84ED-E0CA5BBECD9D}" destId="{71A6A36D-F654-4C7C-AC49-A036E9D28792}" srcOrd="1" destOrd="0" presId="urn:microsoft.com/office/officeart/2005/8/layout/hierarchy6"/>
    <dgm:cxn modelId="{D05EC3B5-A138-4274-9830-DDE55F13127D}" type="presParOf" srcId="{397BBA15-2432-4213-BA3E-23A9061D4736}" destId="{46D32209-E966-4968-804D-B82E8414D73A}" srcOrd="2" destOrd="0" presId="urn:microsoft.com/office/officeart/2005/8/layout/hierarchy6"/>
    <dgm:cxn modelId="{A302F434-4535-4F7B-98E6-54755E1CB9B5}" type="presParOf" srcId="{397BBA15-2432-4213-BA3E-23A9061D4736}" destId="{D34514A0-2800-43EB-9B78-C47D8467C9F7}" srcOrd="3" destOrd="0" presId="urn:microsoft.com/office/officeart/2005/8/layout/hierarchy6"/>
    <dgm:cxn modelId="{A31CBFC8-B82A-4E5B-8E86-3AD74D93A473}" type="presParOf" srcId="{D34514A0-2800-43EB-9B78-C47D8467C9F7}" destId="{C685E601-3B4E-4881-BF96-85ECCEB9C012}" srcOrd="0" destOrd="0" presId="urn:microsoft.com/office/officeart/2005/8/layout/hierarchy6"/>
    <dgm:cxn modelId="{92FE69ED-0888-442C-B4FC-CB7624F022BC}" type="presParOf" srcId="{D34514A0-2800-43EB-9B78-C47D8467C9F7}" destId="{F95AECCF-1D82-42DE-AC4F-95EEC8665A4F}" srcOrd="1" destOrd="0" presId="urn:microsoft.com/office/officeart/2005/8/layout/hierarchy6"/>
    <dgm:cxn modelId="{4CDE5BC6-4F1B-410A-B76D-7EF2C44436CA}" type="presParOf" srcId="{1FFF28E4-089B-4118-82AB-6DF00463088A}" destId="{4AB59669-AD6E-49B2-9DA6-91CFC7B1BAA4}" srcOrd="8" destOrd="0" presId="urn:microsoft.com/office/officeart/2005/8/layout/hierarchy6"/>
    <dgm:cxn modelId="{7D8B46CE-94FF-4430-8CB6-6FEE8A2D52BE}" type="presParOf" srcId="{1FFF28E4-089B-4118-82AB-6DF00463088A}" destId="{4CCF151C-BF6D-4EE8-A17A-0D0DD551F86D}" srcOrd="9" destOrd="0" presId="urn:microsoft.com/office/officeart/2005/8/layout/hierarchy6"/>
    <dgm:cxn modelId="{5F84E625-477D-4018-8572-EFBD13BAF32D}" type="presParOf" srcId="{4CCF151C-BF6D-4EE8-A17A-0D0DD551F86D}" destId="{BD146849-6801-455E-B4DF-3F7166309EB1}" srcOrd="0" destOrd="0" presId="urn:microsoft.com/office/officeart/2005/8/layout/hierarchy6"/>
    <dgm:cxn modelId="{00C8A735-186D-417F-B874-054A2E04A771}" type="presParOf" srcId="{4CCF151C-BF6D-4EE8-A17A-0D0DD551F86D}" destId="{CA1EC64F-B9B3-4BED-835C-5E530E57D5FC}" srcOrd="1" destOrd="0" presId="urn:microsoft.com/office/officeart/2005/8/layout/hierarchy6"/>
    <dgm:cxn modelId="{0794185A-A9F9-4E2C-AA7E-3381BED09125}" type="presParOf" srcId="{8285066B-6AC7-4156-88EF-DAD11C66020F}" destId="{A1BD6871-85BF-4C93-A498-1B6FAC72C74E}" srcOrd="2" destOrd="0" presId="urn:microsoft.com/office/officeart/2005/8/layout/hierarchy6"/>
    <dgm:cxn modelId="{C1BA546E-5E2E-4BBF-AFBF-9A67EBB00FAE}" type="presParOf" srcId="{8285066B-6AC7-4156-88EF-DAD11C66020F}" destId="{CC108763-6D19-4642-A10F-85A3F179B3D3}" srcOrd="3" destOrd="0" presId="urn:microsoft.com/office/officeart/2005/8/layout/hierarchy6"/>
    <dgm:cxn modelId="{E8708510-700E-4FE2-95D7-F00DEDB04588}" type="presParOf" srcId="{CC108763-6D19-4642-A10F-85A3F179B3D3}" destId="{E3E26CF0-4369-4D07-A4E5-8CFB863BF958}" srcOrd="0" destOrd="0" presId="urn:microsoft.com/office/officeart/2005/8/layout/hierarchy6"/>
    <dgm:cxn modelId="{31783FD6-5EC0-4B78-9A74-A3B1E8B64BB7}" type="presParOf" srcId="{CC108763-6D19-4642-A10F-85A3F179B3D3}" destId="{B36F2CF6-D166-4761-B8F0-67972DBF3B75}" srcOrd="1" destOrd="0" presId="urn:microsoft.com/office/officeart/2005/8/layout/hierarchy6"/>
    <dgm:cxn modelId="{5FFD6F5D-826A-440C-B49A-FF20131D9EF4}" type="presParOf" srcId="{B36F2CF6-D166-4761-B8F0-67972DBF3B75}" destId="{3DC1F0D9-81D9-45F8-94F2-636E41D031B9}" srcOrd="0" destOrd="0" presId="urn:microsoft.com/office/officeart/2005/8/layout/hierarchy6"/>
    <dgm:cxn modelId="{3D563A61-6311-4A6C-B217-4FEC15E1ADD1}" type="presParOf" srcId="{B36F2CF6-D166-4761-B8F0-67972DBF3B75}" destId="{5010A3BA-3D31-45A6-B457-F7C8FFA7FEEE}" srcOrd="1" destOrd="0" presId="urn:microsoft.com/office/officeart/2005/8/layout/hierarchy6"/>
    <dgm:cxn modelId="{E267F485-4DA6-4E56-B54B-7F3FED2F4A77}" type="presParOf" srcId="{5010A3BA-3D31-45A6-B457-F7C8FFA7FEEE}" destId="{04E8436F-E901-4069-B001-8E0EB4E5DFAE}" srcOrd="0" destOrd="0" presId="urn:microsoft.com/office/officeart/2005/8/layout/hierarchy6"/>
    <dgm:cxn modelId="{658302AD-11B6-4035-8F09-E18EAD64D94E}" type="presParOf" srcId="{5010A3BA-3D31-45A6-B457-F7C8FFA7FEEE}" destId="{3B4E268B-681D-4190-B832-9B2C9EF2D8CC}" srcOrd="1" destOrd="0" presId="urn:microsoft.com/office/officeart/2005/8/layout/hierarchy6"/>
    <dgm:cxn modelId="{8E460E0E-CEAE-4410-8170-BC8A918D30F8}" type="presParOf" srcId="{3B4E268B-681D-4190-B832-9B2C9EF2D8CC}" destId="{709B4420-22D1-41B2-8DD2-AAC26AFF5988}" srcOrd="0" destOrd="0" presId="urn:microsoft.com/office/officeart/2005/8/layout/hierarchy6"/>
    <dgm:cxn modelId="{4CB7A8C3-F8EC-447D-B8A1-20B2E09EAEC6}" type="presParOf" srcId="{3B4E268B-681D-4190-B832-9B2C9EF2D8CC}" destId="{E82AA80B-0BF6-4442-89D8-ACB4FC3516A8}" srcOrd="1" destOrd="0" presId="urn:microsoft.com/office/officeart/2005/8/layout/hierarchy6"/>
    <dgm:cxn modelId="{1CCB5C6F-B8BE-47F2-9C10-F08E88BE4137}" type="presParOf" srcId="{E82AA80B-0BF6-4442-89D8-ACB4FC3516A8}" destId="{D8EA34F9-44DB-400F-BF1D-8318AB8D3508}" srcOrd="0" destOrd="0" presId="urn:microsoft.com/office/officeart/2005/8/layout/hierarchy6"/>
    <dgm:cxn modelId="{762F1636-DFE7-4564-A00D-4A5E6DDE241E}" type="presParOf" srcId="{E82AA80B-0BF6-4442-89D8-ACB4FC3516A8}" destId="{A5A00371-2676-46A6-B45F-F2E62FEECC7D}" srcOrd="1" destOrd="0" presId="urn:microsoft.com/office/officeart/2005/8/layout/hierarchy6"/>
    <dgm:cxn modelId="{C55FACDF-031E-4456-8E63-58ED6178410F}" type="presParOf" srcId="{B36F2CF6-D166-4761-B8F0-67972DBF3B75}" destId="{5324B758-9B89-4E19-9FB2-2DE853E7B9F1}" srcOrd="2" destOrd="0" presId="urn:microsoft.com/office/officeart/2005/8/layout/hierarchy6"/>
    <dgm:cxn modelId="{9948FB4C-7E4A-4006-9914-28B1C086FFE2}" type="presParOf" srcId="{B36F2CF6-D166-4761-B8F0-67972DBF3B75}" destId="{94EB0A49-98A8-434D-99DE-5219C1E8E5F3}" srcOrd="3" destOrd="0" presId="urn:microsoft.com/office/officeart/2005/8/layout/hierarchy6"/>
    <dgm:cxn modelId="{72404DF4-4484-4BED-BEF5-A1B7FA0C8199}" type="presParOf" srcId="{94EB0A49-98A8-434D-99DE-5219C1E8E5F3}" destId="{ACC04287-6198-4899-9343-ED8247E524C8}" srcOrd="0" destOrd="0" presId="urn:microsoft.com/office/officeart/2005/8/layout/hierarchy6"/>
    <dgm:cxn modelId="{BD4AF589-DDDD-454F-91BC-6820F2705C08}" type="presParOf" srcId="{94EB0A49-98A8-434D-99DE-5219C1E8E5F3}" destId="{76E60B38-1110-421B-8F54-88B06967CDCE}" srcOrd="1" destOrd="0" presId="urn:microsoft.com/office/officeart/2005/8/layout/hierarchy6"/>
    <dgm:cxn modelId="{B7EDF6E2-E7F7-4EC3-BD11-95804CB83265}" type="presParOf" srcId="{76E60B38-1110-421B-8F54-88B06967CDCE}" destId="{71122727-A3A9-4CA9-A302-463238571CF3}" srcOrd="0" destOrd="0" presId="urn:microsoft.com/office/officeart/2005/8/layout/hierarchy6"/>
    <dgm:cxn modelId="{CB286EDB-BC2F-4366-8F62-DF3ABC594571}" type="presParOf" srcId="{76E60B38-1110-421B-8F54-88B06967CDCE}" destId="{5FCBBD12-AC19-445F-8DA8-0F437FD41891}" srcOrd="1" destOrd="0" presId="urn:microsoft.com/office/officeart/2005/8/layout/hierarchy6"/>
    <dgm:cxn modelId="{907CFEFD-4FAE-4770-A888-53E909634B5E}" type="presParOf" srcId="{5FCBBD12-AC19-445F-8DA8-0F437FD41891}" destId="{E325072A-E321-4B43-BA71-2702AB466C77}" srcOrd="0" destOrd="0" presId="urn:microsoft.com/office/officeart/2005/8/layout/hierarchy6"/>
    <dgm:cxn modelId="{160E8C5F-FDD0-4330-99ED-8A5B7201B7AE}" type="presParOf" srcId="{5FCBBD12-AC19-445F-8DA8-0F437FD41891}" destId="{566F22C2-691A-4365-B435-5408C7A5D086}" srcOrd="1" destOrd="0" presId="urn:microsoft.com/office/officeart/2005/8/layout/hierarchy6"/>
    <dgm:cxn modelId="{1B24B744-3A71-4DDA-AF71-5701C6FB562B}" type="presParOf" srcId="{566F22C2-691A-4365-B435-5408C7A5D086}" destId="{AB4515E4-ACF7-42AA-BAB9-21E4FEBE2CCC}" srcOrd="0" destOrd="0" presId="urn:microsoft.com/office/officeart/2005/8/layout/hierarchy6"/>
    <dgm:cxn modelId="{015E77A1-7182-47AE-82E9-6498E5F45D2E}" type="presParOf" srcId="{566F22C2-691A-4365-B435-5408C7A5D086}" destId="{F0B49E95-312D-49F4-A790-74474157FC93}" srcOrd="1" destOrd="0" presId="urn:microsoft.com/office/officeart/2005/8/layout/hierarchy6"/>
    <dgm:cxn modelId="{8CF97B5D-F609-4A0D-B718-FFC43D604309}" type="presParOf" srcId="{F0B49E95-312D-49F4-A790-74474157FC93}" destId="{404F8891-4210-4BB4-9E9F-786FFEFE02B7}" srcOrd="0" destOrd="0" presId="urn:microsoft.com/office/officeart/2005/8/layout/hierarchy6"/>
    <dgm:cxn modelId="{6DDD36A2-5A8B-46AF-AEC3-B0DFEC6A4E95}" type="presParOf" srcId="{F0B49E95-312D-49F4-A790-74474157FC93}" destId="{447C074D-AFE4-4837-9C49-3451394D1526}" srcOrd="1" destOrd="0" presId="urn:microsoft.com/office/officeart/2005/8/layout/hierarchy6"/>
    <dgm:cxn modelId="{C9A1D3CC-84BD-41E6-839F-A542C5B6C710}" type="presParOf" srcId="{B36F2CF6-D166-4761-B8F0-67972DBF3B75}" destId="{410EEF7A-90FC-453C-88E9-A2A01517F7F6}" srcOrd="4" destOrd="0" presId="urn:microsoft.com/office/officeart/2005/8/layout/hierarchy6"/>
    <dgm:cxn modelId="{BC465730-F03E-442A-A9C7-017714E58F5A}" type="presParOf" srcId="{B36F2CF6-D166-4761-B8F0-67972DBF3B75}" destId="{8DFA5798-BBD1-45A5-A3A6-B9F868665199}" srcOrd="5" destOrd="0" presId="urn:microsoft.com/office/officeart/2005/8/layout/hierarchy6"/>
    <dgm:cxn modelId="{C18B66DD-2339-4087-9D99-4D3E62088C59}" type="presParOf" srcId="{8DFA5798-BBD1-45A5-A3A6-B9F868665199}" destId="{2ED63F3F-A2B2-41A8-8A71-64785FF3A404}" srcOrd="0" destOrd="0" presId="urn:microsoft.com/office/officeart/2005/8/layout/hierarchy6"/>
    <dgm:cxn modelId="{6C631705-9050-4D99-962A-300515CB8C8F}" type="presParOf" srcId="{8DFA5798-BBD1-45A5-A3A6-B9F868665199}" destId="{7455BF6D-B7C4-4827-B03B-6586F215DF43}" srcOrd="1" destOrd="0" presId="urn:microsoft.com/office/officeart/2005/8/layout/hierarchy6"/>
    <dgm:cxn modelId="{FDCA7579-45CD-4C4D-828B-05E4C58954E6}" type="presParOf" srcId="{7455BF6D-B7C4-4827-B03B-6586F215DF43}" destId="{87078FB5-C294-4F76-B7A1-21F61C1DCD8A}" srcOrd="0" destOrd="0" presId="urn:microsoft.com/office/officeart/2005/8/layout/hierarchy6"/>
    <dgm:cxn modelId="{49734406-14CB-4555-8B46-10C386FEEF9B}" type="presParOf" srcId="{7455BF6D-B7C4-4827-B03B-6586F215DF43}" destId="{E49A9E5A-C99F-4CBC-8729-46DBFC936100}" srcOrd="1" destOrd="0" presId="urn:microsoft.com/office/officeart/2005/8/layout/hierarchy6"/>
    <dgm:cxn modelId="{20BBF00A-B67A-45EE-8FFA-84BC0719D0F2}" type="presParOf" srcId="{E49A9E5A-C99F-4CBC-8729-46DBFC936100}" destId="{1BA61F2A-EA46-4316-8527-A43AF2A48B71}" srcOrd="0" destOrd="0" presId="urn:microsoft.com/office/officeart/2005/8/layout/hierarchy6"/>
    <dgm:cxn modelId="{A696FA08-91DB-4AFA-85B4-B64B642CD9B1}" type="presParOf" srcId="{E49A9E5A-C99F-4CBC-8729-46DBFC936100}" destId="{D24C3D12-07BF-41C2-91EF-6B79F1C1BF99}" srcOrd="1" destOrd="0" presId="urn:microsoft.com/office/officeart/2005/8/layout/hierarchy6"/>
    <dgm:cxn modelId="{21768C2D-4D62-4943-AFF2-3626011F4933}" type="presParOf" srcId="{7455BF6D-B7C4-4827-B03B-6586F215DF43}" destId="{667E946A-B59B-4D55-9F3E-6C950331C0C2}" srcOrd="2" destOrd="0" presId="urn:microsoft.com/office/officeart/2005/8/layout/hierarchy6"/>
    <dgm:cxn modelId="{3FC6A795-A0C8-401F-A908-0A6BAFAB7063}" type="presParOf" srcId="{7455BF6D-B7C4-4827-B03B-6586F215DF43}" destId="{65FFB17D-8373-4F20-98FE-EA0BD30DE9EF}" srcOrd="3" destOrd="0" presId="urn:microsoft.com/office/officeart/2005/8/layout/hierarchy6"/>
    <dgm:cxn modelId="{1F600065-1EF4-4C8B-BF11-D36B53AA0586}" type="presParOf" srcId="{65FFB17D-8373-4F20-98FE-EA0BD30DE9EF}" destId="{91A4CD14-D253-4A0E-82EE-E52DA2CC6298}" srcOrd="0" destOrd="0" presId="urn:microsoft.com/office/officeart/2005/8/layout/hierarchy6"/>
    <dgm:cxn modelId="{2D07343D-6B8F-4178-81D4-C6986E79EE61}" type="presParOf" srcId="{65FFB17D-8373-4F20-98FE-EA0BD30DE9EF}" destId="{F5F15002-8975-414C-A7F9-856560899197}" srcOrd="1" destOrd="0" presId="urn:microsoft.com/office/officeart/2005/8/layout/hierarchy6"/>
    <dgm:cxn modelId="{EE735D09-E8F9-44BC-B8BD-F60F828568A0}" type="presParOf" srcId="{7455BF6D-B7C4-4827-B03B-6586F215DF43}" destId="{6040EDFF-048E-423A-B4DB-BF5C0BECB701}" srcOrd="4" destOrd="0" presId="urn:microsoft.com/office/officeart/2005/8/layout/hierarchy6"/>
    <dgm:cxn modelId="{FE10833F-CB95-4A26-A27D-F581168E4ECC}" type="presParOf" srcId="{7455BF6D-B7C4-4827-B03B-6586F215DF43}" destId="{ACC24D20-8AD4-4A17-9B43-AEB4922C7E3C}" srcOrd="5" destOrd="0" presId="urn:microsoft.com/office/officeart/2005/8/layout/hierarchy6"/>
    <dgm:cxn modelId="{03D3BFEA-798A-48BF-816E-67B0EFA144B2}" type="presParOf" srcId="{ACC24D20-8AD4-4A17-9B43-AEB4922C7E3C}" destId="{CECF50C2-2FD1-4416-B23A-0084C1906E9B}" srcOrd="0" destOrd="0" presId="urn:microsoft.com/office/officeart/2005/8/layout/hierarchy6"/>
    <dgm:cxn modelId="{4D54F69B-9A90-4A74-87C7-A877F3C26A85}" type="presParOf" srcId="{ACC24D20-8AD4-4A17-9B43-AEB4922C7E3C}" destId="{65198563-908C-49DC-B5DF-F3B1344898BF}" srcOrd="1" destOrd="0" presId="urn:microsoft.com/office/officeart/2005/8/layout/hierarchy6"/>
    <dgm:cxn modelId="{C2EC6D5D-A080-42C5-B54D-06734C2412CB}" type="presParOf" srcId="{1AEDDC81-4459-4A0B-8853-D16A38234467}" destId="{771C86E0-3C33-4F1D-8994-72DAE305D72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4045-7F13-4867-962D-1EBA968FB433}">
      <dsp:nvSpPr>
        <dsp:cNvPr id="0" name=""/>
        <dsp:cNvSpPr/>
      </dsp:nvSpPr>
      <dsp:spPr>
        <a:xfrm>
          <a:off x="5380988" y="77323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b="0" kern="1200" dirty="0"/>
            <a:t>主系統</a:t>
          </a:r>
          <a:endParaRPr lang="zh-TW" sz="900" kern="1200" dirty="0"/>
        </a:p>
      </dsp:txBody>
      <dsp:txXfrm>
        <a:off x="5396020" y="788263"/>
        <a:ext cx="739762" cy="483153"/>
      </dsp:txXfrm>
    </dsp:sp>
    <dsp:sp modelId="{43DE2737-B9BF-441C-914F-96DBB3344438}">
      <dsp:nvSpPr>
        <dsp:cNvPr id="0" name=""/>
        <dsp:cNvSpPr/>
      </dsp:nvSpPr>
      <dsp:spPr>
        <a:xfrm>
          <a:off x="3138868" y="1286449"/>
          <a:ext cx="2627033" cy="205287"/>
        </a:xfrm>
        <a:custGeom>
          <a:avLst/>
          <a:gdLst/>
          <a:ahLst/>
          <a:cxnLst/>
          <a:rect l="0" t="0" r="0" b="0"/>
          <a:pathLst>
            <a:path>
              <a:moveTo>
                <a:pt x="2627033" y="0"/>
              </a:moveTo>
              <a:lnTo>
                <a:pt x="2627033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1B52E7-49D4-45D1-8720-29956B223A1F}">
      <dsp:nvSpPr>
        <dsp:cNvPr id="0" name=""/>
        <dsp:cNvSpPr/>
      </dsp:nvSpPr>
      <dsp:spPr>
        <a:xfrm>
          <a:off x="2753955" y="149173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訓練</a:t>
          </a:r>
          <a:endParaRPr lang="zh-TW" sz="900" kern="1200" dirty="0"/>
        </a:p>
      </dsp:txBody>
      <dsp:txXfrm>
        <a:off x="2768987" y="1506768"/>
        <a:ext cx="739762" cy="483153"/>
      </dsp:txXfrm>
    </dsp:sp>
    <dsp:sp modelId="{A7BC676D-D7C1-4EAE-AEAB-76A2F33DA029}">
      <dsp:nvSpPr>
        <dsp:cNvPr id="0" name=""/>
        <dsp:cNvSpPr/>
      </dsp:nvSpPr>
      <dsp:spPr>
        <a:xfrm>
          <a:off x="386738" y="2004953"/>
          <a:ext cx="2752130" cy="205287"/>
        </a:xfrm>
        <a:custGeom>
          <a:avLst/>
          <a:gdLst/>
          <a:ahLst/>
          <a:cxnLst/>
          <a:rect l="0" t="0" r="0" b="0"/>
          <a:pathLst>
            <a:path>
              <a:moveTo>
                <a:pt x="2752130" y="0"/>
              </a:moveTo>
              <a:lnTo>
                <a:pt x="2752130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8DA29-3B3A-4D47-9EC8-892A7ED0BDCD}">
      <dsp:nvSpPr>
        <dsp:cNvPr id="0" name=""/>
        <dsp:cNvSpPr/>
      </dsp:nvSpPr>
      <dsp:spPr>
        <a:xfrm>
          <a:off x="1824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Segmentation</a:t>
          </a:r>
          <a:endParaRPr lang="zh-TW" sz="900" kern="1200" dirty="0"/>
        </a:p>
      </dsp:txBody>
      <dsp:txXfrm>
        <a:off x="16856" y="2225273"/>
        <a:ext cx="739762" cy="483153"/>
      </dsp:txXfrm>
    </dsp:sp>
    <dsp:sp modelId="{E636DB5E-2B79-4162-B286-5B58B443B349}">
      <dsp:nvSpPr>
        <dsp:cNvPr id="0" name=""/>
        <dsp:cNvSpPr/>
      </dsp:nvSpPr>
      <dsp:spPr>
        <a:xfrm>
          <a:off x="34101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7412A-BDE7-4709-8C2B-E4F39547840B}">
      <dsp:nvSpPr>
        <dsp:cNvPr id="0" name=""/>
        <dsp:cNvSpPr/>
      </dsp:nvSpPr>
      <dsp:spPr>
        <a:xfrm>
          <a:off x="182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b="0" kern="1200" dirty="0" err="1"/>
            <a:t>Superpixel</a:t>
          </a:r>
          <a:endParaRPr lang="zh-TW" sz="900" kern="1200" dirty="0"/>
        </a:p>
      </dsp:txBody>
      <dsp:txXfrm>
        <a:off x="16856" y="2943778"/>
        <a:ext cx="739762" cy="483153"/>
      </dsp:txXfrm>
    </dsp:sp>
    <dsp:sp modelId="{7A627794-31C1-4B07-8C83-9F4ECFA7EF87}">
      <dsp:nvSpPr>
        <dsp:cNvPr id="0" name=""/>
        <dsp:cNvSpPr/>
      </dsp:nvSpPr>
      <dsp:spPr>
        <a:xfrm>
          <a:off x="1387512" y="2004953"/>
          <a:ext cx="1751355" cy="205287"/>
        </a:xfrm>
        <a:custGeom>
          <a:avLst/>
          <a:gdLst/>
          <a:ahLst/>
          <a:cxnLst/>
          <a:rect l="0" t="0" r="0" b="0"/>
          <a:pathLst>
            <a:path>
              <a:moveTo>
                <a:pt x="1751355" y="0"/>
              </a:moveTo>
              <a:lnTo>
                <a:pt x="1751355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799B0-A228-4996-B4EF-94031FC8E8E9}">
      <dsp:nvSpPr>
        <dsp:cNvPr id="0" name=""/>
        <dsp:cNvSpPr/>
      </dsp:nvSpPr>
      <dsp:spPr>
        <a:xfrm>
          <a:off x="1002599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 feature extraction</a:t>
          </a:r>
          <a:endParaRPr lang="zh-TW" sz="900" kern="1200" dirty="0"/>
        </a:p>
      </dsp:txBody>
      <dsp:txXfrm>
        <a:off x="1017631" y="2225273"/>
        <a:ext cx="739762" cy="483153"/>
      </dsp:txXfrm>
    </dsp:sp>
    <dsp:sp modelId="{861D381E-1F95-415F-A5A3-E9882C805F1D}">
      <dsp:nvSpPr>
        <dsp:cNvPr id="0" name=""/>
        <dsp:cNvSpPr/>
      </dsp:nvSpPr>
      <dsp:spPr>
        <a:xfrm>
          <a:off x="1341792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3C132-125A-4E97-B478-0E72CAF14E8C}">
      <dsp:nvSpPr>
        <dsp:cNvPr id="0" name=""/>
        <dsp:cNvSpPr/>
      </dsp:nvSpPr>
      <dsp:spPr>
        <a:xfrm>
          <a:off x="1002599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形狀、外觀</a:t>
          </a:r>
          <a:endParaRPr lang="zh-TW" sz="900" kern="1200" dirty="0"/>
        </a:p>
      </dsp:txBody>
      <dsp:txXfrm>
        <a:off x="1017631" y="2943778"/>
        <a:ext cx="739762" cy="483153"/>
      </dsp:txXfrm>
    </dsp:sp>
    <dsp:sp modelId="{F3515DC6-D19A-43A7-9B2D-8C1875D1547E}">
      <dsp:nvSpPr>
        <dsp:cNvPr id="0" name=""/>
        <dsp:cNvSpPr/>
      </dsp:nvSpPr>
      <dsp:spPr>
        <a:xfrm>
          <a:off x="1341792" y="3441963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40BF3-F309-471E-854D-830137EA6FA0}">
      <dsp:nvSpPr>
        <dsp:cNvPr id="0" name=""/>
        <dsp:cNvSpPr/>
      </dsp:nvSpPr>
      <dsp:spPr>
        <a:xfrm>
          <a:off x="1002599" y="3647250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HoG</a:t>
          </a:r>
          <a:endParaRPr lang="zh-TW" sz="900" kern="1200" dirty="0"/>
        </a:p>
      </dsp:txBody>
      <dsp:txXfrm>
        <a:off x="1017631" y="3662282"/>
        <a:ext cx="739762" cy="483153"/>
      </dsp:txXfrm>
    </dsp:sp>
    <dsp:sp modelId="{3D67BD21-A232-4AA7-8EF2-A8A85460E2D2}">
      <dsp:nvSpPr>
        <dsp:cNvPr id="0" name=""/>
        <dsp:cNvSpPr/>
      </dsp:nvSpPr>
      <dsp:spPr>
        <a:xfrm>
          <a:off x="2888674" y="2004953"/>
          <a:ext cx="250193" cy="205287"/>
        </a:xfrm>
        <a:custGeom>
          <a:avLst/>
          <a:gdLst/>
          <a:ahLst/>
          <a:cxnLst/>
          <a:rect l="0" t="0" r="0" b="0"/>
          <a:pathLst>
            <a:path>
              <a:moveTo>
                <a:pt x="250193" y="0"/>
              </a:moveTo>
              <a:lnTo>
                <a:pt x="250193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74F32-FC16-416C-B8F1-582EB138E3D6}">
      <dsp:nvSpPr>
        <dsp:cNvPr id="0" name=""/>
        <dsp:cNvSpPr/>
      </dsp:nvSpPr>
      <dsp:spPr>
        <a:xfrm>
          <a:off x="2503761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Annotation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b="0" kern="1200" dirty="0"/>
            <a:t>(</a:t>
          </a:r>
          <a:r>
            <a:rPr lang="zh-TW" sz="900" b="0" kern="1200" dirty="0"/>
            <a:t>標註</a:t>
          </a:r>
          <a:r>
            <a:rPr lang="en-US" altLang="zh-TW" sz="900" b="0" kern="1200" dirty="0"/>
            <a:t>)</a:t>
          </a:r>
          <a:endParaRPr lang="zh-TW" sz="900" kern="1200" dirty="0"/>
        </a:p>
      </dsp:txBody>
      <dsp:txXfrm>
        <a:off x="2518793" y="2225273"/>
        <a:ext cx="739762" cy="483153"/>
      </dsp:txXfrm>
    </dsp:sp>
    <dsp:sp modelId="{2541D668-6583-4EE2-8E1D-8FACF2BBC88C}">
      <dsp:nvSpPr>
        <dsp:cNvPr id="0" name=""/>
        <dsp:cNvSpPr/>
      </dsp:nvSpPr>
      <dsp:spPr>
        <a:xfrm>
          <a:off x="2388287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4312F-CEC9-45C0-A25F-3B82CDF036A4}">
      <dsp:nvSpPr>
        <dsp:cNvPr id="0" name=""/>
        <dsp:cNvSpPr/>
      </dsp:nvSpPr>
      <dsp:spPr>
        <a:xfrm>
          <a:off x="200337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class</a:t>
          </a:r>
          <a:endParaRPr lang="zh-TW" sz="900" kern="1200" dirty="0"/>
        </a:p>
      </dsp:txBody>
      <dsp:txXfrm>
        <a:off x="2018406" y="2943778"/>
        <a:ext cx="739762" cy="483153"/>
      </dsp:txXfrm>
    </dsp:sp>
    <dsp:sp modelId="{653AB5BD-4615-420C-B9AB-505101D5833C}">
      <dsp:nvSpPr>
        <dsp:cNvPr id="0" name=""/>
        <dsp:cNvSpPr/>
      </dsp:nvSpPr>
      <dsp:spPr>
        <a:xfrm>
          <a:off x="2888674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500387" y="102643"/>
              </a:lnTo>
              <a:lnTo>
                <a:pt x="500387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3DB2E-C7A8-431B-9B38-FA91A9ACF599}">
      <dsp:nvSpPr>
        <dsp:cNvPr id="0" name=""/>
        <dsp:cNvSpPr/>
      </dsp:nvSpPr>
      <dsp:spPr>
        <a:xfrm>
          <a:off x="3004148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x, </a:t>
          </a:r>
          <a:r>
            <a:rPr lang="zh-TW" altLang="en-US" sz="900" kern="1200" dirty="0"/>
            <a:t> </a:t>
          </a:r>
          <a:r>
            <a:rPr lang="en-US" altLang="zh-TW" sz="900" kern="1200" dirty="0"/>
            <a:t>y,</a:t>
          </a:r>
          <a:r>
            <a:rPr lang="zh-TW" altLang="en-US" sz="900" kern="1200" dirty="0"/>
            <a:t> </a:t>
          </a:r>
          <a:r>
            <a:rPr lang="el-GR" altLang="zh-TW" sz="900" kern="1200" dirty="0"/>
            <a:t>Δ</a:t>
          </a:r>
          <a:r>
            <a:rPr lang="en-US" altLang="zh-TW" sz="900" kern="1200" dirty="0"/>
            <a:t>x,</a:t>
          </a:r>
          <a:r>
            <a:rPr lang="zh-TW" altLang="en-US" sz="900" kern="1200" dirty="0"/>
            <a:t> </a:t>
          </a:r>
          <a:r>
            <a:rPr lang="el-GR" altLang="zh-TW" sz="900" kern="1200" dirty="0"/>
            <a:t>Δ</a:t>
          </a:r>
          <a:r>
            <a:rPr lang="en-US" altLang="zh-TW" sz="900" kern="1200" dirty="0"/>
            <a:t>y </a:t>
          </a:r>
          <a:endParaRPr lang="zh-TW" sz="900" kern="1200" dirty="0"/>
        </a:p>
      </dsp:txBody>
      <dsp:txXfrm>
        <a:off x="3019180" y="2943778"/>
        <a:ext cx="739762" cy="483153"/>
      </dsp:txXfrm>
    </dsp:sp>
    <dsp:sp modelId="{3C3F360B-0AE0-4DF0-9BC4-0E1DACF9D977}">
      <dsp:nvSpPr>
        <dsp:cNvPr id="0" name=""/>
        <dsp:cNvSpPr/>
      </dsp:nvSpPr>
      <dsp:spPr>
        <a:xfrm>
          <a:off x="3138868" y="2004953"/>
          <a:ext cx="1751355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751355" y="102643"/>
              </a:lnTo>
              <a:lnTo>
                <a:pt x="1751355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2C404-EE29-4CA0-8568-6115E9FA3C7A}">
      <dsp:nvSpPr>
        <dsp:cNvPr id="0" name=""/>
        <dsp:cNvSpPr/>
      </dsp:nvSpPr>
      <dsp:spPr>
        <a:xfrm>
          <a:off x="4505311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/>
            <a:t>Image</a:t>
          </a:r>
          <a:r>
            <a:rPr lang="zh-TW" sz="900" b="0" kern="1200" dirty="0"/>
            <a:t> </a:t>
          </a:r>
          <a:r>
            <a:rPr lang="en-US" sz="900" b="0" kern="1200" dirty="0"/>
            <a:t>pre-processing</a:t>
          </a:r>
          <a:endParaRPr lang="zh-TW" sz="900" kern="1200" dirty="0"/>
        </a:p>
      </dsp:txBody>
      <dsp:txXfrm>
        <a:off x="4520343" y="2225273"/>
        <a:ext cx="739762" cy="483153"/>
      </dsp:txXfrm>
    </dsp:sp>
    <dsp:sp modelId="{7BFB9096-AD14-4FD0-9E52-FE5890DBE8B9}">
      <dsp:nvSpPr>
        <dsp:cNvPr id="0" name=""/>
        <dsp:cNvSpPr/>
      </dsp:nvSpPr>
      <dsp:spPr>
        <a:xfrm>
          <a:off x="4389837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89C12-6984-47C7-BCC2-DE41500ECEAA}">
      <dsp:nvSpPr>
        <dsp:cNvPr id="0" name=""/>
        <dsp:cNvSpPr/>
      </dsp:nvSpPr>
      <dsp:spPr>
        <a:xfrm>
          <a:off x="4004923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b="0" kern="1200" dirty="0"/>
            <a:t>白平衡</a:t>
          </a:r>
          <a:endParaRPr lang="zh-TW" sz="900" kern="1200" dirty="0"/>
        </a:p>
      </dsp:txBody>
      <dsp:txXfrm>
        <a:off x="4019955" y="2943778"/>
        <a:ext cx="739762" cy="483153"/>
      </dsp:txXfrm>
    </dsp:sp>
    <dsp:sp modelId="{46D32209-E966-4968-804D-B82E8414D73A}">
      <dsp:nvSpPr>
        <dsp:cNvPr id="0" name=""/>
        <dsp:cNvSpPr/>
      </dsp:nvSpPr>
      <dsp:spPr>
        <a:xfrm>
          <a:off x="4890224" y="2723458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500387" y="102643"/>
              </a:lnTo>
              <a:lnTo>
                <a:pt x="500387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5E601-3B4E-4881-BF96-85ECCEB9C012}">
      <dsp:nvSpPr>
        <dsp:cNvPr id="0" name=""/>
        <dsp:cNvSpPr/>
      </dsp:nvSpPr>
      <dsp:spPr>
        <a:xfrm>
          <a:off x="5005698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銳利化</a:t>
          </a:r>
          <a:endParaRPr lang="zh-TW" sz="900" kern="1200" dirty="0"/>
        </a:p>
      </dsp:txBody>
      <dsp:txXfrm>
        <a:off x="5020730" y="2943778"/>
        <a:ext cx="739762" cy="483153"/>
      </dsp:txXfrm>
    </dsp:sp>
    <dsp:sp modelId="{4AB59669-AD6E-49B2-9DA6-91CFC7B1BAA4}">
      <dsp:nvSpPr>
        <dsp:cNvPr id="0" name=""/>
        <dsp:cNvSpPr/>
      </dsp:nvSpPr>
      <dsp:spPr>
        <a:xfrm>
          <a:off x="3138868" y="2004953"/>
          <a:ext cx="2752130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2752130" y="102643"/>
              </a:lnTo>
              <a:lnTo>
                <a:pt x="275213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46849-6801-455E-B4DF-3F7166309EB1}">
      <dsp:nvSpPr>
        <dsp:cNvPr id="0" name=""/>
        <dsp:cNvSpPr/>
      </dsp:nvSpPr>
      <dsp:spPr>
        <a:xfrm>
          <a:off x="5506085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SVM</a:t>
          </a:r>
          <a:r>
            <a:rPr lang="zh-TW" altLang="en-US" sz="900" kern="1200" dirty="0"/>
            <a:t>、</a:t>
          </a:r>
          <a:r>
            <a:rPr lang="en-US" altLang="zh-TW" sz="900" kern="1200" dirty="0"/>
            <a:t>MLP training</a:t>
          </a:r>
          <a:endParaRPr lang="zh-TW" sz="900" kern="1200" dirty="0"/>
        </a:p>
      </dsp:txBody>
      <dsp:txXfrm>
        <a:off x="5521117" y="2225273"/>
        <a:ext cx="739762" cy="483153"/>
      </dsp:txXfrm>
    </dsp:sp>
    <dsp:sp modelId="{A1BD6871-85BF-4C93-A498-1B6FAC72C74E}">
      <dsp:nvSpPr>
        <dsp:cNvPr id="0" name=""/>
        <dsp:cNvSpPr/>
      </dsp:nvSpPr>
      <dsp:spPr>
        <a:xfrm>
          <a:off x="5765902" y="1286449"/>
          <a:ext cx="2627033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2627033" y="102643"/>
              </a:lnTo>
              <a:lnTo>
                <a:pt x="2627033" y="205287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26CF0-4369-4D07-A4E5-8CFB863BF958}">
      <dsp:nvSpPr>
        <dsp:cNvPr id="0" name=""/>
        <dsp:cNvSpPr/>
      </dsp:nvSpPr>
      <dsp:spPr>
        <a:xfrm>
          <a:off x="8008022" y="149173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辨識</a:t>
          </a:r>
          <a:endParaRPr lang="zh-TW" sz="900" kern="1200" dirty="0"/>
        </a:p>
      </dsp:txBody>
      <dsp:txXfrm>
        <a:off x="8023054" y="1506768"/>
        <a:ext cx="739762" cy="483153"/>
      </dsp:txXfrm>
    </dsp:sp>
    <dsp:sp modelId="{3DC1F0D9-81D9-45F8-94F2-636E41D031B9}">
      <dsp:nvSpPr>
        <dsp:cNvPr id="0" name=""/>
        <dsp:cNvSpPr/>
      </dsp:nvSpPr>
      <dsp:spPr>
        <a:xfrm>
          <a:off x="6891773" y="2004953"/>
          <a:ext cx="1501162" cy="205287"/>
        </a:xfrm>
        <a:custGeom>
          <a:avLst/>
          <a:gdLst/>
          <a:ahLst/>
          <a:cxnLst/>
          <a:rect l="0" t="0" r="0" b="0"/>
          <a:pathLst>
            <a:path>
              <a:moveTo>
                <a:pt x="1501162" y="0"/>
              </a:moveTo>
              <a:lnTo>
                <a:pt x="1501162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8436F-E901-4069-B001-8E0EB4E5DFAE}">
      <dsp:nvSpPr>
        <dsp:cNvPr id="0" name=""/>
        <dsp:cNvSpPr/>
      </dsp:nvSpPr>
      <dsp:spPr>
        <a:xfrm>
          <a:off x="6506860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Segmentation</a:t>
          </a:r>
          <a:endParaRPr lang="zh-TW" sz="900" kern="1200" dirty="0"/>
        </a:p>
      </dsp:txBody>
      <dsp:txXfrm>
        <a:off x="6521892" y="2225273"/>
        <a:ext cx="739762" cy="483153"/>
      </dsp:txXfrm>
    </dsp:sp>
    <dsp:sp modelId="{709B4420-22D1-41B2-8DD2-AAC26AFF5988}">
      <dsp:nvSpPr>
        <dsp:cNvPr id="0" name=""/>
        <dsp:cNvSpPr/>
      </dsp:nvSpPr>
      <dsp:spPr>
        <a:xfrm>
          <a:off x="6846053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A34F9-44DB-400F-BF1D-8318AB8D3508}">
      <dsp:nvSpPr>
        <dsp:cNvPr id="0" name=""/>
        <dsp:cNvSpPr/>
      </dsp:nvSpPr>
      <dsp:spPr>
        <a:xfrm>
          <a:off x="6506860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b="0" kern="1200"/>
            <a:t>Superpixel</a:t>
          </a:r>
          <a:endParaRPr lang="zh-TW" sz="900" kern="1200" dirty="0"/>
        </a:p>
      </dsp:txBody>
      <dsp:txXfrm>
        <a:off x="6521892" y="2943778"/>
        <a:ext cx="739762" cy="483153"/>
      </dsp:txXfrm>
    </dsp:sp>
    <dsp:sp modelId="{5324B758-9B89-4E19-9FB2-2DE853E7B9F1}">
      <dsp:nvSpPr>
        <dsp:cNvPr id="0" name=""/>
        <dsp:cNvSpPr/>
      </dsp:nvSpPr>
      <dsp:spPr>
        <a:xfrm>
          <a:off x="7892548" y="2004953"/>
          <a:ext cx="500387" cy="205287"/>
        </a:xfrm>
        <a:custGeom>
          <a:avLst/>
          <a:gdLst/>
          <a:ahLst/>
          <a:cxnLst/>
          <a:rect l="0" t="0" r="0" b="0"/>
          <a:pathLst>
            <a:path>
              <a:moveTo>
                <a:pt x="500387" y="0"/>
              </a:moveTo>
              <a:lnTo>
                <a:pt x="500387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04287-6198-4899-9343-ED8247E524C8}">
      <dsp:nvSpPr>
        <dsp:cNvPr id="0" name=""/>
        <dsp:cNvSpPr/>
      </dsp:nvSpPr>
      <dsp:spPr>
        <a:xfrm>
          <a:off x="7507635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Segment feature extraction</a:t>
          </a:r>
          <a:endParaRPr lang="zh-TW" sz="900" kern="1200" dirty="0"/>
        </a:p>
      </dsp:txBody>
      <dsp:txXfrm>
        <a:off x="7522667" y="2225273"/>
        <a:ext cx="739762" cy="483153"/>
      </dsp:txXfrm>
    </dsp:sp>
    <dsp:sp modelId="{71122727-A3A9-4CA9-A302-463238571CF3}">
      <dsp:nvSpPr>
        <dsp:cNvPr id="0" name=""/>
        <dsp:cNvSpPr/>
      </dsp:nvSpPr>
      <dsp:spPr>
        <a:xfrm>
          <a:off x="784682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5072A-E321-4B43-BA71-2702AB466C77}">
      <dsp:nvSpPr>
        <dsp:cNvPr id="0" name=""/>
        <dsp:cNvSpPr/>
      </dsp:nvSpPr>
      <dsp:spPr>
        <a:xfrm>
          <a:off x="7507635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dirty="0"/>
            <a:t>形狀、外觀</a:t>
          </a:r>
          <a:endParaRPr lang="zh-TW" sz="900" kern="1200" dirty="0"/>
        </a:p>
      </dsp:txBody>
      <dsp:txXfrm>
        <a:off x="7522667" y="2943778"/>
        <a:ext cx="739762" cy="483153"/>
      </dsp:txXfrm>
    </dsp:sp>
    <dsp:sp modelId="{AB4515E4-ACF7-42AA-BAB9-21E4FEBE2CCC}">
      <dsp:nvSpPr>
        <dsp:cNvPr id="0" name=""/>
        <dsp:cNvSpPr/>
      </dsp:nvSpPr>
      <dsp:spPr>
        <a:xfrm>
          <a:off x="7846828" y="3441963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F8891-4210-4BB4-9E9F-786FFEFE02B7}">
      <dsp:nvSpPr>
        <dsp:cNvPr id="0" name=""/>
        <dsp:cNvSpPr/>
      </dsp:nvSpPr>
      <dsp:spPr>
        <a:xfrm>
          <a:off x="7507635" y="3647250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HoG</a:t>
          </a:r>
          <a:endParaRPr lang="zh-TW" sz="900" kern="1200" dirty="0"/>
        </a:p>
      </dsp:txBody>
      <dsp:txXfrm>
        <a:off x="7522667" y="3662282"/>
        <a:ext cx="739762" cy="483153"/>
      </dsp:txXfrm>
    </dsp:sp>
    <dsp:sp modelId="{410EEF7A-90FC-453C-88E9-A2A01517F7F6}">
      <dsp:nvSpPr>
        <dsp:cNvPr id="0" name=""/>
        <dsp:cNvSpPr/>
      </dsp:nvSpPr>
      <dsp:spPr>
        <a:xfrm>
          <a:off x="8392936" y="2004953"/>
          <a:ext cx="1501162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501162" y="102643"/>
              </a:lnTo>
              <a:lnTo>
                <a:pt x="1501162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63F3F-A2B2-41A8-8A71-64785FF3A404}">
      <dsp:nvSpPr>
        <dsp:cNvPr id="0" name=""/>
        <dsp:cNvSpPr/>
      </dsp:nvSpPr>
      <dsp:spPr>
        <a:xfrm>
          <a:off x="9509184" y="2210241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SVM</a:t>
          </a:r>
          <a:r>
            <a:rPr lang="zh-TW" altLang="en-US" sz="900" kern="1200" dirty="0"/>
            <a:t>、</a:t>
          </a:r>
          <a:r>
            <a:rPr lang="en-US" altLang="zh-TW" sz="900" kern="1200" dirty="0"/>
            <a:t>MLP prediction</a:t>
          </a:r>
          <a:endParaRPr lang="zh-TW" sz="900" kern="1200" dirty="0"/>
        </a:p>
      </dsp:txBody>
      <dsp:txXfrm>
        <a:off x="9524216" y="2225273"/>
        <a:ext cx="739762" cy="483153"/>
      </dsp:txXfrm>
    </dsp:sp>
    <dsp:sp modelId="{87078FB5-C294-4F76-B7A1-21F61C1DCD8A}">
      <dsp:nvSpPr>
        <dsp:cNvPr id="0" name=""/>
        <dsp:cNvSpPr/>
      </dsp:nvSpPr>
      <dsp:spPr>
        <a:xfrm>
          <a:off x="8893323" y="2723458"/>
          <a:ext cx="1000774" cy="205287"/>
        </a:xfrm>
        <a:custGeom>
          <a:avLst/>
          <a:gdLst/>
          <a:ahLst/>
          <a:cxnLst/>
          <a:rect l="0" t="0" r="0" b="0"/>
          <a:pathLst>
            <a:path>
              <a:moveTo>
                <a:pt x="1000774" y="0"/>
              </a:moveTo>
              <a:lnTo>
                <a:pt x="1000774" y="102643"/>
              </a:lnTo>
              <a:lnTo>
                <a:pt x="0" y="102643"/>
              </a:lnTo>
              <a:lnTo>
                <a:pt x="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61F2A-EA46-4316-8527-A43AF2A48B71}">
      <dsp:nvSpPr>
        <dsp:cNvPr id="0" name=""/>
        <dsp:cNvSpPr/>
      </dsp:nvSpPr>
      <dsp:spPr>
        <a:xfrm>
          <a:off x="8508410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Class </a:t>
          </a:r>
          <a:endParaRPr lang="zh-TW" sz="900" kern="1200" dirty="0"/>
        </a:p>
      </dsp:txBody>
      <dsp:txXfrm>
        <a:off x="8523442" y="2943778"/>
        <a:ext cx="739762" cy="483153"/>
      </dsp:txXfrm>
    </dsp:sp>
    <dsp:sp modelId="{667E946A-B59B-4D55-9F3E-6C950331C0C2}">
      <dsp:nvSpPr>
        <dsp:cNvPr id="0" name=""/>
        <dsp:cNvSpPr/>
      </dsp:nvSpPr>
      <dsp:spPr>
        <a:xfrm>
          <a:off x="9848378" y="2723458"/>
          <a:ext cx="91440" cy="205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4CD14-D253-4A0E-82EE-E52DA2CC6298}">
      <dsp:nvSpPr>
        <dsp:cNvPr id="0" name=""/>
        <dsp:cNvSpPr/>
      </dsp:nvSpPr>
      <dsp:spPr>
        <a:xfrm>
          <a:off x="9509184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Part</a:t>
          </a:r>
          <a:endParaRPr lang="zh-TW" sz="900" kern="1200" dirty="0"/>
        </a:p>
      </dsp:txBody>
      <dsp:txXfrm>
        <a:off x="9524216" y="2943778"/>
        <a:ext cx="739762" cy="483153"/>
      </dsp:txXfrm>
    </dsp:sp>
    <dsp:sp modelId="{6040EDFF-048E-423A-B4DB-BF5C0BECB701}">
      <dsp:nvSpPr>
        <dsp:cNvPr id="0" name=""/>
        <dsp:cNvSpPr/>
      </dsp:nvSpPr>
      <dsp:spPr>
        <a:xfrm>
          <a:off x="9894098" y="2723458"/>
          <a:ext cx="1000774" cy="205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43"/>
              </a:lnTo>
              <a:lnTo>
                <a:pt x="1000774" y="102643"/>
              </a:lnTo>
              <a:lnTo>
                <a:pt x="1000774" y="205287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F50C2-2FD1-4416-B23A-0084C1906E9B}">
      <dsp:nvSpPr>
        <dsp:cNvPr id="0" name=""/>
        <dsp:cNvSpPr/>
      </dsp:nvSpPr>
      <dsp:spPr>
        <a:xfrm>
          <a:off x="10509959" y="2928746"/>
          <a:ext cx="769826" cy="5132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Bounding Box</a:t>
          </a:r>
          <a:endParaRPr lang="zh-TW" sz="900" kern="1200" dirty="0"/>
        </a:p>
      </dsp:txBody>
      <dsp:txXfrm>
        <a:off x="10524991" y="2943778"/>
        <a:ext cx="739762" cy="483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021B-0CA8-4E20-ACBA-0E2BD745AE08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2164-0C3F-4D0E-8C47-CDB596952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0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679F-4075-4417-994B-F1890DEB21F0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7F10-602D-45D8-9CB7-175D6C7EF7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D0F7-B321-48FD-93F1-B64E1665014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0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77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9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5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72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9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4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7F10-602D-45D8-9CB7-175D6C7EF75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9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4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6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7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1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0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7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2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A12BC2-FA8F-43F4-BB8C-0D5BFC2D8969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A4D869-FEB4-4E38-8B0F-09917EF532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457616"/>
            <a:ext cx="10058400" cy="2971384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Comic Sans MS" panose="030F0702030302020204" pitchFamily="66" charset="0"/>
              </a:rPr>
              <a:t>The Final Report of </a:t>
            </a:r>
            <a:br>
              <a:rPr lang="en-US" altLang="zh-TW" sz="6000" dirty="0">
                <a:latin typeface="Comic Sans MS" panose="030F0702030302020204" pitchFamily="66" charset="0"/>
              </a:rPr>
            </a:br>
            <a:r>
              <a:rPr lang="en-US" altLang="zh-TW" sz="6000" dirty="0">
                <a:solidFill>
                  <a:srgbClr val="0070C0"/>
                </a:solidFill>
                <a:latin typeface="Comic Sans MS" panose="030F0702030302020204" pitchFamily="66" charset="0"/>
              </a:rPr>
              <a:t>Machine Learning &amp; Practice</a:t>
            </a:r>
            <a:endParaRPr lang="zh-TW" altLang="en-US" sz="6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95798"/>
          </a:xfrm>
        </p:spPr>
        <p:txBody>
          <a:bodyPr>
            <a:noAutofit/>
          </a:bodyPr>
          <a:lstStyle/>
          <a:p>
            <a:r>
              <a:rPr lang="en-US" altLang="zh-TW" sz="1800" dirty="0">
                <a:latin typeface="Comic Sans MS" panose="030F0702030302020204" pitchFamily="66" charset="0"/>
              </a:rPr>
              <a:t>presenter: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U0552020  </a:t>
            </a:r>
            <a:r>
              <a:rPr lang="zh-TW" altLang="en-US" sz="1800" dirty="0">
                <a:latin typeface="Comic Sans MS" panose="030F0702030302020204" pitchFamily="66" charset="0"/>
              </a:rPr>
              <a:t>  何文傑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F107112107</a:t>
            </a:r>
            <a:r>
              <a:rPr lang="zh-TW" altLang="en-US" sz="1800" dirty="0">
                <a:latin typeface="Comic Sans MS" panose="030F0702030302020204" pitchFamily="66" charset="0"/>
              </a:rPr>
              <a:t>  黃柏儒</a:t>
            </a:r>
            <a:endParaRPr lang="en-US" altLang="zh-TW" sz="1800" dirty="0">
              <a:latin typeface="Comic Sans MS" panose="030F0702030302020204" pitchFamily="66" charset="0"/>
            </a:endParaRPr>
          </a:p>
          <a:p>
            <a:r>
              <a:rPr lang="en-US" altLang="zh-TW" sz="1800" dirty="0">
                <a:latin typeface="Comic Sans MS" panose="030F0702030302020204" pitchFamily="66" charset="0"/>
              </a:rPr>
              <a:t>Date:</a:t>
            </a:r>
          </a:p>
          <a:p>
            <a:r>
              <a:rPr lang="en-US" altLang="zh-TW" sz="1800" dirty="0">
                <a:latin typeface="Comic Sans MS" panose="030F0702030302020204" pitchFamily="66" charset="0"/>
              </a:rPr>
              <a:t>12.2018</a:t>
            </a:r>
            <a:endParaRPr lang="zh-TW" altLang="en-US" sz="1800" dirty="0">
              <a:latin typeface="Comic Sans MS" panose="030F0702030302020204" pitchFamily="66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44E95F-1632-47B4-AFB9-29835E7C8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9" t="12686" r="43699" b="48593"/>
          <a:stretch/>
        </p:blipFill>
        <p:spPr>
          <a:xfrm>
            <a:off x="9244445" y="4082348"/>
            <a:ext cx="2947555" cy="2242356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037E26B-6112-44D5-B7D6-C1A365114154}"/>
              </a:ext>
            </a:extLst>
          </p:cNvPr>
          <p:cNvCxnSpPr>
            <a:cxnSpLocks/>
          </p:cNvCxnSpPr>
          <p:nvPr/>
        </p:nvCxnSpPr>
        <p:spPr>
          <a:xfrm>
            <a:off x="1204308" y="4345479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19844"/>
            <a:ext cx="10058400" cy="1405267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Analysis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D21ABD6-C2FC-474B-8C4D-73EE99BEB1D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74D73A-C56D-4585-B5F7-E55EF8EDDDA8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949232-9AA8-46AC-AD35-CA695C00252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DB9-C728-4B68-AB68-0051F9143A6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96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主系統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95945"/>
              </p:ext>
            </p:extLst>
          </p:nvPr>
        </p:nvGraphicFramePr>
        <p:xfrm>
          <a:off x="605587" y="1395663"/>
          <a:ext cx="11281611" cy="4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EDA2CFCE-21DC-4B1B-9641-675A3082C36E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8628D8-671D-4D54-AA5C-70090A9C7F9E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AA514C-B608-44D2-A515-0B85B46C495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06CDEC-BEA6-4E53-A890-47DD309BFACA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18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F0"/>
                </a:solidFill>
                <a:latin typeface="Comic Sans MS" panose="030F0702030302020204" pitchFamily="66" charset="0"/>
              </a:rPr>
              <a:t>training</a:t>
            </a:r>
            <a:endParaRPr lang="zh-TW" altLang="en-US" sz="4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18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>
                <a:latin typeface="Comic Sans MS" panose="030F0702030302020204" pitchFamily="66" charset="0"/>
              </a:rPr>
            </a:br>
            <a:r>
              <a:rPr lang="en-US" altLang="zh-TW" dirty="0">
                <a:latin typeface="Comic Sans MS" panose="030F0702030302020204" pitchFamily="66" charset="0"/>
              </a:rPr>
              <a:t>Annotation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378421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grid_step</a:t>
            </a:r>
            <a:r>
              <a:rPr lang="en-US" altLang="zh-TW" sz="2400" dirty="0">
                <a:latin typeface="Comic Sans MS" panose="030F0702030302020204" pitchFamily="66" charset="0"/>
              </a:rPr>
              <a:t> = 1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 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grid size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D5B2987-D17F-4D8D-BD50-CE45EBC221F2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D34FB98-06B8-409E-83DA-AF0BEB37059A}"/>
              </a:ext>
            </a:extLst>
          </p:cNvPr>
          <p:cNvCxnSpPr>
            <a:cxnSpLocks/>
          </p:cNvCxnSpPr>
          <p:nvPr/>
        </p:nvCxnSpPr>
        <p:spPr>
          <a:xfrm>
            <a:off x="1743940" y="3346493"/>
            <a:ext cx="89479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1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Image Pre-processing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Sample_Image_h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White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Deblur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Sharp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3B8D5D5-74B2-4E29-8890-C9719E82B277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0A05C72-5A2F-43BA-BEC4-0D49AE65DB49}"/>
              </a:ext>
            </a:extLst>
          </p:cNvPr>
          <p:cNvCxnSpPr>
            <a:cxnSpLocks/>
          </p:cNvCxnSpPr>
          <p:nvPr/>
        </p:nvCxnSpPr>
        <p:spPr>
          <a:xfrm>
            <a:off x="1765068" y="3045156"/>
            <a:ext cx="4124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48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Sample_Image_h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Sample_feature_data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HoG</a:t>
            </a:r>
            <a:endParaRPr lang="zh-TW" altLang="zh-TW" sz="24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8025A8-7D1B-403C-9B36-BDE355DECD15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65F5B59-F673-4289-B5A6-0CCA260F62E2}"/>
              </a:ext>
            </a:extLst>
          </p:cNvPr>
          <p:cNvCxnSpPr>
            <a:cxnSpLocks/>
          </p:cNvCxnSpPr>
          <p:nvPr/>
        </p:nvCxnSpPr>
        <p:spPr>
          <a:xfrm>
            <a:off x="1765068" y="3045156"/>
            <a:ext cx="41244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65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Training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effectLst/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Sample_feature_data</a:t>
            </a:r>
            <a:r>
              <a:rPr lang="en-US" altLang="zh-TW" sz="2400" dirty="0">
                <a:latin typeface="Comic Sans MS" panose="030F0702030302020204" pitchFamily="66" charset="0"/>
              </a:rPr>
              <a:t> </a:t>
            </a: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SVM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MLP</a:t>
            </a:r>
          </a:p>
          <a:p>
            <a:pPr marL="201168" lvl="1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SVM : Support vector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MLP : hidden node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endParaRPr lang="zh-TW" altLang="en-US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8DD4129-C0B0-4F21-99D5-AFE149A0671C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A5618B9-7895-4646-98BD-4B6402CB45EA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27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Anchor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9" y="1845734"/>
                <a:ext cx="5469776" cy="402336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Input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Super_Image_h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endParaRPr lang="en-US" altLang="zh-TW" sz="2800" dirty="0">
                  <a:latin typeface="Comic Sans MS" panose="030F0702030302020204" pitchFamily="66" charset="0"/>
                </a:endParaRPr>
              </a:p>
              <a:p>
                <a:pPr marL="201168" lvl="1" indent="0">
                  <a:buNone/>
                </a:pPr>
                <a:endParaRPr lang="en-US" altLang="zh-TW" sz="28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Output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anchor_1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IoU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object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class</m:t>
                        </m:r>
                      </m:e>
                    </m:d>
                  </m:oMath>
                </a14:m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anchor_2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IoU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object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Comic Sans MS" panose="030F0702030302020204" pitchFamily="66" charset="0"/>
                          </a:rPr>
                          <m:t>class</m:t>
                        </m:r>
                      </m:e>
                    </m:d>
                  </m:oMath>
                </a14:m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lvl="1"/>
                <a:endParaRPr lang="en-US" altLang="zh-TW" sz="2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9" y="1845734"/>
                <a:ext cx="5469776" cy="4023360"/>
              </a:xfrm>
              <a:blipFill>
                <a:blip r:embed="rId2"/>
                <a:stretch>
                  <a:fillRect l="-2007" t="-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Use the SLIC to find out the prospect, then enclose the objects which might be the targets with anchor box.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F695068-5FC5-44C6-8BC5-6E353D50A837}"/>
              </a:ext>
            </a:extLst>
          </p:cNvPr>
          <p:cNvCxnSpPr>
            <a:cxnSpLocks/>
          </p:cNvCxnSpPr>
          <p:nvPr/>
        </p:nvCxnSpPr>
        <p:spPr>
          <a:xfrm flipV="1">
            <a:off x="6096000" y="2287460"/>
            <a:ext cx="0" cy="29183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B59FA7E-E6D9-41BD-A9D1-7529235EF974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330932" cy="201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86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971800"/>
            <a:ext cx="3537065" cy="1353312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Design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D736E2-7C3D-4CC6-96CB-31BAB3342D14}"/>
              </a:ext>
            </a:extLst>
          </p:cNvPr>
          <p:cNvSpPr txBox="1"/>
          <p:nvPr/>
        </p:nvSpPr>
        <p:spPr>
          <a:xfrm>
            <a:off x="8655627" y="3730336"/>
            <a:ext cx="287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Comic Sans MS" panose="030F0702030302020204" pitchFamily="66" charset="0"/>
              </a:rPr>
              <a:t>- </a:t>
            </a:r>
            <a:r>
              <a:rPr lang="en-US" altLang="zh-TW" sz="4000" dirty="0">
                <a:solidFill>
                  <a:srgbClr val="00B050"/>
                </a:solidFill>
                <a:latin typeface="Comic Sans MS" panose="030F0702030302020204" pitchFamily="66" charset="0"/>
              </a:rPr>
              <a:t>detector</a:t>
            </a:r>
            <a:endParaRPr lang="zh-TW" altLang="en-US" sz="4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184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Superpixel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 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Image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Super_Image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SLIC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N-segment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Compactness ratio</a:t>
            </a:r>
          </a:p>
          <a:p>
            <a:pPr marL="0" indent="0">
              <a:buNone/>
            </a:pPr>
            <a:endParaRPr lang="en-US" altLang="zh-TW" sz="28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821442-BA04-4424-A6CF-19F9E44790C0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E8EE655-7B60-4AC3-9DF1-6856FCB12865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8740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56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Contents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6666FF"/>
                </a:solidFill>
                <a:latin typeface="Comic Sans MS" panose="030F0702030302020204" pitchFamily="66" charset="0"/>
              </a:rPr>
              <a:t>Requirements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Design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Coding &amp; Refine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66FF"/>
                </a:solidFill>
                <a:latin typeface="Comic Sans MS" panose="030F0702030302020204" pitchFamily="66" charset="0"/>
              </a:rPr>
              <a:t>Verification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800" dirty="0">
                <a:latin typeface="Comic Sans MS" panose="030F0702030302020204" pitchFamily="66" charset="0"/>
              </a:rPr>
              <a:t>Work distribution chart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40694A-3D9D-4C5D-8809-0E4D94F5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36591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Image Pre-processing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Image</a:t>
            </a: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Image_h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White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balance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Deblur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Sharp</a:t>
            </a:r>
            <a:endParaRPr lang="zh-TW" altLang="en-US" sz="2400" dirty="0">
              <a:latin typeface="Comic Sans MS" panose="030F0702030302020204" pitchFamily="66" charset="0"/>
            </a:endParaRPr>
          </a:p>
          <a:p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11A838E-F459-4036-B037-562D840302BD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F184544-6C3B-4FF1-AA39-132BBD1B2A94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124499" cy="201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44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Feature Extraction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Surper_Image_h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pPr lvl="1"/>
            <a:endParaRPr lang="en-US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i="0" kern="12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SurperPixel_feature_data</a:t>
            </a: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HoG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40D13EB-8445-4D60-A839-E91618F603CF}"/>
              </a:ext>
            </a:extLst>
          </p:cNvPr>
          <p:cNvCxnSpPr>
            <a:cxnSpLocks/>
          </p:cNvCxnSpPr>
          <p:nvPr/>
        </p:nvCxnSpPr>
        <p:spPr>
          <a:xfrm flipV="1">
            <a:off x="6035039" y="2267298"/>
            <a:ext cx="0" cy="3021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31C92BC-446C-4A9F-99A0-D30CB89CF219}"/>
              </a:ext>
            </a:extLst>
          </p:cNvPr>
          <p:cNvCxnSpPr>
            <a:cxnSpLocks/>
          </p:cNvCxnSpPr>
          <p:nvPr/>
        </p:nvCxnSpPr>
        <p:spPr>
          <a:xfrm>
            <a:off x="1765068" y="3408838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75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mic Sans MS" panose="030F0702030302020204" pitchFamily="66" charset="0"/>
              </a:rPr>
              <a:t>Predict&amp;bounding</a:t>
            </a:r>
            <a:endParaRPr lang="en-US" altLang="zh-TW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51157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trained_Model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SurperPixel_feature_data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endParaRPr lang="zh-TW" altLang="zh-TW" sz="28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  <a:endParaRPr lang="zh-TW" altLang="zh-TW" sz="28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 err="1">
                <a:latin typeface="Comic Sans MS" panose="030F0702030302020204" pitchFamily="66" charset="0"/>
              </a:rPr>
              <a:t>object_class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</a:p>
          <a:p>
            <a:pPr lvl="1"/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找出較高</a:t>
            </a:r>
            <a:r>
              <a:rPr lang="en-US" altLang="zh-TW" sz="2400" dirty="0" err="1">
                <a:latin typeface="Comic Sans MS" panose="030F0702030302020204" pitchFamily="66" charset="0"/>
              </a:rPr>
              <a:t>IoU</a:t>
            </a:r>
            <a:r>
              <a:rPr lang="zh-TW" altLang="en-US" sz="2400" dirty="0">
                <a:latin typeface="Comic Sans MS" panose="030F0702030302020204" pitchFamily="66" charset="0"/>
              </a:rPr>
              <a:t>的</a:t>
            </a:r>
            <a:r>
              <a:rPr lang="en-US" altLang="zh-TW" sz="2400" dirty="0">
                <a:latin typeface="Comic Sans MS" panose="030F0702030302020204" pitchFamily="66" charset="0"/>
              </a:rPr>
              <a:t>Anchor box</a:t>
            </a:r>
            <a:r>
              <a:rPr lang="zh-TW" altLang="en-US" sz="2400" dirty="0">
                <a:latin typeface="Comic Sans MS" panose="030F0702030302020204" pitchFamily="66" charset="0"/>
              </a:rPr>
              <a:t>內的 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y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x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, </a:t>
            </a:r>
            <a:r>
              <a:rPr lang="el-GR" altLang="zh-TW" sz="2400" dirty="0">
                <a:latin typeface="Comic Sans MS" panose="030F0702030302020204" pitchFamily="66" charset="0"/>
              </a:rPr>
              <a:t>Δ</a:t>
            </a:r>
            <a:r>
              <a:rPr lang="en-US" altLang="zh-TW" sz="2400" dirty="0">
                <a:latin typeface="Comic Sans MS" panose="030F0702030302020204" pitchFamily="66" charset="0"/>
              </a:rPr>
              <a:t>y </a:t>
            </a:r>
            <a:r>
              <a:rPr lang="zh-TW" altLang="en-US" sz="2400" dirty="0">
                <a:latin typeface="Comic Sans MS" panose="030F0702030302020204" pitchFamily="66" charset="0"/>
              </a:rPr>
              <a:t>形成 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B3BDBAD-1030-46FC-969E-70744677E56B}"/>
              </a:ext>
            </a:extLst>
          </p:cNvPr>
          <p:cNvCxnSpPr>
            <a:cxnSpLocks/>
          </p:cNvCxnSpPr>
          <p:nvPr/>
        </p:nvCxnSpPr>
        <p:spPr>
          <a:xfrm flipV="1">
            <a:off x="6076603" y="2319252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AA64042-8E17-412F-993F-B8363911C18C}"/>
              </a:ext>
            </a:extLst>
          </p:cNvPr>
          <p:cNvCxnSpPr>
            <a:cxnSpLocks/>
          </p:cNvCxnSpPr>
          <p:nvPr/>
        </p:nvCxnSpPr>
        <p:spPr>
          <a:xfrm>
            <a:off x="1806632" y="3471184"/>
            <a:ext cx="4269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11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Non-maximum suppression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 smtClean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x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altLang="zh-TW" sz="2400" dirty="0">
                            <a:latin typeface="Comic Sans MS" panose="030F0702030302020204" pitchFamily="66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latin typeface="Comic Sans MS" panose="030F0702030302020204" pitchFamily="66" charset="0"/>
                              </a:rPr>
                              <m:t>y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b="0" i="0" dirty="0" smtClean="0">
                            <a:latin typeface="Comic Sans MS" panose="030F0702030302020204" pitchFamily="66" charset="0"/>
                          </a:rPr>
                          <m:t>IoU</m:t>
                        </m:r>
                      </m:e>
                    </m:d>
                    <m:r>
                      <a:rPr lang="en-US" altLang="zh-TW" sz="2400" b="0" i="1" baseline="-25000" dirty="0" smtClean="0">
                        <a:latin typeface="Cambria Math" panose="02040503050406030204" pitchFamily="18" charset="0"/>
                      </a:rPr>
                      <m:t>𝑙𝑖𝑠𝑡</m:t>
                    </m:r>
                  </m:oMath>
                </a14:m>
                <a:r>
                  <a:rPr lang="en-US" altLang="zh-TW" sz="2400" dirty="0">
                    <a:latin typeface="Comic Sans MS" panose="030F0702030302020204" pitchFamily="66" charset="0"/>
                  </a:rPr>
                  <a:t>, object</a:t>
                </a:r>
                <a:r>
                  <a:rPr lang="en-US" altLang="zh-TW" sz="2400" dirty="0" err="1">
                    <a:latin typeface="Comic Sans MS" panose="030F0702030302020204" pitchFamily="66" charset="0"/>
                  </a:rPr>
                  <a:t>_class</a:t>
                </a:r>
                <a:endParaRPr lang="en-US" altLang="zh-TW" sz="2400" dirty="0">
                  <a:latin typeface="Comic Sans MS" panose="030F0702030302020204" pitchFamily="66" charset="0"/>
                </a:endParaRPr>
              </a:p>
              <a:p>
                <a:pPr marL="201168" lvl="1" indent="0">
                  <a:buNone/>
                </a:pPr>
                <a:endParaRPr lang="zh-TW" altLang="zh-TW" sz="2400" baseline="-25000" dirty="0">
                  <a:latin typeface="Comic Sans MS" panose="030F0702030302020204" pitchFamily="66" charset="0"/>
                </a:endParaRPr>
              </a:p>
              <a:p>
                <a:r>
                  <a:rPr lang="en-US" altLang="zh-TW" sz="2800" dirty="0">
                    <a:latin typeface="Comic Sans MS" panose="030F0702030302020204" pitchFamily="66" charset="0"/>
                  </a:rPr>
                  <a:t>Output</a:t>
                </a:r>
                <a:endParaRPr lang="zh-TW" altLang="zh-TW" sz="28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x</a:t>
                </a:r>
              </a:p>
              <a:p>
                <a:pPr lvl="1"/>
                <a:r>
                  <a:rPr lang="el-GR" altLang="zh-TW" sz="2400" dirty="0">
                    <a:latin typeface="Comic Sans MS" panose="030F0702030302020204" pitchFamily="66" charset="0"/>
                  </a:rPr>
                  <a:t>Δ</a:t>
                </a:r>
                <a:r>
                  <a:rPr lang="en-US" altLang="zh-TW" sz="2400" dirty="0">
                    <a:latin typeface="Comic Sans MS" panose="030F0702030302020204" pitchFamily="66" charset="0"/>
                  </a:rPr>
                  <a:t>y</a:t>
                </a:r>
              </a:p>
              <a:p>
                <a:pPr lvl="1"/>
                <a:r>
                  <a:rPr lang="en-US" altLang="zh-TW" sz="2400" dirty="0">
                    <a:latin typeface="Comic Sans MS" panose="030F0702030302020204" pitchFamily="66" charset="0"/>
                  </a:rPr>
                  <a:t>confidence</a:t>
                </a:r>
              </a:p>
              <a:p>
                <a:pPr lvl="1"/>
                <a:r>
                  <a:rPr lang="en-US" altLang="zh-TW" sz="2400" dirty="0" err="1">
                    <a:latin typeface="Comic Sans MS" panose="030F0702030302020204" pitchFamily="66" charset="0"/>
                  </a:rPr>
                  <a:t>object_class</a:t>
                </a:r>
                <a:endParaRPr lang="zh-TW" altLang="zh-TW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2727" b="-1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Method</a:t>
            </a:r>
          </a:p>
          <a:p>
            <a:pPr lvl="1"/>
            <a:r>
              <a:rPr lang="zh-TW" altLang="en-US" sz="2400" dirty="0">
                <a:latin typeface="Comic Sans MS" panose="030F0702030302020204" pitchFamily="66" charset="0"/>
              </a:rPr>
              <a:t>將大於重疊率的</a:t>
            </a:r>
            <a:r>
              <a:rPr lang="en-US" altLang="zh-TW" sz="2400" dirty="0">
                <a:latin typeface="Comic Sans MS" panose="030F0702030302020204" pitchFamily="66" charset="0"/>
              </a:rPr>
              <a:t>bounding box </a:t>
            </a:r>
            <a:r>
              <a:rPr lang="zh-TW" altLang="en-US" sz="2400" dirty="0">
                <a:latin typeface="Comic Sans MS" panose="030F0702030302020204" pitchFamily="66" charset="0"/>
              </a:rPr>
              <a:t>做非極大值抑制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201168" lvl="1" indent="0">
              <a:buNone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</a:rPr>
              <a:t>Parameter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Rate of overlap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9855FD5-0BC3-4168-863C-EB3AB63699D2}"/>
              </a:ext>
            </a:extLst>
          </p:cNvPr>
          <p:cNvCxnSpPr>
            <a:cxnSpLocks/>
          </p:cNvCxnSpPr>
          <p:nvPr/>
        </p:nvCxnSpPr>
        <p:spPr>
          <a:xfrm flipV="1">
            <a:off x="6104312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92C92D4-47CB-4141-A4A4-7EEAB66BFF6E}"/>
              </a:ext>
            </a:extLst>
          </p:cNvPr>
          <p:cNvCxnSpPr>
            <a:cxnSpLocks/>
          </p:cNvCxnSpPr>
          <p:nvPr/>
        </p:nvCxnSpPr>
        <p:spPr>
          <a:xfrm>
            <a:off x="1979813" y="3408838"/>
            <a:ext cx="83799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C7E013-CEE0-4BCA-9C8F-94E8934D2665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8AA730-A64F-4CA0-AF41-72C816458094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71C071F-1326-435A-BA95-BC2FE392C1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290E37-156B-41E1-847E-B0D045979DD2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277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Coding &amp; Refine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D1790BF-D11C-410B-9441-8869F3EB51F0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230C081-8C0F-423E-BD78-E13360FF86B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85817B8-AA21-4922-B617-6DCD892E6587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779561-609C-444C-96C9-0C7DBC5A9241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38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5949503-5149-4BFB-B3BC-2241A673B7F2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CED6BD8-342F-4FDC-B354-267E9A2DD556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E17386-82E4-43CF-8B40-F434AED3F0D3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8774CD-301C-4D99-B212-3B966062464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64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Verification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067E8C-F4D2-4F9B-A658-FBE303B9BE2C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F08A9D-E6B7-473B-93FF-C1AA99796F3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7BCFB7-700C-475A-BDC7-DD5CAAC7BFA2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40DECF-1265-46B4-A52F-582976F4794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657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C73D081-5E7A-4417-B64D-9ABFF7A9F35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E7B469F-2C26-4869-8B42-1894B8091B0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9D880D-80C6-4B49-A56C-1A239364587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482AD5-0959-446B-8C64-CE21FC7F466D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6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Comic Sans MS" panose="030F0702030302020204" pitchFamily="66" charset="0"/>
              </a:rPr>
              <a:t>Work distribution chart</a:t>
            </a:r>
          </a:p>
        </p:txBody>
      </p:sp>
    </p:spTree>
    <p:extLst>
      <p:ext uri="{BB962C8B-B14F-4D97-AF65-F5344CB8AC3E}">
        <p14:creationId xmlns:p14="http://schemas.microsoft.com/office/powerpoint/2010/main" val="179426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DEA4BC1-5A60-434C-A97A-569244611491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20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DB68956-DB79-41EE-989C-EBC7B648FD29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0EC3D4-A9A5-4421-9A07-36174374DE5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EBA5D25-AD8E-4069-B184-0EC7EE28F699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378BAED-6649-4841-9649-93DF1C20E33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343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>
                <a:latin typeface="Comic Sans MS" panose="030F0702030302020204" pitchFamily="66" charset="0"/>
              </a:rPr>
              <a:t>Thanks Your Listening</a:t>
            </a:r>
            <a:endParaRPr lang="zh-TW" altLang="en-US" sz="7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5669" y="546418"/>
            <a:ext cx="6684963" cy="1427163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Requirements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6ED07CC-D839-4E50-9B2F-243F0B14489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3E9B699-ECF7-44D8-916F-CCF9FAAEDA62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58AB70-9B70-4C9C-8B05-EA63DAB79DCF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AD0F14E-F704-4879-B0BB-18FB8D74F667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9E3623-BEBC-4A07-8A2D-E0E36F3065A9}"/>
              </a:ext>
            </a:extLst>
          </p:cNvPr>
          <p:cNvSpPr txBox="1"/>
          <p:nvPr/>
        </p:nvSpPr>
        <p:spPr>
          <a:xfrm>
            <a:off x="2234767" y="2302731"/>
            <a:ext cx="4306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zh-TW" sz="2400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sz="2400" dirty="0">
                <a:latin typeface="Comic Sans MS" panose="030F0702030302020204" pitchFamily="66" charset="0"/>
              </a:rPr>
              <a:t>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Operating environment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Recognition rates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Constraint systems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400" dirty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Comic Sans MS" panose="030F0702030302020204" pitchFamily="66" charset="0"/>
              </a:rPr>
              <a:t>Others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6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E5D0860-AA8F-4B2D-B6C5-01C83A0E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8" t="7231" b="9777"/>
          <a:stretch/>
        </p:blipFill>
        <p:spPr>
          <a:xfrm>
            <a:off x="5101936" y="1122217"/>
            <a:ext cx="6571904" cy="51066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>
                <a:solidFill>
                  <a:srgbClr val="212121"/>
                </a:solidFill>
                <a:latin typeface="Comic Sans MS" panose="030F0702030302020204" pitchFamily="66" charset="0"/>
                <a:ea typeface="inherit"/>
              </a:rPr>
              <a:t>Identification target</a:t>
            </a:r>
            <a:r>
              <a:rPr lang="en-US" altLang="zh-TW" dirty="0">
                <a:solidFill>
                  <a:schemeClr val="tx1"/>
                </a:solidFill>
                <a:latin typeface="Comic Sans MS" panose="030F0702030302020204" pitchFamily="66" charset="0"/>
              </a:rPr>
              <a:t>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>
          <a:xfrm>
            <a:off x="1097280" y="1845734"/>
            <a:ext cx="3116194" cy="3162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Pedestrian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Traffic 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Scooter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car</a:t>
            </a:r>
          </a:p>
          <a:p>
            <a:pPr marL="514350" indent="-514350">
              <a:buFont typeface="+mj-lt"/>
              <a:buAutoNum type="arabicPeriod"/>
            </a:pPr>
            <a:endParaRPr lang="zh-TW" altLang="zh-TW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0FAA9CF-D999-45D5-94AE-3E0B13A7428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257FEF-CEA8-4CDE-81E3-703948B60D3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B9581F-9461-4394-9927-2F5A9B4ADD94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33BF57-41F7-41B1-BA77-9A6646B7BD05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454F2A5-7229-4DCD-8A79-0E18B11A3F2C}"/>
              </a:ext>
            </a:extLst>
          </p:cNvPr>
          <p:cNvCxnSpPr>
            <a:cxnSpLocks/>
          </p:cNvCxnSpPr>
          <p:nvPr/>
        </p:nvCxnSpPr>
        <p:spPr>
          <a:xfrm>
            <a:off x="1210899" y="1737360"/>
            <a:ext cx="99825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8CB7AEF-C1FA-4B10-BD87-0ED994983B78}"/>
              </a:ext>
            </a:extLst>
          </p:cNvPr>
          <p:cNvSpPr/>
          <p:nvPr/>
        </p:nvSpPr>
        <p:spPr>
          <a:xfrm>
            <a:off x="6716570" y="4196980"/>
            <a:ext cx="1387941" cy="203182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11E3DA-42EA-419E-AD79-1456DA955400}"/>
              </a:ext>
            </a:extLst>
          </p:cNvPr>
          <p:cNvSpPr/>
          <p:nvPr/>
        </p:nvSpPr>
        <p:spPr>
          <a:xfrm>
            <a:off x="10225081" y="3187241"/>
            <a:ext cx="600595" cy="10222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DB20E7-84B9-49FC-AF7D-65581C79B307}"/>
              </a:ext>
            </a:extLst>
          </p:cNvPr>
          <p:cNvSpPr/>
          <p:nvPr/>
        </p:nvSpPr>
        <p:spPr>
          <a:xfrm>
            <a:off x="5093118" y="3992215"/>
            <a:ext cx="2210584" cy="132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62851D-B487-4E80-BE1A-F995F1575C76}"/>
              </a:ext>
            </a:extLst>
          </p:cNvPr>
          <p:cNvSpPr/>
          <p:nvPr/>
        </p:nvSpPr>
        <p:spPr>
          <a:xfrm>
            <a:off x="8218130" y="3304442"/>
            <a:ext cx="1146222" cy="64223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D897C7-1A60-450C-AEA9-6165AAE92D6C}"/>
              </a:ext>
            </a:extLst>
          </p:cNvPr>
          <p:cNvSpPr/>
          <p:nvPr/>
        </p:nvSpPr>
        <p:spPr>
          <a:xfrm>
            <a:off x="9860973" y="3589151"/>
            <a:ext cx="1233747" cy="96206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8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Operating environment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input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Computer UI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Python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5" name="文字版面配置區 3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output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on Screen</a:t>
            </a:r>
          </a:p>
          <a:p>
            <a:pPr lvl="1"/>
            <a:r>
              <a:rPr lang="en-US" altLang="zh-TW" dirty="0"/>
              <a:t> </a:t>
            </a:r>
            <a:r>
              <a:rPr lang="en-US" altLang="zh-TW" sz="2400" dirty="0">
                <a:latin typeface="Comic Sans MS" panose="030F0702030302020204" pitchFamily="66" charset="0"/>
              </a:rPr>
              <a:t>discern rectangle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Object class</a:t>
            </a:r>
          </a:p>
          <a:p>
            <a:pPr lvl="2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Comic Sans MS" panose="030F0702030302020204" pitchFamily="66" charset="0"/>
              </a:rPr>
              <a:t>Confidence belonging class</a:t>
            </a:r>
          </a:p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B9CE7BC-BE4B-491F-8F18-889CE7C9B847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C572C24-260E-4E75-BB28-CE47970E899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9C0DA0-2298-471C-B37D-8027A68B0A15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AB4E4D-627F-4E0F-A069-D7C0797DCB74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Recognition rates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Inside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zh-TW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100%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</a:rPr>
              <a:t>Outside testing</a:t>
            </a:r>
            <a:r>
              <a:rPr lang="zh-TW" altLang="en-US" sz="2800" dirty="0">
                <a:latin typeface="Comic Sans MS" panose="030F0702030302020204" pitchFamily="66" charset="0"/>
              </a:rPr>
              <a:t>：</a:t>
            </a:r>
            <a:endParaRPr lang="en-US" altLang="zh-TW" sz="2800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The recognition rates of the  Non-training samples : </a:t>
            </a:r>
            <a:r>
              <a:rPr lang="en-US" altLang="zh-TW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85%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4E2A2C-9685-4CEF-BE9A-F45B96449B8A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D11EF4-14E6-4922-93BA-210D932E0E04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9FC2C8-481F-423B-A8E8-6196C63E3B60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8A15B2-7568-4976-B5DA-CF39560CA0A8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0A34B4-002B-4EFF-AFCE-96BBBB377E06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680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Constraint systems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The targets should be seen unless 50% area.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Comic Sans MS" panose="030F0702030302020204" pitchFamily="66" charset="0"/>
              </a:rPr>
              <a:t>If the targets area are too small, ignore them.</a:t>
            </a:r>
          </a:p>
          <a:p>
            <a:endParaRPr lang="en-US" altLang="zh-TW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CDE80CA-ABB6-4F0B-AD1D-8A3409118C4F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5BE28B8-8AC5-4B9C-A03C-B8FDD633375C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9068B5-E02A-4BE8-A7F1-EE5BA565FB9E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2A0D46-02E5-4722-9DDF-EDB9B7D7B68E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6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r>
              <a:rPr lang="en-US" altLang="zh-TW" dirty="0">
                <a:latin typeface="Comic Sans MS" panose="030F0702030302020204" pitchFamily="66" charset="0"/>
              </a:rPr>
              <a:t>Others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64" name="內容版面配置區 6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>
                <a:latin typeface="Comic Sans MS" panose="030F0702030302020204" pitchFamily="66" charset="0"/>
                <a:sym typeface="Wingdings" panose="05000000000000000000" pitchFamily="2" charset="2"/>
              </a:rPr>
              <a:t>overlap</a:t>
            </a:r>
            <a:endParaRPr lang="zh-TW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646811" cy="337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The input image should include these four targets, and each of two should be overlap.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Covered by unknow object.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Bonus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  <a:r>
              <a:rPr lang="en-US" altLang="zh-TW" sz="2800" dirty="0">
                <a:latin typeface="Comic Sans MS" panose="030F0702030302020204" pitchFamily="66" charset="0"/>
              </a:rPr>
              <a:t>: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Program execution speed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Dataset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Comic Sans MS" panose="030F0702030302020204" pitchFamily="66" charset="0"/>
              </a:rPr>
              <a:t>Targets</a:t>
            </a:r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r>
              <a:rPr lang="en-US" altLang="zh-TW" sz="2400" dirty="0">
                <a:latin typeface="Comic Sans MS" panose="030F0702030302020204" pitchFamily="66" charset="0"/>
              </a:rPr>
              <a:t>type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4FAA21D-D3C2-4E65-A0FE-02C8217757D1}"/>
              </a:ext>
            </a:extLst>
          </p:cNvPr>
          <p:cNvCxnSpPr>
            <a:cxnSpLocks/>
          </p:cNvCxnSpPr>
          <p:nvPr/>
        </p:nvCxnSpPr>
        <p:spPr>
          <a:xfrm flipV="1">
            <a:off x="5889567" y="2267297"/>
            <a:ext cx="0" cy="30528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0E01B9CD-6D2C-47E6-AF61-E140B9688F43}"/>
              </a:ext>
            </a:extLst>
          </p:cNvPr>
          <p:cNvGrpSpPr/>
          <p:nvPr/>
        </p:nvGrpSpPr>
        <p:grpSpPr>
          <a:xfrm>
            <a:off x="10932000" y="0"/>
            <a:ext cx="1260000" cy="1260000"/>
            <a:chOff x="8555073" y="665432"/>
            <a:chExt cx="1260000" cy="126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88B699-5229-4140-9D2D-ED0C4AD4B30A}"/>
                </a:ext>
              </a:extLst>
            </p:cNvPr>
            <p:cNvSpPr/>
            <p:nvPr/>
          </p:nvSpPr>
          <p:spPr>
            <a:xfrm>
              <a:off x="8555073" y="665432"/>
              <a:ext cx="1260000" cy="12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0E8F3B7-1F80-4995-9D41-C00FB6BB0846}"/>
                </a:ext>
              </a:extLst>
            </p:cNvPr>
            <p:cNvSpPr/>
            <p:nvPr/>
          </p:nvSpPr>
          <p:spPr>
            <a:xfrm>
              <a:off x="8837299" y="665432"/>
              <a:ext cx="977774" cy="9792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38DAB3F-B368-4FE7-BD5A-9DF80CC05DAC}"/>
                </a:ext>
              </a:extLst>
            </p:cNvPr>
            <p:cNvSpPr/>
            <p:nvPr/>
          </p:nvSpPr>
          <p:spPr>
            <a:xfrm>
              <a:off x="9156682" y="675823"/>
              <a:ext cx="648000" cy="648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8457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36460</TotalTime>
  <Words>454</Words>
  <Application>Microsoft Office PowerPoint</Application>
  <PresentationFormat>寬螢幕</PresentationFormat>
  <Paragraphs>220</Paragraphs>
  <Slides>30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Comic Sans MS</vt:lpstr>
      <vt:lpstr>Wingdings</vt:lpstr>
      <vt:lpstr>回顧</vt:lpstr>
      <vt:lpstr>The Final Report of  Machine Learning &amp; Practice</vt:lpstr>
      <vt:lpstr>Contents</vt:lpstr>
      <vt:lpstr>Requirements</vt:lpstr>
      <vt:lpstr>Requirements</vt:lpstr>
      <vt:lpstr>Identification targets</vt:lpstr>
      <vt:lpstr> Operating environment</vt:lpstr>
      <vt:lpstr> Recognition rates</vt:lpstr>
      <vt:lpstr>Constraint systems</vt:lpstr>
      <vt:lpstr> Others</vt:lpstr>
      <vt:lpstr>Analysis</vt:lpstr>
      <vt:lpstr> 主系統</vt:lpstr>
      <vt:lpstr>Design</vt:lpstr>
      <vt:lpstr> Annotation</vt:lpstr>
      <vt:lpstr>Image Pre-processing</vt:lpstr>
      <vt:lpstr>Feature Extraction</vt:lpstr>
      <vt:lpstr>Training</vt:lpstr>
      <vt:lpstr>Anchor box</vt:lpstr>
      <vt:lpstr>Design</vt:lpstr>
      <vt:lpstr>Superpixel</vt:lpstr>
      <vt:lpstr>Image Pre-processing</vt:lpstr>
      <vt:lpstr>Feature Extraction</vt:lpstr>
      <vt:lpstr>Predict&amp;bounding</vt:lpstr>
      <vt:lpstr>Non-maximum suppression</vt:lpstr>
      <vt:lpstr>Coding &amp; Refine</vt:lpstr>
      <vt:lpstr>PowerPoint 簡報</vt:lpstr>
      <vt:lpstr>Verification</vt:lpstr>
      <vt:lpstr>PowerPoint 簡報</vt:lpstr>
      <vt:lpstr>Work distribution chart</vt:lpstr>
      <vt:lpstr>PowerPoint 簡報</vt:lpstr>
      <vt:lpstr>Thanks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Boosted Classifier Tree for Hand Shape Detection</dc:title>
  <dc:creator>DreamCat</dc:creator>
  <cp:lastModifiedBy>文傑 何</cp:lastModifiedBy>
  <cp:revision>294</cp:revision>
  <dcterms:created xsi:type="dcterms:W3CDTF">2018-10-27T14:59:33Z</dcterms:created>
  <dcterms:modified xsi:type="dcterms:W3CDTF">2019-01-02T07:50:52Z</dcterms:modified>
</cp:coreProperties>
</file>