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5" r:id="rId4"/>
    <p:sldId id="264" r:id="rId5"/>
    <p:sldId id="267" r:id="rId6"/>
    <p:sldId id="266" r:id="rId7"/>
    <p:sldId id="269" r:id="rId8"/>
    <p:sldId id="27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2F703-37F3-402A-9994-CAE2988B7AA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4B6B6-0ACB-4385-9C1A-547B42386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43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75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76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6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88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63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84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59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85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06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50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D74F6-743D-4FF8-B5CE-9FB36BEB8751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02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658900"/>
            <a:ext cx="9144000" cy="2387600"/>
          </a:xfrm>
        </p:spPr>
        <p:txBody>
          <a:bodyPr/>
          <a:lstStyle/>
          <a:p>
            <a:r>
              <a:rPr lang="en-US" altLang="zh-TW" dirty="0" err="1" smtClean="0"/>
              <a:t>SoC</a:t>
            </a:r>
            <a:r>
              <a:rPr lang="zh-TW" altLang="en-US" dirty="0" smtClean="0"/>
              <a:t> </a:t>
            </a:r>
            <a:r>
              <a:rPr lang="en-US" altLang="zh-TW" dirty="0" smtClean="0"/>
              <a:t>Lab1</a:t>
            </a:r>
            <a:r>
              <a:rPr lang="zh-TW" altLang="en-US" dirty="0" smtClean="0"/>
              <a:t>實驗報告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34005" y="4215813"/>
            <a:ext cx="3523989" cy="1655762"/>
          </a:xfrm>
        </p:spPr>
        <p:txBody>
          <a:bodyPr/>
          <a:lstStyle/>
          <a:p>
            <a:pPr algn="l"/>
            <a:r>
              <a:rPr lang="zh-TW" altLang="en-US" dirty="0" smtClean="0"/>
              <a:t>授課老師：陳朝烈 教授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學號：</a:t>
            </a:r>
            <a:r>
              <a:rPr lang="en-US" altLang="zh-TW" dirty="0" smtClean="0"/>
              <a:t>F107112107</a:t>
            </a:r>
          </a:p>
          <a:p>
            <a:pPr algn="l"/>
            <a:r>
              <a:rPr lang="zh-TW" altLang="en-US" dirty="0" smtClean="0"/>
              <a:t>學生：黃柏儒</a:t>
            </a:r>
            <a:endParaRPr lang="en-US" altLang="zh-TW" dirty="0" smtClean="0"/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99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EGO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開發版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30" y="2750222"/>
            <a:ext cx="2743200" cy="17526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/>
          <a:srcRect l="24256" t="15272" r="24236" b="17475"/>
          <a:stretch/>
        </p:blipFill>
        <p:spPr>
          <a:xfrm>
            <a:off x="4906554" y="1583765"/>
            <a:ext cx="5776687" cy="408551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612469" y="578358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System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833736" y="578358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EGO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開發版為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ZC702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0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4254" y="2068694"/>
            <a:ext cx="5959933" cy="462408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8" y="2068694"/>
            <a:ext cx="5964226" cy="46240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50731" y="4273062"/>
            <a:ext cx="2277207" cy="1943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14957" y="4007064"/>
            <a:ext cx="2277207" cy="520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59626" y="4984125"/>
            <a:ext cx="2432538" cy="1038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EGO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開發版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DDR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Configuration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設定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71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建立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AXI4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IP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2620"/>
            <a:ext cx="6145050" cy="41597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74831" y="3033347"/>
            <a:ext cx="2963008" cy="1635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629" y="3657600"/>
            <a:ext cx="2137943" cy="135291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16594" y="607094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建立完成的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8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PORT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及內部動作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700476" y="605336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612" y="4360985"/>
            <a:ext cx="4394789" cy="38136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686" y="3115774"/>
            <a:ext cx="3843647" cy="185151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942923" y="605336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計數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4" y="2325240"/>
            <a:ext cx="2137943" cy="135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EGO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開發版連接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52" y="1938337"/>
            <a:ext cx="11744325" cy="298132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740500" y="6026984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EGO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開發版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連接完成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腳位檔設定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02165" y="601819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LED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腳位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檔設定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1899138"/>
            <a:ext cx="33718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LED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計數電路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02165" y="62380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計數電路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923" y="1582838"/>
            <a:ext cx="4823800" cy="458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77</Words>
  <Application>Microsoft Office PowerPoint</Application>
  <PresentationFormat>寬螢幕</PresentationFormat>
  <Paragraphs>19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Times New Roman</vt:lpstr>
      <vt:lpstr>Office 佈景主題</vt:lpstr>
      <vt:lpstr>SoC Lab1實驗報告</vt:lpstr>
      <vt:lpstr>EGO開發版</vt:lpstr>
      <vt:lpstr>EGO開發版DDR Configuration設定</vt:lpstr>
      <vt:lpstr>建立AXI4的IP</vt:lpstr>
      <vt:lpstr>IP的PORT及內部動作</vt:lpstr>
      <vt:lpstr>IP與EGO開發版連接</vt:lpstr>
      <vt:lpstr>腳位檔設定</vt:lpstr>
      <vt:lpstr>LED計數電路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user</cp:lastModifiedBy>
  <cp:revision>37</cp:revision>
  <dcterms:created xsi:type="dcterms:W3CDTF">2019-04-10T09:54:23Z</dcterms:created>
  <dcterms:modified xsi:type="dcterms:W3CDTF">2019-04-23T14:55:22Z</dcterms:modified>
</cp:coreProperties>
</file>