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4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DEA19-12CB-467A-A5B3-EC667164E96B}" type="datetimeFigureOut">
              <a:rPr lang="zh-TW" altLang="en-US" smtClean="0"/>
              <a:t>2019/5/8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20C72-B1B2-4952-B4D6-AFCD258A19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0021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DEA19-12CB-467A-A5B3-EC667164E96B}" type="datetimeFigureOut">
              <a:rPr lang="zh-TW" altLang="en-US" smtClean="0"/>
              <a:t>2019/5/8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20C72-B1B2-4952-B4D6-AFCD258A19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3076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DEA19-12CB-467A-A5B3-EC667164E96B}" type="datetimeFigureOut">
              <a:rPr lang="zh-TW" altLang="en-US" smtClean="0"/>
              <a:t>2019/5/8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20C72-B1B2-4952-B4D6-AFCD258A19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4737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DEA19-12CB-467A-A5B3-EC667164E96B}" type="datetimeFigureOut">
              <a:rPr lang="zh-TW" altLang="en-US" smtClean="0"/>
              <a:t>2019/5/8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20C72-B1B2-4952-B4D6-AFCD258A19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7576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DEA19-12CB-467A-A5B3-EC667164E96B}" type="datetimeFigureOut">
              <a:rPr lang="zh-TW" altLang="en-US" smtClean="0"/>
              <a:t>2019/5/8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20C72-B1B2-4952-B4D6-AFCD258A19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2020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DEA19-12CB-467A-A5B3-EC667164E96B}" type="datetimeFigureOut">
              <a:rPr lang="zh-TW" altLang="en-US" smtClean="0"/>
              <a:t>2019/5/8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20C72-B1B2-4952-B4D6-AFCD258A19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6240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DEA19-12CB-467A-A5B3-EC667164E96B}" type="datetimeFigureOut">
              <a:rPr lang="zh-TW" altLang="en-US" smtClean="0"/>
              <a:t>2019/5/8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20C72-B1B2-4952-B4D6-AFCD258A19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4294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DEA19-12CB-467A-A5B3-EC667164E96B}" type="datetimeFigureOut">
              <a:rPr lang="zh-TW" altLang="en-US" smtClean="0"/>
              <a:t>2019/5/8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20C72-B1B2-4952-B4D6-AFCD258A19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4368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DEA19-12CB-467A-A5B3-EC667164E96B}" type="datetimeFigureOut">
              <a:rPr lang="zh-TW" altLang="en-US" smtClean="0"/>
              <a:t>2019/5/8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20C72-B1B2-4952-B4D6-AFCD258A19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7686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DEA19-12CB-467A-A5B3-EC667164E96B}" type="datetimeFigureOut">
              <a:rPr lang="zh-TW" altLang="en-US" smtClean="0"/>
              <a:t>2019/5/8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20C72-B1B2-4952-B4D6-AFCD258A19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4045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DEA19-12CB-467A-A5B3-EC667164E96B}" type="datetimeFigureOut">
              <a:rPr lang="zh-TW" altLang="en-US" smtClean="0"/>
              <a:t>2019/5/8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20C72-B1B2-4952-B4D6-AFCD258A19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7009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4DEA19-12CB-467A-A5B3-EC667164E96B}" type="datetimeFigureOut">
              <a:rPr lang="zh-TW" altLang="en-US" smtClean="0"/>
              <a:t>2019/5/8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F20C72-B1B2-4952-B4D6-AFCD258A19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5917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ctrTitle"/>
          </p:nvPr>
        </p:nvSpPr>
        <p:spPr>
          <a:xfrm>
            <a:off x="1524000" y="658900"/>
            <a:ext cx="9144000" cy="2387600"/>
          </a:xfrm>
        </p:spPr>
        <p:txBody>
          <a:bodyPr/>
          <a:lstStyle/>
          <a:p>
            <a:r>
              <a:rPr lang="en-US" altLang="zh-TW" dirty="0" err="1" smtClean="0"/>
              <a:t>SoC</a:t>
            </a:r>
            <a:r>
              <a:rPr lang="zh-TW" altLang="en-US" dirty="0" smtClean="0"/>
              <a:t> </a:t>
            </a:r>
            <a:r>
              <a:rPr lang="en-US" altLang="zh-TW" dirty="0" smtClean="0"/>
              <a:t>AXI</a:t>
            </a:r>
            <a:endParaRPr lang="zh-TW" altLang="en-US" dirty="0"/>
          </a:p>
        </p:txBody>
      </p:sp>
      <p:sp>
        <p:nvSpPr>
          <p:cNvPr id="5" name="副標題 2"/>
          <p:cNvSpPr>
            <a:spLocks noGrp="1"/>
          </p:cNvSpPr>
          <p:nvPr>
            <p:ph type="subTitle" idx="1"/>
          </p:nvPr>
        </p:nvSpPr>
        <p:spPr>
          <a:xfrm>
            <a:off x="4334005" y="4215813"/>
            <a:ext cx="3523989" cy="1655762"/>
          </a:xfrm>
        </p:spPr>
        <p:txBody>
          <a:bodyPr/>
          <a:lstStyle/>
          <a:p>
            <a:pPr algn="l"/>
            <a:r>
              <a:rPr lang="zh-TW" altLang="en-US" dirty="0" smtClean="0"/>
              <a:t>授課老師：陳朝烈 教授</a:t>
            </a:r>
            <a:endParaRPr lang="en-US" altLang="zh-TW" dirty="0" smtClean="0"/>
          </a:p>
          <a:p>
            <a:pPr algn="l"/>
            <a:r>
              <a:rPr lang="zh-TW" altLang="en-US" dirty="0" smtClean="0"/>
              <a:t>學號：</a:t>
            </a:r>
            <a:r>
              <a:rPr lang="en-US" altLang="zh-TW" dirty="0" smtClean="0"/>
              <a:t>F107112107</a:t>
            </a:r>
          </a:p>
          <a:p>
            <a:pPr algn="l"/>
            <a:r>
              <a:rPr lang="zh-TW" altLang="en-US" dirty="0" smtClean="0"/>
              <a:t>學生：黃柏儒</a:t>
            </a:r>
            <a:endParaRPr lang="en-US" altLang="zh-TW" dirty="0" smtClean="0"/>
          </a:p>
          <a:p>
            <a:pPr algn="l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8301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6612561" y="1150917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AXI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Master FSM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6612561" y="1757079"/>
            <a:ext cx="2364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ead : 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發</a:t>
            </a:r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addr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讀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6551601" y="2437799"/>
            <a:ext cx="51264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1st </a:t>
            </a:r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addr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(M)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+ ARVALID(M) + Burst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種類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(M)</a:t>
            </a:r>
          </a:p>
          <a:p>
            <a:pPr marL="342900" indent="-342900">
              <a:buAutoNum type="arabicPeriod"/>
            </a:pP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42900" indent="-342900">
              <a:buFontTx/>
              <a:buAutoNum type="arabicPeriod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 ready(S) </a:t>
            </a:r>
          </a:p>
          <a:p>
            <a:pPr lvl="1"/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{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發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2nd </a:t>
            </a: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addr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(M) + VALID(M) +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Burst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種類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(M)}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1031098" y="1150917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AXI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lave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1031098" y="1757079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 address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889493" y="2378698"/>
            <a:ext cx="29536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ARVALID == 1</a:t>
            </a:r>
          </a:p>
          <a:p>
            <a:pPr lvl="1"/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AQueue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&lt;=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addr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;</a:t>
            </a:r>
          </a:p>
          <a:p>
            <a:pPr lvl="1"/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(case burst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種類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marL="342900" indent="-342900">
              <a:buFontTx/>
              <a:buAutoNum type="arabicPeriod"/>
            </a:pP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42900" indent="-342900">
              <a:buFontTx/>
              <a:buAutoNum type="arabicPeriod"/>
            </a:pP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發 </a:t>
            </a: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ARready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3" name="左大括弧 12"/>
          <p:cNvSpPr/>
          <p:nvPr/>
        </p:nvSpPr>
        <p:spPr>
          <a:xfrm rot="5400000">
            <a:off x="8926757" y="-143402"/>
            <a:ext cx="384355" cy="4888761"/>
          </a:xfrm>
          <a:prstGeom prst="leftBrace">
            <a:avLst>
              <a:gd name="adj1" fmla="val 0"/>
              <a:gd name="adj2" fmla="val 8115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4135847" y="1739469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 channel</a:t>
            </a:r>
          </a:p>
        </p:txBody>
      </p:sp>
      <p:cxnSp>
        <p:nvCxnSpPr>
          <p:cNvPr id="23" name="直線單箭頭接點 22"/>
          <p:cNvCxnSpPr/>
          <p:nvPr/>
        </p:nvCxnSpPr>
        <p:spPr>
          <a:xfrm flipH="1" flipV="1">
            <a:off x="3232728" y="2585076"/>
            <a:ext cx="3379834" cy="42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 flipH="1" flipV="1">
            <a:off x="3232728" y="2743200"/>
            <a:ext cx="3318873" cy="409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/>
          <p:nvPr/>
        </p:nvCxnSpPr>
        <p:spPr>
          <a:xfrm flipV="1">
            <a:off x="2789382" y="3245107"/>
            <a:ext cx="3701259" cy="393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7773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734097" y="2413338"/>
            <a:ext cx="264886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1.if RVALID(S)</a:t>
            </a:r>
          </a:p>
          <a:p>
            <a:pPr lvl="1"/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reg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&lt;=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RDATA(S);</a:t>
            </a:r>
          </a:p>
          <a:p>
            <a:pPr lvl="1"/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2.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發 </a:t>
            </a: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Rready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(M)</a:t>
            </a:r>
          </a:p>
          <a:p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2.if last(S) </a:t>
            </a:r>
          </a:p>
          <a:p>
            <a:pPr lvl="1"/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idle;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7225732" y="2374668"/>
            <a:ext cx="407126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RDATA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&lt;=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data(</a:t>
            </a: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delAQ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                     if  (1)ARVALID(M) (2)ARREADY(S)                   	RVALID &lt;= ‘1’;    </a:t>
            </a:r>
          </a:p>
          <a:p>
            <a:pPr marL="342900" indent="-342900">
              <a:buFont typeface="+mj-lt"/>
              <a:buAutoNum type="arabicPeriod"/>
            </a:pP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 </a:t>
            </a: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Rready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do(1)</a:t>
            </a:r>
          </a:p>
          <a:p>
            <a:pPr marL="342900" indent="-342900">
              <a:buFont typeface="+mj-lt"/>
              <a:buAutoNum type="arabicPeriod"/>
            </a:pP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 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自己發最後一筆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ast &lt;= ‘1’;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693778" y="948574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AXI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Master FSM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693778" y="1629294"/>
            <a:ext cx="2364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ead : 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發</a:t>
            </a:r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addr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讀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左大括弧 7"/>
          <p:cNvSpPr/>
          <p:nvPr/>
        </p:nvSpPr>
        <p:spPr>
          <a:xfrm rot="5400000">
            <a:off x="2601996" y="1264470"/>
            <a:ext cx="384355" cy="1836041"/>
          </a:xfrm>
          <a:prstGeom prst="leftBrace">
            <a:avLst>
              <a:gd name="adj1" fmla="val 0"/>
              <a:gd name="adj2" fmla="val 6206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4894569" y="1620981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 data channel</a:t>
            </a:r>
          </a:p>
        </p:txBody>
      </p:sp>
      <p:cxnSp>
        <p:nvCxnSpPr>
          <p:cNvPr id="10" name="直線單箭頭接點 9"/>
          <p:cNvCxnSpPr/>
          <p:nvPr/>
        </p:nvCxnSpPr>
        <p:spPr>
          <a:xfrm flipH="1">
            <a:off x="4244340" y="2636520"/>
            <a:ext cx="2981392" cy="7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endCxn id="5" idx="1"/>
          </p:cNvCxnSpPr>
          <p:nvPr/>
        </p:nvCxnSpPr>
        <p:spPr>
          <a:xfrm>
            <a:off x="3649980" y="3489960"/>
            <a:ext cx="3575752" cy="177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弧形箭號 (上彎) 17"/>
          <p:cNvSpPr/>
          <p:nvPr/>
        </p:nvSpPr>
        <p:spPr>
          <a:xfrm rot="16200000">
            <a:off x="4030062" y="2907162"/>
            <a:ext cx="594666" cy="403290"/>
          </a:xfrm>
          <a:prstGeom prst="curvedUp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4529040" y="2916782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transfer</a:t>
            </a:r>
          </a:p>
        </p:txBody>
      </p:sp>
      <p:sp>
        <p:nvSpPr>
          <p:cNvPr id="20" name="文字方塊 19"/>
          <p:cNvSpPr txBox="1"/>
          <p:nvPr/>
        </p:nvSpPr>
        <p:spPr>
          <a:xfrm>
            <a:off x="7273085" y="948574"/>
            <a:ext cx="2480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AXI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Slave(data channel)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1703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6612561" y="1150917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AXI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Master FSM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6612561" y="1757079"/>
            <a:ext cx="2364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ead : 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發</a:t>
            </a:r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addr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讀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6551601" y="2437799"/>
            <a:ext cx="51264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1st </a:t>
            </a:r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addr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(M)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+ ARVALID(M) + Burst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種類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(M)</a:t>
            </a:r>
          </a:p>
          <a:p>
            <a:pPr marL="342900" indent="-342900">
              <a:buAutoNum type="arabicPeriod"/>
            </a:pP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42900" indent="-342900">
              <a:buFontTx/>
              <a:buAutoNum type="arabicPeriod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 ready(S) </a:t>
            </a:r>
          </a:p>
          <a:p>
            <a:pPr lvl="1"/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{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發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2nd </a:t>
            </a: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addr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(M) + VALID(M) +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Burst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種類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(M)}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1031098" y="1150917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AXI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lave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1031098" y="1757079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 address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889493" y="2378698"/>
            <a:ext cx="29536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ARVALID == 1</a:t>
            </a:r>
          </a:p>
          <a:p>
            <a:pPr lvl="1"/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AQueue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&lt;=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addr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;</a:t>
            </a:r>
          </a:p>
          <a:p>
            <a:pPr lvl="1"/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(case burst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種類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marL="342900" indent="-342900">
              <a:buFontTx/>
              <a:buAutoNum type="arabicPeriod"/>
            </a:pP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42900" indent="-342900">
              <a:buFontTx/>
              <a:buAutoNum type="arabicPeriod"/>
            </a:pP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發 </a:t>
            </a: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ARready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3" name="左大括弧 12"/>
          <p:cNvSpPr/>
          <p:nvPr/>
        </p:nvSpPr>
        <p:spPr>
          <a:xfrm rot="5400000">
            <a:off x="8926757" y="-143402"/>
            <a:ext cx="384355" cy="4888761"/>
          </a:xfrm>
          <a:prstGeom prst="leftBrace">
            <a:avLst>
              <a:gd name="adj1" fmla="val 0"/>
              <a:gd name="adj2" fmla="val 8115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4135847" y="1739469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 channel</a:t>
            </a:r>
          </a:p>
        </p:txBody>
      </p:sp>
      <p:cxnSp>
        <p:nvCxnSpPr>
          <p:cNvPr id="23" name="直線單箭頭接點 22"/>
          <p:cNvCxnSpPr/>
          <p:nvPr/>
        </p:nvCxnSpPr>
        <p:spPr>
          <a:xfrm flipH="1" flipV="1">
            <a:off x="3232728" y="2585076"/>
            <a:ext cx="3379834" cy="42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 flipH="1" flipV="1">
            <a:off x="3232728" y="2743200"/>
            <a:ext cx="3318873" cy="409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/>
          <p:nvPr/>
        </p:nvCxnSpPr>
        <p:spPr>
          <a:xfrm flipV="1">
            <a:off x="2789382" y="3245107"/>
            <a:ext cx="3701259" cy="393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630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/>
          <p:cNvSpPr txBox="1"/>
          <p:nvPr/>
        </p:nvSpPr>
        <p:spPr>
          <a:xfrm>
            <a:off x="693778" y="948574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AXI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Master FSM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693778" y="1629294"/>
            <a:ext cx="2364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ead : 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發</a:t>
            </a:r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addr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寫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左大括弧 7"/>
          <p:cNvSpPr/>
          <p:nvPr/>
        </p:nvSpPr>
        <p:spPr>
          <a:xfrm rot="5400000">
            <a:off x="2601996" y="1264470"/>
            <a:ext cx="384355" cy="1836041"/>
          </a:xfrm>
          <a:prstGeom prst="leftBrace">
            <a:avLst>
              <a:gd name="adj1" fmla="val 0"/>
              <a:gd name="adj2" fmla="val 6206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4894569" y="1620981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 data channel</a:t>
            </a:r>
          </a:p>
        </p:txBody>
      </p:sp>
      <p:cxnSp>
        <p:nvCxnSpPr>
          <p:cNvPr id="10" name="直線單箭頭接點 9"/>
          <p:cNvCxnSpPr/>
          <p:nvPr/>
        </p:nvCxnSpPr>
        <p:spPr>
          <a:xfrm flipH="1">
            <a:off x="4244340" y="2611120"/>
            <a:ext cx="3934460" cy="33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弧形箭號 (上彎) 17"/>
          <p:cNvSpPr/>
          <p:nvPr/>
        </p:nvSpPr>
        <p:spPr>
          <a:xfrm rot="16200000">
            <a:off x="4030062" y="2907162"/>
            <a:ext cx="594666" cy="403290"/>
          </a:xfrm>
          <a:prstGeom prst="curvedUp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4529040" y="2916782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transfer</a:t>
            </a:r>
          </a:p>
        </p:txBody>
      </p:sp>
      <p:sp>
        <p:nvSpPr>
          <p:cNvPr id="20" name="文字方塊 19"/>
          <p:cNvSpPr txBox="1"/>
          <p:nvPr/>
        </p:nvSpPr>
        <p:spPr>
          <a:xfrm>
            <a:off x="7273085" y="948574"/>
            <a:ext cx="2480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AXI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Slave(data channel)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8393440" y="2283867"/>
            <a:ext cx="418718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1.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if WVALID</a:t>
            </a:r>
          </a:p>
          <a:p>
            <a:pPr lvl="1"/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RDATA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&lt;=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data(</a:t>
            </a: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delAQ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                     if  (1)ARVALID(M) (2)ARREADY(S)                   	RVALID &lt;= ‘1’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data(</a:t>
            </a: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delQ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 &lt;= </a:t>
            </a: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Wdata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</a:t>
            </a: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wready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&lt;= 1    </a:t>
            </a:r>
          </a:p>
          <a:p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2.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if last 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dle;</a:t>
            </a:r>
          </a:p>
        </p:txBody>
      </p:sp>
      <p:sp>
        <p:nvSpPr>
          <p:cNvPr id="15" name="文字方塊 14"/>
          <p:cNvSpPr txBox="1"/>
          <p:nvPr/>
        </p:nvSpPr>
        <p:spPr>
          <a:xfrm>
            <a:off x="1830848" y="2497236"/>
            <a:ext cx="218803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1.WDATA &lt;= </a:t>
            </a:r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              WVALID = ‘1’;</a:t>
            </a:r>
          </a:p>
          <a:p>
            <a:pPr marL="342900" indent="-342900">
              <a:buAutoNum type="arabicPeriod"/>
            </a:pP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2.if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</a:t>
            </a: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ready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(M)          </a:t>
            </a:r>
          </a:p>
          <a:p>
            <a:pPr lvl="1"/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do(1)</a:t>
            </a:r>
          </a:p>
          <a:p>
            <a:pPr lvl="1"/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2.if last(S) </a:t>
            </a:r>
          </a:p>
          <a:p>
            <a:pPr lvl="1"/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Wlast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&lt;= ‘1’;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294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235</Words>
  <Application>Microsoft Office PowerPoint</Application>
  <PresentationFormat>寬螢幕</PresentationFormat>
  <Paragraphs>71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2" baseType="lpstr">
      <vt:lpstr>新細明體</vt:lpstr>
      <vt:lpstr>標楷體</vt:lpstr>
      <vt:lpstr>Arial</vt:lpstr>
      <vt:lpstr>Calibri</vt:lpstr>
      <vt:lpstr>Calibri Light</vt:lpstr>
      <vt:lpstr>Times New Roman</vt:lpstr>
      <vt:lpstr>Office 佈景主題</vt:lpstr>
      <vt:lpstr>SoC AXI</vt:lpstr>
      <vt:lpstr>PowerPoint 簡報</vt:lpstr>
      <vt:lpstr>PowerPoint 簡報</vt:lpstr>
      <vt:lpstr>PowerPoint 簡報</vt:lpstr>
      <vt:lpstr>PowerPoint 簡報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BoRu</dc:creator>
  <cp:lastModifiedBy>Student</cp:lastModifiedBy>
  <cp:revision>45</cp:revision>
  <dcterms:created xsi:type="dcterms:W3CDTF">2019-05-07T12:49:37Z</dcterms:created>
  <dcterms:modified xsi:type="dcterms:W3CDTF">2019-05-08T07:39:55Z</dcterms:modified>
</cp:coreProperties>
</file>