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5" r:id="rId3"/>
    <p:sldId id="273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2F703-37F3-402A-9994-CAE2988B7AA2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4B6B6-0ACB-4385-9C1A-547B42386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43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75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76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6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88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63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84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5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85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06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50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02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658900"/>
            <a:ext cx="9144000" cy="2387600"/>
          </a:xfrm>
        </p:spPr>
        <p:txBody>
          <a:bodyPr/>
          <a:lstStyle/>
          <a:p>
            <a:r>
              <a:rPr lang="en-US" altLang="zh-TW" dirty="0" err="1" smtClean="0"/>
              <a:t>SoC</a:t>
            </a:r>
            <a:r>
              <a:rPr lang="zh-TW" altLang="en-US" dirty="0" smtClean="0"/>
              <a:t> </a:t>
            </a:r>
            <a:r>
              <a:rPr lang="en-US" altLang="zh-TW" dirty="0" smtClean="0"/>
              <a:t>Lab5-2</a:t>
            </a:r>
            <a:r>
              <a:rPr lang="zh-TW" altLang="en-US" dirty="0" smtClean="0"/>
              <a:t>實驗</a:t>
            </a:r>
            <a:r>
              <a:rPr lang="zh-TW" altLang="en-US" dirty="0" smtClean="0"/>
              <a:t>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5000" dirty="0" smtClean="0"/>
              <a:t>Linux Driver Modules</a:t>
            </a:r>
            <a:endParaRPr lang="zh-TW" altLang="en-US" sz="5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34005" y="4215813"/>
            <a:ext cx="3523989" cy="1655762"/>
          </a:xfrm>
        </p:spPr>
        <p:txBody>
          <a:bodyPr/>
          <a:lstStyle/>
          <a:p>
            <a:pPr algn="l"/>
            <a:r>
              <a:rPr lang="zh-TW" altLang="en-US" dirty="0" smtClean="0"/>
              <a:t>授課老師：陳朝烈 教授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學號：</a:t>
            </a:r>
            <a:r>
              <a:rPr lang="en-US" altLang="zh-TW" dirty="0" smtClean="0"/>
              <a:t>F107112107</a:t>
            </a:r>
          </a:p>
          <a:p>
            <a:pPr algn="l"/>
            <a:r>
              <a:rPr lang="zh-TW" altLang="en-US" dirty="0" smtClean="0"/>
              <a:t>學生：黃柏儒</a:t>
            </a:r>
            <a:endParaRPr lang="en-US" altLang="zh-TW" dirty="0" smtClean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9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4" y="2119351"/>
            <a:ext cx="117443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5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結果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讀、寫、中斷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60003" y="59230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硬體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315304" y="59230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軟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43" y="1736624"/>
            <a:ext cx="4528014" cy="4140482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951542" y="4953000"/>
            <a:ext cx="1277307" cy="234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951542" y="5187950"/>
            <a:ext cx="1277308" cy="23495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951542" y="5415052"/>
            <a:ext cx="1277308" cy="331697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 descr="https://scontent-tpe1-1.xx.fbcdn.net/v/t1.15752-9/65267203_376324966569753_243854361732579328_n.jpg?_nc_cat=109&amp;_nc_ht=scontent-tpe1-1.xx&amp;oh=3a2ad42deb04e169fdf7e3b5084ce13b&amp;oe=5DBA31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46"/>
          <a:stretch/>
        </p:blipFill>
        <p:spPr bwMode="auto">
          <a:xfrm>
            <a:off x="6559924" y="2206988"/>
            <a:ext cx="4733925" cy="36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圓角矩形 12"/>
          <p:cNvSpPr/>
          <p:nvPr/>
        </p:nvSpPr>
        <p:spPr>
          <a:xfrm>
            <a:off x="6394824" y="4502899"/>
            <a:ext cx="4050926" cy="9002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7" idx="3"/>
            <a:endCxn id="13" idx="1"/>
          </p:cNvCxnSpPr>
          <p:nvPr/>
        </p:nvCxnSpPr>
        <p:spPr>
          <a:xfrm flipV="1">
            <a:off x="2228849" y="4953000"/>
            <a:ext cx="4165975" cy="1174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10683240" y="3989819"/>
            <a:ext cx="691486" cy="154992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肘形接點 18"/>
          <p:cNvCxnSpPr>
            <a:stCxn id="10" idx="3"/>
          </p:cNvCxnSpPr>
          <p:nvPr/>
        </p:nvCxnSpPr>
        <p:spPr>
          <a:xfrm flipV="1">
            <a:off x="2228850" y="4183380"/>
            <a:ext cx="8401050" cy="1122045"/>
          </a:xfrm>
          <a:prstGeom prst="bentConnector3">
            <a:avLst>
              <a:gd name="adj1" fmla="val 4428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014460" y="3421380"/>
            <a:ext cx="655320" cy="4953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endCxn id="21" idx="1"/>
          </p:cNvCxnSpPr>
          <p:nvPr/>
        </p:nvCxnSpPr>
        <p:spPr>
          <a:xfrm flipV="1">
            <a:off x="2228848" y="3669030"/>
            <a:ext cx="6785612" cy="191187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5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37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Times New Roman</vt:lpstr>
      <vt:lpstr>Office 佈景主題</vt:lpstr>
      <vt:lpstr>SoC Lab5-2實驗報告 Linux Driver Modules</vt:lpstr>
      <vt:lpstr>Block Design</vt:lpstr>
      <vt:lpstr>測試結果(讀、寫、中斷)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user</cp:lastModifiedBy>
  <cp:revision>43</cp:revision>
  <dcterms:created xsi:type="dcterms:W3CDTF">2019-04-10T09:54:23Z</dcterms:created>
  <dcterms:modified xsi:type="dcterms:W3CDTF">2019-06-23T06:50:23Z</dcterms:modified>
</cp:coreProperties>
</file>