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75" r:id="rId4"/>
    <p:sldId id="27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2F703-37F3-402A-9994-CAE2988B7AA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B6B6-0ACB-4385-9C1A-547B42386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3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6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3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8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85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50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74F6-743D-4FF8-B5CE-9FB36BEB875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AC7A-6B18-4812-9EB5-CE026DF77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0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58900"/>
            <a:ext cx="9144000" cy="2387600"/>
          </a:xfrm>
        </p:spPr>
        <p:txBody>
          <a:bodyPr/>
          <a:lstStyle/>
          <a:p>
            <a:r>
              <a:rPr lang="en-US" altLang="zh-TW" dirty="0" err="1" smtClean="0"/>
              <a:t>SoC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Lab5-3</a:t>
            </a:r>
            <a:r>
              <a:rPr lang="zh-TW" altLang="en-US" dirty="0" smtClean="0"/>
              <a:t>實驗報告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000" dirty="0" smtClean="0"/>
              <a:t>Device Tree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34005" y="4215813"/>
            <a:ext cx="3523989" cy="1655762"/>
          </a:xfrm>
        </p:spPr>
        <p:txBody>
          <a:bodyPr/>
          <a:lstStyle/>
          <a:p>
            <a:pPr algn="l"/>
            <a:r>
              <a:rPr lang="zh-TW" altLang="en-US" dirty="0" smtClean="0"/>
              <a:t>授課老師：陳朝烈 教授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學號：</a:t>
            </a:r>
            <a:r>
              <a:rPr lang="en-US" altLang="zh-TW" dirty="0" smtClean="0"/>
              <a:t>F107112107</a:t>
            </a:r>
          </a:p>
          <a:p>
            <a:pPr algn="l"/>
            <a:r>
              <a:rPr lang="zh-TW" altLang="en-US" dirty="0" smtClean="0"/>
              <a:t>學生：黃柏儒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9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MIO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712" y="437295"/>
            <a:ext cx="6214696" cy="63090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34908" y="5917223"/>
            <a:ext cx="5011615" cy="259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2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Design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52" y="1690688"/>
            <a:ext cx="8173896" cy="4597817"/>
          </a:xfrm>
        </p:spPr>
      </p:pic>
    </p:spTree>
    <p:extLst>
      <p:ext uri="{BB962C8B-B14F-4D97-AF65-F5344CB8AC3E}">
        <p14:creationId xmlns:p14="http://schemas.microsoft.com/office/powerpoint/2010/main" val="359595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測試結果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35184" y="59376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硬體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15304" y="59230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6" b="45499"/>
          <a:stretch/>
        </p:blipFill>
        <p:spPr>
          <a:xfrm>
            <a:off x="200494" y="2506175"/>
            <a:ext cx="3056102" cy="22742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1352" y="3940493"/>
            <a:ext cx="823913" cy="614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8" y="2680887"/>
            <a:ext cx="3385503" cy="212542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78574" y="5056901"/>
            <a:ext cx="296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可看到開機時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Device Tree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掛載上去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19866" y="4317246"/>
            <a:ext cx="1000674" cy="399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6995566" y="1772588"/>
            <a:ext cx="4879731" cy="4068553"/>
            <a:chOff x="6681241" y="1772588"/>
            <a:chExt cx="4879731" cy="4068553"/>
          </a:xfrm>
        </p:grpSpPr>
        <p:pic>
          <p:nvPicPr>
            <p:cNvPr id="1026" name="Picture 2" descr="https://scontent-tpe1-1.xx.fbcdn.net/v/t1.15752-9/64656107_490868674987923_1451436510661312512_n.jpg?_nc_cat=100&amp;_nc_ht=scontent-tpe1-1.xx&amp;oh=12e60242c28fe0dbab143a4d76983688&amp;oe=5D7EF0BB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33" r="19301"/>
            <a:stretch/>
          </p:blipFill>
          <p:spPr bwMode="auto">
            <a:xfrm>
              <a:off x="6681241" y="1772588"/>
              <a:ext cx="4879731" cy="406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矩形 24"/>
            <p:cNvSpPr/>
            <p:nvPr/>
          </p:nvSpPr>
          <p:spPr>
            <a:xfrm>
              <a:off x="8733528" y="4657366"/>
              <a:ext cx="2254512" cy="562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209020" y="4356735"/>
              <a:ext cx="289560" cy="8991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肘形接點 16"/>
            <p:cNvCxnSpPr/>
            <p:nvPr/>
          </p:nvCxnSpPr>
          <p:spPr>
            <a:xfrm flipV="1">
              <a:off x="9860784" y="4457700"/>
              <a:ext cx="1348236" cy="199666"/>
            </a:xfrm>
            <a:prstGeom prst="bentConnector3">
              <a:avLst>
                <a:gd name="adj1" fmla="val -8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5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41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Times New Roman</vt:lpstr>
      <vt:lpstr>Office 佈景主題</vt:lpstr>
      <vt:lpstr>SoC Lab5-3實驗報告 Device Tree</vt:lpstr>
      <vt:lpstr>MIO Configuration</vt:lpstr>
      <vt:lpstr>Block Design</vt:lpstr>
      <vt:lpstr>測試結果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user</cp:lastModifiedBy>
  <cp:revision>48</cp:revision>
  <dcterms:created xsi:type="dcterms:W3CDTF">2019-04-10T09:54:23Z</dcterms:created>
  <dcterms:modified xsi:type="dcterms:W3CDTF">2019-06-23T08:00:43Z</dcterms:modified>
</cp:coreProperties>
</file>