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E72E5-AAF6-49E2-9030-98B11B29AE4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76C2A-E3BB-4906-AABF-968E6926D0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US" dirty="0"/>
              <a:t>The Battle of Neighborhoods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8915400" cy="5257800"/>
          </a:xfrm>
        </p:spPr>
        <p:txBody>
          <a:bodyPr/>
          <a:lstStyle/>
          <a:p>
            <a:r>
              <a:rPr lang="en-US" dirty="0"/>
              <a:t>K-means clustering is an iterative clustering algorithm where the number of clusters K is predetermined and the algorithm iteratively assigns each data point to one of the K clusters based on the feature </a:t>
            </a:r>
            <a:r>
              <a:rPr lang="en-US" dirty="0" smtClean="0"/>
              <a:t>similarity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4" name="Content Placeholder 3" descr="https://miro.medium.com/max/925/1*dcWOeMRD1JMAoe7O9Ien0Q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970" y="1600200"/>
            <a:ext cx="628606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s://miro.medium.com/max/1047/1*8NUJhICQPZYZmWrk5wnufQ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334" y="3063043"/>
            <a:ext cx="2743332" cy="160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obtained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38400"/>
            <a:ext cx="5943600" cy="256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Battle of Neighborhoods </vt:lpstr>
      <vt:lpstr>K-Means</vt:lpstr>
      <vt:lpstr>Slide 3</vt:lpstr>
      <vt:lpstr>Result obtained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</dc:title>
  <dc:creator>aayush singh</dc:creator>
  <cp:lastModifiedBy>aayush singh</cp:lastModifiedBy>
  <cp:revision>1</cp:revision>
  <dcterms:created xsi:type="dcterms:W3CDTF">2020-04-18T05:21:32Z</dcterms:created>
  <dcterms:modified xsi:type="dcterms:W3CDTF">2020-04-18T05:24:28Z</dcterms:modified>
</cp:coreProperties>
</file>