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E72E5-AAF6-49E2-9030-98B11B29AE4B}" type="datetimeFigureOut">
              <a:rPr lang="en-US" smtClean="0"/>
              <a:pPr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6C2A-E3BB-4906-AABF-968E6926D0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E72E5-AAF6-49E2-9030-98B11B29AE4B}" type="datetimeFigureOut">
              <a:rPr lang="en-US" smtClean="0"/>
              <a:pPr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6C2A-E3BB-4906-AABF-968E6926D0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E72E5-AAF6-49E2-9030-98B11B29AE4B}" type="datetimeFigureOut">
              <a:rPr lang="en-US" smtClean="0"/>
              <a:pPr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6C2A-E3BB-4906-AABF-968E6926D0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E72E5-AAF6-49E2-9030-98B11B29AE4B}" type="datetimeFigureOut">
              <a:rPr lang="en-US" smtClean="0"/>
              <a:pPr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6C2A-E3BB-4906-AABF-968E6926D0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E72E5-AAF6-49E2-9030-98B11B29AE4B}" type="datetimeFigureOut">
              <a:rPr lang="en-US" smtClean="0"/>
              <a:pPr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6C2A-E3BB-4906-AABF-968E6926D0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E72E5-AAF6-49E2-9030-98B11B29AE4B}" type="datetimeFigureOut">
              <a:rPr lang="en-US" smtClean="0"/>
              <a:pPr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6C2A-E3BB-4906-AABF-968E6926D0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E72E5-AAF6-49E2-9030-98B11B29AE4B}" type="datetimeFigureOut">
              <a:rPr lang="en-US" smtClean="0"/>
              <a:pPr/>
              <a:t>4/18/2020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6C2A-E3BB-4906-AABF-968E6926D0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E72E5-AAF6-49E2-9030-98B11B29AE4B}" type="datetimeFigureOut">
              <a:rPr lang="en-US" smtClean="0"/>
              <a:pPr/>
              <a:t>4/18/2020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6C2A-E3BB-4906-AABF-968E6926D0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E72E5-AAF6-49E2-9030-98B11B29AE4B}" type="datetimeFigureOut">
              <a:rPr lang="en-US" smtClean="0"/>
              <a:pPr/>
              <a:t>4/18/2020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6C2A-E3BB-4906-AABF-968E6926D0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E72E5-AAF6-49E2-9030-98B11B29AE4B}" type="datetimeFigureOut">
              <a:rPr lang="en-US" smtClean="0"/>
              <a:pPr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6C2A-E3BB-4906-AABF-968E6926D0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E72E5-AAF6-49E2-9030-98B11B29AE4B}" type="datetimeFigureOut">
              <a:rPr lang="en-US" smtClean="0"/>
              <a:pPr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6C2A-E3BB-4906-AABF-968E6926D0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E72E5-AAF6-49E2-9030-98B11B29AE4B}" type="datetimeFigureOut">
              <a:rPr lang="en-US" smtClean="0"/>
              <a:pPr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76C2A-E3BB-4906-AABF-968E6926D0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ocl.us/new_york_datase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Collect the new </a:t>
            </a:r>
            <a:r>
              <a:rPr lang="en-US" dirty="0" err="1" smtClean="0"/>
              <a:t>york</a:t>
            </a:r>
            <a:r>
              <a:rPr lang="en-US" dirty="0" smtClean="0"/>
              <a:t> city data from </a:t>
            </a:r>
            <a:r>
              <a:rPr lang="en-US" u="sng" dirty="0" smtClean="0">
                <a:hlinkClick r:id="rId2"/>
              </a:rPr>
              <a:t>https://cocl.us/new_york_dataset</a:t>
            </a:r>
            <a:endParaRPr lang="en-US" dirty="0" smtClean="0"/>
          </a:p>
          <a:p>
            <a:r>
              <a:rPr lang="en-US" dirty="0" smtClean="0"/>
              <a:t>Using </a:t>
            </a:r>
            <a:r>
              <a:rPr lang="en-US" dirty="0" err="1" smtClean="0"/>
              <a:t>FourSquare</a:t>
            </a:r>
            <a:r>
              <a:rPr lang="en-US" dirty="0" smtClean="0"/>
              <a:t> API we will find all venues for each neighborhood.</a:t>
            </a:r>
          </a:p>
          <a:p>
            <a:r>
              <a:rPr lang="en-US" dirty="0" smtClean="0"/>
              <a:t>Filter out all venues that are Indian </a:t>
            </a:r>
            <a:r>
              <a:rPr lang="en-US" dirty="0" err="1" smtClean="0"/>
              <a:t>Resturants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Find rating , tips and like count for each Indian </a:t>
            </a:r>
            <a:r>
              <a:rPr lang="en-US" dirty="0" err="1" smtClean="0"/>
              <a:t>Resturants</a:t>
            </a:r>
            <a:r>
              <a:rPr lang="en-US" dirty="0" smtClean="0"/>
              <a:t> using </a:t>
            </a:r>
            <a:r>
              <a:rPr lang="en-US" dirty="0" err="1" smtClean="0"/>
              <a:t>FourSquare</a:t>
            </a:r>
            <a:r>
              <a:rPr lang="en-US" dirty="0" smtClean="0"/>
              <a:t> API.</a:t>
            </a:r>
          </a:p>
          <a:p>
            <a:r>
              <a:rPr lang="en-US" dirty="0" smtClean="0"/>
              <a:t>Using rating for each </a:t>
            </a:r>
            <a:r>
              <a:rPr lang="en-US" dirty="0" err="1" smtClean="0"/>
              <a:t>resturant</a:t>
            </a:r>
            <a:r>
              <a:rPr lang="en-US" dirty="0" smtClean="0"/>
              <a:t> , we will sort that data.</a:t>
            </a:r>
          </a:p>
          <a:p>
            <a:r>
              <a:rPr lang="en-US" dirty="0" smtClean="0"/>
              <a:t>Visualize the Ranking of neighborhoods using folium library(python)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Highest number of </a:t>
            </a:r>
            <a:r>
              <a:rPr lang="en-US" dirty="0" err="1" smtClean="0"/>
              <a:t>neighbour</a:t>
            </a:r>
            <a:endParaRPr lang="en-US" dirty="0"/>
          </a:p>
        </p:txBody>
      </p:sp>
      <p:pic>
        <p:nvPicPr>
          <p:cNvPr id="5" name="Content Placeholder 4" descr="downloa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428750" y="1634332"/>
            <a:ext cx="6286500" cy="44576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</a:t>
            </a:r>
            <a:r>
              <a:rPr lang="en-US" dirty="0" err="1" smtClean="0"/>
              <a:t>resturants</a:t>
            </a:r>
            <a:endParaRPr lang="en-US" dirty="0"/>
          </a:p>
        </p:txBody>
      </p:sp>
      <p:pic>
        <p:nvPicPr>
          <p:cNvPr id="4" name="Content Placeholder 3" descr="https://miro.medium.com/max/1047/1*8NUJhICQPZYZmWrk5wnufQ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334" y="3063043"/>
            <a:ext cx="2743332" cy="1600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download (1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0" y="1600200"/>
            <a:ext cx="7040895" cy="499263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Ratings</a:t>
            </a:r>
            <a:endParaRPr lang="en-US" dirty="0"/>
          </a:p>
        </p:txBody>
      </p:sp>
      <p:pic>
        <p:nvPicPr>
          <p:cNvPr id="10" name="Content Placeholder 9" descr="download (3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22700" y="1600200"/>
            <a:ext cx="6498599" cy="452596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16</Words>
  <Application>Microsoft Office PowerPoint</Application>
  <PresentationFormat>On-screen Show (4:3)</PresentationFormat>
  <Paragraphs>10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APPROACH</vt:lpstr>
      <vt:lpstr>Highest number of neighbour</vt:lpstr>
      <vt:lpstr>Number of resturants</vt:lpstr>
      <vt:lpstr>Ratings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Neighborhoods</dc:title>
  <dc:creator>aayush singh</dc:creator>
  <cp:lastModifiedBy>aayush singh</cp:lastModifiedBy>
  <cp:revision>2</cp:revision>
  <dcterms:created xsi:type="dcterms:W3CDTF">2020-04-18T05:21:32Z</dcterms:created>
  <dcterms:modified xsi:type="dcterms:W3CDTF">2020-04-18T14:05:58Z</dcterms:modified>
</cp:coreProperties>
</file>