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AE72E5-AAF6-49E2-9030-98B11B29AE4B}"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E72E5-AAF6-49E2-9030-98B11B29AE4B}"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E72E5-AAF6-49E2-9030-98B11B29AE4B}"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E72E5-AAF6-49E2-9030-98B11B29AE4B}"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E72E5-AAF6-49E2-9030-98B11B29AE4B}"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AE72E5-AAF6-49E2-9030-98B11B29AE4B}"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AE72E5-AAF6-49E2-9030-98B11B29AE4B}"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AE72E5-AAF6-49E2-9030-98B11B29AE4B}"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E72E5-AAF6-49E2-9030-98B11B29AE4B}"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E72E5-AAF6-49E2-9030-98B11B29AE4B}"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E72E5-AAF6-49E2-9030-98B11B29AE4B}"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76C2A-E3BB-4906-AABF-968E6926D0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E72E5-AAF6-49E2-9030-98B11B29AE4B}"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76C2A-E3BB-4906-AABF-968E6926D0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Coursera</a:t>
            </a:r>
            <a:r>
              <a:rPr lang="en-US" dirty="0" smtClean="0"/>
              <a:t> Capstone</a:t>
            </a:r>
            <a:br>
              <a:rPr lang="en-US" dirty="0" smtClean="0"/>
            </a:br>
            <a:r>
              <a:rPr lang="en-US" dirty="0" smtClean="0"/>
              <a:t>IBM Applied Data Science</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a:t>
            </a:r>
            <a:r>
              <a:rPr lang="en-US" dirty="0" smtClean="0"/>
              <a:t>   visualize </a:t>
            </a:r>
            <a:r>
              <a:rPr lang="en-US" dirty="0" smtClean="0"/>
              <a:t>all major parts of New York City that has great </a:t>
            </a:r>
            <a:r>
              <a:rPr lang="en-US" dirty="0" err="1" smtClean="0"/>
              <a:t>indian</a:t>
            </a:r>
            <a:r>
              <a:rPr lang="en-US" dirty="0" smtClean="0"/>
              <a:t> </a:t>
            </a:r>
            <a:r>
              <a:rPr lang="en-US" dirty="0" err="1" smtClean="0"/>
              <a:t>resturants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Bussiness</a:t>
            </a:r>
            <a:r>
              <a:rPr lang="en-US" dirty="0" smtClean="0"/>
              <a:t> Problem</a:t>
            </a:r>
            <a:endParaRPr lang="en-US" dirty="0"/>
          </a:p>
        </p:txBody>
      </p:sp>
      <p:sp>
        <p:nvSpPr>
          <p:cNvPr id="3" name="Content Placeholder 2"/>
          <p:cNvSpPr>
            <a:spLocks noGrp="1"/>
          </p:cNvSpPr>
          <p:nvPr>
            <p:ph idx="1"/>
          </p:nvPr>
        </p:nvSpPr>
        <p:spPr/>
        <p:txBody>
          <a:bodyPr>
            <a:noAutofit/>
          </a:bodyPr>
          <a:lstStyle/>
          <a:p>
            <a:r>
              <a:rPr lang="en-US" sz="2000" dirty="0" smtClean="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r>
              <a:rPr lang="en-US" sz="2000" dirty="0" smtClean="0"/>
              <a:t>.</a:t>
            </a:r>
            <a:endParaRPr lang="en-US" sz="2000" dirty="0" smtClean="0"/>
          </a:p>
          <a:p>
            <a:r>
              <a:rPr lang="en-US" sz="2000" dirty="0" smtClean="0"/>
              <a:t>So </a:t>
            </a:r>
            <a:r>
              <a:rPr lang="en-US" sz="2000" dirty="0" smtClean="0"/>
              <a:t>as part of this project , we will list and visualize all major parts of New York City that has great </a:t>
            </a:r>
            <a:r>
              <a:rPr lang="en-US" sz="2000" dirty="0" err="1" smtClean="0"/>
              <a:t>indian</a:t>
            </a:r>
            <a:r>
              <a:rPr lang="en-US" sz="2000" dirty="0" smtClean="0"/>
              <a:t> </a:t>
            </a:r>
            <a:r>
              <a:rPr lang="en-US" sz="2000" dirty="0" err="1" smtClean="0"/>
              <a:t>resturants</a:t>
            </a:r>
            <a:r>
              <a:rPr lang="en-US" sz="2000" dirty="0" smtClean="0"/>
              <a: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Data For this project we need the following data :</a:t>
            </a:r>
          </a:p>
          <a:p>
            <a:r>
              <a:rPr lang="en-US" dirty="0" smtClean="0"/>
              <a:t>New York City data that contains list Boroughs, Neighborhoods along with their latitude and longitude. Data source : </a:t>
            </a:r>
            <a:r>
              <a:rPr lang="en-US" u="sng" dirty="0" smtClean="0">
                <a:hlinkClick r:id="rId2"/>
              </a:rPr>
              <a:t>https://cocl.us/new_york_dataset</a:t>
            </a:r>
            <a:r>
              <a:rPr lang="en-US" dirty="0" smtClean="0"/>
              <a:t> Description : This data set contains the required information. And we will use this data set to explore various neighborhoods of new </a:t>
            </a:r>
            <a:r>
              <a:rPr lang="en-US" dirty="0" err="1" smtClean="0"/>
              <a:t>york</a:t>
            </a:r>
            <a:r>
              <a:rPr lang="en-US" dirty="0" smtClean="0"/>
              <a:t> city. Indian </a:t>
            </a:r>
            <a:r>
              <a:rPr lang="en-US" dirty="0" err="1" smtClean="0"/>
              <a:t>resturants</a:t>
            </a:r>
            <a:r>
              <a:rPr lang="en-US" dirty="0" smtClean="0"/>
              <a:t> in each neighborhood of new </a:t>
            </a:r>
            <a:r>
              <a:rPr lang="en-US" dirty="0" err="1" smtClean="0"/>
              <a:t>york</a:t>
            </a:r>
            <a:r>
              <a:rPr lang="en-US" dirty="0" smtClean="0"/>
              <a:t> city. Data source : </a:t>
            </a:r>
            <a:r>
              <a:rPr lang="en-US" dirty="0" err="1" smtClean="0"/>
              <a:t>Fousquare</a:t>
            </a:r>
            <a:r>
              <a:rPr lang="en-US" dirty="0" smtClean="0"/>
              <a:t> API Description : By using this </a:t>
            </a:r>
            <a:r>
              <a:rPr lang="en-US" dirty="0" err="1" smtClean="0"/>
              <a:t>api</a:t>
            </a:r>
            <a:r>
              <a:rPr lang="en-US" dirty="0" smtClean="0"/>
              <a:t> we will get all the venues in each neighborhood. We can filter these venues to get only </a:t>
            </a:r>
            <a:r>
              <a:rPr lang="en-US" dirty="0" err="1" smtClean="0"/>
              <a:t>indian</a:t>
            </a:r>
            <a:r>
              <a:rPr lang="en-US" dirty="0" smtClean="0"/>
              <a:t> </a:t>
            </a:r>
            <a:r>
              <a:rPr lang="en-US" dirty="0" err="1" smtClean="0"/>
              <a:t>resturants</a:t>
            </a:r>
            <a:r>
              <a:rPr lang="en-US" dirty="0" smtClean="0"/>
              <a:t>. </a:t>
            </a:r>
            <a:r>
              <a:rPr lang="en-US" dirty="0" err="1" smtClean="0"/>
              <a:t>GeoSpace</a:t>
            </a:r>
            <a:r>
              <a:rPr lang="en-US" dirty="0" smtClean="0"/>
              <a:t> data </a:t>
            </a:r>
            <a:r>
              <a:rPr lang="en-US" dirty="0" err="1" smtClean="0"/>
              <a:t>Data</a:t>
            </a:r>
            <a:r>
              <a:rPr lang="en-US" dirty="0" smtClean="0"/>
              <a:t> source : </a:t>
            </a:r>
            <a:r>
              <a:rPr lang="en-US" u="sng" dirty="0" smtClean="0">
                <a:hlinkClick r:id="rId3"/>
              </a:rPr>
              <a:t>https://data.cityofnewyork.us/City-Government/Borough-Boundaries/tqmj-j8zm</a:t>
            </a:r>
            <a:r>
              <a:rPr lang="en-US" dirty="0" smtClean="0"/>
              <a:t> Description : By using this geo space data we will get the New </a:t>
            </a:r>
            <a:r>
              <a:rPr lang="en-US" dirty="0" err="1" smtClean="0"/>
              <a:t>york</a:t>
            </a:r>
            <a:r>
              <a:rPr lang="en-US" dirty="0" smtClean="0"/>
              <a:t> Borough boundaries that will help us visualize </a:t>
            </a:r>
            <a:r>
              <a:rPr lang="en-US" dirty="0" err="1" smtClean="0"/>
              <a:t>choropleth</a:t>
            </a:r>
            <a:r>
              <a:rPr lang="en-US" dirty="0" smtClean="0"/>
              <a:t> map.</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Approach</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lvl="0">
              <a:buNone/>
            </a:pPr>
            <a:r>
              <a:rPr lang="en-US" dirty="0" smtClean="0"/>
              <a:t>Collect </a:t>
            </a:r>
            <a:r>
              <a:rPr lang="en-US" dirty="0" smtClean="0"/>
              <a:t>the new </a:t>
            </a:r>
            <a:r>
              <a:rPr lang="en-US" dirty="0" err="1" smtClean="0"/>
              <a:t>york</a:t>
            </a:r>
            <a:r>
              <a:rPr lang="en-US" dirty="0" smtClean="0"/>
              <a:t> city data from </a:t>
            </a:r>
            <a:r>
              <a:rPr lang="en-US" u="sng" dirty="0" smtClean="0">
                <a:hlinkClick r:id="rId2"/>
              </a:rPr>
              <a:t>https://cocl.us/new_york_dataset</a:t>
            </a:r>
            <a:endParaRPr lang="en-US" dirty="0" smtClean="0"/>
          </a:p>
          <a:p>
            <a:pPr lvl="0"/>
            <a:r>
              <a:rPr lang="en-US" dirty="0" smtClean="0"/>
              <a:t>Using </a:t>
            </a:r>
            <a:r>
              <a:rPr lang="en-US" dirty="0" err="1" smtClean="0"/>
              <a:t>FourSquare</a:t>
            </a:r>
            <a:r>
              <a:rPr lang="en-US" dirty="0" smtClean="0"/>
              <a:t> API we will find all venues for each neighborhood.</a:t>
            </a:r>
          </a:p>
          <a:p>
            <a:pPr lvl="0"/>
            <a:r>
              <a:rPr lang="en-US" dirty="0" smtClean="0"/>
              <a:t>Filter out all venues that are Indian </a:t>
            </a:r>
            <a:r>
              <a:rPr lang="en-US" dirty="0" err="1" smtClean="0"/>
              <a:t>Resturants</a:t>
            </a:r>
            <a:r>
              <a:rPr lang="en-US" dirty="0" smtClean="0"/>
              <a:t>.</a:t>
            </a:r>
          </a:p>
          <a:p>
            <a:pPr lvl="0"/>
            <a:r>
              <a:rPr lang="en-US" dirty="0" smtClean="0"/>
              <a:t>Find rating , tips and like count for each Indian </a:t>
            </a:r>
            <a:r>
              <a:rPr lang="en-US" dirty="0" err="1" smtClean="0"/>
              <a:t>Resturants</a:t>
            </a:r>
            <a:r>
              <a:rPr lang="en-US" dirty="0" smtClean="0"/>
              <a:t> using </a:t>
            </a:r>
            <a:r>
              <a:rPr lang="en-US" dirty="0" err="1" smtClean="0"/>
              <a:t>FourSquare</a:t>
            </a:r>
            <a:r>
              <a:rPr lang="en-US" dirty="0" smtClean="0"/>
              <a:t> API.</a:t>
            </a:r>
          </a:p>
          <a:p>
            <a:pPr lvl="0"/>
            <a:r>
              <a:rPr lang="en-US" dirty="0" smtClean="0"/>
              <a:t>Using rating for each </a:t>
            </a:r>
            <a:r>
              <a:rPr lang="en-US" dirty="0" err="1" smtClean="0"/>
              <a:t>resturant</a:t>
            </a:r>
            <a:r>
              <a:rPr lang="en-US" dirty="0" smtClean="0"/>
              <a:t> , we will sort that data.</a:t>
            </a:r>
          </a:p>
          <a:p>
            <a:pPr lvl="0"/>
            <a:r>
              <a:rPr lang="en-US" dirty="0" smtClean="0"/>
              <a:t>Visualize the Ranking of neighborhoods using folium library(python)</a:t>
            </a:r>
          </a:p>
          <a:p>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https://miro.medium.com/max/1047/1*8NUJhICQPZYZmWrk5wnufQ.png"/>
          <p:cNvPicPr>
            <a:picLocks noGrp="1"/>
          </p:cNvPicPr>
          <p:nvPr>
            <p:ph idx="1"/>
          </p:nvPr>
        </p:nvPicPr>
        <p:blipFill>
          <a:blip r:embed="rId2" cstate="print"/>
          <a:srcRect/>
          <a:stretch>
            <a:fillRect/>
          </a:stretch>
        </p:blipFill>
        <p:spPr bwMode="auto">
          <a:xfrm>
            <a:off x="3200334" y="3063043"/>
            <a:ext cx="2743332" cy="1600277"/>
          </a:xfrm>
          <a:prstGeom prst="rect">
            <a:avLst/>
          </a:prstGeom>
          <a:noFill/>
          <a:ln w="9525">
            <a:noFill/>
            <a:miter lim="800000"/>
            <a:headEnd/>
            <a:tailEnd/>
          </a:ln>
        </p:spPr>
      </p:pic>
      <p:pic>
        <p:nvPicPr>
          <p:cNvPr id="5" name="Picture 4" descr="download (1).png"/>
          <p:cNvPicPr>
            <a:picLocks noChangeAspect="1"/>
          </p:cNvPicPr>
          <p:nvPr/>
        </p:nvPicPr>
        <p:blipFill>
          <a:blip r:embed="rId3" cstate="print"/>
          <a:stretch>
            <a:fillRect/>
          </a:stretch>
        </p:blipFill>
        <p:spPr>
          <a:xfrm>
            <a:off x="914400" y="1600200"/>
            <a:ext cx="7040895" cy="49926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lstStyle/>
          <a:p>
            <a:r>
              <a:rPr lang="en-US" dirty="0" smtClean="0"/>
              <a:t>Answer to </a:t>
            </a:r>
            <a:r>
              <a:rPr lang="en-US" dirty="0" err="1" smtClean="0"/>
              <a:t>bussiness</a:t>
            </a:r>
            <a:r>
              <a:rPr lang="en-US" dirty="0" smtClean="0"/>
              <a:t> Question:-</a:t>
            </a:r>
            <a:r>
              <a:rPr lang="en-US" dirty="0" smtClean="0"/>
              <a:t>We see that Queens has highest number of neighborhoods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210</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Coursera Capstone IBM Applied Data Science </vt:lpstr>
      <vt:lpstr>Bussiness Problem</vt:lpstr>
      <vt:lpstr>Data</vt:lpstr>
      <vt:lpstr>Approach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aayush singh</dc:creator>
  <cp:lastModifiedBy>aayush singh</cp:lastModifiedBy>
  <cp:revision>3</cp:revision>
  <dcterms:created xsi:type="dcterms:W3CDTF">2020-04-18T05:21:32Z</dcterms:created>
  <dcterms:modified xsi:type="dcterms:W3CDTF">2020-04-20T03:14:37Z</dcterms:modified>
</cp:coreProperties>
</file>