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6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9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E4F3D5-6FEF-4747-8ADA-90FF428C64E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940B6C-E0E3-4BFF-AE09-F32852E0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titanic/overview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21/01/machine-learning-with-r-a-complete-guide-to-logistic-regressio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www.kaggle.com/competitions/titanic/discussion" TargetMode="External"/><Relationship Id="rId4" Type="http://schemas.openxmlformats.org/officeDocument/2006/relationships/hyperlink" Target="https://rpubs.com/zheshuen/5968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ED1-7A73-4AA3-A4F7-E641B1571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PASSENGER SURVIVABILITY USING SUPERVISED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81CCE-191D-4EC0-9303-29C3A82A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68036"/>
            <a:ext cx="8676222" cy="1464860"/>
          </a:xfrm>
        </p:spPr>
        <p:txBody>
          <a:bodyPr/>
          <a:lstStyle/>
          <a:p>
            <a:pPr algn="l"/>
            <a:r>
              <a:rPr lang="en-US" dirty="0"/>
              <a:t>By,</a:t>
            </a:r>
          </a:p>
          <a:p>
            <a:pPr algn="l"/>
            <a:r>
              <a:rPr lang="en-US" dirty="0"/>
              <a:t>ANUBHAV SHANKAR (01951462)</a:t>
            </a:r>
          </a:p>
        </p:txBody>
      </p:sp>
    </p:spTree>
    <p:extLst>
      <p:ext uri="{BB962C8B-B14F-4D97-AF65-F5344CB8AC3E}">
        <p14:creationId xmlns:p14="http://schemas.microsoft.com/office/powerpoint/2010/main" val="27842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AE9-5792-4D14-B308-D2501B9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E294-A6B6-4F8F-BC2A-9CD7D1A3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96" y="2358764"/>
            <a:ext cx="10554574" cy="3636511"/>
          </a:xfrm>
        </p:spPr>
        <p:txBody>
          <a:bodyPr anchor="t"/>
          <a:lstStyle/>
          <a:p>
            <a:r>
              <a:rPr lang="en-US" dirty="0"/>
              <a:t>For this project, I’ll be using the Titanic dataset from </a:t>
            </a:r>
            <a:r>
              <a:rPr lang="en-US" dirty="0">
                <a:hlinkClick r:id="rId3"/>
              </a:rPr>
              <a:t>Kaggle</a:t>
            </a:r>
            <a:r>
              <a:rPr lang="en-US" dirty="0"/>
              <a:t>.</a:t>
            </a:r>
          </a:p>
          <a:p>
            <a:r>
              <a:rPr lang="en-US" dirty="0"/>
              <a:t>The competition entails predicting the survival of passengers in one of the best-known shipwrecks in the world.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D88A8-A3CE-400E-A1B1-A03487049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53" y="4296262"/>
            <a:ext cx="9210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2D65-C54A-42E7-B3A7-977DB4F7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3126-7765-4297-91C0-3791F6E3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legendary competition serves as one of the earliest entry points to understand and apply ML algorithms </a:t>
            </a:r>
          </a:p>
          <a:p>
            <a:r>
              <a:rPr lang="en-US" dirty="0"/>
              <a:t>The project will utilize supervised learning and particularly focus on Classification Techniques</a:t>
            </a:r>
          </a:p>
          <a:p>
            <a:r>
              <a:rPr lang="en-US" dirty="0"/>
              <a:t>Accordingly, basis the problem statement, Logistic Regression, and Classification Trees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17456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AE9-5792-4D14-B308-D2501B9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E294-A6B6-4F8F-BC2A-9CD7D1A3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96" y="2358764"/>
            <a:ext cx="10554574" cy="3636511"/>
          </a:xfrm>
        </p:spPr>
        <p:txBody>
          <a:bodyPr anchor="t"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Logistic Regression is particularly useful in this case as the Target/Dependent variable by the name of “Survived”  has a binary 0-1 encoding.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0 -&gt; Did not survive; 1 -&gt; Survived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Decision/Classification and Regression Trees will also be used to determine the fate of the passengers.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Cross-Validation will be used to prune the Decision Trees accordingly.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2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AE9-5792-4D14-B308-D2501B9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E294-A6B6-4F8F-BC2A-9CD7D1A3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96" y="2358764"/>
            <a:ext cx="10554574" cy="3636511"/>
          </a:xfrm>
        </p:spPr>
        <p:txBody>
          <a:bodyPr anchor="t"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The most consequential metric to compare the two models will be their accuracies.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Other metrics like Sensitivity, Specificity, etc., will also be used to determine the models' robustness and relative performances.</a:t>
            </a:r>
          </a:p>
        </p:txBody>
      </p:sp>
    </p:spTree>
    <p:extLst>
      <p:ext uri="{BB962C8B-B14F-4D97-AF65-F5344CB8AC3E}">
        <p14:creationId xmlns:p14="http://schemas.microsoft.com/office/powerpoint/2010/main" val="273434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AE9-5792-4D14-B308-D2501B9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E294-A6B6-4F8F-BC2A-9CD7D1A3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96" y="2358764"/>
            <a:ext cx="10554574" cy="3636511"/>
          </a:xfrm>
        </p:spPr>
        <p:txBody>
          <a:bodyPr anchor="t"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Other variants like Bayesian Logistic Regression and Random walk will also be attempted if time permits.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2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AE9-5792-4D14-B308-D2501B9E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E294-A6B6-4F8F-BC2A-9CD7D1A3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96" y="2358764"/>
            <a:ext cx="10554574" cy="3636511"/>
          </a:xfrm>
        </p:spPr>
        <p:txBody>
          <a:bodyPr anchor="t"/>
          <a:lstStyle/>
          <a:p>
            <a:r>
              <a:rPr lang="en-US" dirty="0">
                <a:latin typeface="+mj-lt"/>
                <a:cs typeface="Times New Roman" panose="02020603050405020304" pitchFamily="18" charset="0"/>
                <a:hlinkClick r:id="rId3"/>
              </a:rPr>
              <a:t>https://www.r-bloggers.com/2021/01/machine-learning-with-r-a-complete-guide-to-logistic-regression/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  <a:hlinkClick r:id="rId4"/>
              </a:rPr>
              <a:t>https://rpubs.com/zheshuen/596809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>
                <a:latin typeface="+mj-lt"/>
                <a:cs typeface="Times New Roman" panose="02020603050405020304" pitchFamily="18" charset="0"/>
                <a:hlinkClick r:id="rId5"/>
              </a:rPr>
              <a:t>https://www.kaggle.com/competitions/titanic/discussion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251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2</vt:lpstr>
      <vt:lpstr>Quotable</vt:lpstr>
      <vt:lpstr>PREDICTING PASSENGER SURVIVABILITY USING SUPERVISED MACHINE LEARNING</vt:lpstr>
      <vt:lpstr>DATASET</vt:lpstr>
      <vt:lpstr>Motivation</vt:lpstr>
      <vt:lpstr>METHODOLOGY</vt:lpstr>
      <vt:lpstr>METRICS</vt:lpstr>
      <vt:lpstr>ADDITIONAL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PASSENGER SURVIVABILITY USING UNSUPERVISED MACHINE LEARNING</dc:title>
  <dc:creator>Anubhav Shankar</dc:creator>
  <cp:lastModifiedBy>Anubhav Shankar</cp:lastModifiedBy>
  <cp:revision>3</cp:revision>
  <dcterms:created xsi:type="dcterms:W3CDTF">2022-04-05T22:03:46Z</dcterms:created>
  <dcterms:modified xsi:type="dcterms:W3CDTF">2022-04-07T17:43:30Z</dcterms:modified>
</cp:coreProperties>
</file>