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8" r:id="rId14"/>
    <p:sldId id="285" r:id="rId15"/>
    <p:sldId id="270" r:id="rId16"/>
    <p:sldId id="280" r:id="rId17"/>
    <p:sldId id="286" r:id="rId18"/>
    <p:sldId id="279" r:id="rId19"/>
    <p:sldId id="287" r:id="rId20"/>
    <p:sldId id="271" r:id="rId21"/>
    <p:sldId id="281" r:id="rId22"/>
    <p:sldId id="288" r:id="rId23"/>
    <p:sldId id="282" r:id="rId24"/>
    <p:sldId id="289" r:id="rId25"/>
    <p:sldId id="27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10BA-A1AE-4D8B-8038-6C399C74FE76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91B8-B329-491E-96B6-E5BED23F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UP ELECTIONS 2017 SENTIMENTAL ANALYTICS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6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77724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TRENDLINES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72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5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276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skerville Old Face" panose="02020602080505020303" pitchFamily="18" charset="0"/>
              </a:rPr>
              <a:t>WORDCLOUD RESULTS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/>
              <a:t>UP ELECTIONS :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1524000"/>
            <a:ext cx="8596745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maps the sentimental shifts in the public perception for the UP Elections, indexed under #UPElections2017 and #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UPPolls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Tweets are collected at differing intervals and their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created. The following slides will contain the word clouds.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#UPElections2017</a:t>
            </a:r>
            <a:endParaRPr lang="en-US" dirty="0"/>
          </a:p>
        </p:txBody>
      </p:sp>
      <p:pic>
        <p:nvPicPr>
          <p:cNvPr id="5122" name="Picture 2" descr="C:\Users\HP\Downloads\upelection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38313"/>
            <a:ext cx="7010400" cy="33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045" y="5357244"/>
            <a:ext cx="8769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From the above word cloud, we see that “</a:t>
            </a:r>
            <a:r>
              <a:rPr lang="en-US" dirty="0" err="1" smtClean="0"/>
              <a:t>bjp</a:t>
            </a:r>
            <a:r>
              <a:rPr lang="en-US" dirty="0" smtClean="0"/>
              <a:t>” was the most frequently used string, </a:t>
            </a:r>
            <a:br>
              <a:rPr lang="en-US" dirty="0" smtClean="0"/>
            </a:br>
            <a:r>
              <a:rPr lang="en-US" dirty="0" smtClean="0"/>
              <a:t>which is indicative of people’s perception toward BJP and the fact that UP Elections  and BJP </a:t>
            </a:r>
            <a:br>
              <a:rPr lang="en-US" dirty="0" smtClean="0"/>
            </a:br>
            <a:r>
              <a:rPr lang="en-US" dirty="0" smtClean="0"/>
              <a:t>have a prominent hold on people’s psyche.  ‘</a:t>
            </a:r>
            <a:r>
              <a:rPr lang="en-US" dirty="0" err="1"/>
              <a:t>m</a:t>
            </a:r>
            <a:r>
              <a:rPr lang="en-US" dirty="0" err="1" smtClean="0"/>
              <a:t>odi”was</a:t>
            </a:r>
            <a:r>
              <a:rPr lang="en-US" dirty="0" smtClean="0"/>
              <a:t> also frequently mentioned in the tweets.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anose="02020602080505020303" pitchFamily="18" charset="0"/>
              </a:rPr>
              <a:t>TRENDLINES 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/>
              <a:t>BJP :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1524000"/>
            <a:ext cx="8596745" cy="487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maps the sentimental shifts in the public perception for BJP, during the UP Elections, indexed under #BJP4UP. Also, mapped are the sentiments of the face bearer of BJP , PM Narendra Modi by analyzing @narendramodi(official twitter account of PM Modi). Tweets are collected at differing intervals and their word clouds are created. The following slides will contain the word clouds.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4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#BJP4UP</a:t>
            </a:r>
            <a:endParaRPr lang="en-US" dirty="0"/>
          </a:p>
        </p:txBody>
      </p:sp>
      <p:pic>
        <p:nvPicPr>
          <p:cNvPr id="7170" name="Picture 2" descr="C:\Users\HP\Downloads\BJP4UP(SearchTwitter)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8944"/>
            <a:ext cx="8534400" cy="38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5791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above word cloud we see that all the tweets indexed under, #BJP4UP reflects a high confidence regarding their chances in the ongoing election, as the words  “election” </a:t>
            </a:r>
            <a:r>
              <a:rPr lang="en-US" dirty="0" err="1" smtClean="0"/>
              <a:t>and“sweep</a:t>
            </a:r>
            <a:r>
              <a:rPr lang="en-US" dirty="0" smtClean="0"/>
              <a:t>” are quite prevalent.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anose="02020602080505020303" pitchFamily="18" charset="0"/>
              </a:rPr>
              <a:t>TRENDLINES 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7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PROJECT WORK\IMAGES\Modi account word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350385"/>
            <a:ext cx="7010401" cy="38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@narendramodi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481935"/>
            <a:ext cx="855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above word cloud, we see that PM Modi is concerned about the  country in</a:t>
            </a:r>
            <a:br>
              <a:rPr lang="en-US" dirty="0" smtClean="0"/>
            </a:br>
            <a:r>
              <a:rPr lang="en-US" dirty="0" smtClean="0"/>
              <a:t>general, as the strings “</a:t>
            </a:r>
            <a:r>
              <a:rPr lang="en-US" dirty="0" err="1" smtClean="0"/>
              <a:t>india</a:t>
            </a:r>
            <a:r>
              <a:rPr lang="en-US" dirty="0" smtClean="0"/>
              <a:t>” and “people” are the most prevalent. However, we see that</a:t>
            </a:r>
            <a:br>
              <a:rPr lang="en-US" dirty="0" smtClean="0"/>
            </a:br>
            <a:r>
              <a:rPr lang="en-US" dirty="0" smtClean="0"/>
              <a:t>he is also quite involved in the happenings of UP Elections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4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anose="02020602080505020303" pitchFamily="18" charset="0"/>
              </a:rPr>
              <a:t>TRENDLINES 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6781800" cy="10668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PROJECT OVEREVIEW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610600" cy="495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included downloading twitter data into R and performing analysis. The steps involved are: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Organizing the data and removing </a:t>
            </a:r>
            <a:r>
              <a:rPr lang="en-US" sz="2000" b="0" i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punctuations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Creating a glossary to monitor Hindi and English words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Structuring </a:t>
            </a:r>
            <a:r>
              <a:rPr lang="en-US" sz="2000" b="0" i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barplots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most commonly used words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Identifying positive and negative words and drawing trend lines to realize their usage and rate of recurrence in twitter data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Preparing a report on the conclusion and forecasting a winner based on the analysis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/>
              <a:t>SAMJWADI PARTY :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1524000"/>
            <a:ext cx="8596745" cy="487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maps the sentimental shifts in the public perception for the UP Elections, indexed under #UPElections2017 and #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UPPolls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Tweets are collected at differing intervals and their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created. The following slides will contain the word clouds.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#AKHILESH YADAV:</a:t>
            </a:r>
            <a:endParaRPr lang="en-US" dirty="0"/>
          </a:p>
        </p:txBody>
      </p:sp>
      <p:pic>
        <p:nvPicPr>
          <p:cNvPr id="8194" name="Picture 2" descr="C:\Users\HP\Downloads\a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8076"/>
            <a:ext cx="8534399" cy="39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4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anose="02020602080505020303" pitchFamily="18" charset="0"/>
              </a:rPr>
              <a:t>TRENDLINES 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7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#SAMAJWADI PARTY:</a:t>
            </a:r>
            <a:endParaRPr lang="en-US" dirty="0"/>
          </a:p>
        </p:txBody>
      </p:sp>
      <p:pic>
        <p:nvPicPr>
          <p:cNvPr id="9218" name="Picture 2" descr="C:\Users\HP\Downloads\kaamboltah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8392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8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Baskerville Old Face" panose="02020602080505020303" pitchFamily="18" charset="0"/>
              </a:rPr>
              <a:t>TRENDLINES :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7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/>
              <a:t>BSP :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1524000"/>
            <a:ext cx="8596745" cy="4876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maps the sentimental shifts in the public perception for the UP Elections, indexed under #UPElections2017 and #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UPPolls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Tweets are collected at differing intervals and their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created. The following slides will contain the word clouds.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0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8000" dirty="0" smtClean="0"/>
              <a:t>#BSP :</a:t>
            </a:r>
            <a:endParaRPr lang="en-US" sz="8000" dirty="0"/>
          </a:p>
        </p:txBody>
      </p:sp>
      <p:pic>
        <p:nvPicPr>
          <p:cNvPr id="10242" name="Picture 2" descr="C:\Users\HP\Desktop\PROJECT WORK\IMAGES\b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1"/>
            <a:ext cx="8382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4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>
                <a:latin typeface="Baskerville Old Face" panose="02020602080505020303" pitchFamily="18" charset="0"/>
              </a:rPr>
              <a:t>TRENDLINES </a:t>
            </a:r>
            <a:r>
              <a:rPr lang="en-US" sz="8000" dirty="0" smtClean="0"/>
              <a:t>: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790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153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ELECTION LANDSCAPE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parties were included for the election landscape as they play a pivot role in elections: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Bharatiya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Janata Party(BJP)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National Congress+ Samajwadi Party (INC+SP)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Bahujan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Samaj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Party (BSP)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made by analyzing approx. 20K tweets all taken together at various instance of time. </a:t>
            </a:r>
          </a:p>
        </p:txBody>
      </p:sp>
    </p:spTree>
    <p:extLst>
      <p:ext uri="{BB962C8B-B14F-4D97-AF65-F5344CB8AC3E}">
        <p14:creationId xmlns:p14="http://schemas.microsoft.com/office/powerpoint/2010/main" val="206712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3810000"/>
          </a:xfrm>
        </p:spPr>
        <p:txBody>
          <a:bodyPr>
            <a:normAutofit/>
          </a:bodyPr>
          <a:lstStyle/>
          <a:p>
            <a:r>
              <a:rPr lang="en-US" sz="9600" u="sng" dirty="0" smtClean="0">
                <a:latin typeface="Baskerville Old Face" panose="02020602080505020303" pitchFamily="18" charset="0"/>
              </a:rPr>
              <a:t>R-ANALYSIS</a:t>
            </a:r>
            <a:endParaRPr lang="en-US" sz="9600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7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u="sng" dirty="0" smtClean="0"/>
              <a:t>Setting Twitter Authentication </a:t>
            </a:r>
            <a:endParaRPr lang="en-US" u="sng" dirty="0"/>
          </a:p>
        </p:txBody>
      </p:sp>
      <p:pic>
        <p:nvPicPr>
          <p:cNvPr id="1027" name="Picture 3" descr="C:\Users\HP\Desktop\PLO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58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257800"/>
            <a:ext cx="7848600" cy="1295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twitter application by the name of “ ” was created and the necessary keys  were generated. Using the R package “twitteR” we set up the necessary authentications for importing the twitter data into R environment.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1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u="sng" dirty="0" smtClean="0"/>
              <a:t>IMPORTING TWEETS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 descr="C:\Users\HP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9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CLEANING THE DATA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1752599"/>
            <a:ext cx="8382000" cy="45235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WORDCLOUD CREATION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382000" cy="45720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7772400" cy="914400"/>
          </a:xfrm>
        </p:spPr>
        <p:txBody>
          <a:bodyPr/>
          <a:lstStyle/>
          <a:p>
            <a:pPr algn="l"/>
            <a:r>
              <a:rPr lang="en-US" u="sng" dirty="0" smtClean="0"/>
              <a:t>SENTIMENTAL SCORES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153400" cy="49530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8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457</Words>
  <Application>Microsoft Office PowerPoint</Application>
  <PresentationFormat>On-screen Show (4:3)</PresentationFormat>
  <Paragraphs>41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UP ELECTIONS 2017 SENTIMENTAL ANALYTICS AND PREDICTION</vt:lpstr>
      <vt:lpstr>PROJECT OVEREVIEW </vt:lpstr>
      <vt:lpstr>ELECTION LANDSCAPE</vt:lpstr>
      <vt:lpstr>R-ANALYSIS</vt:lpstr>
      <vt:lpstr>Setting Twitter Authentication </vt:lpstr>
      <vt:lpstr>IMPORTING TWEETS :</vt:lpstr>
      <vt:lpstr>CLEANING THE DATA :</vt:lpstr>
      <vt:lpstr>WORDCLOUD CREATION :</vt:lpstr>
      <vt:lpstr>SENTIMENTAL SCORES :</vt:lpstr>
      <vt:lpstr>TRENDLINES : </vt:lpstr>
      <vt:lpstr>WORDCLOUD RESULTS</vt:lpstr>
      <vt:lpstr>UP ELECTIONS :</vt:lpstr>
      <vt:lpstr>#UPElections2017</vt:lpstr>
      <vt:lpstr>TRENDLINES :</vt:lpstr>
      <vt:lpstr>BJP :</vt:lpstr>
      <vt:lpstr>#BJP4UP</vt:lpstr>
      <vt:lpstr>TRENDLINES :</vt:lpstr>
      <vt:lpstr>@narendramodi</vt:lpstr>
      <vt:lpstr>TRENDLINES :</vt:lpstr>
      <vt:lpstr>SAMJWADI PARTY :</vt:lpstr>
      <vt:lpstr>#AKHILESH YADAV:</vt:lpstr>
      <vt:lpstr>TRENDLINES :</vt:lpstr>
      <vt:lpstr>#SAMAJWADI PARTY:</vt:lpstr>
      <vt:lpstr>TRENDLINES :</vt:lpstr>
      <vt:lpstr>BSP :</vt:lpstr>
      <vt:lpstr>#BSP :</vt:lpstr>
      <vt:lpstr>TRENDLINES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ELECTIONS 2017 SENTIMENTAL ANALYTICS AND PREDICTION</dc:title>
  <dc:creator>HP</dc:creator>
  <cp:lastModifiedBy>HP</cp:lastModifiedBy>
  <cp:revision>20</cp:revision>
  <dcterms:created xsi:type="dcterms:W3CDTF">2017-03-03T05:29:52Z</dcterms:created>
  <dcterms:modified xsi:type="dcterms:W3CDTF">2017-03-03T08:00:34Z</dcterms:modified>
</cp:coreProperties>
</file>