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2" r:id="rId3"/>
    <p:sldId id="259" r:id="rId5"/>
    <p:sldId id="296" r:id="rId6"/>
    <p:sldId id="262" r:id="rId7"/>
    <p:sldId id="311" r:id="rId8"/>
    <p:sldId id="312" r:id="rId9"/>
    <p:sldId id="301" r:id="rId10"/>
    <p:sldId id="275" r:id="rId11"/>
    <p:sldId id="314" r:id="rId12"/>
    <p:sldId id="315" r:id="rId13"/>
    <p:sldId id="302" r:id="rId14"/>
    <p:sldId id="320" r:id="rId15"/>
    <p:sldId id="317" r:id="rId16"/>
    <p:sldId id="303" r:id="rId17"/>
    <p:sldId id="269" r:id="rId18"/>
    <p:sldId id="272" r:id="rId19"/>
    <p:sldId id="304" r:id="rId20"/>
    <p:sldId id="322" r:id="rId21"/>
    <p:sldId id="279" r:id="rId22"/>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79C5"/>
    <a:srgbClr val="FF9900"/>
    <a:srgbClr val="008000"/>
    <a:srgbClr val="99CC00"/>
    <a:srgbClr val="F9A601"/>
    <a:srgbClr val="FFCC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72" autoAdjust="0"/>
    <p:restoredTop sz="94660"/>
  </p:normalViewPr>
  <p:slideViewPr>
    <p:cSldViewPr>
      <p:cViewPr varScale="1">
        <p:scale>
          <a:sx n="94" d="100"/>
          <a:sy n="94" d="100"/>
        </p:scale>
        <p:origin x="360" y="78"/>
      </p:cViewPr>
      <p:guideLst>
        <p:guide orient="horz" pos="2146"/>
        <p:guide pos="287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fld id="{0B1B0E7A-01ED-4AD9-BD44-4E573CCA1EDD}" type="datetimeFigureOut">
              <a:rPr lang="zh-CN" altLang="en-US"/>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a:defRPr sz="1300">
                <a:latin typeface="Calibri" panose="020F0502020204030204" pitchFamily="34" charset="0"/>
              </a:defRPr>
            </a:lvl1pPr>
          </a:lstStyle>
          <a:p>
            <a:fld id="{7F151604-9ECE-4523-A617-A66FBD8003F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7390CD-E260-4BFF-BD05-4FADE5B44127}"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EC1D66-F486-4D1A-BBF8-1E756E0ACC34}"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1A671C-1146-4ECB-94D0-E60293D49C3F}"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68905B-8A2F-4EF0-8A24-78D238350E7E}"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E50D60-52BB-4D3B-A13C-859F30B8635B}"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6D2739-9EF4-42BB-8B23-81650A79C3D5}"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68905B-8A2F-4EF0-8A24-78D238350E7E}"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E50D60-52BB-4D3B-A13C-859F30B8635B}"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E83C2D-62AB-4EBB-9465-3B2F4917944D}"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E50D60-52BB-4D3B-A13C-859F30B8635B}"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AAD103-FF1D-4585-AFB2-333A9012E9DF}"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A0EA5C-61FE-4DEA-B0B3-FF9DCAB210F8}"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A2338E-B3E6-459C-9C6B-619460DCB415}"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C9AEAB-6956-4378-A2C5-AD39E8B9BA4D}"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B077ED-9815-4DD1-B65F-B4FCC0224FE0}"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BF08D7-5C5B-47B2-9605-2AAC3BFDFC10}"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4C4BC1-1F0F-449C-916F-17CF5632D7CE}"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B077ED-9815-4DD1-B65F-B4FCC0224FE0}"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68905B-8A2F-4EF0-8A24-78D238350E7E}"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47365D8-F1F1-41DD-87C3-BB859EAEB87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838AA6C-C69C-4C5B-B82C-451D13DDD716}"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0DDA824-083B-4106-9264-57C3CFD6DFA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0F4A1FB-6425-4773-9A9C-87E6A4FA947A}"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28C857F-D261-4280-8E08-FD32DE0FB43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181C358-1BF2-4E07-BFD9-5B9481ECA49F}"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B6E1DB9-D713-4E12-8BB6-C9342386341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5F2B2AD-E82D-4174-B37C-421E4D4016F2}"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6AB6140-5399-4BF3-A010-04638060F05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E1F0FE5-C217-4962-B024-52E345EFC89C}"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D84584C-2941-428D-8FC6-CAFFD37F085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6345CC-FC17-476F-94FF-61AFCEDBDC2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5CC6489-3182-44D6-93B3-079A3D6B17A6}"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154B48A-F32A-451F-A253-349B3131938A}"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FC3ED06-EAB7-43C3-8537-BFF4B828E7C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5D7CC7E-7D5F-4BEB-8EFF-108CB3D4C519}"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1F80357-4BB5-41D6-AA8E-13E84EB82B4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52B5502-36EC-44FD-A81C-9CDDBD4B34A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ED9743-538B-4A38-A500-D5387A385B5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D46BE36-8AF1-4944-8DC6-84B883EF0460}"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FA0E4AE-041B-4B4E-994F-7B00FFC7A04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9F2DA9-B318-4EC5-B6DD-FADD8D76624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9C5"/>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CF0DFA5-0A21-486F-ADF5-BE9BAEA75507}"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59CEC91E-5628-46B1-B51A-812E3B1956DC}"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notesSlide" Target="../notesSlides/notesSlide1.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9" Type="http://schemas.openxmlformats.org/officeDocument/2006/relationships/notesSlide" Target="../notesSlides/notesSlide19.xml"/><Relationship Id="rId58" Type="http://schemas.openxmlformats.org/officeDocument/2006/relationships/slideLayout" Target="../slideLayouts/slideLayout7.xml"/><Relationship Id="rId57" Type="http://schemas.openxmlformats.org/officeDocument/2006/relationships/image" Target="../media/image77.png"/><Relationship Id="rId56" Type="http://schemas.openxmlformats.org/officeDocument/2006/relationships/image" Target="../media/image76.png"/><Relationship Id="rId55" Type="http://schemas.openxmlformats.org/officeDocument/2006/relationships/image" Target="../media/image75.png"/><Relationship Id="rId54" Type="http://schemas.openxmlformats.org/officeDocument/2006/relationships/image" Target="../media/image74.png"/><Relationship Id="rId53" Type="http://schemas.openxmlformats.org/officeDocument/2006/relationships/image" Target="../media/image73.png"/><Relationship Id="rId52" Type="http://schemas.openxmlformats.org/officeDocument/2006/relationships/image" Target="../media/image72.png"/><Relationship Id="rId51" Type="http://schemas.openxmlformats.org/officeDocument/2006/relationships/image" Target="../media/image71.png"/><Relationship Id="rId50" Type="http://schemas.openxmlformats.org/officeDocument/2006/relationships/image" Target="../media/image70.png"/><Relationship Id="rId5" Type="http://schemas.openxmlformats.org/officeDocument/2006/relationships/image" Target="../media/image25.png"/><Relationship Id="rId49" Type="http://schemas.openxmlformats.org/officeDocument/2006/relationships/image" Target="../media/image69.png"/><Relationship Id="rId48" Type="http://schemas.openxmlformats.org/officeDocument/2006/relationships/image" Target="../media/image68.png"/><Relationship Id="rId47" Type="http://schemas.openxmlformats.org/officeDocument/2006/relationships/image" Target="../media/image67.png"/><Relationship Id="rId46" Type="http://schemas.openxmlformats.org/officeDocument/2006/relationships/image" Target="../media/image66.png"/><Relationship Id="rId45" Type="http://schemas.openxmlformats.org/officeDocument/2006/relationships/image" Target="../media/image65.png"/><Relationship Id="rId44" Type="http://schemas.openxmlformats.org/officeDocument/2006/relationships/image" Target="../media/image64.png"/><Relationship Id="rId43" Type="http://schemas.openxmlformats.org/officeDocument/2006/relationships/image" Target="../media/image63.png"/><Relationship Id="rId42" Type="http://schemas.openxmlformats.org/officeDocument/2006/relationships/image" Target="../media/image62.png"/><Relationship Id="rId41" Type="http://schemas.openxmlformats.org/officeDocument/2006/relationships/image" Target="../media/image61.png"/><Relationship Id="rId40" Type="http://schemas.openxmlformats.org/officeDocument/2006/relationships/image" Target="../media/image60.png"/><Relationship Id="rId4" Type="http://schemas.openxmlformats.org/officeDocument/2006/relationships/image" Target="../media/image24.png"/><Relationship Id="rId39" Type="http://schemas.openxmlformats.org/officeDocument/2006/relationships/image" Target="../media/image59.png"/><Relationship Id="rId38" Type="http://schemas.openxmlformats.org/officeDocument/2006/relationships/image" Target="../media/image58.png"/><Relationship Id="rId37" Type="http://schemas.openxmlformats.org/officeDocument/2006/relationships/image" Target="../media/image57.png"/><Relationship Id="rId36" Type="http://schemas.openxmlformats.org/officeDocument/2006/relationships/image" Target="../media/image56.png"/><Relationship Id="rId35" Type="http://schemas.openxmlformats.org/officeDocument/2006/relationships/image" Target="../media/image55.png"/><Relationship Id="rId34" Type="http://schemas.openxmlformats.org/officeDocument/2006/relationships/image" Target="../media/image54.png"/><Relationship Id="rId33" Type="http://schemas.openxmlformats.org/officeDocument/2006/relationships/image" Target="../media/image53.png"/><Relationship Id="rId32" Type="http://schemas.openxmlformats.org/officeDocument/2006/relationships/image" Target="../media/image52.png"/><Relationship Id="rId31" Type="http://schemas.openxmlformats.org/officeDocument/2006/relationships/image" Target="../media/image51.png"/><Relationship Id="rId30" Type="http://schemas.openxmlformats.org/officeDocument/2006/relationships/image" Target="../media/image50.png"/><Relationship Id="rId3" Type="http://schemas.openxmlformats.org/officeDocument/2006/relationships/image" Target="../media/image23.png"/><Relationship Id="rId29" Type="http://schemas.openxmlformats.org/officeDocument/2006/relationships/image" Target="../media/image49.png"/><Relationship Id="rId28" Type="http://schemas.openxmlformats.org/officeDocument/2006/relationships/image" Target="../media/image48.png"/><Relationship Id="rId27" Type="http://schemas.openxmlformats.org/officeDocument/2006/relationships/image" Target="../media/image47.png"/><Relationship Id="rId26" Type="http://schemas.openxmlformats.org/officeDocument/2006/relationships/image" Target="../media/image46.png"/><Relationship Id="rId25" Type="http://schemas.openxmlformats.org/officeDocument/2006/relationships/image" Target="../media/image45.png"/><Relationship Id="rId24" Type="http://schemas.openxmlformats.org/officeDocument/2006/relationships/image" Target="../media/image44.png"/><Relationship Id="rId23" Type="http://schemas.openxmlformats.org/officeDocument/2006/relationships/image" Target="../media/image43.png"/><Relationship Id="rId22" Type="http://schemas.openxmlformats.org/officeDocument/2006/relationships/image" Target="../media/image42.png"/><Relationship Id="rId21" Type="http://schemas.openxmlformats.org/officeDocument/2006/relationships/image" Target="../media/image41.png"/><Relationship Id="rId20" Type="http://schemas.openxmlformats.org/officeDocument/2006/relationships/image" Target="../media/image40.png"/><Relationship Id="rId2" Type="http://schemas.openxmlformats.org/officeDocument/2006/relationships/image" Target="../media/image22.png"/><Relationship Id="rId19" Type="http://schemas.openxmlformats.org/officeDocument/2006/relationships/image" Target="../media/image39.png"/><Relationship Id="rId18" Type="http://schemas.openxmlformats.org/officeDocument/2006/relationships/image" Target="../media/image38.png"/><Relationship Id="rId17" Type="http://schemas.openxmlformats.org/officeDocument/2006/relationships/image" Target="../media/image37.png"/><Relationship Id="rId16" Type="http://schemas.openxmlformats.org/officeDocument/2006/relationships/image" Target="../media/image36.png"/><Relationship Id="rId15" Type="http://schemas.openxmlformats.org/officeDocument/2006/relationships/image" Target="../media/image35.png"/><Relationship Id="rId14" Type="http://schemas.openxmlformats.org/officeDocument/2006/relationships/image" Target="../media/image34.png"/><Relationship Id="rId13" Type="http://schemas.openxmlformats.org/officeDocument/2006/relationships/image" Target="../media/image33.png"/><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png"/>
          <p:cNvPicPr>
            <a:picLocks noChangeAspect="1"/>
          </p:cNvPicPr>
          <p:nvPr/>
        </p:nvPicPr>
        <p:blipFill>
          <a:blip r:embed="rId1">
            <a:lum bright="100000" contrast="-100000"/>
            <a:extLst>
              <a:ext uri="{28A0092B-C50C-407E-A947-70E740481C1C}">
                <a14:useLocalDpi xmlns:a14="http://schemas.microsoft.com/office/drawing/2010/main" val="0"/>
              </a:ext>
            </a:extLst>
          </a:blip>
          <a:srcRect/>
          <a:stretch>
            <a:fillRect/>
          </a:stretch>
        </p:blipFill>
        <p:spPr bwMode="auto">
          <a:xfrm>
            <a:off x="6791325" y="6165850"/>
            <a:ext cx="561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2.png"/>
          <p:cNvPicPr>
            <a:picLocks noChangeAspect="1"/>
          </p:cNvPicPr>
          <p:nvPr/>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6800850" y="6042025"/>
            <a:ext cx="8905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3.png"/>
          <p:cNvPicPr>
            <a:picLocks noChangeAspect="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6858000" y="5854700"/>
            <a:ext cx="835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4.png"/>
          <p:cNvPicPr>
            <a:picLocks noChangeAspect="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6842125" y="5773738"/>
            <a:ext cx="90963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5.png"/>
          <p:cNvPicPr>
            <a:picLocks noChangeAspect="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7635875" y="3676650"/>
            <a:ext cx="136525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descr="6.png"/>
          <p:cNvPicPr>
            <a:picLocks noChangeAspect="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6783388" y="3665538"/>
            <a:ext cx="11461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7.png"/>
          <p:cNvPicPr>
            <a:picLocks noChangeAspect="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7059613" y="4786313"/>
            <a:ext cx="798512"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8.png"/>
          <p:cNvPicPr>
            <a:picLocks noChangeAspect="1"/>
          </p:cNvPicPr>
          <p:nvPr/>
        </p:nvPicPr>
        <p:blipFill>
          <a:blip r:embed="rId8">
            <a:lum bright="100000" contrast="-100000"/>
            <a:extLst>
              <a:ext uri="{28A0092B-C50C-407E-A947-70E740481C1C}">
                <a14:useLocalDpi xmlns:a14="http://schemas.microsoft.com/office/drawing/2010/main" val="0"/>
              </a:ext>
            </a:extLst>
          </a:blip>
          <a:srcRect/>
          <a:stretch>
            <a:fillRect/>
          </a:stretch>
        </p:blipFill>
        <p:spPr bwMode="auto">
          <a:xfrm>
            <a:off x="7232650" y="4068763"/>
            <a:ext cx="268288"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descr="10.png"/>
          <p:cNvPicPr>
            <a:picLocks noChangeAspect="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5572125" y="2857500"/>
            <a:ext cx="1468438"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p:cNvCxnSpPr/>
          <p:nvPr/>
        </p:nvCxnSpPr>
        <p:spPr>
          <a:xfrm>
            <a:off x="805815" y="4831715"/>
            <a:ext cx="4054475" cy="3746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8703" y="4919663"/>
            <a:ext cx="4501369" cy="437515"/>
          </a:xfrm>
          <a:prstGeom prst="rect">
            <a:avLst/>
          </a:prstGeom>
          <a:noFill/>
        </p:spPr>
        <p:txBody>
          <a:bodyPr wrap="square">
            <a:spAutoFit/>
          </a:bodyPr>
          <a:lstStyle/>
          <a:p>
            <a:pPr fontAlgn="auto">
              <a:spcBef>
                <a:spcPts val="0"/>
              </a:spcBef>
              <a:spcAft>
                <a:spcPts val="0"/>
              </a:spcAft>
              <a:defRPr/>
            </a:pPr>
            <a:r>
              <a:rPr lang="zh-CN" altLang="en-US" sz="2250" dirty="0">
                <a:solidFill>
                  <a:schemeClr val="bg1"/>
                </a:solidFill>
                <a:latin typeface="微软雅黑" panose="020B0503020204020204" pitchFamily="34" charset="-122"/>
                <a:ea typeface="微软雅黑" panose="020B0503020204020204" pitchFamily="34" charset="-122"/>
              </a:rPr>
              <a:t>导师：游磊       答辩人：刘江涛</a:t>
            </a:r>
            <a:endParaRPr lang="en-US" altLang="zh-CN" sz="225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619920" y="2089329"/>
            <a:ext cx="7599680" cy="768350"/>
          </a:xfrm>
          <a:prstGeom prst="rect">
            <a:avLst/>
          </a:prstGeom>
          <a:noFill/>
        </p:spPr>
        <p:txBody>
          <a:bodyPr wrap="none" lIns="91440" tIns="45720" rIns="91440" bIns="45720">
            <a:spAutoFit/>
          </a:bodyPr>
          <a:lstStyle/>
          <a:p>
            <a:pPr algn="ctr"/>
            <a:r>
              <a:rPr lang="zh-CN" altLang="zh-CN" sz="4400" b="1" dirty="0">
                <a:solidFill>
                  <a:schemeClr val="bg1"/>
                </a:solidFill>
              </a:rPr>
              <a:t>基于</a:t>
            </a:r>
            <a:r>
              <a:rPr lang="en-US" altLang="zh-CN" sz="4400" b="1" dirty="0">
                <a:solidFill>
                  <a:schemeClr val="bg1"/>
                </a:solidFill>
              </a:rPr>
              <a:t>Java</a:t>
            </a:r>
            <a:r>
              <a:rPr lang="zh-CN" altLang="en-US" sz="4400" b="1" dirty="0">
                <a:solidFill>
                  <a:schemeClr val="bg1"/>
                </a:solidFill>
              </a:rPr>
              <a:t>的药品分销管理系统</a:t>
            </a:r>
            <a:endParaRPr lang="zh-CN" altLang="en-US" sz="4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
        <p:nvSpPr>
          <p:cNvPr id="19" name="TextBox 22"/>
          <p:cNvSpPr txBox="1"/>
          <p:nvPr/>
        </p:nvSpPr>
        <p:spPr>
          <a:xfrm>
            <a:off x="2108835" y="4203700"/>
            <a:ext cx="1564005" cy="437515"/>
          </a:xfrm>
          <a:prstGeom prst="rect">
            <a:avLst/>
          </a:prstGeom>
          <a:noFill/>
        </p:spPr>
        <p:txBody>
          <a:bodyPr wrap="square">
            <a:spAutoFit/>
          </a:bodyPr>
          <a:lstStyle/>
          <a:p>
            <a:pPr fontAlgn="auto">
              <a:spcBef>
                <a:spcPts val="0"/>
              </a:spcBef>
              <a:spcAft>
                <a:spcPts val="0"/>
              </a:spcAft>
              <a:defRPr/>
            </a:pPr>
            <a:r>
              <a:rPr lang="en-US" sz="2250" dirty="0">
                <a:solidFill>
                  <a:schemeClr val="bg1"/>
                </a:solidFill>
                <a:latin typeface="微软雅黑" panose="020B0503020204020204" pitchFamily="34" charset="-122"/>
                <a:ea typeface="微软雅黑" panose="020B0503020204020204" pitchFamily="34" charset="-122"/>
              </a:rPr>
              <a:t>14</a:t>
            </a:r>
            <a:r>
              <a:rPr lang="zh-CN" altLang="en-US" sz="2250" dirty="0">
                <a:solidFill>
                  <a:schemeClr val="bg1"/>
                </a:solidFill>
                <a:latin typeface="微软雅黑" panose="020B0503020204020204" pitchFamily="34" charset="-122"/>
                <a:ea typeface="微软雅黑" panose="020B0503020204020204" pitchFamily="34" charset="-122"/>
              </a:rPr>
              <a:t>计科</a:t>
            </a:r>
            <a:r>
              <a:rPr lang="en-US" altLang="zh-CN" sz="2250" dirty="0">
                <a:solidFill>
                  <a:schemeClr val="bg1"/>
                </a:solidFill>
                <a:latin typeface="微软雅黑" panose="020B0503020204020204" pitchFamily="34" charset="-122"/>
                <a:ea typeface="微软雅黑" panose="020B0503020204020204" pitchFamily="34" charset="-122"/>
              </a:rPr>
              <a:t>1</a:t>
            </a:r>
            <a:r>
              <a:rPr lang="zh-CN" altLang="en-US" sz="2250" dirty="0">
                <a:solidFill>
                  <a:schemeClr val="bg1"/>
                </a:solidFill>
                <a:latin typeface="微软雅黑" panose="020B0503020204020204" pitchFamily="34" charset="-122"/>
                <a:ea typeface="微软雅黑" panose="020B0503020204020204" pitchFamily="34" charset="-122"/>
              </a:rPr>
              <a:t>班</a:t>
            </a:r>
            <a:endParaRPr lang="zh-CN" altLang="en-US" sz="2250" dirty="0">
              <a:solidFill>
                <a:schemeClr val="bg1"/>
              </a:solidFill>
              <a:latin typeface="微软雅黑" panose="020B0503020204020204" pitchFamily="34" charset="-122"/>
              <a:ea typeface="微软雅黑" panose="020B0503020204020204" pitchFamily="34" charset="-122"/>
            </a:endParaRPr>
          </a:p>
        </p:txBody>
      </p:sp>
      <p:sp>
        <p:nvSpPr>
          <p:cNvPr id="24" name="TextBox 22"/>
          <p:cNvSpPr txBox="1"/>
          <p:nvPr/>
        </p:nvSpPr>
        <p:spPr>
          <a:xfrm>
            <a:off x="2265680" y="3693160"/>
            <a:ext cx="1407160" cy="437515"/>
          </a:xfrm>
          <a:prstGeom prst="rect">
            <a:avLst/>
          </a:prstGeom>
          <a:noFill/>
        </p:spPr>
        <p:txBody>
          <a:bodyPr wrap="square">
            <a:spAutoFit/>
          </a:bodyPr>
          <a:lstStyle/>
          <a:p>
            <a:pPr fontAlgn="auto">
              <a:spcBef>
                <a:spcPts val="0"/>
              </a:spcBef>
              <a:spcAft>
                <a:spcPts val="0"/>
              </a:spcAft>
              <a:defRPr/>
            </a:pPr>
            <a:r>
              <a:rPr lang="zh-CN" altLang="en-US" sz="2250" dirty="0">
                <a:solidFill>
                  <a:schemeClr val="bg1"/>
                </a:solidFill>
                <a:latin typeface="微软雅黑" panose="020B0503020204020204" pitchFamily="34" charset="-122"/>
                <a:ea typeface="微软雅黑" panose="020B0503020204020204" pitchFamily="34" charset="-122"/>
              </a:rPr>
              <a:t>信工学院</a:t>
            </a:r>
            <a:endParaRPr lang="zh-CN" altLang="en-US" sz="22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300"/>
                                        <p:tgtEl>
                                          <p:spTgt spid="5"/>
                                        </p:tgtEl>
                                      </p:cBhvr>
                                    </p:animEffect>
                                  </p:childTnLst>
                                </p:cTn>
                              </p:par>
                              <p:par>
                                <p:cTn id="8" presetID="22" presetClass="entr" presetSubtype="8" fill="hold" nodeType="withEffect">
                                  <p:stCondLst>
                                    <p:cond delay="13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par>
                                <p:cTn id="11" presetID="22" presetClass="entr" presetSubtype="2" fill="hold" nodeType="withEffect">
                                  <p:stCondLst>
                                    <p:cond delay="160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300"/>
                                        <p:tgtEl>
                                          <p:spTgt spid="7"/>
                                        </p:tgtEl>
                                      </p:cBhvr>
                                    </p:animEffect>
                                  </p:childTnLst>
                                </p:cTn>
                              </p:par>
                              <p:par>
                                <p:cTn id="14" presetID="22" presetClass="entr" presetSubtype="8" fill="hold" nodeType="withEffect">
                                  <p:stCondLst>
                                    <p:cond delay="19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300"/>
                                        <p:tgtEl>
                                          <p:spTgt spid="8"/>
                                        </p:tgtEl>
                                      </p:cBhvr>
                                    </p:animEffect>
                                  </p:childTnLst>
                                </p:cTn>
                              </p:par>
                              <p:par>
                                <p:cTn id="17" presetID="22" presetClass="entr" presetSubtype="4" fill="hold" nodeType="withEffect">
                                  <p:stCondLst>
                                    <p:cond delay="220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1" fill="hold" nodeType="withEffect">
                                  <p:stCondLst>
                                    <p:cond delay="270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8" fill="hold" nodeType="withEffect">
                                  <p:stCondLst>
                                    <p:cond delay="320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300"/>
                                        <p:tgtEl>
                                          <p:spTgt spid="12"/>
                                        </p:tgtEl>
                                      </p:cBhvr>
                                    </p:animEffect>
                                  </p:childTnLst>
                                </p:cTn>
                              </p:par>
                              <p:par>
                                <p:cTn id="26" presetID="22" presetClass="entr" presetSubtype="8" fill="hold" nodeType="withEffect">
                                  <p:stCondLst>
                                    <p:cond delay="350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300"/>
                                        <p:tgtEl>
                                          <p:spTgt spid="11"/>
                                        </p:tgtEl>
                                      </p:cBhvr>
                                    </p:animEffect>
                                  </p:childTnLst>
                                </p:cTn>
                              </p:par>
                              <p:par>
                                <p:cTn id="29" presetID="10" presetClass="entr" presetSubtype="0" fill="hold" nodeType="withEffect">
                                  <p:stCondLst>
                                    <p:cond delay="43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
                                        <p:tgtEl>
                                          <p:spTgt spid="14"/>
                                        </p:tgtEl>
                                      </p:cBhvr>
                                    </p:animEffec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1000"/>
                                        <p:tgtEl>
                                          <p:spTgt spid="3"/>
                                        </p:tgtEl>
                                      </p:cBhvr>
                                    </p:animEffect>
                                  </p:childTnLst>
                                </p:cTn>
                              </p:par>
                              <p:par>
                                <p:cTn id="36" presetID="42" presetClass="entr" presetSubtype="0" fill="hold" nodeType="withEffect">
                                  <p:stCondLst>
                                    <p:cond delay="200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par>
                                <p:cTn id="41" presetID="10" presetClass="entr" presetSubtype="0" fill="hold" grpId="0" nodeType="withEffect">
                                  <p:stCondLst>
                                    <p:cond delay="24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childTnLst>
                                </p:cTn>
                              </p:par>
                              <p:par>
                                <p:cTn id="44" presetID="10" presetClass="entr" presetSubtype="0" fill="hold" grpId="0" nodeType="withEffect">
                                  <p:stCondLst>
                                    <p:cond delay="240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10" presetClass="entr" presetSubtype="0" fill="hold" grpId="0" nodeType="withEffect">
                                  <p:stCondLst>
                                    <p:cond delay="24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19"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6218238" y="1809750"/>
            <a:ext cx="711200" cy="676275"/>
          </a:xfrm>
          <a:custGeom>
            <a:avLst/>
            <a:gdLst>
              <a:gd name="connsiteX0" fmla="*/ 34455 w 1056198"/>
              <a:gd name="connsiteY0" fmla="*/ 116619 h 1003190"/>
              <a:gd name="connsiteX1" fmla="*/ 90114 w 1056198"/>
              <a:gd name="connsiteY1" fmla="*/ 45057 h 1003190"/>
              <a:gd name="connsiteX2" fmla="*/ 185530 w 1056198"/>
              <a:gd name="connsiteY2" fmla="*/ 5301 h 1003190"/>
              <a:gd name="connsiteX3" fmla="*/ 360458 w 1056198"/>
              <a:gd name="connsiteY3" fmla="*/ 13252 h 1003190"/>
              <a:gd name="connsiteX4" fmla="*/ 559241 w 1056198"/>
              <a:gd name="connsiteY4" fmla="*/ 84814 h 1003190"/>
              <a:gd name="connsiteX5" fmla="*/ 734170 w 1056198"/>
              <a:gd name="connsiteY5" fmla="*/ 204084 h 1003190"/>
              <a:gd name="connsiteX6" fmla="*/ 909098 w 1056198"/>
              <a:gd name="connsiteY6" fmla="*/ 394915 h 1003190"/>
              <a:gd name="connsiteX7" fmla="*/ 1012465 w 1056198"/>
              <a:gd name="connsiteY7" fmla="*/ 593697 h 1003190"/>
              <a:gd name="connsiteX8" fmla="*/ 1052222 w 1056198"/>
              <a:gd name="connsiteY8" fmla="*/ 800431 h 1003190"/>
              <a:gd name="connsiteX9" fmla="*/ 988611 w 1056198"/>
              <a:gd name="connsiteY9" fmla="*/ 951506 h 1003190"/>
              <a:gd name="connsiteX10" fmla="*/ 805731 w 1056198"/>
              <a:gd name="connsiteY10" fmla="*/ 991263 h 1003190"/>
              <a:gd name="connsiteX11" fmla="*/ 495631 w 1056198"/>
              <a:gd name="connsiteY11" fmla="*/ 879944 h 1003190"/>
              <a:gd name="connsiteX12" fmla="*/ 193481 w 1056198"/>
              <a:gd name="connsiteY12" fmla="*/ 617551 h 1003190"/>
              <a:gd name="connsiteX13" fmla="*/ 26504 w 1056198"/>
              <a:gd name="connsiteY13" fmla="*/ 307450 h 1003190"/>
              <a:gd name="connsiteX14" fmla="*/ 34455 w 1056198"/>
              <a:gd name="connsiteY14" fmla="*/ 116619 h 10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6198" h="1003190">
                <a:moveTo>
                  <a:pt x="34455" y="116619"/>
                </a:moveTo>
                <a:cubicBezTo>
                  <a:pt x="45057" y="72887"/>
                  <a:pt x="64935" y="63610"/>
                  <a:pt x="90114" y="45057"/>
                </a:cubicBezTo>
                <a:cubicBezTo>
                  <a:pt x="115293" y="26504"/>
                  <a:pt x="140473" y="10602"/>
                  <a:pt x="185530" y="5301"/>
                </a:cubicBezTo>
                <a:cubicBezTo>
                  <a:pt x="230587" y="0"/>
                  <a:pt x="298173" y="0"/>
                  <a:pt x="360458" y="13252"/>
                </a:cubicBezTo>
                <a:cubicBezTo>
                  <a:pt x="422743" y="26504"/>
                  <a:pt x="496956" y="53009"/>
                  <a:pt x="559241" y="84814"/>
                </a:cubicBezTo>
                <a:cubicBezTo>
                  <a:pt x="621526" y="116619"/>
                  <a:pt x="675861" y="152401"/>
                  <a:pt x="734170" y="204084"/>
                </a:cubicBezTo>
                <a:cubicBezTo>
                  <a:pt x="792479" y="255767"/>
                  <a:pt x="862716" y="329980"/>
                  <a:pt x="909098" y="394915"/>
                </a:cubicBezTo>
                <a:cubicBezTo>
                  <a:pt x="955481" y="459851"/>
                  <a:pt x="988611" y="526111"/>
                  <a:pt x="1012465" y="593697"/>
                </a:cubicBezTo>
                <a:cubicBezTo>
                  <a:pt x="1036319" y="661283"/>
                  <a:pt x="1056198" y="740796"/>
                  <a:pt x="1052222" y="800431"/>
                </a:cubicBezTo>
                <a:cubicBezTo>
                  <a:pt x="1048246" y="860066"/>
                  <a:pt x="1029693" y="919701"/>
                  <a:pt x="988611" y="951506"/>
                </a:cubicBezTo>
                <a:cubicBezTo>
                  <a:pt x="947529" y="983311"/>
                  <a:pt x="887894" y="1003190"/>
                  <a:pt x="805731" y="991263"/>
                </a:cubicBezTo>
                <a:cubicBezTo>
                  <a:pt x="723568" y="979336"/>
                  <a:pt x="597673" y="942229"/>
                  <a:pt x="495631" y="879944"/>
                </a:cubicBezTo>
                <a:cubicBezTo>
                  <a:pt x="393589" y="817659"/>
                  <a:pt x="271669" y="712967"/>
                  <a:pt x="193481" y="617551"/>
                </a:cubicBezTo>
                <a:cubicBezTo>
                  <a:pt x="115293" y="522135"/>
                  <a:pt x="53008" y="390939"/>
                  <a:pt x="26504" y="307450"/>
                </a:cubicBezTo>
                <a:cubicBezTo>
                  <a:pt x="0" y="223961"/>
                  <a:pt x="23853" y="160351"/>
                  <a:pt x="34455" y="116619"/>
                </a:cubicBezTo>
                <a:close/>
              </a:path>
            </a:pathLst>
          </a:cu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5732463" y="357188"/>
            <a:ext cx="3067050" cy="985837"/>
          </a:xfrm>
          <a:custGeom>
            <a:avLst/>
            <a:gdLst>
              <a:gd name="connsiteX0" fmla="*/ 0 w 4550054"/>
              <a:gd name="connsiteY0" fmla="*/ 1463040 h 1463040"/>
              <a:gd name="connsiteX1" fmla="*/ 1477670 w 4550054"/>
              <a:gd name="connsiteY1" fmla="*/ 365760 h 1463040"/>
              <a:gd name="connsiteX2" fmla="*/ 1726387 w 4550054"/>
              <a:gd name="connsiteY2" fmla="*/ 168249 h 1463040"/>
              <a:gd name="connsiteX3" fmla="*/ 1901952 w 4550054"/>
              <a:gd name="connsiteY3" fmla="*/ 87782 h 1463040"/>
              <a:gd name="connsiteX4" fmla="*/ 2165299 w 4550054"/>
              <a:gd name="connsiteY4" fmla="*/ 29260 h 1463040"/>
              <a:gd name="connsiteX5" fmla="*/ 2611526 w 4550054"/>
              <a:gd name="connsiteY5" fmla="*/ 7315 h 1463040"/>
              <a:gd name="connsiteX6" fmla="*/ 3174797 w 4550054"/>
              <a:gd name="connsiteY6" fmla="*/ 73152 h 1463040"/>
              <a:gd name="connsiteX7" fmla="*/ 3642970 w 4550054"/>
              <a:gd name="connsiteY7" fmla="*/ 197510 h 1463040"/>
              <a:gd name="connsiteX8" fmla="*/ 4023360 w 4550054"/>
              <a:gd name="connsiteY8" fmla="*/ 373075 h 1463040"/>
              <a:gd name="connsiteX9" fmla="*/ 4272077 w 4550054"/>
              <a:gd name="connsiteY9" fmla="*/ 541324 h 1463040"/>
              <a:gd name="connsiteX10" fmla="*/ 4440326 w 4550054"/>
              <a:gd name="connsiteY10" fmla="*/ 687628 h 1463040"/>
              <a:gd name="connsiteX11" fmla="*/ 4520794 w 4550054"/>
              <a:gd name="connsiteY11" fmla="*/ 797356 h 1463040"/>
              <a:gd name="connsiteX12" fmla="*/ 4550054 w 4550054"/>
              <a:gd name="connsiteY12" fmla="*/ 877824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50054" h="1463040">
                <a:moveTo>
                  <a:pt x="0" y="1463040"/>
                </a:moveTo>
                <a:lnTo>
                  <a:pt x="1477670" y="365760"/>
                </a:lnTo>
                <a:cubicBezTo>
                  <a:pt x="1765401" y="149962"/>
                  <a:pt x="1655673" y="214579"/>
                  <a:pt x="1726387" y="168249"/>
                </a:cubicBezTo>
                <a:cubicBezTo>
                  <a:pt x="1797101" y="121919"/>
                  <a:pt x="1828800" y="110947"/>
                  <a:pt x="1901952" y="87782"/>
                </a:cubicBezTo>
                <a:cubicBezTo>
                  <a:pt x="1975104" y="64617"/>
                  <a:pt x="2047037" y="42671"/>
                  <a:pt x="2165299" y="29260"/>
                </a:cubicBezTo>
                <a:cubicBezTo>
                  <a:pt x="2283561" y="15849"/>
                  <a:pt x="2443276" y="0"/>
                  <a:pt x="2611526" y="7315"/>
                </a:cubicBezTo>
                <a:cubicBezTo>
                  <a:pt x="2779776" y="14630"/>
                  <a:pt x="3002890" y="41453"/>
                  <a:pt x="3174797" y="73152"/>
                </a:cubicBezTo>
                <a:cubicBezTo>
                  <a:pt x="3346704" y="104851"/>
                  <a:pt x="3501543" y="147523"/>
                  <a:pt x="3642970" y="197510"/>
                </a:cubicBezTo>
                <a:cubicBezTo>
                  <a:pt x="3784397" y="247497"/>
                  <a:pt x="3918509" y="315773"/>
                  <a:pt x="4023360" y="373075"/>
                </a:cubicBezTo>
                <a:cubicBezTo>
                  <a:pt x="4128211" y="430377"/>
                  <a:pt x="4202583" y="488899"/>
                  <a:pt x="4272077" y="541324"/>
                </a:cubicBezTo>
                <a:cubicBezTo>
                  <a:pt x="4341571" y="593749"/>
                  <a:pt x="4398873" y="644956"/>
                  <a:pt x="4440326" y="687628"/>
                </a:cubicBezTo>
                <a:cubicBezTo>
                  <a:pt x="4481779" y="730300"/>
                  <a:pt x="4502506" y="765657"/>
                  <a:pt x="4520794" y="797356"/>
                </a:cubicBezTo>
                <a:cubicBezTo>
                  <a:pt x="4539082" y="829055"/>
                  <a:pt x="4544568" y="853439"/>
                  <a:pt x="4550054" y="877824"/>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a:off x="5730875" y="933450"/>
            <a:ext cx="3073400" cy="1347788"/>
          </a:xfrm>
          <a:custGeom>
            <a:avLst/>
            <a:gdLst>
              <a:gd name="connsiteX0" fmla="*/ 4551273 w 4559807"/>
              <a:gd name="connsiteY0" fmla="*/ 0 h 1999488"/>
              <a:gd name="connsiteX1" fmla="*/ 4551273 w 4559807"/>
              <a:gd name="connsiteY1" fmla="*/ 95098 h 1999488"/>
              <a:gd name="connsiteX2" fmla="*/ 4500067 w 4559807"/>
              <a:gd name="connsiteY2" fmla="*/ 190195 h 1999488"/>
              <a:gd name="connsiteX3" fmla="*/ 3614928 w 4559807"/>
              <a:gd name="connsiteY3" fmla="*/ 1682496 h 1999488"/>
              <a:gd name="connsiteX4" fmla="*/ 3439363 w 4559807"/>
              <a:gd name="connsiteY4" fmla="*/ 1953158 h 1999488"/>
              <a:gd name="connsiteX5" fmla="*/ 3205277 w 4559807"/>
              <a:gd name="connsiteY5" fmla="*/ 1960474 h 1999488"/>
              <a:gd name="connsiteX6" fmla="*/ 2817571 w 4559807"/>
              <a:gd name="connsiteY6" fmla="*/ 1777594 h 1999488"/>
              <a:gd name="connsiteX7" fmla="*/ 2042160 w 4559807"/>
              <a:gd name="connsiteY7" fmla="*/ 1389888 h 1999488"/>
              <a:gd name="connsiteX8" fmla="*/ 1135075 w 4559807"/>
              <a:gd name="connsiteY8" fmla="*/ 1002182 h 1999488"/>
              <a:gd name="connsiteX9" fmla="*/ 579120 w 4559807"/>
              <a:gd name="connsiteY9" fmla="*/ 819302 h 1999488"/>
              <a:gd name="connsiteX10" fmla="*/ 191414 w 4559807"/>
              <a:gd name="connsiteY10" fmla="*/ 716890 h 1999488"/>
              <a:gd name="connsiteX11" fmla="*/ 52425 w 4559807"/>
              <a:gd name="connsiteY11" fmla="*/ 694944 h 1999488"/>
              <a:gd name="connsiteX12" fmla="*/ 8534 w 4559807"/>
              <a:gd name="connsiteY12" fmla="*/ 680314 h 1999488"/>
              <a:gd name="connsiteX13" fmla="*/ 1219 w 4559807"/>
              <a:gd name="connsiteY13" fmla="*/ 621792 h 1999488"/>
              <a:gd name="connsiteX14" fmla="*/ 8534 w 4559807"/>
              <a:gd name="connsiteY14" fmla="*/ 607162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9807" h="1999488">
                <a:moveTo>
                  <a:pt x="4551273" y="0"/>
                </a:moveTo>
                <a:cubicBezTo>
                  <a:pt x="4555540" y="31699"/>
                  <a:pt x="4559807" y="63399"/>
                  <a:pt x="4551273" y="95098"/>
                </a:cubicBezTo>
                <a:cubicBezTo>
                  <a:pt x="4542739" y="126797"/>
                  <a:pt x="4500067" y="190195"/>
                  <a:pt x="4500067" y="190195"/>
                </a:cubicBezTo>
                <a:lnTo>
                  <a:pt x="3614928" y="1682496"/>
                </a:lnTo>
                <a:cubicBezTo>
                  <a:pt x="3438144" y="1976323"/>
                  <a:pt x="3507638" y="1906828"/>
                  <a:pt x="3439363" y="1953158"/>
                </a:cubicBezTo>
                <a:cubicBezTo>
                  <a:pt x="3371088" y="1999488"/>
                  <a:pt x="3308909" y="1989735"/>
                  <a:pt x="3205277" y="1960474"/>
                </a:cubicBezTo>
                <a:cubicBezTo>
                  <a:pt x="3101645" y="1931213"/>
                  <a:pt x="2817571" y="1777594"/>
                  <a:pt x="2817571" y="1777594"/>
                </a:cubicBezTo>
                <a:cubicBezTo>
                  <a:pt x="2623718" y="1682496"/>
                  <a:pt x="2322576" y="1519123"/>
                  <a:pt x="2042160" y="1389888"/>
                </a:cubicBezTo>
                <a:cubicBezTo>
                  <a:pt x="1761744" y="1260653"/>
                  <a:pt x="1378915" y="1097280"/>
                  <a:pt x="1135075" y="1002182"/>
                </a:cubicBezTo>
                <a:cubicBezTo>
                  <a:pt x="891235" y="907084"/>
                  <a:pt x="736397" y="866851"/>
                  <a:pt x="579120" y="819302"/>
                </a:cubicBezTo>
                <a:cubicBezTo>
                  <a:pt x="421843" y="771753"/>
                  <a:pt x="279196" y="737616"/>
                  <a:pt x="191414" y="716890"/>
                </a:cubicBezTo>
                <a:cubicBezTo>
                  <a:pt x="103632" y="696164"/>
                  <a:pt x="82905" y="701040"/>
                  <a:pt x="52425" y="694944"/>
                </a:cubicBezTo>
                <a:cubicBezTo>
                  <a:pt x="21945" y="688848"/>
                  <a:pt x="17068" y="692506"/>
                  <a:pt x="8534" y="680314"/>
                </a:cubicBezTo>
                <a:cubicBezTo>
                  <a:pt x="0" y="668122"/>
                  <a:pt x="1219" y="633984"/>
                  <a:pt x="1219" y="621792"/>
                </a:cubicBezTo>
                <a:cubicBezTo>
                  <a:pt x="1219" y="609600"/>
                  <a:pt x="4876" y="608381"/>
                  <a:pt x="8534" y="607162"/>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5813425" y="1644650"/>
            <a:ext cx="471488" cy="496888"/>
          </a:xfrm>
          <a:custGeom>
            <a:avLst/>
            <a:gdLst>
              <a:gd name="connsiteX0" fmla="*/ 54865 w 698602"/>
              <a:gd name="connsiteY0" fmla="*/ 0 h 738835"/>
              <a:gd name="connsiteX1" fmla="*/ 3658 w 698602"/>
              <a:gd name="connsiteY1" fmla="*/ 109728 h 738835"/>
              <a:gd name="connsiteX2" fmla="*/ 32919 w 698602"/>
              <a:gd name="connsiteY2" fmla="*/ 212141 h 738835"/>
              <a:gd name="connsiteX3" fmla="*/ 135332 w 698602"/>
              <a:gd name="connsiteY3" fmla="*/ 321869 h 738835"/>
              <a:gd name="connsiteX4" fmla="*/ 508407 w 698602"/>
              <a:gd name="connsiteY4" fmla="*/ 614477 h 738835"/>
              <a:gd name="connsiteX5" fmla="*/ 698602 w 698602"/>
              <a:gd name="connsiteY5" fmla="*/ 738835 h 73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602" h="738835">
                <a:moveTo>
                  <a:pt x="54865" y="0"/>
                </a:moveTo>
                <a:cubicBezTo>
                  <a:pt x="31090" y="37185"/>
                  <a:pt x="7316" y="74371"/>
                  <a:pt x="3658" y="109728"/>
                </a:cubicBezTo>
                <a:cubicBezTo>
                  <a:pt x="0" y="145085"/>
                  <a:pt x="10973" y="176784"/>
                  <a:pt x="32919" y="212141"/>
                </a:cubicBezTo>
                <a:cubicBezTo>
                  <a:pt x="54865" y="247498"/>
                  <a:pt x="56084" y="254813"/>
                  <a:pt x="135332" y="321869"/>
                </a:cubicBezTo>
                <a:cubicBezTo>
                  <a:pt x="214580" y="388925"/>
                  <a:pt x="414529" y="544983"/>
                  <a:pt x="508407" y="614477"/>
                </a:cubicBezTo>
                <a:cubicBezTo>
                  <a:pt x="602285" y="683971"/>
                  <a:pt x="650443" y="711403"/>
                  <a:pt x="698602" y="738835"/>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6896100" y="1047750"/>
            <a:ext cx="1878013" cy="1625600"/>
          </a:xfrm>
          <a:custGeom>
            <a:avLst/>
            <a:gdLst>
              <a:gd name="connsiteX0" fmla="*/ 0 w 2779776"/>
              <a:gd name="connsiteY0" fmla="*/ 2048256 h 2367686"/>
              <a:gd name="connsiteX1" fmla="*/ 263347 w 2779776"/>
              <a:gd name="connsiteY1" fmla="*/ 2136038 h 2367686"/>
              <a:gd name="connsiteX2" fmla="*/ 687629 w 2779776"/>
              <a:gd name="connsiteY2" fmla="*/ 2253081 h 2367686"/>
              <a:gd name="connsiteX3" fmla="*/ 1250899 w 2779776"/>
              <a:gd name="connsiteY3" fmla="*/ 2355494 h 2367686"/>
              <a:gd name="connsiteX4" fmla="*/ 1499616 w 2779776"/>
              <a:gd name="connsiteY4" fmla="*/ 2326233 h 2367686"/>
              <a:gd name="connsiteX5" fmla="*/ 1653235 w 2779776"/>
              <a:gd name="connsiteY5" fmla="*/ 2201875 h 2367686"/>
              <a:gd name="connsiteX6" fmla="*/ 1945843 w 2779776"/>
              <a:gd name="connsiteY6" fmla="*/ 1689811 h 2367686"/>
              <a:gd name="connsiteX7" fmla="*/ 2545690 w 2779776"/>
              <a:gd name="connsiteY7" fmla="*/ 665683 h 2367686"/>
              <a:gd name="connsiteX8" fmla="*/ 2684679 w 2779776"/>
              <a:gd name="connsiteY8" fmla="*/ 424281 h 2367686"/>
              <a:gd name="connsiteX9" fmla="*/ 2728570 w 2779776"/>
              <a:gd name="connsiteY9" fmla="*/ 329184 h 2367686"/>
              <a:gd name="connsiteX10" fmla="*/ 2743200 w 2779776"/>
              <a:gd name="connsiteY10" fmla="*/ 190195 h 2367686"/>
              <a:gd name="connsiteX11" fmla="*/ 2779776 w 2779776"/>
              <a:gd name="connsiteY11" fmla="*/ 0 h 2367686"/>
              <a:gd name="connsiteX0-1" fmla="*/ 0 w 2787091"/>
              <a:gd name="connsiteY0-2" fmla="*/ 2084832 h 2404262"/>
              <a:gd name="connsiteX1-3" fmla="*/ 263347 w 2787091"/>
              <a:gd name="connsiteY1-4" fmla="*/ 2172614 h 2404262"/>
              <a:gd name="connsiteX2-5" fmla="*/ 687629 w 2787091"/>
              <a:gd name="connsiteY2-6" fmla="*/ 2289657 h 2404262"/>
              <a:gd name="connsiteX3-7" fmla="*/ 1250899 w 2787091"/>
              <a:gd name="connsiteY3-8" fmla="*/ 2392070 h 2404262"/>
              <a:gd name="connsiteX4-9" fmla="*/ 1499616 w 2787091"/>
              <a:gd name="connsiteY4-10" fmla="*/ 2362809 h 2404262"/>
              <a:gd name="connsiteX5-11" fmla="*/ 1653235 w 2787091"/>
              <a:gd name="connsiteY5-12" fmla="*/ 2238451 h 2404262"/>
              <a:gd name="connsiteX6-13" fmla="*/ 1945843 w 2787091"/>
              <a:gd name="connsiteY6-14" fmla="*/ 1726387 h 2404262"/>
              <a:gd name="connsiteX7-15" fmla="*/ 2545690 w 2787091"/>
              <a:gd name="connsiteY7-16" fmla="*/ 702259 h 2404262"/>
              <a:gd name="connsiteX8-17" fmla="*/ 2684679 w 2787091"/>
              <a:gd name="connsiteY8-18" fmla="*/ 460857 h 2404262"/>
              <a:gd name="connsiteX9-19" fmla="*/ 2728570 w 2787091"/>
              <a:gd name="connsiteY9-20" fmla="*/ 365760 h 2404262"/>
              <a:gd name="connsiteX10-21" fmla="*/ 2743200 w 2787091"/>
              <a:gd name="connsiteY10-22" fmla="*/ 226771 h 2404262"/>
              <a:gd name="connsiteX11-23" fmla="*/ 2779776 w 2787091"/>
              <a:gd name="connsiteY11-24" fmla="*/ 36576 h 2404262"/>
              <a:gd name="connsiteX12" fmla="*/ 2787091 w 2787091"/>
              <a:gd name="connsiteY12" fmla="*/ 7315 h 2404262"/>
              <a:gd name="connsiteX0-25" fmla="*/ 0 w 2787091"/>
              <a:gd name="connsiteY0-26" fmla="*/ 2092147 h 2411577"/>
              <a:gd name="connsiteX1-27" fmla="*/ 263347 w 2787091"/>
              <a:gd name="connsiteY1-28" fmla="*/ 2179929 h 2411577"/>
              <a:gd name="connsiteX2-29" fmla="*/ 687629 w 2787091"/>
              <a:gd name="connsiteY2-30" fmla="*/ 2296972 h 2411577"/>
              <a:gd name="connsiteX3-31" fmla="*/ 1250899 w 2787091"/>
              <a:gd name="connsiteY3-32" fmla="*/ 2399385 h 2411577"/>
              <a:gd name="connsiteX4-33" fmla="*/ 1499616 w 2787091"/>
              <a:gd name="connsiteY4-34" fmla="*/ 2370124 h 2411577"/>
              <a:gd name="connsiteX5-35" fmla="*/ 1653235 w 2787091"/>
              <a:gd name="connsiteY5-36" fmla="*/ 2245766 h 2411577"/>
              <a:gd name="connsiteX6-37" fmla="*/ 1945843 w 2787091"/>
              <a:gd name="connsiteY6-38" fmla="*/ 1733702 h 2411577"/>
              <a:gd name="connsiteX7-39" fmla="*/ 2545690 w 2787091"/>
              <a:gd name="connsiteY7-40" fmla="*/ 709574 h 2411577"/>
              <a:gd name="connsiteX8-41" fmla="*/ 2684679 w 2787091"/>
              <a:gd name="connsiteY8-42" fmla="*/ 468172 h 2411577"/>
              <a:gd name="connsiteX9-43" fmla="*/ 2728570 w 2787091"/>
              <a:gd name="connsiteY9-44" fmla="*/ 373075 h 2411577"/>
              <a:gd name="connsiteX10-45" fmla="*/ 2743200 w 2787091"/>
              <a:gd name="connsiteY10-46" fmla="*/ 234086 h 2411577"/>
              <a:gd name="connsiteX11-47" fmla="*/ 2779776 w 2787091"/>
              <a:gd name="connsiteY11-48" fmla="*/ 43891 h 2411577"/>
              <a:gd name="connsiteX12-49" fmla="*/ 2787091 w 2787091"/>
              <a:gd name="connsiteY12-50" fmla="*/ 14630 h 2411577"/>
              <a:gd name="connsiteX13" fmla="*/ 2779776 w 2787091"/>
              <a:gd name="connsiteY13" fmla="*/ 0 h 241157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49" y="connsiteY12-50"/>
              </a:cxn>
              <a:cxn ang="0">
                <a:pos x="connsiteX13" y="connsiteY13"/>
              </a:cxn>
            </a:cxnLst>
            <a:rect l="l" t="t" r="r" b="b"/>
            <a:pathLst>
              <a:path w="2787091" h="2411577">
                <a:moveTo>
                  <a:pt x="0" y="2092147"/>
                </a:moveTo>
                <a:cubicBezTo>
                  <a:pt x="74371" y="2118969"/>
                  <a:pt x="148742" y="2145791"/>
                  <a:pt x="263347" y="2179929"/>
                </a:cubicBezTo>
                <a:cubicBezTo>
                  <a:pt x="377952" y="2214067"/>
                  <a:pt x="523037" y="2260396"/>
                  <a:pt x="687629" y="2296972"/>
                </a:cubicBezTo>
                <a:cubicBezTo>
                  <a:pt x="852221" y="2333548"/>
                  <a:pt x="1115568" y="2387193"/>
                  <a:pt x="1250899" y="2399385"/>
                </a:cubicBezTo>
                <a:cubicBezTo>
                  <a:pt x="1386230" y="2411577"/>
                  <a:pt x="1432560" y="2395727"/>
                  <a:pt x="1499616" y="2370124"/>
                </a:cubicBezTo>
                <a:cubicBezTo>
                  <a:pt x="1566672" y="2344521"/>
                  <a:pt x="1578864" y="2351836"/>
                  <a:pt x="1653235" y="2245766"/>
                </a:cubicBezTo>
                <a:cubicBezTo>
                  <a:pt x="1727606" y="2139696"/>
                  <a:pt x="1797101" y="1989734"/>
                  <a:pt x="1945843" y="1733702"/>
                </a:cubicBezTo>
                <a:cubicBezTo>
                  <a:pt x="2094585" y="1477670"/>
                  <a:pt x="2422551" y="920496"/>
                  <a:pt x="2545690" y="709574"/>
                </a:cubicBezTo>
                <a:cubicBezTo>
                  <a:pt x="2668829" y="498652"/>
                  <a:pt x="2654199" y="524255"/>
                  <a:pt x="2684679" y="468172"/>
                </a:cubicBezTo>
                <a:cubicBezTo>
                  <a:pt x="2715159" y="412089"/>
                  <a:pt x="2718817" y="412089"/>
                  <a:pt x="2728570" y="373075"/>
                </a:cubicBezTo>
                <a:cubicBezTo>
                  <a:pt x="2738323" y="334061"/>
                  <a:pt x="2734666" y="288950"/>
                  <a:pt x="2743200" y="234086"/>
                </a:cubicBezTo>
                <a:cubicBezTo>
                  <a:pt x="2751734" y="179222"/>
                  <a:pt x="2772461" y="80467"/>
                  <a:pt x="2779776" y="43891"/>
                </a:cubicBezTo>
                <a:cubicBezTo>
                  <a:pt x="2787091" y="7315"/>
                  <a:pt x="2787091" y="21945"/>
                  <a:pt x="2787091" y="14630"/>
                </a:cubicBezTo>
                <a:cubicBezTo>
                  <a:pt x="2787091" y="7315"/>
                  <a:pt x="2781300" y="3048"/>
                  <a:pt x="2779776" y="0"/>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5737225" y="1387475"/>
            <a:ext cx="134938" cy="428625"/>
          </a:xfrm>
          <a:custGeom>
            <a:avLst/>
            <a:gdLst>
              <a:gd name="connsiteX0" fmla="*/ 0 w 199949"/>
              <a:gd name="connsiteY0" fmla="*/ 0 h 636423"/>
              <a:gd name="connsiteX1" fmla="*/ 95098 w 199949"/>
              <a:gd name="connsiteY1" fmla="*/ 153620 h 636423"/>
              <a:gd name="connsiteX2" fmla="*/ 182880 w 199949"/>
              <a:gd name="connsiteY2" fmla="*/ 395021 h 636423"/>
              <a:gd name="connsiteX3" fmla="*/ 197511 w 199949"/>
              <a:gd name="connsiteY3" fmla="*/ 636423 h 636423"/>
            </a:gdLst>
            <a:ahLst/>
            <a:cxnLst>
              <a:cxn ang="0">
                <a:pos x="connsiteX0" y="connsiteY0"/>
              </a:cxn>
              <a:cxn ang="0">
                <a:pos x="connsiteX1" y="connsiteY1"/>
              </a:cxn>
              <a:cxn ang="0">
                <a:pos x="connsiteX2" y="connsiteY2"/>
              </a:cxn>
              <a:cxn ang="0">
                <a:pos x="connsiteX3" y="connsiteY3"/>
              </a:cxn>
            </a:cxnLst>
            <a:rect l="l" t="t" r="r" b="b"/>
            <a:pathLst>
              <a:path w="199949" h="636423">
                <a:moveTo>
                  <a:pt x="0" y="0"/>
                </a:moveTo>
                <a:cubicBezTo>
                  <a:pt x="32309" y="43891"/>
                  <a:pt x="64618" y="87783"/>
                  <a:pt x="95098" y="153620"/>
                </a:cubicBezTo>
                <a:cubicBezTo>
                  <a:pt x="125578" y="219457"/>
                  <a:pt x="165811" y="314554"/>
                  <a:pt x="182880" y="395021"/>
                </a:cubicBezTo>
                <a:cubicBezTo>
                  <a:pt x="199949" y="475488"/>
                  <a:pt x="198730" y="555955"/>
                  <a:pt x="197511" y="636423"/>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7502525" y="2132013"/>
            <a:ext cx="123825" cy="490537"/>
          </a:xfrm>
          <a:custGeom>
            <a:avLst/>
            <a:gdLst>
              <a:gd name="connsiteX0" fmla="*/ 117044 w 117044"/>
              <a:gd name="connsiteY0" fmla="*/ 0 h 716889"/>
              <a:gd name="connsiteX1" fmla="*/ 65837 w 117044"/>
              <a:gd name="connsiteY1" fmla="*/ 138989 h 716889"/>
              <a:gd name="connsiteX2" fmla="*/ 29261 w 117044"/>
              <a:gd name="connsiteY2" fmla="*/ 431597 h 716889"/>
              <a:gd name="connsiteX3" fmla="*/ 51207 w 117044"/>
              <a:gd name="connsiteY3" fmla="*/ 651053 h 716889"/>
              <a:gd name="connsiteX4" fmla="*/ 0 w 117044"/>
              <a:gd name="connsiteY4" fmla="*/ 716889 h 716889"/>
              <a:gd name="connsiteX0-1" fmla="*/ 125578 w 125578"/>
              <a:gd name="connsiteY0-2" fmla="*/ 0 h 726643"/>
              <a:gd name="connsiteX1-3" fmla="*/ 74371 w 125578"/>
              <a:gd name="connsiteY1-4" fmla="*/ 138989 h 726643"/>
              <a:gd name="connsiteX2-5" fmla="*/ 37795 w 125578"/>
              <a:gd name="connsiteY2-6" fmla="*/ 431597 h 726643"/>
              <a:gd name="connsiteX3-7" fmla="*/ 59741 w 125578"/>
              <a:gd name="connsiteY3-8" fmla="*/ 651053 h 726643"/>
              <a:gd name="connsiteX4-9" fmla="*/ 8534 w 125578"/>
              <a:gd name="connsiteY4-10" fmla="*/ 716889 h 726643"/>
              <a:gd name="connsiteX5" fmla="*/ 8535 w 125578"/>
              <a:gd name="connsiteY5" fmla="*/ 709574 h 726643"/>
              <a:gd name="connsiteX0-11" fmla="*/ 153619 w 153619"/>
              <a:gd name="connsiteY0-12" fmla="*/ 0 h 726643"/>
              <a:gd name="connsiteX1-13" fmla="*/ 102412 w 153619"/>
              <a:gd name="connsiteY1-14" fmla="*/ 138989 h 726643"/>
              <a:gd name="connsiteX2-15" fmla="*/ 65836 w 153619"/>
              <a:gd name="connsiteY2-16" fmla="*/ 431597 h 726643"/>
              <a:gd name="connsiteX3-17" fmla="*/ 87782 w 153619"/>
              <a:gd name="connsiteY3-18" fmla="*/ 651053 h 726643"/>
              <a:gd name="connsiteX4-19" fmla="*/ 36575 w 153619"/>
              <a:gd name="connsiteY4-20" fmla="*/ 716889 h 726643"/>
              <a:gd name="connsiteX5-21" fmla="*/ 36576 w 153619"/>
              <a:gd name="connsiteY5-22" fmla="*/ 709574 h 726643"/>
              <a:gd name="connsiteX6" fmla="*/ 0 w 153619"/>
              <a:gd name="connsiteY6" fmla="*/ 724204 h 726643"/>
              <a:gd name="connsiteX0-23" fmla="*/ 182879 w 182879"/>
              <a:gd name="connsiteY0-24" fmla="*/ 0 h 726643"/>
              <a:gd name="connsiteX1-25" fmla="*/ 131672 w 182879"/>
              <a:gd name="connsiteY1-26" fmla="*/ 138989 h 726643"/>
              <a:gd name="connsiteX2-27" fmla="*/ 95096 w 182879"/>
              <a:gd name="connsiteY2-28" fmla="*/ 431597 h 726643"/>
              <a:gd name="connsiteX3-29" fmla="*/ 117042 w 182879"/>
              <a:gd name="connsiteY3-30" fmla="*/ 651053 h 726643"/>
              <a:gd name="connsiteX4-31" fmla="*/ 65835 w 182879"/>
              <a:gd name="connsiteY4-32" fmla="*/ 716889 h 726643"/>
              <a:gd name="connsiteX5-33" fmla="*/ 65836 w 182879"/>
              <a:gd name="connsiteY5-34" fmla="*/ 709574 h 726643"/>
              <a:gd name="connsiteX6-35" fmla="*/ 29260 w 182879"/>
              <a:gd name="connsiteY6-36" fmla="*/ 724204 h 726643"/>
              <a:gd name="connsiteX7" fmla="*/ 0 w 182879"/>
              <a:gd name="connsiteY7" fmla="*/ 716889 h 7266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 y="connsiteY7"/>
              </a:cxn>
            </a:cxnLst>
            <a:rect l="l" t="t" r="r" b="b"/>
            <a:pathLst>
              <a:path w="182879" h="726643">
                <a:moveTo>
                  <a:pt x="182879" y="0"/>
                </a:moveTo>
                <a:cubicBezTo>
                  <a:pt x="164590" y="33528"/>
                  <a:pt x="146302" y="67056"/>
                  <a:pt x="131672" y="138989"/>
                </a:cubicBezTo>
                <a:cubicBezTo>
                  <a:pt x="117042" y="210922"/>
                  <a:pt x="97534" y="346253"/>
                  <a:pt x="95096" y="431597"/>
                </a:cubicBezTo>
                <a:cubicBezTo>
                  <a:pt x="92658" y="516941"/>
                  <a:pt x="121919" y="603504"/>
                  <a:pt x="117042" y="651053"/>
                </a:cubicBezTo>
                <a:cubicBezTo>
                  <a:pt x="112165" y="698602"/>
                  <a:pt x="74369" y="707136"/>
                  <a:pt x="65835" y="716889"/>
                </a:cubicBezTo>
                <a:cubicBezTo>
                  <a:pt x="57301" y="726643"/>
                  <a:pt x="71932" y="708355"/>
                  <a:pt x="65836" y="709574"/>
                </a:cubicBezTo>
                <a:cubicBezTo>
                  <a:pt x="59740" y="710793"/>
                  <a:pt x="40233" y="722985"/>
                  <a:pt x="29260" y="724204"/>
                </a:cubicBezTo>
                <a:cubicBezTo>
                  <a:pt x="18287" y="725423"/>
                  <a:pt x="6096" y="718413"/>
                  <a:pt x="0" y="716889"/>
                </a:cubicBezTo>
              </a:path>
            </a:pathLst>
          </a:custGeom>
          <a:ln w="571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7974013" y="2274888"/>
            <a:ext cx="41275" cy="301625"/>
          </a:xfrm>
          <a:custGeom>
            <a:avLst/>
            <a:gdLst>
              <a:gd name="connsiteX0" fmla="*/ 60960 w 60960"/>
              <a:gd name="connsiteY0" fmla="*/ 0 h 446228"/>
              <a:gd name="connsiteX1" fmla="*/ 24384 w 60960"/>
              <a:gd name="connsiteY1" fmla="*/ 138989 h 446228"/>
              <a:gd name="connsiteX2" fmla="*/ 2438 w 60960"/>
              <a:gd name="connsiteY2" fmla="*/ 343815 h 446228"/>
              <a:gd name="connsiteX3" fmla="*/ 9753 w 60960"/>
              <a:gd name="connsiteY3" fmla="*/ 446228 h 446228"/>
            </a:gdLst>
            <a:ahLst/>
            <a:cxnLst>
              <a:cxn ang="0">
                <a:pos x="connsiteX0" y="connsiteY0"/>
              </a:cxn>
              <a:cxn ang="0">
                <a:pos x="connsiteX1" y="connsiteY1"/>
              </a:cxn>
              <a:cxn ang="0">
                <a:pos x="connsiteX2" y="connsiteY2"/>
              </a:cxn>
              <a:cxn ang="0">
                <a:pos x="connsiteX3" y="connsiteY3"/>
              </a:cxn>
            </a:cxnLst>
            <a:rect l="l" t="t" r="r" b="b"/>
            <a:pathLst>
              <a:path w="60960" h="446228">
                <a:moveTo>
                  <a:pt x="60960" y="0"/>
                </a:moveTo>
                <a:cubicBezTo>
                  <a:pt x="47549" y="40843"/>
                  <a:pt x="34138" y="81687"/>
                  <a:pt x="24384" y="138989"/>
                </a:cubicBezTo>
                <a:cubicBezTo>
                  <a:pt x="14630" y="196291"/>
                  <a:pt x="4876" y="292609"/>
                  <a:pt x="2438" y="343815"/>
                </a:cubicBezTo>
                <a:cubicBezTo>
                  <a:pt x="0" y="395021"/>
                  <a:pt x="4876" y="420624"/>
                  <a:pt x="9753" y="446228"/>
                </a:cubicBezTo>
              </a:path>
            </a:pathLst>
          </a:custGeom>
          <a:ln w="28575">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 name="任意多边形 3"/>
          <p:cNvSpPr/>
          <p:nvPr/>
        </p:nvSpPr>
        <p:spPr>
          <a:xfrm>
            <a:off x="6288088" y="1871663"/>
            <a:ext cx="585787" cy="522287"/>
          </a:xfrm>
          <a:custGeom>
            <a:avLst/>
            <a:gdLst>
              <a:gd name="connsiteX0" fmla="*/ 10602 w 870668"/>
              <a:gd name="connsiteY0" fmla="*/ 144449 h 776578"/>
              <a:gd name="connsiteX1" fmla="*/ 42407 w 870668"/>
              <a:gd name="connsiteY1" fmla="*/ 56984 h 776578"/>
              <a:gd name="connsiteX2" fmla="*/ 113969 w 870668"/>
              <a:gd name="connsiteY2" fmla="*/ 9277 h 776578"/>
              <a:gd name="connsiteX3" fmla="*/ 288898 w 870668"/>
              <a:gd name="connsiteY3" fmla="*/ 17228 h 776578"/>
              <a:gd name="connsiteX4" fmla="*/ 503583 w 870668"/>
              <a:gd name="connsiteY4" fmla="*/ 112644 h 776578"/>
              <a:gd name="connsiteX5" fmla="*/ 678512 w 870668"/>
              <a:gd name="connsiteY5" fmla="*/ 263718 h 776578"/>
              <a:gd name="connsiteX6" fmla="*/ 765976 w 870668"/>
              <a:gd name="connsiteY6" fmla="*/ 375037 h 776578"/>
              <a:gd name="connsiteX7" fmla="*/ 837538 w 870668"/>
              <a:gd name="connsiteY7" fmla="*/ 502257 h 776578"/>
              <a:gd name="connsiteX8" fmla="*/ 869343 w 870668"/>
              <a:gd name="connsiteY8" fmla="*/ 645381 h 776578"/>
              <a:gd name="connsiteX9" fmla="*/ 829586 w 870668"/>
              <a:gd name="connsiteY9" fmla="*/ 724894 h 776578"/>
              <a:gd name="connsiteX10" fmla="*/ 742122 w 870668"/>
              <a:gd name="connsiteY10" fmla="*/ 772602 h 776578"/>
              <a:gd name="connsiteX11" fmla="*/ 535388 w 870668"/>
              <a:gd name="connsiteY11" fmla="*/ 748748 h 776578"/>
              <a:gd name="connsiteX12" fmla="*/ 312752 w 870668"/>
              <a:gd name="connsiteY12" fmla="*/ 613576 h 776578"/>
              <a:gd name="connsiteX13" fmla="*/ 106018 w 870668"/>
              <a:gd name="connsiteY13" fmla="*/ 390939 h 776578"/>
              <a:gd name="connsiteX14" fmla="*/ 10602 w 870668"/>
              <a:gd name="connsiteY14" fmla="*/ 144449 h 7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668" h="776578">
                <a:moveTo>
                  <a:pt x="10602" y="144449"/>
                </a:moveTo>
                <a:cubicBezTo>
                  <a:pt x="0" y="88790"/>
                  <a:pt x="25179" y="79513"/>
                  <a:pt x="42407" y="56984"/>
                </a:cubicBezTo>
                <a:cubicBezTo>
                  <a:pt x="59635" y="34455"/>
                  <a:pt x="72887" y="15903"/>
                  <a:pt x="113969" y="9277"/>
                </a:cubicBezTo>
                <a:cubicBezTo>
                  <a:pt x="155051" y="2651"/>
                  <a:pt x="223962" y="0"/>
                  <a:pt x="288898" y="17228"/>
                </a:cubicBezTo>
                <a:cubicBezTo>
                  <a:pt x="353834" y="34456"/>
                  <a:pt x="438647" y="71562"/>
                  <a:pt x="503583" y="112644"/>
                </a:cubicBezTo>
                <a:cubicBezTo>
                  <a:pt x="568519" y="153726"/>
                  <a:pt x="634780" y="219986"/>
                  <a:pt x="678512" y="263718"/>
                </a:cubicBezTo>
                <a:cubicBezTo>
                  <a:pt x="722244" y="307450"/>
                  <a:pt x="739472" y="335281"/>
                  <a:pt x="765976" y="375037"/>
                </a:cubicBezTo>
                <a:cubicBezTo>
                  <a:pt x="792480" y="414794"/>
                  <a:pt x="820310" y="457200"/>
                  <a:pt x="837538" y="502257"/>
                </a:cubicBezTo>
                <a:cubicBezTo>
                  <a:pt x="854766" y="547314"/>
                  <a:pt x="870668" y="608275"/>
                  <a:pt x="869343" y="645381"/>
                </a:cubicBezTo>
                <a:cubicBezTo>
                  <a:pt x="868018" y="682487"/>
                  <a:pt x="850789" y="703691"/>
                  <a:pt x="829586" y="724894"/>
                </a:cubicBezTo>
                <a:cubicBezTo>
                  <a:pt x="808383" y="746097"/>
                  <a:pt x="791155" y="768626"/>
                  <a:pt x="742122" y="772602"/>
                </a:cubicBezTo>
                <a:cubicBezTo>
                  <a:pt x="693089" y="776578"/>
                  <a:pt x="606950" y="775252"/>
                  <a:pt x="535388" y="748748"/>
                </a:cubicBezTo>
                <a:cubicBezTo>
                  <a:pt x="463826" y="722244"/>
                  <a:pt x="384314" y="673211"/>
                  <a:pt x="312752" y="613576"/>
                </a:cubicBezTo>
                <a:cubicBezTo>
                  <a:pt x="241190" y="553941"/>
                  <a:pt x="156376" y="463826"/>
                  <a:pt x="106018" y="390939"/>
                </a:cubicBezTo>
                <a:cubicBezTo>
                  <a:pt x="55660" y="318052"/>
                  <a:pt x="21204" y="200108"/>
                  <a:pt x="10602" y="144449"/>
                </a:cubicBezTo>
                <a:close/>
              </a:path>
            </a:pathLst>
          </a:custGeom>
          <a:solidFill>
            <a:srgbClr val="0079C5"/>
          </a:solid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a:off x="6408738" y="1912938"/>
            <a:ext cx="417512" cy="393700"/>
          </a:xfrm>
          <a:custGeom>
            <a:avLst/>
            <a:gdLst>
              <a:gd name="connsiteX0" fmla="*/ 29155 w 617551"/>
              <a:gd name="connsiteY0" fmla="*/ 18553 h 584421"/>
              <a:gd name="connsiteX1" fmla="*/ 5301 w 617551"/>
              <a:gd name="connsiteY1" fmla="*/ 121920 h 584421"/>
              <a:gd name="connsiteX2" fmla="*/ 60960 w 617551"/>
              <a:gd name="connsiteY2" fmla="*/ 280946 h 584421"/>
              <a:gd name="connsiteX3" fmla="*/ 227937 w 617551"/>
              <a:gd name="connsiteY3" fmla="*/ 463826 h 584421"/>
              <a:gd name="connsiteX4" fmla="*/ 426720 w 617551"/>
              <a:gd name="connsiteY4" fmla="*/ 567193 h 584421"/>
              <a:gd name="connsiteX5" fmla="*/ 569843 w 617551"/>
              <a:gd name="connsiteY5" fmla="*/ 567193 h 584421"/>
              <a:gd name="connsiteX6" fmla="*/ 617551 w 617551"/>
              <a:gd name="connsiteY6" fmla="*/ 535388 h 584421"/>
              <a:gd name="connsiteX7" fmla="*/ 569843 w 617551"/>
              <a:gd name="connsiteY7" fmla="*/ 384313 h 584421"/>
              <a:gd name="connsiteX8" fmla="*/ 442622 w 617551"/>
              <a:gd name="connsiteY8" fmla="*/ 201433 h 584421"/>
              <a:gd name="connsiteX9" fmla="*/ 267694 w 617551"/>
              <a:gd name="connsiteY9" fmla="*/ 66261 h 584421"/>
              <a:gd name="connsiteX10" fmla="*/ 84814 w 617551"/>
              <a:gd name="connsiteY10" fmla="*/ 10602 h 584421"/>
              <a:gd name="connsiteX11" fmla="*/ 29155 w 617551"/>
              <a:gd name="connsiteY11" fmla="*/ 18553 h 5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7551" h="584421">
                <a:moveTo>
                  <a:pt x="29155" y="18553"/>
                </a:moveTo>
                <a:cubicBezTo>
                  <a:pt x="15903" y="37106"/>
                  <a:pt x="0" y="78188"/>
                  <a:pt x="5301" y="121920"/>
                </a:cubicBezTo>
                <a:cubicBezTo>
                  <a:pt x="10602" y="165652"/>
                  <a:pt x="23854" y="223962"/>
                  <a:pt x="60960" y="280946"/>
                </a:cubicBezTo>
                <a:cubicBezTo>
                  <a:pt x="98066" y="337930"/>
                  <a:pt x="166977" y="416118"/>
                  <a:pt x="227937" y="463826"/>
                </a:cubicBezTo>
                <a:cubicBezTo>
                  <a:pt x="288897" y="511534"/>
                  <a:pt x="369736" y="549965"/>
                  <a:pt x="426720" y="567193"/>
                </a:cubicBezTo>
                <a:cubicBezTo>
                  <a:pt x="483704" y="584421"/>
                  <a:pt x="538038" y="572494"/>
                  <a:pt x="569843" y="567193"/>
                </a:cubicBezTo>
                <a:cubicBezTo>
                  <a:pt x="601648" y="561892"/>
                  <a:pt x="617551" y="565868"/>
                  <a:pt x="617551" y="535388"/>
                </a:cubicBezTo>
                <a:cubicBezTo>
                  <a:pt x="617551" y="504908"/>
                  <a:pt x="598998" y="439972"/>
                  <a:pt x="569843" y="384313"/>
                </a:cubicBezTo>
                <a:cubicBezTo>
                  <a:pt x="540688" y="328654"/>
                  <a:pt x="492980" y="254442"/>
                  <a:pt x="442622" y="201433"/>
                </a:cubicBezTo>
                <a:cubicBezTo>
                  <a:pt x="392264" y="148424"/>
                  <a:pt x="327329" y="98066"/>
                  <a:pt x="267694" y="66261"/>
                </a:cubicBezTo>
                <a:cubicBezTo>
                  <a:pt x="208059" y="34456"/>
                  <a:pt x="124570" y="21204"/>
                  <a:pt x="84814" y="10602"/>
                </a:cubicBezTo>
                <a:cubicBezTo>
                  <a:pt x="45058" y="0"/>
                  <a:pt x="42407" y="0"/>
                  <a:pt x="29155" y="18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6481763" y="1946275"/>
            <a:ext cx="301625" cy="282575"/>
          </a:xfrm>
          <a:custGeom>
            <a:avLst/>
            <a:gdLst>
              <a:gd name="connsiteX0" fmla="*/ 39757 w 447923"/>
              <a:gd name="connsiteY0" fmla="*/ 6626 h 418768"/>
              <a:gd name="connsiteX1" fmla="*/ 7951 w 447923"/>
              <a:gd name="connsiteY1" fmla="*/ 62285 h 418768"/>
              <a:gd name="connsiteX2" fmla="*/ 31805 w 447923"/>
              <a:gd name="connsiteY2" fmla="*/ 181554 h 418768"/>
              <a:gd name="connsiteX3" fmla="*/ 198783 w 447923"/>
              <a:gd name="connsiteY3" fmla="*/ 380337 h 418768"/>
              <a:gd name="connsiteX4" fmla="*/ 341906 w 447923"/>
              <a:gd name="connsiteY4" fmla="*/ 412142 h 418768"/>
              <a:gd name="connsiteX5" fmla="*/ 429370 w 447923"/>
              <a:gd name="connsiteY5" fmla="*/ 372386 h 418768"/>
              <a:gd name="connsiteX6" fmla="*/ 421419 w 447923"/>
              <a:gd name="connsiteY6" fmla="*/ 276970 h 418768"/>
              <a:gd name="connsiteX7" fmla="*/ 270344 w 447923"/>
              <a:gd name="connsiteY7" fmla="*/ 102041 h 418768"/>
              <a:gd name="connsiteX8" fmla="*/ 119270 w 447923"/>
              <a:gd name="connsiteY8" fmla="*/ 22528 h 418768"/>
              <a:gd name="connsiteX9" fmla="*/ 39757 w 447923"/>
              <a:gd name="connsiteY9" fmla="*/ 6626 h 41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923" h="418768">
                <a:moveTo>
                  <a:pt x="39757" y="6626"/>
                </a:moveTo>
                <a:cubicBezTo>
                  <a:pt x="21204" y="13252"/>
                  <a:pt x="9276" y="33130"/>
                  <a:pt x="7951" y="62285"/>
                </a:cubicBezTo>
                <a:cubicBezTo>
                  <a:pt x="6626" y="91440"/>
                  <a:pt x="0" y="128545"/>
                  <a:pt x="31805" y="181554"/>
                </a:cubicBezTo>
                <a:cubicBezTo>
                  <a:pt x="63610" y="234563"/>
                  <a:pt x="147100" y="341906"/>
                  <a:pt x="198783" y="380337"/>
                </a:cubicBezTo>
                <a:cubicBezTo>
                  <a:pt x="250466" y="418768"/>
                  <a:pt x="303475" y="413467"/>
                  <a:pt x="341906" y="412142"/>
                </a:cubicBezTo>
                <a:cubicBezTo>
                  <a:pt x="380337" y="410817"/>
                  <a:pt x="416118" y="394915"/>
                  <a:pt x="429370" y="372386"/>
                </a:cubicBezTo>
                <a:cubicBezTo>
                  <a:pt x="442622" y="349857"/>
                  <a:pt x="447923" y="322028"/>
                  <a:pt x="421419" y="276970"/>
                </a:cubicBezTo>
                <a:cubicBezTo>
                  <a:pt x="394915" y="231912"/>
                  <a:pt x="320702" y="144448"/>
                  <a:pt x="270344" y="102041"/>
                </a:cubicBezTo>
                <a:cubicBezTo>
                  <a:pt x="219986" y="59634"/>
                  <a:pt x="157701" y="39756"/>
                  <a:pt x="119270" y="22528"/>
                </a:cubicBezTo>
                <a:cubicBezTo>
                  <a:pt x="80839" y="5300"/>
                  <a:pt x="58310" y="0"/>
                  <a:pt x="39757" y="6626"/>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407988" y="5757863"/>
            <a:ext cx="2343150" cy="388937"/>
          </a:xfrm>
          <a:custGeom>
            <a:avLst/>
            <a:gdLst>
              <a:gd name="connsiteX0" fmla="*/ 0 w 4239491"/>
              <a:gd name="connsiteY0" fmla="*/ 617517 h 704603"/>
              <a:gd name="connsiteX1" fmla="*/ 95002 w 4239491"/>
              <a:gd name="connsiteY1" fmla="*/ 688769 h 704603"/>
              <a:gd name="connsiteX2" fmla="*/ 213755 w 4239491"/>
              <a:gd name="connsiteY2" fmla="*/ 700645 h 704603"/>
              <a:gd name="connsiteX3" fmla="*/ 463137 w 4239491"/>
              <a:gd name="connsiteY3" fmla="*/ 665019 h 704603"/>
              <a:gd name="connsiteX4" fmla="*/ 1567542 w 4239491"/>
              <a:gd name="connsiteY4" fmla="*/ 486889 h 704603"/>
              <a:gd name="connsiteX5" fmla="*/ 2968831 w 4239491"/>
              <a:gd name="connsiteY5" fmla="*/ 273133 h 704603"/>
              <a:gd name="connsiteX6" fmla="*/ 3811979 w 4239491"/>
              <a:gd name="connsiteY6" fmla="*/ 142504 h 704603"/>
              <a:gd name="connsiteX7" fmla="*/ 4168239 w 4239491"/>
              <a:gd name="connsiteY7" fmla="*/ 83128 h 704603"/>
              <a:gd name="connsiteX8" fmla="*/ 4239491 w 4239491"/>
              <a:gd name="connsiteY8" fmla="*/ 0 h 70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9491" h="704603">
                <a:moveTo>
                  <a:pt x="0" y="617517"/>
                </a:moveTo>
                <a:cubicBezTo>
                  <a:pt x="29688" y="646215"/>
                  <a:pt x="59376" y="674914"/>
                  <a:pt x="95002" y="688769"/>
                </a:cubicBezTo>
                <a:cubicBezTo>
                  <a:pt x="130628" y="702624"/>
                  <a:pt x="152399" y="704603"/>
                  <a:pt x="213755" y="700645"/>
                </a:cubicBezTo>
                <a:cubicBezTo>
                  <a:pt x="275111" y="696687"/>
                  <a:pt x="463137" y="665019"/>
                  <a:pt x="463137" y="665019"/>
                </a:cubicBezTo>
                <a:lnTo>
                  <a:pt x="1567542" y="486889"/>
                </a:lnTo>
                <a:lnTo>
                  <a:pt x="2968831" y="273133"/>
                </a:lnTo>
                <a:lnTo>
                  <a:pt x="3811979" y="142504"/>
                </a:lnTo>
                <a:cubicBezTo>
                  <a:pt x="4011880" y="110837"/>
                  <a:pt x="4096987" y="106879"/>
                  <a:pt x="4168239" y="83128"/>
                </a:cubicBezTo>
                <a:cubicBezTo>
                  <a:pt x="4239491" y="59377"/>
                  <a:pt x="4239491" y="29688"/>
                  <a:pt x="4239491" y="0"/>
                </a:cubicBez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2" name="任意多边形 21"/>
          <p:cNvGrpSpPr/>
          <p:nvPr/>
        </p:nvGrpSpPr>
        <p:grpSpPr bwMode="auto">
          <a:xfrm>
            <a:off x="122238" y="3724275"/>
            <a:ext cx="427037" cy="2432050"/>
            <a:chOff x="77" y="2346"/>
            <a:chExt cx="269" cy="1532"/>
          </a:xfrm>
        </p:grpSpPr>
        <p:pic>
          <p:nvPicPr>
            <p:cNvPr id="21518" name="任意多边形 2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 y="2346"/>
              <a:ext cx="269" cy="1532"/>
            </a:xfrm>
            <a:prstGeom prst="rect">
              <a:avLst/>
            </a:prstGeom>
            <a:noFill/>
            <a:extLst>
              <a:ext uri="{909E8E84-426E-40DD-AFC4-6F175D3DCCD1}">
                <a14:hiddenFill xmlns:a14="http://schemas.microsoft.com/office/drawing/2010/main">
                  <a:solidFill>
                    <a:srgbClr val="FFFFFF"/>
                  </a:solidFill>
                </a14:hiddenFill>
              </a:ext>
            </a:extLst>
          </p:spPr>
        </p:pic>
        <p:sp>
          <p:nvSpPr>
            <p:cNvPr id="21519" name="Text Box 15"/>
            <p:cNvSpPr txBox="1">
              <a:spLocks noChangeArrowheads="1"/>
            </p:cNvSpPr>
            <p:nvPr/>
          </p:nvSpPr>
          <p:spPr bwMode="auto">
            <a:xfrm>
              <a:off x="79" y="2341"/>
              <a:ext cx="267" cy="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23" name="任意多边形 22"/>
          <p:cNvSpPr/>
          <p:nvPr/>
        </p:nvSpPr>
        <p:spPr>
          <a:xfrm>
            <a:off x="163513" y="3714750"/>
            <a:ext cx="2622550" cy="2422525"/>
          </a:xfrm>
          <a:custGeom>
            <a:avLst/>
            <a:gdLst>
              <a:gd name="connsiteX0" fmla="*/ 73231 w 4744191"/>
              <a:gd name="connsiteY0" fmla="*/ 847107 h 4381995"/>
              <a:gd name="connsiteX1" fmla="*/ 13854 w 4744191"/>
              <a:gd name="connsiteY1" fmla="*/ 300842 h 4381995"/>
              <a:gd name="connsiteX2" fmla="*/ 13854 w 4744191"/>
              <a:gd name="connsiteY2" fmla="*/ 277091 h 4381995"/>
              <a:gd name="connsiteX3" fmla="*/ 13854 w 4744191"/>
              <a:gd name="connsiteY3" fmla="*/ 110837 h 4381995"/>
              <a:gd name="connsiteX4" fmla="*/ 96981 w 4744191"/>
              <a:gd name="connsiteY4" fmla="*/ 15834 h 4381995"/>
              <a:gd name="connsiteX5" fmla="*/ 310737 w 4744191"/>
              <a:gd name="connsiteY5" fmla="*/ 15834 h 4381995"/>
              <a:gd name="connsiteX6" fmla="*/ 3160815 w 4744191"/>
              <a:gd name="connsiteY6" fmla="*/ 158338 h 4381995"/>
              <a:gd name="connsiteX7" fmla="*/ 3944586 w 4744191"/>
              <a:gd name="connsiteY7" fmla="*/ 205839 h 4381995"/>
              <a:gd name="connsiteX8" fmla="*/ 4229594 w 4744191"/>
              <a:gd name="connsiteY8" fmla="*/ 229590 h 4381995"/>
              <a:gd name="connsiteX9" fmla="*/ 4336472 w 4744191"/>
              <a:gd name="connsiteY9" fmla="*/ 360218 h 4381995"/>
              <a:gd name="connsiteX10" fmla="*/ 4383973 w 4744191"/>
              <a:gd name="connsiteY10" fmla="*/ 657102 h 4381995"/>
              <a:gd name="connsiteX11" fmla="*/ 4478976 w 4744191"/>
              <a:gd name="connsiteY11" fmla="*/ 1476499 h 4381995"/>
              <a:gd name="connsiteX12" fmla="*/ 4657106 w 4744191"/>
              <a:gd name="connsiteY12" fmla="*/ 3008416 h 4381995"/>
              <a:gd name="connsiteX13" fmla="*/ 4704607 w 4744191"/>
              <a:gd name="connsiteY13" fmla="*/ 3400302 h 4381995"/>
              <a:gd name="connsiteX14" fmla="*/ 4740233 w 4744191"/>
              <a:gd name="connsiteY14" fmla="*/ 3661559 h 4381995"/>
              <a:gd name="connsiteX15" fmla="*/ 4680857 w 4744191"/>
              <a:gd name="connsiteY15" fmla="*/ 3709060 h 4381995"/>
              <a:gd name="connsiteX16" fmla="*/ 4657106 w 4744191"/>
              <a:gd name="connsiteY16" fmla="*/ 3768437 h 4381995"/>
              <a:gd name="connsiteX17" fmla="*/ 4597729 w 4744191"/>
              <a:gd name="connsiteY17" fmla="*/ 3780312 h 4381995"/>
              <a:gd name="connsiteX18" fmla="*/ 3220192 w 4744191"/>
              <a:gd name="connsiteY18" fmla="*/ 3994068 h 4381995"/>
              <a:gd name="connsiteX19" fmla="*/ 1581397 w 4744191"/>
              <a:gd name="connsiteY19" fmla="*/ 4243450 h 4381995"/>
              <a:gd name="connsiteX20" fmla="*/ 655121 w 4744191"/>
              <a:gd name="connsiteY20" fmla="*/ 4374078 h 4381995"/>
              <a:gd name="connsiteX21" fmla="*/ 476992 w 4744191"/>
              <a:gd name="connsiteY21" fmla="*/ 4290951 h 4381995"/>
              <a:gd name="connsiteX22" fmla="*/ 405740 w 4744191"/>
              <a:gd name="connsiteY22" fmla="*/ 3946567 h 4381995"/>
              <a:gd name="connsiteX23" fmla="*/ 275111 w 4744191"/>
              <a:gd name="connsiteY23" fmla="*/ 2664031 h 4381995"/>
              <a:gd name="connsiteX24" fmla="*/ 73231 w 4744191"/>
              <a:gd name="connsiteY24" fmla="*/ 847107 h 438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44191" h="4381995">
                <a:moveTo>
                  <a:pt x="73231" y="847107"/>
                </a:moveTo>
                <a:cubicBezTo>
                  <a:pt x="29688" y="453242"/>
                  <a:pt x="23750" y="395845"/>
                  <a:pt x="13854" y="300842"/>
                </a:cubicBezTo>
                <a:cubicBezTo>
                  <a:pt x="3958" y="205839"/>
                  <a:pt x="13854" y="277091"/>
                  <a:pt x="13854" y="277091"/>
                </a:cubicBezTo>
                <a:cubicBezTo>
                  <a:pt x="13854" y="245424"/>
                  <a:pt x="0" y="154380"/>
                  <a:pt x="13854" y="110837"/>
                </a:cubicBezTo>
                <a:cubicBezTo>
                  <a:pt x="27708" y="67294"/>
                  <a:pt x="47501" y="31668"/>
                  <a:pt x="96981" y="15834"/>
                </a:cubicBezTo>
                <a:cubicBezTo>
                  <a:pt x="146462" y="0"/>
                  <a:pt x="310737" y="15834"/>
                  <a:pt x="310737" y="15834"/>
                </a:cubicBezTo>
                <a:lnTo>
                  <a:pt x="3160815" y="158338"/>
                </a:lnTo>
                <a:lnTo>
                  <a:pt x="3944586" y="205839"/>
                </a:lnTo>
                <a:cubicBezTo>
                  <a:pt x="4122716" y="217714"/>
                  <a:pt x="4164280" y="203860"/>
                  <a:pt x="4229594" y="229590"/>
                </a:cubicBezTo>
                <a:cubicBezTo>
                  <a:pt x="4294908" y="255320"/>
                  <a:pt x="4310742" y="288966"/>
                  <a:pt x="4336472" y="360218"/>
                </a:cubicBezTo>
                <a:cubicBezTo>
                  <a:pt x="4362202" y="431470"/>
                  <a:pt x="4360222" y="471055"/>
                  <a:pt x="4383973" y="657102"/>
                </a:cubicBezTo>
                <a:cubicBezTo>
                  <a:pt x="4407724" y="843149"/>
                  <a:pt x="4478976" y="1476499"/>
                  <a:pt x="4478976" y="1476499"/>
                </a:cubicBezTo>
                <a:cubicBezTo>
                  <a:pt x="4524498" y="1868385"/>
                  <a:pt x="4619501" y="2687782"/>
                  <a:pt x="4657106" y="3008416"/>
                </a:cubicBezTo>
                <a:cubicBezTo>
                  <a:pt x="4694711" y="3329050"/>
                  <a:pt x="4690753" y="3291445"/>
                  <a:pt x="4704607" y="3400302"/>
                </a:cubicBezTo>
                <a:cubicBezTo>
                  <a:pt x="4718461" y="3509159"/>
                  <a:pt x="4744191" y="3610099"/>
                  <a:pt x="4740233" y="3661559"/>
                </a:cubicBezTo>
                <a:cubicBezTo>
                  <a:pt x="4736275" y="3713019"/>
                  <a:pt x="4694712" y="3691247"/>
                  <a:pt x="4680857" y="3709060"/>
                </a:cubicBezTo>
                <a:cubicBezTo>
                  <a:pt x="4667003" y="3726873"/>
                  <a:pt x="4670961" y="3756562"/>
                  <a:pt x="4657106" y="3768437"/>
                </a:cubicBezTo>
                <a:cubicBezTo>
                  <a:pt x="4643251" y="3780312"/>
                  <a:pt x="4597729" y="3780312"/>
                  <a:pt x="4597729" y="3780312"/>
                </a:cubicBezTo>
                <a:lnTo>
                  <a:pt x="3220192" y="3994068"/>
                </a:lnTo>
                <a:lnTo>
                  <a:pt x="1581397" y="4243450"/>
                </a:lnTo>
                <a:cubicBezTo>
                  <a:pt x="1153885" y="4306785"/>
                  <a:pt x="839188" y="4366161"/>
                  <a:pt x="655121" y="4374078"/>
                </a:cubicBezTo>
                <a:cubicBezTo>
                  <a:pt x="471054" y="4381995"/>
                  <a:pt x="518556" y="4362203"/>
                  <a:pt x="476992" y="4290951"/>
                </a:cubicBezTo>
                <a:cubicBezTo>
                  <a:pt x="435429" y="4219699"/>
                  <a:pt x="439387" y="4217720"/>
                  <a:pt x="405740" y="3946567"/>
                </a:cubicBezTo>
                <a:cubicBezTo>
                  <a:pt x="372093" y="3675414"/>
                  <a:pt x="330529" y="3184566"/>
                  <a:pt x="275111" y="2664031"/>
                </a:cubicBezTo>
                <a:cubicBezTo>
                  <a:pt x="219693" y="2143496"/>
                  <a:pt x="116774" y="1240972"/>
                  <a:pt x="73231" y="847107"/>
                </a:cubicBezTo>
                <a:close/>
              </a:path>
            </a:pathLst>
          </a:cu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544513" y="6059488"/>
            <a:ext cx="1839912" cy="679450"/>
          </a:xfrm>
          <a:custGeom>
            <a:avLst/>
            <a:gdLst>
              <a:gd name="connsiteX0" fmla="*/ 0 w 3329049"/>
              <a:gd name="connsiteY0" fmla="*/ 190005 h 1229096"/>
              <a:gd name="connsiteX1" fmla="*/ 344384 w 3329049"/>
              <a:gd name="connsiteY1" fmla="*/ 380010 h 1229096"/>
              <a:gd name="connsiteX2" fmla="*/ 451262 w 3329049"/>
              <a:gd name="connsiteY2" fmla="*/ 451262 h 1229096"/>
              <a:gd name="connsiteX3" fmla="*/ 463138 w 3329049"/>
              <a:gd name="connsiteY3" fmla="*/ 498763 h 1229096"/>
              <a:gd name="connsiteX4" fmla="*/ 261257 w 3329049"/>
              <a:gd name="connsiteY4" fmla="*/ 534389 h 1229096"/>
              <a:gd name="connsiteX5" fmla="*/ 130628 w 3329049"/>
              <a:gd name="connsiteY5" fmla="*/ 570015 h 1229096"/>
              <a:gd name="connsiteX6" fmla="*/ 83127 w 3329049"/>
              <a:gd name="connsiteY6" fmla="*/ 653143 h 1229096"/>
              <a:gd name="connsiteX7" fmla="*/ 106878 w 3329049"/>
              <a:gd name="connsiteY7" fmla="*/ 771896 h 1229096"/>
              <a:gd name="connsiteX8" fmla="*/ 344384 w 3329049"/>
              <a:gd name="connsiteY8" fmla="*/ 926275 h 1229096"/>
              <a:gd name="connsiteX9" fmla="*/ 688769 w 3329049"/>
              <a:gd name="connsiteY9" fmla="*/ 1104405 h 1229096"/>
              <a:gd name="connsiteX10" fmla="*/ 890649 w 3329049"/>
              <a:gd name="connsiteY10" fmla="*/ 1199407 h 1229096"/>
              <a:gd name="connsiteX11" fmla="*/ 1092530 w 3329049"/>
              <a:gd name="connsiteY11" fmla="*/ 1211283 h 1229096"/>
              <a:gd name="connsiteX12" fmla="*/ 1686296 w 3329049"/>
              <a:gd name="connsiteY12" fmla="*/ 1092530 h 1229096"/>
              <a:gd name="connsiteX13" fmla="*/ 2790701 w 3329049"/>
              <a:gd name="connsiteY13" fmla="*/ 855023 h 1229096"/>
              <a:gd name="connsiteX14" fmla="*/ 3241964 w 3329049"/>
              <a:gd name="connsiteY14" fmla="*/ 771896 h 1229096"/>
              <a:gd name="connsiteX15" fmla="*/ 3313215 w 3329049"/>
              <a:gd name="connsiteY15" fmla="*/ 688768 h 1229096"/>
              <a:gd name="connsiteX16" fmla="*/ 3301340 w 3329049"/>
              <a:gd name="connsiteY16" fmla="*/ 629392 h 1229096"/>
              <a:gd name="connsiteX17" fmla="*/ 3194462 w 3329049"/>
              <a:gd name="connsiteY17" fmla="*/ 570015 h 1229096"/>
              <a:gd name="connsiteX18" fmla="*/ 2648197 w 3329049"/>
              <a:gd name="connsiteY18" fmla="*/ 296883 h 1229096"/>
              <a:gd name="connsiteX19" fmla="*/ 2470067 w 3329049"/>
              <a:gd name="connsiteY19" fmla="*/ 213755 h 1229096"/>
              <a:gd name="connsiteX20" fmla="*/ 2149434 w 3329049"/>
              <a:gd name="connsiteY20" fmla="*/ 237506 h 1229096"/>
              <a:gd name="connsiteX21" fmla="*/ 1876301 w 3329049"/>
              <a:gd name="connsiteY21" fmla="*/ 273132 h 1229096"/>
              <a:gd name="connsiteX22" fmla="*/ 1626919 w 3329049"/>
              <a:gd name="connsiteY22" fmla="*/ 213755 h 1229096"/>
              <a:gd name="connsiteX23" fmla="*/ 1211283 w 3329049"/>
              <a:gd name="connsiteY23" fmla="*/ 0 h 122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29049" h="1229096">
                <a:moveTo>
                  <a:pt x="0" y="190005"/>
                </a:moveTo>
                <a:lnTo>
                  <a:pt x="344384" y="380010"/>
                </a:lnTo>
                <a:cubicBezTo>
                  <a:pt x="419594" y="423553"/>
                  <a:pt x="431470" y="431470"/>
                  <a:pt x="451262" y="451262"/>
                </a:cubicBezTo>
                <a:cubicBezTo>
                  <a:pt x="471054" y="471054"/>
                  <a:pt x="494806" y="484908"/>
                  <a:pt x="463138" y="498763"/>
                </a:cubicBezTo>
                <a:cubicBezTo>
                  <a:pt x="431470" y="512618"/>
                  <a:pt x="316675" y="522514"/>
                  <a:pt x="261257" y="534389"/>
                </a:cubicBezTo>
                <a:cubicBezTo>
                  <a:pt x="205839" y="546264"/>
                  <a:pt x="160316" y="550223"/>
                  <a:pt x="130628" y="570015"/>
                </a:cubicBezTo>
                <a:cubicBezTo>
                  <a:pt x="100940" y="589807"/>
                  <a:pt x="87085" y="619496"/>
                  <a:pt x="83127" y="653143"/>
                </a:cubicBezTo>
                <a:cubicBezTo>
                  <a:pt x="79169" y="686790"/>
                  <a:pt x="63335" y="726374"/>
                  <a:pt x="106878" y="771896"/>
                </a:cubicBezTo>
                <a:cubicBezTo>
                  <a:pt x="150421" y="817418"/>
                  <a:pt x="247402" y="870857"/>
                  <a:pt x="344384" y="926275"/>
                </a:cubicBezTo>
                <a:cubicBezTo>
                  <a:pt x="441366" y="981693"/>
                  <a:pt x="597725" y="1058883"/>
                  <a:pt x="688769" y="1104405"/>
                </a:cubicBezTo>
                <a:cubicBezTo>
                  <a:pt x="779813" y="1149927"/>
                  <a:pt x="823355" y="1181594"/>
                  <a:pt x="890649" y="1199407"/>
                </a:cubicBezTo>
                <a:cubicBezTo>
                  <a:pt x="957943" y="1217220"/>
                  <a:pt x="959922" y="1229096"/>
                  <a:pt x="1092530" y="1211283"/>
                </a:cubicBezTo>
                <a:cubicBezTo>
                  <a:pt x="1225138" y="1193470"/>
                  <a:pt x="1686296" y="1092530"/>
                  <a:pt x="1686296" y="1092530"/>
                </a:cubicBezTo>
                <a:lnTo>
                  <a:pt x="2790701" y="855023"/>
                </a:lnTo>
                <a:cubicBezTo>
                  <a:pt x="3049979" y="801584"/>
                  <a:pt x="3154879" y="799605"/>
                  <a:pt x="3241964" y="771896"/>
                </a:cubicBezTo>
                <a:cubicBezTo>
                  <a:pt x="3329049" y="744187"/>
                  <a:pt x="3303319" y="712519"/>
                  <a:pt x="3313215" y="688768"/>
                </a:cubicBezTo>
                <a:cubicBezTo>
                  <a:pt x="3323111" y="665017"/>
                  <a:pt x="3321132" y="649184"/>
                  <a:pt x="3301340" y="629392"/>
                </a:cubicBezTo>
                <a:cubicBezTo>
                  <a:pt x="3281548" y="609600"/>
                  <a:pt x="3194462" y="570015"/>
                  <a:pt x="3194462" y="570015"/>
                </a:cubicBezTo>
                <a:lnTo>
                  <a:pt x="2648197" y="296883"/>
                </a:lnTo>
                <a:cubicBezTo>
                  <a:pt x="2527465" y="237506"/>
                  <a:pt x="2553194" y="223651"/>
                  <a:pt x="2470067" y="213755"/>
                </a:cubicBezTo>
                <a:cubicBezTo>
                  <a:pt x="2386940" y="203859"/>
                  <a:pt x="2248395" y="227610"/>
                  <a:pt x="2149434" y="237506"/>
                </a:cubicBezTo>
                <a:cubicBezTo>
                  <a:pt x="2050473" y="247402"/>
                  <a:pt x="1963387" y="277091"/>
                  <a:pt x="1876301" y="273132"/>
                </a:cubicBezTo>
                <a:cubicBezTo>
                  <a:pt x="1789215" y="269174"/>
                  <a:pt x="1737755" y="259277"/>
                  <a:pt x="1626919" y="213755"/>
                </a:cubicBezTo>
                <a:cubicBezTo>
                  <a:pt x="1516083" y="168233"/>
                  <a:pt x="1363683" y="84116"/>
                  <a:pt x="1211283" y="0"/>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617538" y="6145213"/>
            <a:ext cx="334962" cy="192087"/>
          </a:xfrm>
          <a:custGeom>
            <a:avLst/>
            <a:gdLst>
              <a:gd name="connsiteX0" fmla="*/ 23751 w 605641"/>
              <a:gd name="connsiteY0" fmla="*/ 35626 h 346363"/>
              <a:gd name="connsiteX1" fmla="*/ 332510 w 605641"/>
              <a:gd name="connsiteY1" fmla="*/ 213756 h 346363"/>
              <a:gd name="connsiteX2" fmla="*/ 475013 w 605641"/>
              <a:gd name="connsiteY2" fmla="*/ 296883 h 346363"/>
              <a:gd name="connsiteX3" fmla="*/ 498764 w 605641"/>
              <a:gd name="connsiteY3" fmla="*/ 344384 h 346363"/>
              <a:gd name="connsiteX4" fmla="*/ 581891 w 605641"/>
              <a:gd name="connsiteY4" fmla="*/ 308758 h 346363"/>
              <a:gd name="connsiteX5" fmla="*/ 546265 w 605641"/>
              <a:gd name="connsiteY5" fmla="*/ 261257 h 346363"/>
              <a:gd name="connsiteX6" fmla="*/ 225632 w 605641"/>
              <a:gd name="connsiteY6" fmla="*/ 59376 h 346363"/>
              <a:gd name="connsiteX7" fmla="*/ 178130 w 605641"/>
              <a:gd name="connsiteY7" fmla="*/ 23751 h 346363"/>
              <a:gd name="connsiteX8" fmla="*/ 190006 w 605641"/>
              <a:gd name="connsiteY8" fmla="*/ 0 h 346363"/>
              <a:gd name="connsiteX9" fmla="*/ 23751 w 605641"/>
              <a:gd name="connsiteY9" fmla="*/ 35626 h 3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5641" h="346363">
                <a:moveTo>
                  <a:pt x="23751" y="35626"/>
                </a:moveTo>
                <a:cubicBezTo>
                  <a:pt x="47502" y="71252"/>
                  <a:pt x="332510" y="213756"/>
                  <a:pt x="332510" y="213756"/>
                </a:cubicBezTo>
                <a:cubicBezTo>
                  <a:pt x="407720" y="257299"/>
                  <a:pt x="447304" y="275112"/>
                  <a:pt x="475013" y="296883"/>
                </a:cubicBezTo>
                <a:cubicBezTo>
                  <a:pt x="502722" y="318654"/>
                  <a:pt x="480951" y="342405"/>
                  <a:pt x="498764" y="344384"/>
                </a:cubicBezTo>
                <a:cubicBezTo>
                  <a:pt x="516577" y="346363"/>
                  <a:pt x="573974" y="322612"/>
                  <a:pt x="581891" y="308758"/>
                </a:cubicBezTo>
                <a:cubicBezTo>
                  <a:pt x="589808" y="294904"/>
                  <a:pt x="605641" y="302821"/>
                  <a:pt x="546265" y="261257"/>
                </a:cubicBezTo>
                <a:cubicBezTo>
                  <a:pt x="486889" y="219693"/>
                  <a:pt x="286988" y="98960"/>
                  <a:pt x="225632" y="59376"/>
                </a:cubicBezTo>
                <a:cubicBezTo>
                  <a:pt x="164276" y="19792"/>
                  <a:pt x="184068" y="33647"/>
                  <a:pt x="178130" y="23751"/>
                </a:cubicBezTo>
                <a:cubicBezTo>
                  <a:pt x="172192" y="13855"/>
                  <a:pt x="217715" y="0"/>
                  <a:pt x="190006" y="0"/>
                </a:cubicBezTo>
                <a:cubicBezTo>
                  <a:pt x="162297" y="0"/>
                  <a:pt x="0" y="0"/>
                  <a:pt x="23751" y="356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任意多边形 26"/>
          <p:cNvSpPr/>
          <p:nvPr/>
        </p:nvSpPr>
        <p:spPr>
          <a:xfrm>
            <a:off x="585788" y="6372225"/>
            <a:ext cx="1804987" cy="330200"/>
          </a:xfrm>
          <a:custGeom>
            <a:avLst/>
            <a:gdLst>
              <a:gd name="connsiteX0" fmla="*/ 67294 w 3265715"/>
              <a:gd name="connsiteY0" fmla="*/ 5938 h 599704"/>
              <a:gd name="connsiteX1" fmla="*/ 7917 w 3265715"/>
              <a:gd name="connsiteY1" fmla="*/ 53440 h 599704"/>
              <a:gd name="connsiteX2" fmla="*/ 19792 w 3265715"/>
              <a:gd name="connsiteY2" fmla="*/ 124691 h 599704"/>
              <a:gd name="connsiteX3" fmla="*/ 126670 w 3265715"/>
              <a:gd name="connsiteY3" fmla="*/ 184068 h 599704"/>
              <a:gd name="connsiteX4" fmla="*/ 435429 w 3265715"/>
              <a:gd name="connsiteY4" fmla="*/ 362198 h 599704"/>
              <a:gd name="connsiteX5" fmla="*/ 756063 w 3265715"/>
              <a:gd name="connsiteY5" fmla="*/ 552203 h 599704"/>
              <a:gd name="connsiteX6" fmla="*/ 922317 w 3265715"/>
              <a:gd name="connsiteY6" fmla="*/ 599704 h 599704"/>
              <a:gd name="connsiteX7" fmla="*/ 1231076 w 3265715"/>
              <a:gd name="connsiteY7" fmla="*/ 552203 h 599704"/>
              <a:gd name="connsiteX8" fmla="*/ 1860468 w 3265715"/>
              <a:gd name="connsiteY8" fmla="*/ 433450 h 599704"/>
              <a:gd name="connsiteX9" fmla="*/ 2941122 w 3265715"/>
              <a:gd name="connsiteY9" fmla="*/ 207819 h 599704"/>
              <a:gd name="connsiteX10" fmla="*/ 3202379 w 3265715"/>
              <a:gd name="connsiteY10" fmla="*/ 160317 h 599704"/>
              <a:gd name="connsiteX11" fmla="*/ 3214255 w 3265715"/>
              <a:gd name="connsiteY11" fmla="*/ 124691 h 599704"/>
              <a:gd name="connsiteX12" fmla="*/ 2893621 w 3265715"/>
              <a:gd name="connsiteY12" fmla="*/ 184068 h 599704"/>
              <a:gd name="connsiteX13" fmla="*/ 1278577 w 3265715"/>
              <a:gd name="connsiteY13" fmla="*/ 504702 h 599704"/>
              <a:gd name="connsiteX14" fmla="*/ 922317 w 3265715"/>
              <a:gd name="connsiteY14" fmla="*/ 540328 h 599704"/>
              <a:gd name="connsiteX15" fmla="*/ 696686 w 3265715"/>
              <a:gd name="connsiteY15" fmla="*/ 445325 h 599704"/>
              <a:gd name="connsiteX16" fmla="*/ 186047 w 3265715"/>
              <a:gd name="connsiteY16" fmla="*/ 148442 h 599704"/>
              <a:gd name="connsiteX17" fmla="*/ 91044 w 3265715"/>
              <a:gd name="connsiteY17" fmla="*/ 89066 h 599704"/>
              <a:gd name="connsiteX18" fmla="*/ 67294 w 3265715"/>
              <a:gd name="connsiteY18" fmla="*/ 5938 h 5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65715" h="599704">
                <a:moveTo>
                  <a:pt x="67294" y="5938"/>
                </a:moveTo>
                <a:cubicBezTo>
                  <a:pt x="53440" y="0"/>
                  <a:pt x="15834" y="33648"/>
                  <a:pt x="7917" y="53440"/>
                </a:cubicBezTo>
                <a:cubicBezTo>
                  <a:pt x="0" y="73232"/>
                  <a:pt x="0" y="102920"/>
                  <a:pt x="19792" y="124691"/>
                </a:cubicBezTo>
                <a:cubicBezTo>
                  <a:pt x="39584" y="146462"/>
                  <a:pt x="126670" y="184068"/>
                  <a:pt x="126670" y="184068"/>
                </a:cubicBezTo>
                <a:lnTo>
                  <a:pt x="435429" y="362198"/>
                </a:lnTo>
                <a:cubicBezTo>
                  <a:pt x="540328" y="423554"/>
                  <a:pt x="674915" y="512619"/>
                  <a:pt x="756063" y="552203"/>
                </a:cubicBezTo>
                <a:cubicBezTo>
                  <a:pt x="837211" y="591787"/>
                  <a:pt x="843148" y="599704"/>
                  <a:pt x="922317" y="599704"/>
                </a:cubicBezTo>
                <a:cubicBezTo>
                  <a:pt x="1001486" y="599704"/>
                  <a:pt x="1074718" y="579912"/>
                  <a:pt x="1231076" y="552203"/>
                </a:cubicBezTo>
                <a:cubicBezTo>
                  <a:pt x="1387434" y="524494"/>
                  <a:pt x="1860468" y="433450"/>
                  <a:pt x="1860468" y="433450"/>
                </a:cubicBezTo>
                <a:lnTo>
                  <a:pt x="2941122" y="207819"/>
                </a:lnTo>
                <a:cubicBezTo>
                  <a:pt x="3164774" y="162297"/>
                  <a:pt x="3156857" y="174172"/>
                  <a:pt x="3202379" y="160317"/>
                </a:cubicBezTo>
                <a:cubicBezTo>
                  <a:pt x="3247901" y="146462"/>
                  <a:pt x="3265715" y="120732"/>
                  <a:pt x="3214255" y="124691"/>
                </a:cubicBezTo>
                <a:cubicBezTo>
                  <a:pt x="3162795" y="128650"/>
                  <a:pt x="2893621" y="184068"/>
                  <a:pt x="2893621" y="184068"/>
                </a:cubicBezTo>
                <a:lnTo>
                  <a:pt x="1278577" y="504702"/>
                </a:lnTo>
                <a:cubicBezTo>
                  <a:pt x="950026" y="564079"/>
                  <a:pt x="1019299" y="550224"/>
                  <a:pt x="922317" y="540328"/>
                </a:cubicBezTo>
                <a:cubicBezTo>
                  <a:pt x="825335" y="530432"/>
                  <a:pt x="819398" y="510639"/>
                  <a:pt x="696686" y="445325"/>
                </a:cubicBezTo>
                <a:cubicBezTo>
                  <a:pt x="573974" y="380011"/>
                  <a:pt x="286987" y="207819"/>
                  <a:pt x="186047" y="148442"/>
                </a:cubicBezTo>
                <a:cubicBezTo>
                  <a:pt x="85107" y="89066"/>
                  <a:pt x="110836" y="104900"/>
                  <a:pt x="91044" y="89066"/>
                </a:cubicBezTo>
                <a:cubicBezTo>
                  <a:pt x="71252" y="73232"/>
                  <a:pt x="81149" y="11876"/>
                  <a:pt x="67294" y="59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862013" y="6245225"/>
            <a:ext cx="1303337" cy="352425"/>
          </a:xfrm>
          <a:custGeom>
            <a:avLst/>
            <a:gdLst>
              <a:gd name="connsiteX0" fmla="*/ 316675 w 2359231"/>
              <a:gd name="connsiteY0" fmla="*/ 568036 h 639288"/>
              <a:gd name="connsiteX1" fmla="*/ 102919 w 2359231"/>
              <a:gd name="connsiteY1" fmla="*/ 437408 h 639288"/>
              <a:gd name="connsiteX2" fmla="*/ 7917 w 2359231"/>
              <a:gd name="connsiteY2" fmla="*/ 366156 h 639288"/>
              <a:gd name="connsiteX3" fmla="*/ 55418 w 2359231"/>
              <a:gd name="connsiteY3" fmla="*/ 294904 h 639288"/>
              <a:gd name="connsiteX4" fmla="*/ 328551 w 2359231"/>
              <a:gd name="connsiteY4" fmla="*/ 235527 h 639288"/>
              <a:gd name="connsiteX5" fmla="*/ 1326078 w 2359231"/>
              <a:gd name="connsiteY5" fmla="*/ 69273 h 639288"/>
              <a:gd name="connsiteX6" fmla="*/ 1706088 w 2359231"/>
              <a:gd name="connsiteY6" fmla="*/ 9896 h 639288"/>
              <a:gd name="connsiteX7" fmla="*/ 1884218 w 2359231"/>
              <a:gd name="connsiteY7" fmla="*/ 33647 h 639288"/>
              <a:gd name="connsiteX8" fmla="*/ 2276104 w 2359231"/>
              <a:gd name="connsiteY8" fmla="*/ 211777 h 639288"/>
              <a:gd name="connsiteX9" fmla="*/ 2299854 w 2359231"/>
              <a:gd name="connsiteY9" fmla="*/ 294904 h 639288"/>
              <a:gd name="connsiteX10" fmla="*/ 1919844 w 2359231"/>
              <a:gd name="connsiteY10" fmla="*/ 366156 h 639288"/>
              <a:gd name="connsiteX11" fmla="*/ 637309 w 2359231"/>
              <a:gd name="connsiteY11" fmla="*/ 603662 h 639288"/>
              <a:gd name="connsiteX12" fmla="*/ 316675 w 2359231"/>
              <a:gd name="connsiteY12" fmla="*/ 568036 h 63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231" h="639288">
                <a:moveTo>
                  <a:pt x="316675" y="568036"/>
                </a:moveTo>
                <a:cubicBezTo>
                  <a:pt x="227610" y="540327"/>
                  <a:pt x="154379" y="471055"/>
                  <a:pt x="102919" y="437408"/>
                </a:cubicBezTo>
                <a:cubicBezTo>
                  <a:pt x="51459" y="403761"/>
                  <a:pt x="15834" y="389907"/>
                  <a:pt x="7917" y="366156"/>
                </a:cubicBezTo>
                <a:cubicBezTo>
                  <a:pt x="0" y="342405"/>
                  <a:pt x="1979" y="316675"/>
                  <a:pt x="55418" y="294904"/>
                </a:cubicBezTo>
                <a:cubicBezTo>
                  <a:pt x="108857" y="273133"/>
                  <a:pt x="116774" y="273132"/>
                  <a:pt x="328551" y="235527"/>
                </a:cubicBezTo>
                <a:cubicBezTo>
                  <a:pt x="540328" y="197922"/>
                  <a:pt x="1326078" y="69273"/>
                  <a:pt x="1326078" y="69273"/>
                </a:cubicBezTo>
                <a:cubicBezTo>
                  <a:pt x="1555668" y="31668"/>
                  <a:pt x="1613065" y="15834"/>
                  <a:pt x="1706088" y="9896"/>
                </a:cubicBezTo>
                <a:cubicBezTo>
                  <a:pt x="1799111" y="3958"/>
                  <a:pt x="1789215" y="0"/>
                  <a:pt x="1884218" y="33647"/>
                </a:cubicBezTo>
                <a:cubicBezTo>
                  <a:pt x="1979221" y="67294"/>
                  <a:pt x="2206831" y="168234"/>
                  <a:pt x="2276104" y="211777"/>
                </a:cubicBezTo>
                <a:cubicBezTo>
                  <a:pt x="2345377" y="255320"/>
                  <a:pt x="2359231" y="269174"/>
                  <a:pt x="2299854" y="294904"/>
                </a:cubicBezTo>
                <a:cubicBezTo>
                  <a:pt x="2240477" y="320634"/>
                  <a:pt x="1919844" y="366156"/>
                  <a:pt x="1919844" y="366156"/>
                </a:cubicBezTo>
                <a:cubicBezTo>
                  <a:pt x="1642753" y="417616"/>
                  <a:pt x="896587" y="568036"/>
                  <a:pt x="637309" y="603662"/>
                </a:cubicBezTo>
                <a:cubicBezTo>
                  <a:pt x="378031" y="639288"/>
                  <a:pt x="405740" y="595745"/>
                  <a:pt x="316675" y="568036"/>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9" name="图片 28" descr="未标题-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19538"/>
            <a:ext cx="2263775"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descr="未标题-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313624">
            <a:off x="749300" y="5151438"/>
            <a:ext cx="4333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a:spLocks noChangeArrowheads="1"/>
          </p:cNvSpPr>
          <p:nvPr/>
        </p:nvSpPr>
        <p:spPr bwMode="auto">
          <a:xfrm>
            <a:off x="3227070" y="3275330"/>
            <a:ext cx="5686425"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rPr>
              <a:t>	技术可行性：本管理系统采用JSP + JavaBean + Database的开发架构，JSP负责客户端表现，JavaBean负责系统的业务逻辑，Database负责数据持久化，采用Tomcat 作为系统的WEB服务器。在系统的数据访问部分采用DAO模式，数据源在进行所有的访问和操作的过程中，采用抽象方式将其封装在一个公共的应用程序编程接口中。然后再建立一个公共的接口用来定义后期程序开发过程中将会用到的事务和方法。因此，在技术上完全可以实现。</a:t>
            </a:r>
            <a:endParaRPr lang="en-US" altLang="zh-CN" sz="1600" dirty="0">
              <a:solidFill>
                <a:schemeClr val="bg1"/>
              </a:solidFill>
            </a:endParaRPr>
          </a:p>
          <a:p>
            <a:pPr eaLnBrk="1" hangingPunct="1"/>
            <a:r>
              <a:rPr lang="en-US" altLang="zh-CN" sz="1600" dirty="0">
                <a:solidFill>
                  <a:schemeClr val="bg1"/>
                </a:solidFill>
              </a:rPr>
              <a:t>	经济可行性：本管理系统是根据企业销售流程和特点通过系统化的模块设计对各层次管理逐级进行分解、细化和实施。本管理系统还具有页面简洁、易操作等特点。因此，在使用本管理系统后将大大降低企业的支出成本，优化企业管理体制，给企业带来具大的经济价值。</a:t>
            </a:r>
            <a:endParaRPr lang="en-US" altLang="zh-CN" sz="1600" dirty="0">
              <a:solidFill>
                <a:schemeClr val="bg1"/>
              </a:solidFill>
            </a:endParaRPr>
          </a:p>
        </p:txBody>
      </p:sp>
      <p:sp>
        <p:nvSpPr>
          <p:cNvPr id="37" name="任意多边形 36"/>
          <p:cNvSpPr/>
          <p:nvPr/>
        </p:nvSpPr>
        <p:spPr>
          <a:xfrm>
            <a:off x="4888865" y="1945958"/>
            <a:ext cx="1884363" cy="1622425"/>
          </a:xfrm>
          <a:custGeom>
            <a:avLst/>
            <a:gdLst>
              <a:gd name="connsiteX0" fmla="*/ 1590261 w 1884459"/>
              <a:gd name="connsiteY0" fmla="*/ 23854 h 1622066"/>
              <a:gd name="connsiteX1" fmla="*/ 0 w 1884459"/>
              <a:gd name="connsiteY1" fmla="*/ 930303 h 1622066"/>
              <a:gd name="connsiteX2" fmla="*/ 55659 w 1884459"/>
              <a:gd name="connsiteY2" fmla="*/ 1065475 h 1622066"/>
              <a:gd name="connsiteX3" fmla="*/ 182880 w 1884459"/>
              <a:gd name="connsiteY3" fmla="*/ 1264258 h 1622066"/>
              <a:gd name="connsiteX4" fmla="*/ 357809 w 1884459"/>
              <a:gd name="connsiteY4" fmla="*/ 1439186 h 1622066"/>
              <a:gd name="connsiteX5" fmla="*/ 516835 w 1884459"/>
              <a:gd name="connsiteY5" fmla="*/ 1566407 h 1622066"/>
              <a:gd name="connsiteX6" fmla="*/ 612251 w 1884459"/>
              <a:gd name="connsiteY6" fmla="*/ 1622066 h 1622066"/>
              <a:gd name="connsiteX7" fmla="*/ 1876508 w 1884459"/>
              <a:gd name="connsiteY7" fmla="*/ 222637 h 1622066"/>
              <a:gd name="connsiteX8" fmla="*/ 1884459 w 1884459"/>
              <a:gd name="connsiteY8" fmla="*/ 190831 h 1622066"/>
              <a:gd name="connsiteX9" fmla="*/ 1852654 w 1884459"/>
              <a:gd name="connsiteY9" fmla="*/ 135172 h 1622066"/>
              <a:gd name="connsiteX10" fmla="*/ 1804946 w 1884459"/>
              <a:gd name="connsiteY10" fmla="*/ 87465 h 1622066"/>
              <a:gd name="connsiteX11" fmla="*/ 1757238 w 1884459"/>
              <a:gd name="connsiteY11" fmla="*/ 55659 h 1622066"/>
              <a:gd name="connsiteX12" fmla="*/ 1709531 w 1884459"/>
              <a:gd name="connsiteY12" fmla="*/ 23854 h 1622066"/>
              <a:gd name="connsiteX13" fmla="*/ 1653871 w 1884459"/>
              <a:gd name="connsiteY13" fmla="*/ 0 h 1622066"/>
              <a:gd name="connsiteX14" fmla="*/ 1590261 w 1884459"/>
              <a:gd name="connsiteY14" fmla="*/ 23854 h 162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4459" h="1622066">
                <a:moveTo>
                  <a:pt x="1590261" y="23854"/>
                </a:moveTo>
                <a:lnTo>
                  <a:pt x="0" y="930303"/>
                </a:lnTo>
                <a:lnTo>
                  <a:pt x="55659" y="1065475"/>
                </a:lnTo>
                <a:lnTo>
                  <a:pt x="182880" y="1264258"/>
                </a:lnTo>
                <a:lnTo>
                  <a:pt x="357809" y="1439186"/>
                </a:lnTo>
                <a:lnTo>
                  <a:pt x="516835" y="1566407"/>
                </a:lnTo>
                <a:lnTo>
                  <a:pt x="612251" y="1622066"/>
                </a:lnTo>
                <a:lnTo>
                  <a:pt x="1876508" y="222637"/>
                </a:lnTo>
                <a:lnTo>
                  <a:pt x="1884459" y="190831"/>
                </a:lnTo>
                <a:lnTo>
                  <a:pt x="1852654" y="135172"/>
                </a:lnTo>
                <a:lnTo>
                  <a:pt x="1804946" y="87465"/>
                </a:lnTo>
                <a:lnTo>
                  <a:pt x="1757238" y="55659"/>
                </a:lnTo>
                <a:lnTo>
                  <a:pt x="1709531" y="23854"/>
                </a:lnTo>
                <a:lnTo>
                  <a:pt x="1653871" y="0"/>
                </a:lnTo>
                <a:lnTo>
                  <a:pt x="1590261" y="23854"/>
                </a:lnTo>
                <a:close/>
              </a:path>
            </a:pathLst>
          </a:custGeom>
          <a:gradFill>
            <a:gsLst>
              <a:gs pos="0">
                <a:schemeClr val="bg1"/>
              </a:gs>
              <a:gs pos="14000">
                <a:schemeClr val="bg1">
                  <a:alpha val="90000"/>
                </a:schemeClr>
              </a:gs>
              <a:gs pos="72000">
                <a:schemeClr val="bg1">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TextBox 87"/>
          <p:cNvSpPr txBox="1">
            <a:spLocks noChangeArrowheads="1"/>
          </p:cNvSpPr>
          <p:nvPr/>
        </p:nvSpPr>
        <p:spPr bwMode="auto">
          <a:xfrm>
            <a:off x="815340" y="1709420"/>
            <a:ext cx="18294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研究可行性说明</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3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300"/>
                                        <p:tgtEl>
                                          <p:spTgt spid="7"/>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3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3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300"/>
                                        <p:tgtEl>
                                          <p:spTgt spid="1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par>
                          <p:cTn id="29" fill="hold">
                            <p:stCondLst>
                              <p:cond delay="2500"/>
                            </p:stCondLst>
                            <p:childTnLst>
                              <p:par>
                                <p:cTn id="30" presetID="21" presetClass="entr" presetSubtype="1"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heel(1)">
                                      <p:cBhvr>
                                        <p:cTn id="32" dur="300"/>
                                        <p:tgtEl>
                                          <p:spTgt spid="3"/>
                                        </p:tgtEl>
                                      </p:cBhvr>
                                    </p:animEffect>
                                  </p:childTnLst>
                                </p:cTn>
                              </p:par>
                            </p:childTnLst>
                          </p:cTn>
                        </p:par>
                        <p:par>
                          <p:cTn id="33" fill="hold">
                            <p:stCondLst>
                              <p:cond delay="3000"/>
                            </p:stCondLst>
                            <p:childTnLst>
                              <p:par>
                                <p:cTn id="34" presetID="21" presetClass="entr" presetSubtype="1"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heel(1)">
                                      <p:cBhvr>
                                        <p:cTn id="36" dur="300"/>
                                        <p:tgtEl>
                                          <p:spTgt spid="5"/>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up)">
                                      <p:cBhvr>
                                        <p:cTn id="40" dur="500"/>
                                        <p:tgtEl>
                                          <p:spTgt spid="37"/>
                                        </p:tgtEl>
                                      </p:cBhvr>
                                    </p:animEffect>
                                  </p:childTnLst>
                                </p:cTn>
                              </p:par>
                            </p:childTnLst>
                          </p:cTn>
                        </p:par>
                        <p:par>
                          <p:cTn id="41" fill="hold">
                            <p:stCondLst>
                              <p:cond delay="4000"/>
                            </p:stCondLst>
                            <p:childTnLst>
                              <p:par>
                                <p:cTn id="42" presetID="16" presetClass="entr" presetSubtype="37" fill="hold" grpId="0" nodeType="after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barn(outVertical)">
                                      <p:cBhvr>
                                        <p:cTn id="44" dur="300"/>
                                        <p:tgtEl>
                                          <p:spTgt spid="23"/>
                                        </p:tgtEl>
                                      </p:cBhvr>
                                    </p:animEffect>
                                  </p:childTnLst>
                                </p:cTn>
                              </p:par>
                            </p:childTnLst>
                          </p:cTn>
                        </p:par>
                        <p:par>
                          <p:cTn id="45" fill="hold">
                            <p:stCondLst>
                              <p:cond delay="5000"/>
                            </p:stCondLst>
                            <p:childTnLst>
                              <p:par>
                                <p:cTn id="46" presetID="22" presetClass="entr" presetSubtype="1"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300"/>
                                        <p:tgtEl>
                                          <p:spTgt spid="22"/>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300"/>
                                        <p:tgtEl>
                                          <p:spTgt spid="21"/>
                                        </p:tgtEl>
                                      </p:cBhvr>
                                    </p:animEffect>
                                  </p:childTnLst>
                                </p:cTn>
                              </p:par>
                            </p:childTnLst>
                          </p:cTn>
                        </p:par>
                        <p:par>
                          <p:cTn id="53" fill="hold">
                            <p:stCondLst>
                              <p:cond delay="6000"/>
                            </p:stCondLst>
                            <p:childTnLst>
                              <p:par>
                                <p:cTn id="54" presetID="22" presetClass="entr" presetSubtype="1"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up)">
                                      <p:cBhvr>
                                        <p:cTn id="56" dur="300"/>
                                        <p:tgtEl>
                                          <p:spTgt spid="25"/>
                                        </p:tgtEl>
                                      </p:cBhvr>
                                    </p:animEffect>
                                  </p:childTnLst>
                                </p:cTn>
                              </p:par>
                            </p:childTnLst>
                          </p:cTn>
                        </p:par>
                        <p:par>
                          <p:cTn id="57" fill="hold">
                            <p:stCondLst>
                              <p:cond delay="65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300"/>
                                        <p:tgtEl>
                                          <p:spTgt spid="26"/>
                                        </p:tgtEl>
                                      </p:cBhvr>
                                    </p:animEffect>
                                  </p:childTnLst>
                                </p:cTn>
                              </p:par>
                            </p:childTnLst>
                          </p:cTn>
                        </p:par>
                        <p:par>
                          <p:cTn id="61" fill="hold">
                            <p:stCondLst>
                              <p:cond delay="7000"/>
                            </p:stCondLst>
                            <p:childTnLst>
                              <p:par>
                                <p:cTn id="62" presetID="22" presetClass="entr" presetSubtype="8"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300"/>
                                        <p:tgtEl>
                                          <p:spTgt spid="2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300"/>
                                        <p:tgtEl>
                                          <p:spTgt spid="28"/>
                                        </p:tgtEl>
                                      </p:cBhvr>
                                    </p:animEffect>
                                  </p:childTnLst>
                                </p:cTn>
                              </p:par>
                            </p:childTnLst>
                          </p:cTn>
                        </p:par>
                        <p:par>
                          <p:cTn id="69" fill="hold">
                            <p:stCondLst>
                              <p:cond delay="8000"/>
                            </p:stCondLst>
                            <p:childTnLst>
                              <p:par>
                                <p:cTn id="70" presetID="10" presetClass="entr" presetSubtype="0" fill="hold" nodeType="afterEffect">
                                  <p:stCondLst>
                                    <p:cond delay="50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300"/>
                                        <p:tgtEl>
                                          <p:spTgt spid="29"/>
                                        </p:tgtEl>
                                      </p:cBhvr>
                                    </p:animEffect>
                                  </p:childTnLst>
                                </p:cTn>
                              </p:par>
                            </p:childTnLst>
                          </p:cTn>
                        </p:par>
                        <p:par>
                          <p:cTn id="73" fill="hold">
                            <p:stCondLst>
                              <p:cond delay="9000"/>
                            </p:stCondLst>
                            <p:childTnLst>
                              <p:par>
                                <p:cTn id="74" presetID="10" presetClass="entr" presetSubtype="0" fill="hold" nodeType="afterEffect">
                                  <p:stCondLst>
                                    <p:cond delay="50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300"/>
                                        <p:tgtEl>
                                          <p:spTgt spid="30"/>
                                        </p:tgtEl>
                                      </p:cBhvr>
                                    </p:animEffect>
                                  </p:childTnLst>
                                </p:cTn>
                              </p:par>
                            </p:childTnLst>
                          </p:cTn>
                        </p:par>
                        <p:par>
                          <p:cTn id="77" fill="hold">
                            <p:stCondLst>
                              <p:cond delay="10000"/>
                            </p:stCondLst>
                            <p:childTnLst>
                              <p:par>
                                <p:cTn id="78" presetID="10" presetClass="entr" presetSubtype="0" fill="hold" grpId="0" nodeType="afterEffect">
                                  <p:stCondLst>
                                    <p:cond delay="50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childTnLst>
                          </p:cTn>
                        </p:par>
                        <p:par>
                          <p:cTn id="81" fill="hold">
                            <p:stCondLst>
                              <p:cond delay="11000"/>
                            </p:stCondLst>
                            <p:childTnLst>
                              <p:par>
                                <p:cTn id="82" presetID="10" presetClass="entr" presetSubtype="0" fill="hold" grpId="0" nodeType="afterEffect">
                                  <p:stCondLst>
                                    <p:cond delay="50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bldLvl="0" animBg="1"/>
      <p:bldP spid="8" grpId="0" bldLvl="0" animBg="1"/>
      <p:bldP spid="9" grpId="0" bldLvl="0" animBg="1"/>
      <p:bldP spid="10" grpId="0" bldLvl="0" animBg="1"/>
      <p:bldP spid="11" grpId="0" bldLvl="0" animBg="1"/>
      <p:bldP spid="13" grpId="0" bldLvl="0" animBg="1"/>
      <p:bldP spid="15" grpId="0" bldLvl="0" animBg="1"/>
      <p:bldP spid="5" grpId="0" bldLvl="0" animBg="1"/>
      <p:bldP spid="21" grpId="0" bldLvl="0" animBg="1"/>
      <p:bldP spid="23" grpId="0" bldLvl="0" animBg="1"/>
      <p:bldP spid="25" grpId="0" bldLvl="0" animBg="1"/>
      <p:bldP spid="26" grpId="0" bldLvl="0" animBg="1"/>
      <p:bldP spid="27" grpId="0" bldLvl="0" animBg="1"/>
      <p:bldP spid="28" grpId="0" bldLvl="0" animBg="1"/>
      <p:bldP spid="31" grpId="0"/>
      <p:bldP spid="37" grpId="0" bldLvl="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5377" name="组合 37"/>
            <p:cNvGrpSpPr/>
            <p:nvPr/>
          </p:nvGrpSpPr>
          <p:grpSpPr bwMode="auto">
            <a:xfrm>
              <a:off x="635412" y="-347764"/>
              <a:ext cx="198000" cy="7539164"/>
              <a:chOff x="714348" y="-538264"/>
              <a:chExt cx="198000" cy="7539164"/>
            </a:xfrm>
          </p:grpSpPr>
          <p:grpSp>
            <p:nvGrpSpPr>
              <p:cNvPr id="15411"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412"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413"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15378" name="组合 66"/>
            <p:cNvGrpSpPr/>
            <p:nvPr/>
          </p:nvGrpSpPr>
          <p:grpSpPr bwMode="auto">
            <a:xfrm>
              <a:off x="3445306" y="-349200"/>
              <a:ext cx="198000" cy="7539164"/>
              <a:chOff x="714348" y="-538264"/>
              <a:chExt cx="198000" cy="7539164"/>
            </a:xfrm>
          </p:grpSpPr>
          <p:grpSp>
            <p:nvGrpSpPr>
              <p:cNvPr id="15384"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385"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5386"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15373"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15374"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714500" y="2643188"/>
            <a:ext cx="1785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3</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4186555" y="2527300"/>
            <a:ext cx="4705350"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020183" y="1838077"/>
            <a:ext cx="487203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关键技术与实践难点</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4" name="TextBox 86"/>
          <p:cNvSpPr txBox="1">
            <a:spLocks noChangeArrowheads="1"/>
          </p:cNvSpPr>
          <p:nvPr/>
        </p:nvSpPr>
        <p:spPr bwMode="auto">
          <a:xfrm>
            <a:off x="6156960" y="3357245"/>
            <a:ext cx="12522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关键技术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88"/>
          <p:cNvSpPr txBox="1">
            <a:spLocks noChangeArrowheads="1"/>
          </p:cNvSpPr>
          <p:nvPr/>
        </p:nvSpPr>
        <p:spPr bwMode="auto">
          <a:xfrm>
            <a:off x="6155690" y="3933190"/>
            <a:ext cx="11709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mn-ea"/>
              </a:rPr>
              <a:t>实践难点</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50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par>
                          <p:cTn id="57" fill="hold">
                            <p:stCondLst>
                              <p:cond delay="6800"/>
                            </p:stCondLst>
                            <p:childTnLst>
                              <p:par>
                                <p:cTn id="58" presetID="10"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14"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p:cNvGrpSpPr/>
          <p:nvPr/>
        </p:nvGrpSpPr>
        <p:grpSpPr bwMode="auto">
          <a:xfrm>
            <a:off x="1357313" y="3786188"/>
            <a:ext cx="420687" cy="1071562"/>
            <a:chOff x="3388542" y="3972329"/>
            <a:chExt cx="421458" cy="1072260"/>
          </a:xfrm>
        </p:grpSpPr>
        <p:sp>
          <p:nvSpPr>
            <p:cNvPr id="42" name="任意多边形 41"/>
            <p:cNvSpPr/>
            <p:nvPr/>
          </p:nvSpPr>
          <p:spPr>
            <a:xfrm>
              <a:off x="3388542" y="3972329"/>
              <a:ext cx="421458" cy="1072260"/>
            </a:xfrm>
            <a:custGeom>
              <a:avLst/>
              <a:gdLst>
                <a:gd name="connsiteX0" fmla="*/ 93326 w 421458"/>
                <a:gd name="connsiteY0" fmla="*/ 346498 h 1072260"/>
                <a:gd name="connsiteX1" fmla="*/ 51627 w 421458"/>
                <a:gd name="connsiteY1" fmla="*/ 266079 h 1072260"/>
                <a:gd name="connsiteX2" fmla="*/ 30778 w 421458"/>
                <a:gd name="connsiteY2" fmla="*/ 132046 h 1072260"/>
                <a:gd name="connsiteX3" fmla="*/ 42692 w 421458"/>
                <a:gd name="connsiteY3" fmla="*/ 36734 h 1072260"/>
                <a:gd name="connsiteX4" fmla="*/ 69498 w 421458"/>
                <a:gd name="connsiteY4" fmla="*/ 3971 h 1072260"/>
                <a:gd name="connsiteX5" fmla="*/ 105240 w 421458"/>
                <a:gd name="connsiteY5" fmla="*/ 12906 h 1072260"/>
                <a:gd name="connsiteX6" fmla="*/ 146939 w 421458"/>
                <a:gd name="connsiteY6" fmla="*/ 57584 h 1072260"/>
                <a:gd name="connsiteX7" fmla="*/ 203531 w 421458"/>
                <a:gd name="connsiteY7" fmla="*/ 155874 h 1072260"/>
                <a:gd name="connsiteX8" fmla="*/ 203531 w 421458"/>
                <a:gd name="connsiteY8" fmla="*/ 322670 h 1072260"/>
                <a:gd name="connsiteX9" fmla="*/ 170767 w 421458"/>
                <a:gd name="connsiteY9" fmla="*/ 400111 h 1072260"/>
                <a:gd name="connsiteX10" fmla="*/ 161832 w 421458"/>
                <a:gd name="connsiteY10" fmla="*/ 409047 h 1072260"/>
                <a:gd name="connsiteX11" fmla="*/ 167789 w 421458"/>
                <a:gd name="connsiteY11" fmla="*/ 423939 h 1072260"/>
                <a:gd name="connsiteX12" fmla="*/ 170767 w 421458"/>
                <a:gd name="connsiteY12" fmla="*/ 432875 h 1072260"/>
                <a:gd name="connsiteX13" fmla="*/ 200552 w 421458"/>
                <a:gd name="connsiteY13" fmla="*/ 489466 h 1072260"/>
                <a:gd name="connsiteX14" fmla="*/ 206509 w 421458"/>
                <a:gd name="connsiteY14" fmla="*/ 498402 h 1072260"/>
                <a:gd name="connsiteX15" fmla="*/ 280972 w 421458"/>
                <a:gd name="connsiteY15" fmla="*/ 492445 h 1072260"/>
                <a:gd name="connsiteX16" fmla="*/ 334585 w 421458"/>
                <a:gd name="connsiteY16" fmla="*/ 510316 h 1072260"/>
                <a:gd name="connsiteX17" fmla="*/ 385220 w 421458"/>
                <a:gd name="connsiteY17" fmla="*/ 569886 h 1072260"/>
                <a:gd name="connsiteX18" fmla="*/ 406069 w 421458"/>
                <a:gd name="connsiteY18" fmla="*/ 629456 h 1072260"/>
                <a:gd name="connsiteX19" fmla="*/ 397134 w 421458"/>
                <a:gd name="connsiteY19" fmla="*/ 700940 h 1072260"/>
                <a:gd name="connsiteX20" fmla="*/ 367349 w 421458"/>
                <a:gd name="connsiteY20" fmla="*/ 763489 h 1072260"/>
                <a:gd name="connsiteX21" fmla="*/ 349478 w 421458"/>
                <a:gd name="connsiteY21" fmla="*/ 784338 h 1072260"/>
                <a:gd name="connsiteX22" fmla="*/ 376284 w 421458"/>
                <a:gd name="connsiteY22" fmla="*/ 826037 h 1072260"/>
                <a:gd name="connsiteX23" fmla="*/ 415005 w 421458"/>
                <a:gd name="connsiteY23" fmla="*/ 912414 h 1072260"/>
                <a:gd name="connsiteX24" fmla="*/ 409048 w 421458"/>
                <a:gd name="connsiteY24" fmla="*/ 1013683 h 1072260"/>
                <a:gd name="connsiteX25" fmla="*/ 340542 w 421458"/>
                <a:gd name="connsiteY25" fmla="*/ 1061339 h 1072260"/>
                <a:gd name="connsiteX26" fmla="*/ 251187 w 421458"/>
                <a:gd name="connsiteY26" fmla="*/ 1064317 h 1072260"/>
                <a:gd name="connsiteX27" fmla="*/ 197574 w 421458"/>
                <a:gd name="connsiteY27" fmla="*/ 1013683 h 1072260"/>
                <a:gd name="connsiteX28" fmla="*/ 200552 w 421458"/>
                <a:gd name="connsiteY28" fmla="*/ 942199 h 1072260"/>
                <a:gd name="connsiteX29" fmla="*/ 236294 w 421458"/>
                <a:gd name="connsiteY29" fmla="*/ 909435 h 1072260"/>
                <a:gd name="connsiteX30" fmla="*/ 304800 w 421458"/>
                <a:gd name="connsiteY30" fmla="*/ 921349 h 1072260"/>
                <a:gd name="connsiteX31" fmla="*/ 319693 w 421458"/>
                <a:gd name="connsiteY31" fmla="*/ 995812 h 1072260"/>
                <a:gd name="connsiteX32" fmla="*/ 292886 w 421458"/>
                <a:gd name="connsiteY32" fmla="*/ 1025597 h 1072260"/>
                <a:gd name="connsiteX33" fmla="*/ 269058 w 421458"/>
                <a:gd name="connsiteY33" fmla="*/ 1028575 h 1072260"/>
                <a:gd name="connsiteX34" fmla="*/ 283951 w 421458"/>
                <a:gd name="connsiteY34" fmla="*/ 1037511 h 1072260"/>
                <a:gd name="connsiteX35" fmla="*/ 331607 w 421458"/>
                <a:gd name="connsiteY35" fmla="*/ 1034532 h 1072260"/>
                <a:gd name="connsiteX36" fmla="*/ 385220 w 421458"/>
                <a:gd name="connsiteY36" fmla="*/ 986876 h 1072260"/>
                <a:gd name="connsiteX37" fmla="*/ 382241 w 421458"/>
                <a:gd name="connsiteY37" fmla="*/ 933263 h 1072260"/>
                <a:gd name="connsiteX38" fmla="*/ 334585 w 421458"/>
                <a:gd name="connsiteY38" fmla="*/ 823059 h 1072260"/>
                <a:gd name="connsiteX39" fmla="*/ 325650 w 421458"/>
                <a:gd name="connsiteY39" fmla="*/ 799231 h 1072260"/>
                <a:gd name="connsiteX40" fmla="*/ 298843 w 421458"/>
                <a:gd name="connsiteY40" fmla="*/ 811145 h 1072260"/>
                <a:gd name="connsiteX41" fmla="*/ 242251 w 421458"/>
                <a:gd name="connsiteY41" fmla="*/ 823059 h 1072260"/>
                <a:gd name="connsiteX42" fmla="*/ 173746 w 421458"/>
                <a:gd name="connsiteY42" fmla="*/ 823059 h 1072260"/>
                <a:gd name="connsiteX43" fmla="*/ 102262 w 421458"/>
                <a:gd name="connsiteY43" fmla="*/ 787317 h 1072260"/>
                <a:gd name="connsiteX44" fmla="*/ 33756 w 421458"/>
                <a:gd name="connsiteY44" fmla="*/ 709876 h 1072260"/>
                <a:gd name="connsiteX45" fmla="*/ 993 w 421458"/>
                <a:gd name="connsiteY45" fmla="*/ 605628 h 1072260"/>
                <a:gd name="connsiteX46" fmla="*/ 27799 w 421458"/>
                <a:gd name="connsiteY46" fmla="*/ 468617 h 1072260"/>
                <a:gd name="connsiteX47" fmla="*/ 93326 w 421458"/>
                <a:gd name="connsiteY47" fmla="*/ 346498 h 107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58" h="1072260">
                  <a:moveTo>
                    <a:pt x="93326" y="346498"/>
                  </a:moveTo>
                  <a:cubicBezTo>
                    <a:pt x="97297" y="312742"/>
                    <a:pt x="62052" y="301821"/>
                    <a:pt x="51627" y="266079"/>
                  </a:cubicBezTo>
                  <a:cubicBezTo>
                    <a:pt x="41202" y="230337"/>
                    <a:pt x="32267" y="170270"/>
                    <a:pt x="30778" y="132046"/>
                  </a:cubicBezTo>
                  <a:cubicBezTo>
                    <a:pt x="29289" y="93822"/>
                    <a:pt x="36239" y="58080"/>
                    <a:pt x="42692" y="36734"/>
                  </a:cubicBezTo>
                  <a:cubicBezTo>
                    <a:pt x="49145" y="15388"/>
                    <a:pt x="59073" y="7942"/>
                    <a:pt x="69498" y="3971"/>
                  </a:cubicBezTo>
                  <a:cubicBezTo>
                    <a:pt x="79923" y="0"/>
                    <a:pt x="92333" y="3971"/>
                    <a:pt x="105240" y="12906"/>
                  </a:cubicBezTo>
                  <a:cubicBezTo>
                    <a:pt x="118147" y="21842"/>
                    <a:pt x="130557" y="33756"/>
                    <a:pt x="146939" y="57584"/>
                  </a:cubicBezTo>
                  <a:cubicBezTo>
                    <a:pt x="163321" y="81412"/>
                    <a:pt x="194099" y="111693"/>
                    <a:pt x="203531" y="155874"/>
                  </a:cubicBezTo>
                  <a:cubicBezTo>
                    <a:pt x="212963" y="200055"/>
                    <a:pt x="208992" y="281964"/>
                    <a:pt x="203531" y="322670"/>
                  </a:cubicBezTo>
                  <a:cubicBezTo>
                    <a:pt x="198070" y="363376"/>
                    <a:pt x="177717" y="385715"/>
                    <a:pt x="170767" y="400111"/>
                  </a:cubicBezTo>
                  <a:cubicBezTo>
                    <a:pt x="163817" y="414507"/>
                    <a:pt x="162328" y="405076"/>
                    <a:pt x="161832" y="409047"/>
                  </a:cubicBezTo>
                  <a:cubicBezTo>
                    <a:pt x="161336" y="413018"/>
                    <a:pt x="166300" y="419968"/>
                    <a:pt x="167789" y="423939"/>
                  </a:cubicBezTo>
                  <a:cubicBezTo>
                    <a:pt x="169278" y="427910"/>
                    <a:pt x="165307" y="421954"/>
                    <a:pt x="170767" y="432875"/>
                  </a:cubicBezTo>
                  <a:cubicBezTo>
                    <a:pt x="176228" y="443796"/>
                    <a:pt x="194595" y="478545"/>
                    <a:pt x="200552" y="489466"/>
                  </a:cubicBezTo>
                  <a:cubicBezTo>
                    <a:pt x="206509" y="500387"/>
                    <a:pt x="193106" y="497906"/>
                    <a:pt x="206509" y="498402"/>
                  </a:cubicBezTo>
                  <a:cubicBezTo>
                    <a:pt x="219912" y="498898"/>
                    <a:pt x="259626" y="490459"/>
                    <a:pt x="280972" y="492445"/>
                  </a:cubicBezTo>
                  <a:cubicBezTo>
                    <a:pt x="302318" y="494431"/>
                    <a:pt x="317210" y="497409"/>
                    <a:pt x="334585" y="510316"/>
                  </a:cubicBezTo>
                  <a:cubicBezTo>
                    <a:pt x="351960" y="523223"/>
                    <a:pt x="373306" y="550029"/>
                    <a:pt x="385220" y="569886"/>
                  </a:cubicBezTo>
                  <a:cubicBezTo>
                    <a:pt x="397134" y="589743"/>
                    <a:pt x="404083" y="607614"/>
                    <a:pt x="406069" y="629456"/>
                  </a:cubicBezTo>
                  <a:cubicBezTo>
                    <a:pt x="408055" y="651298"/>
                    <a:pt x="403587" y="678601"/>
                    <a:pt x="397134" y="700940"/>
                  </a:cubicBezTo>
                  <a:cubicBezTo>
                    <a:pt x="390681" y="723279"/>
                    <a:pt x="375292" y="749589"/>
                    <a:pt x="367349" y="763489"/>
                  </a:cubicBezTo>
                  <a:cubicBezTo>
                    <a:pt x="359406" y="777389"/>
                    <a:pt x="347989" y="773913"/>
                    <a:pt x="349478" y="784338"/>
                  </a:cubicBezTo>
                  <a:cubicBezTo>
                    <a:pt x="350967" y="794763"/>
                    <a:pt x="365363" y="804691"/>
                    <a:pt x="376284" y="826037"/>
                  </a:cubicBezTo>
                  <a:cubicBezTo>
                    <a:pt x="387205" y="847383"/>
                    <a:pt x="409544" y="881140"/>
                    <a:pt x="415005" y="912414"/>
                  </a:cubicBezTo>
                  <a:cubicBezTo>
                    <a:pt x="420466" y="943688"/>
                    <a:pt x="421458" y="988862"/>
                    <a:pt x="409048" y="1013683"/>
                  </a:cubicBezTo>
                  <a:cubicBezTo>
                    <a:pt x="396638" y="1038504"/>
                    <a:pt x="366852" y="1052900"/>
                    <a:pt x="340542" y="1061339"/>
                  </a:cubicBezTo>
                  <a:cubicBezTo>
                    <a:pt x="314232" y="1069778"/>
                    <a:pt x="275015" y="1072260"/>
                    <a:pt x="251187" y="1064317"/>
                  </a:cubicBezTo>
                  <a:cubicBezTo>
                    <a:pt x="227359" y="1056374"/>
                    <a:pt x="206013" y="1034036"/>
                    <a:pt x="197574" y="1013683"/>
                  </a:cubicBezTo>
                  <a:cubicBezTo>
                    <a:pt x="189135" y="993330"/>
                    <a:pt x="194099" y="959574"/>
                    <a:pt x="200552" y="942199"/>
                  </a:cubicBezTo>
                  <a:cubicBezTo>
                    <a:pt x="207005" y="924824"/>
                    <a:pt x="218919" y="912910"/>
                    <a:pt x="236294" y="909435"/>
                  </a:cubicBezTo>
                  <a:cubicBezTo>
                    <a:pt x="253669" y="905960"/>
                    <a:pt x="290900" y="906953"/>
                    <a:pt x="304800" y="921349"/>
                  </a:cubicBezTo>
                  <a:cubicBezTo>
                    <a:pt x="318700" y="935745"/>
                    <a:pt x="321679" y="978438"/>
                    <a:pt x="319693" y="995812"/>
                  </a:cubicBezTo>
                  <a:cubicBezTo>
                    <a:pt x="317707" y="1013186"/>
                    <a:pt x="301325" y="1020137"/>
                    <a:pt x="292886" y="1025597"/>
                  </a:cubicBezTo>
                  <a:cubicBezTo>
                    <a:pt x="284447" y="1031057"/>
                    <a:pt x="270547" y="1026589"/>
                    <a:pt x="269058" y="1028575"/>
                  </a:cubicBezTo>
                  <a:cubicBezTo>
                    <a:pt x="267569" y="1030561"/>
                    <a:pt x="273526" y="1036518"/>
                    <a:pt x="283951" y="1037511"/>
                  </a:cubicBezTo>
                  <a:cubicBezTo>
                    <a:pt x="294376" y="1038504"/>
                    <a:pt x="314729" y="1042971"/>
                    <a:pt x="331607" y="1034532"/>
                  </a:cubicBezTo>
                  <a:cubicBezTo>
                    <a:pt x="348485" y="1026093"/>
                    <a:pt x="376781" y="1003754"/>
                    <a:pt x="385220" y="986876"/>
                  </a:cubicBezTo>
                  <a:cubicBezTo>
                    <a:pt x="393659" y="969998"/>
                    <a:pt x="390680" y="960566"/>
                    <a:pt x="382241" y="933263"/>
                  </a:cubicBezTo>
                  <a:cubicBezTo>
                    <a:pt x="373802" y="905960"/>
                    <a:pt x="344017" y="845398"/>
                    <a:pt x="334585" y="823059"/>
                  </a:cubicBezTo>
                  <a:cubicBezTo>
                    <a:pt x="325153" y="800720"/>
                    <a:pt x="331607" y="801217"/>
                    <a:pt x="325650" y="799231"/>
                  </a:cubicBezTo>
                  <a:cubicBezTo>
                    <a:pt x="319693" y="797245"/>
                    <a:pt x="312743" y="807174"/>
                    <a:pt x="298843" y="811145"/>
                  </a:cubicBezTo>
                  <a:cubicBezTo>
                    <a:pt x="284943" y="815116"/>
                    <a:pt x="263101" y="821073"/>
                    <a:pt x="242251" y="823059"/>
                  </a:cubicBezTo>
                  <a:cubicBezTo>
                    <a:pt x="221401" y="825045"/>
                    <a:pt x="197078" y="829016"/>
                    <a:pt x="173746" y="823059"/>
                  </a:cubicBezTo>
                  <a:cubicBezTo>
                    <a:pt x="150415" y="817102"/>
                    <a:pt x="125594" y="806181"/>
                    <a:pt x="102262" y="787317"/>
                  </a:cubicBezTo>
                  <a:cubicBezTo>
                    <a:pt x="78930" y="768453"/>
                    <a:pt x="50634" y="740158"/>
                    <a:pt x="33756" y="709876"/>
                  </a:cubicBezTo>
                  <a:cubicBezTo>
                    <a:pt x="16878" y="679595"/>
                    <a:pt x="1986" y="645838"/>
                    <a:pt x="993" y="605628"/>
                  </a:cubicBezTo>
                  <a:cubicBezTo>
                    <a:pt x="0" y="565418"/>
                    <a:pt x="13403" y="508827"/>
                    <a:pt x="27799" y="468617"/>
                  </a:cubicBezTo>
                  <a:cubicBezTo>
                    <a:pt x="42195" y="428407"/>
                    <a:pt x="89355" y="380254"/>
                    <a:pt x="93326" y="346498"/>
                  </a:cubicBezTo>
                  <a:close/>
                </a:path>
              </a:pathLst>
            </a:cu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任意多边形 42"/>
            <p:cNvSpPr/>
            <p:nvPr/>
          </p:nvSpPr>
          <p:spPr>
            <a:xfrm>
              <a:off x="3460110" y="4062875"/>
              <a:ext cx="92244" cy="236692"/>
            </a:xfrm>
            <a:custGeom>
              <a:avLst/>
              <a:gdLst>
                <a:gd name="connsiteX0" fmla="*/ 33260 w 91341"/>
                <a:gd name="connsiteY0" fmla="*/ 225373 h 235301"/>
                <a:gd name="connsiteX1" fmla="*/ 80916 w 91341"/>
                <a:gd name="connsiteY1" fmla="*/ 138997 h 235301"/>
                <a:gd name="connsiteX2" fmla="*/ 89852 w 91341"/>
                <a:gd name="connsiteY2" fmla="*/ 55599 h 235301"/>
                <a:gd name="connsiteX3" fmla="*/ 71981 w 91341"/>
                <a:gd name="connsiteY3" fmla="*/ 10921 h 235301"/>
                <a:gd name="connsiteX4" fmla="*/ 48153 w 91341"/>
                <a:gd name="connsiteY4" fmla="*/ 1986 h 235301"/>
                <a:gd name="connsiteX5" fmla="*/ 18368 w 91341"/>
                <a:gd name="connsiteY5" fmla="*/ 22835 h 235301"/>
                <a:gd name="connsiteX6" fmla="*/ 3475 w 91341"/>
                <a:gd name="connsiteY6" fmla="*/ 79427 h 235301"/>
                <a:gd name="connsiteX7" fmla="*/ 33260 w 91341"/>
                <a:gd name="connsiteY7" fmla="*/ 225373 h 23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41" h="235301">
                  <a:moveTo>
                    <a:pt x="33260" y="225373"/>
                  </a:moveTo>
                  <a:cubicBezTo>
                    <a:pt x="46167" y="235301"/>
                    <a:pt x="71484" y="167293"/>
                    <a:pt x="80916" y="138997"/>
                  </a:cubicBezTo>
                  <a:cubicBezTo>
                    <a:pt x="90348" y="110701"/>
                    <a:pt x="91341" y="76945"/>
                    <a:pt x="89852" y="55599"/>
                  </a:cubicBezTo>
                  <a:cubicBezTo>
                    <a:pt x="88363" y="34253"/>
                    <a:pt x="78931" y="19856"/>
                    <a:pt x="71981" y="10921"/>
                  </a:cubicBezTo>
                  <a:cubicBezTo>
                    <a:pt x="65031" y="1986"/>
                    <a:pt x="57089" y="0"/>
                    <a:pt x="48153" y="1986"/>
                  </a:cubicBezTo>
                  <a:cubicBezTo>
                    <a:pt x="39217" y="3972"/>
                    <a:pt x="25814" y="9928"/>
                    <a:pt x="18368" y="22835"/>
                  </a:cubicBezTo>
                  <a:cubicBezTo>
                    <a:pt x="10922" y="35742"/>
                    <a:pt x="0" y="46664"/>
                    <a:pt x="3475" y="79427"/>
                  </a:cubicBezTo>
                  <a:cubicBezTo>
                    <a:pt x="6950" y="112190"/>
                    <a:pt x="20353" y="215445"/>
                    <a:pt x="33260" y="225373"/>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3456929" y="4412352"/>
              <a:ext cx="241742" cy="365363"/>
            </a:xfrm>
            <a:custGeom>
              <a:avLst/>
              <a:gdLst>
                <a:gd name="connsiteX0" fmla="*/ 69995 w 242748"/>
                <a:gd name="connsiteY0" fmla="*/ 993 h 363874"/>
                <a:gd name="connsiteX1" fmla="*/ 25317 w 242748"/>
                <a:gd name="connsiteY1" fmla="*/ 84391 h 363874"/>
                <a:gd name="connsiteX2" fmla="*/ 1489 w 242748"/>
                <a:gd name="connsiteY2" fmla="*/ 191618 h 363874"/>
                <a:gd name="connsiteX3" fmla="*/ 34253 w 242748"/>
                <a:gd name="connsiteY3" fmla="*/ 310758 h 363874"/>
                <a:gd name="connsiteX4" fmla="*/ 138500 w 242748"/>
                <a:gd name="connsiteY4" fmla="*/ 358414 h 363874"/>
                <a:gd name="connsiteX5" fmla="*/ 224877 w 242748"/>
                <a:gd name="connsiteY5" fmla="*/ 343521 h 363874"/>
                <a:gd name="connsiteX6" fmla="*/ 242748 w 242748"/>
                <a:gd name="connsiteY6" fmla="*/ 328629 h 363874"/>
                <a:gd name="connsiteX7" fmla="*/ 224877 w 242748"/>
                <a:gd name="connsiteY7" fmla="*/ 292887 h 363874"/>
                <a:gd name="connsiteX8" fmla="*/ 159350 w 242748"/>
                <a:gd name="connsiteY8" fmla="*/ 170768 h 363874"/>
                <a:gd name="connsiteX9" fmla="*/ 147436 w 242748"/>
                <a:gd name="connsiteY9" fmla="*/ 155875 h 363874"/>
                <a:gd name="connsiteX10" fmla="*/ 123608 w 242748"/>
                <a:gd name="connsiteY10" fmla="*/ 176725 h 363874"/>
                <a:gd name="connsiteX11" fmla="*/ 114672 w 242748"/>
                <a:gd name="connsiteY11" fmla="*/ 209489 h 363874"/>
                <a:gd name="connsiteX12" fmla="*/ 120629 w 242748"/>
                <a:gd name="connsiteY12" fmla="*/ 251188 h 363874"/>
                <a:gd name="connsiteX13" fmla="*/ 144457 w 242748"/>
                <a:gd name="connsiteY13" fmla="*/ 280973 h 363874"/>
                <a:gd name="connsiteX14" fmla="*/ 180199 w 242748"/>
                <a:gd name="connsiteY14" fmla="*/ 298844 h 363874"/>
                <a:gd name="connsiteX15" fmla="*/ 162328 w 242748"/>
                <a:gd name="connsiteY15" fmla="*/ 304801 h 363874"/>
                <a:gd name="connsiteX16" fmla="*/ 129565 w 242748"/>
                <a:gd name="connsiteY16" fmla="*/ 295865 h 363874"/>
                <a:gd name="connsiteX17" fmla="*/ 90844 w 242748"/>
                <a:gd name="connsiteY17" fmla="*/ 269059 h 363874"/>
                <a:gd name="connsiteX18" fmla="*/ 67016 w 242748"/>
                <a:gd name="connsiteY18" fmla="*/ 197575 h 363874"/>
                <a:gd name="connsiteX19" fmla="*/ 75952 w 242748"/>
                <a:gd name="connsiteY19" fmla="*/ 120133 h 363874"/>
                <a:gd name="connsiteX20" fmla="*/ 99780 w 242748"/>
                <a:gd name="connsiteY20" fmla="*/ 90348 h 363874"/>
                <a:gd name="connsiteX21" fmla="*/ 114672 w 242748"/>
                <a:gd name="connsiteY21" fmla="*/ 78434 h 363874"/>
                <a:gd name="connsiteX22" fmla="*/ 69995 w 242748"/>
                <a:gd name="connsiteY22" fmla="*/ 993 h 3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748" h="363874">
                  <a:moveTo>
                    <a:pt x="69995" y="993"/>
                  </a:moveTo>
                  <a:cubicBezTo>
                    <a:pt x="55103" y="1986"/>
                    <a:pt x="36735" y="52620"/>
                    <a:pt x="25317" y="84391"/>
                  </a:cubicBezTo>
                  <a:cubicBezTo>
                    <a:pt x="13899" y="116162"/>
                    <a:pt x="0" y="153890"/>
                    <a:pt x="1489" y="191618"/>
                  </a:cubicBezTo>
                  <a:cubicBezTo>
                    <a:pt x="2978" y="229346"/>
                    <a:pt x="11418" y="282959"/>
                    <a:pt x="34253" y="310758"/>
                  </a:cubicBezTo>
                  <a:cubicBezTo>
                    <a:pt x="57088" y="338557"/>
                    <a:pt x="106729" y="352954"/>
                    <a:pt x="138500" y="358414"/>
                  </a:cubicBezTo>
                  <a:cubicBezTo>
                    <a:pt x="170271" y="363874"/>
                    <a:pt x="207502" y="348485"/>
                    <a:pt x="224877" y="343521"/>
                  </a:cubicBezTo>
                  <a:cubicBezTo>
                    <a:pt x="242252" y="338557"/>
                    <a:pt x="242748" y="337068"/>
                    <a:pt x="242748" y="328629"/>
                  </a:cubicBezTo>
                  <a:cubicBezTo>
                    <a:pt x="242748" y="320190"/>
                    <a:pt x="238777" y="319197"/>
                    <a:pt x="224877" y="292887"/>
                  </a:cubicBezTo>
                  <a:cubicBezTo>
                    <a:pt x="210977" y="266577"/>
                    <a:pt x="172257" y="193603"/>
                    <a:pt x="159350" y="170768"/>
                  </a:cubicBezTo>
                  <a:cubicBezTo>
                    <a:pt x="146443" y="147933"/>
                    <a:pt x="153393" y="154882"/>
                    <a:pt x="147436" y="155875"/>
                  </a:cubicBezTo>
                  <a:cubicBezTo>
                    <a:pt x="141479" y="156868"/>
                    <a:pt x="129069" y="167789"/>
                    <a:pt x="123608" y="176725"/>
                  </a:cubicBezTo>
                  <a:cubicBezTo>
                    <a:pt x="118147" y="185661"/>
                    <a:pt x="115168" y="197079"/>
                    <a:pt x="114672" y="209489"/>
                  </a:cubicBezTo>
                  <a:cubicBezTo>
                    <a:pt x="114176" y="221899"/>
                    <a:pt x="115665" y="239274"/>
                    <a:pt x="120629" y="251188"/>
                  </a:cubicBezTo>
                  <a:cubicBezTo>
                    <a:pt x="125593" y="263102"/>
                    <a:pt x="134529" y="273030"/>
                    <a:pt x="144457" y="280973"/>
                  </a:cubicBezTo>
                  <a:cubicBezTo>
                    <a:pt x="154385" y="288916"/>
                    <a:pt x="177221" y="294873"/>
                    <a:pt x="180199" y="298844"/>
                  </a:cubicBezTo>
                  <a:cubicBezTo>
                    <a:pt x="183177" y="302815"/>
                    <a:pt x="170767" y="305297"/>
                    <a:pt x="162328" y="304801"/>
                  </a:cubicBezTo>
                  <a:cubicBezTo>
                    <a:pt x="153889" y="304305"/>
                    <a:pt x="141479" y="301822"/>
                    <a:pt x="129565" y="295865"/>
                  </a:cubicBezTo>
                  <a:cubicBezTo>
                    <a:pt x="117651" y="289908"/>
                    <a:pt x="101269" y="285441"/>
                    <a:pt x="90844" y="269059"/>
                  </a:cubicBezTo>
                  <a:cubicBezTo>
                    <a:pt x="80419" y="252677"/>
                    <a:pt x="69498" y="222396"/>
                    <a:pt x="67016" y="197575"/>
                  </a:cubicBezTo>
                  <a:cubicBezTo>
                    <a:pt x="64534" y="172754"/>
                    <a:pt x="70491" y="138004"/>
                    <a:pt x="75952" y="120133"/>
                  </a:cubicBezTo>
                  <a:cubicBezTo>
                    <a:pt x="81413" y="102262"/>
                    <a:pt x="93327" y="97298"/>
                    <a:pt x="99780" y="90348"/>
                  </a:cubicBezTo>
                  <a:cubicBezTo>
                    <a:pt x="106233" y="83398"/>
                    <a:pt x="115168" y="87866"/>
                    <a:pt x="114672" y="78434"/>
                  </a:cubicBezTo>
                  <a:cubicBezTo>
                    <a:pt x="114176" y="69002"/>
                    <a:pt x="84887" y="0"/>
                    <a:pt x="69995" y="993"/>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任意多边形 44"/>
            <p:cNvSpPr/>
            <p:nvPr/>
          </p:nvSpPr>
          <p:spPr>
            <a:xfrm>
              <a:off x="3630284" y="4525139"/>
              <a:ext cx="127233" cy="203332"/>
            </a:xfrm>
            <a:custGeom>
              <a:avLst/>
              <a:gdLst>
                <a:gd name="connsiteX0" fmla="*/ 3475 w 127580"/>
                <a:gd name="connsiteY0" fmla="*/ 25317 h 203035"/>
                <a:gd name="connsiteX1" fmla="*/ 80916 w 127580"/>
                <a:gd name="connsiteY1" fmla="*/ 174243 h 203035"/>
                <a:gd name="connsiteX2" fmla="*/ 92830 w 127580"/>
                <a:gd name="connsiteY2" fmla="*/ 198071 h 203035"/>
                <a:gd name="connsiteX3" fmla="*/ 116658 w 127580"/>
                <a:gd name="connsiteY3" fmla="*/ 171264 h 203035"/>
                <a:gd name="connsiteX4" fmla="*/ 125594 w 127580"/>
                <a:gd name="connsiteY4" fmla="*/ 126587 h 203035"/>
                <a:gd name="connsiteX5" fmla="*/ 104744 w 127580"/>
                <a:gd name="connsiteY5" fmla="*/ 61060 h 203035"/>
                <a:gd name="connsiteX6" fmla="*/ 60067 w 127580"/>
                <a:gd name="connsiteY6" fmla="*/ 22339 h 203035"/>
                <a:gd name="connsiteX7" fmla="*/ 3475 w 127580"/>
                <a:gd name="connsiteY7" fmla="*/ 25317 h 20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80" h="203035">
                  <a:moveTo>
                    <a:pt x="3475" y="25317"/>
                  </a:moveTo>
                  <a:cubicBezTo>
                    <a:pt x="6950" y="50634"/>
                    <a:pt x="66024" y="145451"/>
                    <a:pt x="80916" y="174243"/>
                  </a:cubicBezTo>
                  <a:cubicBezTo>
                    <a:pt x="95808" y="203035"/>
                    <a:pt x="86873" y="198567"/>
                    <a:pt x="92830" y="198071"/>
                  </a:cubicBezTo>
                  <a:cubicBezTo>
                    <a:pt x="98787" y="197575"/>
                    <a:pt x="111197" y="183178"/>
                    <a:pt x="116658" y="171264"/>
                  </a:cubicBezTo>
                  <a:cubicBezTo>
                    <a:pt x="122119" y="159350"/>
                    <a:pt x="127580" y="144954"/>
                    <a:pt x="125594" y="126587"/>
                  </a:cubicBezTo>
                  <a:cubicBezTo>
                    <a:pt x="123608" y="108220"/>
                    <a:pt x="115665" y="78435"/>
                    <a:pt x="104744" y="61060"/>
                  </a:cubicBezTo>
                  <a:cubicBezTo>
                    <a:pt x="93823" y="43685"/>
                    <a:pt x="75952" y="29289"/>
                    <a:pt x="60067" y="22339"/>
                  </a:cubicBezTo>
                  <a:cubicBezTo>
                    <a:pt x="44182" y="15389"/>
                    <a:pt x="0" y="0"/>
                    <a:pt x="3475" y="25317"/>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 name="任意多边形 3"/>
          <p:cNvSpPr/>
          <p:nvPr/>
        </p:nvSpPr>
        <p:spPr>
          <a:xfrm>
            <a:off x="7265988" y="1198563"/>
            <a:ext cx="1027112" cy="1871662"/>
          </a:xfrm>
          <a:custGeom>
            <a:avLst/>
            <a:gdLst>
              <a:gd name="connsiteX0" fmla="*/ 1675 w 1026607"/>
              <a:gd name="connsiteY0" fmla="*/ 324059 h 1871505"/>
              <a:gd name="connsiteX1" fmla="*/ 11723 w 1026607"/>
              <a:gd name="connsiteY1" fmla="*/ 258745 h 1871505"/>
              <a:gd name="connsiteX2" fmla="*/ 72013 w 1026607"/>
              <a:gd name="connsiteY2" fmla="*/ 208503 h 1871505"/>
              <a:gd name="connsiteX3" fmla="*/ 66989 w 1026607"/>
              <a:gd name="connsiteY3" fmla="*/ 173334 h 1871505"/>
              <a:gd name="connsiteX4" fmla="*/ 87086 w 1026607"/>
              <a:gd name="connsiteY4" fmla="*/ 143189 h 1871505"/>
              <a:gd name="connsiteX5" fmla="*/ 152400 w 1026607"/>
              <a:gd name="connsiteY5" fmla="*/ 92947 h 1871505"/>
              <a:gd name="connsiteX6" fmla="*/ 207666 w 1026607"/>
              <a:gd name="connsiteY6" fmla="*/ 82899 h 1871505"/>
              <a:gd name="connsiteX7" fmla="*/ 247860 w 1026607"/>
              <a:gd name="connsiteY7" fmla="*/ 47730 h 1871505"/>
              <a:gd name="connsiteX8" fmla="*/ 293077 w 1026607"/>
              <a:gd name="connsiteY8" fmla="*/ 7536 h 1871505"/>
              <a:gd name="connsiteX9" fmla="*/ 333271 w 1026607"/>
              <a:gd name="connsiteY9" fmla="*/ 2512 h 1871505"/>
              <a:gd name="connsiteX10" fmla="*/ 378488 w 1026607"/>
              <a:gd name="connsiteY10" fmla="*/ 17585 h 1871505"/>
              <a:gd name="connsiteX11" fmla="*/ 408633 w 1026607"/>
              <a:gd name="connsiteY11" fmla="*/ 17585 h 1871505"/>
              <a:gd name="connsiteX12" fmla="*/ 448827 w 1026607"/>
              <a:gd name="connsiteY12" fmla="*/ 32657 h 1871505"/>
              <a:gd name="connsiteX13" fmla="*/ 489020 w 1026607"/>
              <a:gd name="connsiteY13" fmla="*/ 27633 h 1871505"/>
              <a:gd name="connsiteX14" fmla="*/ 509117 w 1026607"/>
              <a:gd name="connsiteY14" fmla="*/ 42705 h 1871505"/>
              <a:gd name="connsiteX15" fmla="*/ 549310 w 1026607"/>
              <a:gd name="connsiteY15" fmla="*/ 47730 h 1871505"/>
              <a:gd name="connsiteX16" fmla="*/ 584479 w 1026607"/>
              <a:gd name="connsiteY16" fmla="*/ 67826 h 1871505"/>
              <a:gd name="connsiteX17" fmla="*/ 624673 w 1026607"/>
              <a:gd name="connsiteY17" fmla="*/ 77875 h 1871505"/>
              <a:gd name="connsiteX18" fmla="*/ 649794 w 1026607"/>
              <a:gd name="connsiteY18" fmla="*/ 108020 h 1871505"/>
              <a:gd name="connsiteX19" fmla="*/ 715108 w 1026607"/>
              <a:gd name="connsiteY19" fmla="*/ 158261 h 1871505"/>
              <a:gd name="connsiteX20" fmla="*/ 775398 w 1026607"/>
              <a:gd name="connsiteY20" fmla="*/ 173334 h 1871505"/>
              <a:gd name="connsiteX21" fmla="*/ 790471 w 1026607"/>
              <a:gd name="connsiteY21" fmla="*/ 198455 h 1871505"/>
              <a:gd name="connsiteX22" fmla="*/ 780422 w 1026607"/>
              <a:gd name="connsiteY22" fmla="*/ 258745 h 1871505"/>
              <a:gd name="connsiteX23" fmla="*/ 815591 w 1026607"/>
              <a:gd name="connsiteY23" fmla="*/ 283866 h 1871505"/>
              <a:gd name="connsiteX24" fmla="*/ 820616 w 1026607"/>
              <a:gd name="connsiteY24" fmla="*/ 329083 h 1871505"/>
              <a:gd name="connsiteX25" fmla="*/ 845737 w 1026607"/>
              <a:gd name="connsiteY25" fmla="*/ 349180 h 1871505"/>
              <a:gd name="connsiteX26" fmla="*/ 875882 w 1026607"/>
              <a:gd name="connsiteY26" fmla="*/ 369277 h 1871505"/>
              <a:gd name="connsiteX27" fmla="*/ 890954 w 1026607"/>
              <a:gd name="connsiteY27" fmla="*/ 389374 h 1871505"/>
              <a:gd name="connsiteX28" fmla="*/ 895978 w 1026607"/>
              <a:gd name="connsiteY28" fmla="*/ 444639 h 1871505"/>
              <a:gd name="connsiteX29" fmla="*/ 946220 w 1026607"/>
              <a:gd name="connsiteY29" fmla="*/ 499905 h 1871505"/>
              <a:gd name="connsiteX30" fmla="*/ 946220 w 1026607"/>
              <a:gd name="connsiteY30" fmla="*/ 545123 h 1871505"/>
              <a:gd name="connsiteX31" fmla="*/ 941196 w 1026607"/>
              <a:gd name="connsiteY31" fmla="*/ 585316 h 1871505"/>
              <a:gd name="connsiteX32" fmla="*/ 981389 w 1026607"/>
              <a:gd name="connsiteY32" fmla="*/ 625510 h 1871505"/>
              <a:gd name="connsiteX33" fmla="*/ 1016559 w 1026607"/>
              <a:gd name="connsiteY33" fmla="*/ 660679 h 1871505"/>
              <a:gd name="connsiteX34" fmla="*/ 1006510 w 1026607"/>
              <a:gd name="connsiteY34" fmla="*/ 720969 h 1871505"/>
              <a:gd name="connsiteX35" fmla="*/ 1021583 w 1026607"/>
              <a:gd name="connsiteY35" fmla="*/ 836525 h 1871505"/>
              <a:gd name="connsiteX36" fmla="*/ 976365 w 1026607"/>
              <a:gd name="connsiteY36" fmla="*/ 886767 h 1871505"/>
              <a:gd name="connsiteX37" fmla="*/ 971341 w 1026607"/>
              <a:gd name="connsiteY37" fmla="*/ 957105 h 1871505"/>
              <a:gd name="connsiteX38" fmla="*/ 956268 w 1026607"/>
              <a:gd name="connsiteY38" fmla="*/ 987250 h 1871505"/>
              <a:gd name="connsiteX39" fmla="*/ 956268 w 1026607"/>
              <a:gd name="connsiteY39" fmla="*/ 1072661 h 1871505"/>
              <a:gd name="connsiteX40" fmla="*/ 971341 w 1026607"/>
              <a:gd name="connsiteY40" fmla="*/ 1127927 h 1871505"/>
              <a:gd name="connsiteX41" fmla="*/ 936172 w 1026607"/>
              <a:gd name="connsiteY41" fmla="*/ 1188218 h 1871505"/>
              <a:gd name="connsiteX42" fmla="*/ 921099 w 1026607"/>
              <a:gd name="connsiteY42" fmla="*/ 1283677 h 1871505"/>
              <a:gd name="connsiteX43" fmla="*/ 911051 w 1026607"/>
              <a:gd name="connsiteY43" fmla="*/ 1308798 h 1871505"/>
              <a:gd name="connsiteX44" fmla="*/ 906027 w 1026607"/>
              <a:gd name="connsiteY44" fmla="*/ 1379136 h 1871505"/>
              <a:gd name="connsiteX45" fmla="*/ 885930 w 1026607"/>
              <a:gd name="connsiteY45" fmla="*/ 1409281 h 1871505"/>
              <a:gd name="connsiteX46" fmla="*/ 860809 w 1026607"/>
              <a:gd name="connsiteY46" fmla="*/ 1469571 h 1871505"/>
              <a:gd name="connsiteX47" fmla="*/ 810567 w 1026607"/>
              <a:gd name="connsiteY47" fmla="*/ 1585127 h 1871505"/>
              <a:gd name="connsiteX48" fmla="*/ 715108 w 1026607"/>
              <a:gd name="connsiteY48" fmla="*/ 1740877 h 1871505"/>
              <a:gd name="connsiteX49" fmla="*/ 705060 w 1026607"/>
              <a:gd name="connsiteY49" fmla="*/ 1796143 h 1871505"/>
              <a:gd name="connsiteX50" fmla="*/ 674915 w 1026607"/>
              <a:gd name="connsiteY50" fmla="*/ 1826288 h 1871505"/>
              <a:gd name="connsiteX51" fmla="*/ 659842 w 1026607"/>
              <a:gd name="connsiteY51" fmla="*/ 1871505 h 187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26607" h="1871505">
                <a:moveTo>
                  <a:pt x="1675" y="324059"/>
                </a:moveTo>
                <a:cubicBezTo>
                  <a:pt x="837" y="301031"/>
                  <a:pt x="0" y="278004"/>
                  <a:pt x="11723" y="258745"/>
                </a:cubicBezTo>
                <a:cubicBezTo>
                  <a:pt x="23446" y="239486"/>
                  <a:pt x="62802" y="222738"/>
                  <a:pt x="72013" y="208503"/>
                </a:cubicBezTo>
                <a:cubicBezTo>
                  <a:pt x="81224" y="194268"/>
                  <a:pt x="64477" y="184220"/>
                  <a:pt x="66989" y="173334"/>
                </a:cubicBezTo>
                <a:cubicBezTo>
                  <a:pt x="69501" y="162448"/>
                  <a:pt x="72851" y="156587"/>
                  <a:pt x="87086" y="143189"/>
                </a:cubicBezTo>
                <a:cubicBezTo>
                  <a:pt x="101321" y="129791"/>
                  <a:pt x="132303" y="102995"/>
                  <a:pt x="152400" y="92947"/>
                </a:cubicBezTo>
                <a:cubicBezTo>
                  <a:pt x="172497" y="82899"/>
                  <a:pt x="191756" y="90435"/>
                  <a:pt x="207666" y="82899"/>
                </a:cubicBezTo>
                <a:cubicBezTo>
                  <a:pt x="223576" y="75363"/>
                  <a:pt x="247860" y="47730"/>
                  <a:pt x="247860" y="47730"/>
                </a:cubicBezTo>
                <a:cubicBezTo>
                  <a:pt x="262095" y="35170"/>
                  <a:pt x="278842" y="15072"/>
                  <a:pt x="293077" y="7536"/>
                </a:cubicBezTo>
                <a:cubicBezTo>
                  <a:pt x="307312" y="0"/>
                  <a:pt x="319036" y="837"/>
                  <a:pt x="333271" y="2512"/>
                </a:cubicBezTo>
                <a:cubicBezTo>
                  <a:pt x="347506" y="4187"/>
                  <a:pt x="365928" y="15073"/>
                  <a:pt x="378488" y="17585"/>
                </a:cubicBezTo>
                <a:cubicBezTo>
                  <a:pt x="391048" y="20097"/>
                  <a:pt x="396910" y="15073"/>
                  <a:pt x="408633" y="17585"/>
                </a:cubicBezTo>
                <a:cubicBezTo>
                  <a:pt x="420356" y="20097"/>
                  <a:pt x="435429" y="30982"/>
                  <a:pt x="448827" y="32657"/>
                </a:cubicBezTo>
                <a:cubicBezTo>
                  <a:pt x="462225" y="34332"/>
                  <a:pt x="478972" y="25958"/>
                  <a:pt x="489020" y="27633"/>
                </a:cubicBezTo>
                <a:cubicBezTo>
                  <a:pt x="499068" y="29308"/>
                  <a:pt x="499069" y="39356"/>
                  <a:pt x="509117" y="42705"/>
                </a:cubicBezTo>
                <a:cubicBezTo>
                  <a:pt x="519165" y="46054"/>
                  <a:pt x="536750" y="43543"/>
                  <a:pt x="549310" y="47730"/>
                </a:cubicBezTo>
                <a:cubicBezTo>
                  <a:pt x="561870" y="51917"/>
                  <a:pt x="571919" y="62802"/>
                  <a:pt x="584479" y="67826"/>
                </a:cubicBezTo>
                <a:cubicBezTo>
                  <a:pt x="597039" y="72850"/>
                  <a:pt x="613787" y="71176"/>
                  <a:pt x="624673" y="77875"/>
                </a:cubicBezTo>
                <a:cubicBezTo>
                  <a:pt x="635559" y="84574"/>
                  <a:pt x="634721" y="94622"/>
                  <a:pt x="649794" y="108020"/>
                </a:cubicBezTo>
                <a:cubicBezTo>
                  <a:pt x="664867" y="121418"/>
                  <a:pt x="694174" y="147375"/>
                  <a:pt x="715108" y="158261"/>
                </a:cubicBezTo>
                <a:cubicBezTo>
                  <a:pt x="736042" y="169147"/>
                  <a:pt x="762838" y="166635"/>
                  <a:pt x="775398" y="173334"/>
                </a:cubicBezTo>
                <a:cubicBezTo>
                  <a:pt x="787959" y="180033"/>
                  <a:pt x="789634" y="184220"/>
                  <a:pt x="790471" y="198455"/>
                </a:cubicBezTo>
                <a:cubicBezTo>
                  <a:pt x="791308" y="212690"/>
                  <a:pt x="776235" y="244510"/>
                  <a:pt x="780422" y="258745"/>
                </a:cubicBezTo>
                <a:cubicBezTo>
                  <a:pt x="784609" y="272980"/>
                  <a:pt x="808892" y="272143"/>
                  <a:pt x="815591" y="283866"/>
                </a:cubicBezTo>
                <a:cubicBezTo>
                  <a:pt x="822290" y="295589"/>
                  <a:pt x="815592" y="318197"/>
                  <a:pt x="820616" y="329083"/>
                </a:cubicBezTo>
                <a:cubicBezTo>
                  <a:pt x="825640" y="339969"/>
                  <a:pt x="836526" y="342481"/>
                  <a:pt x="845737" y="349180"/>
                </a:cubicBezTo>
                <a:cubicBezTo>
                  <a:pt x="854948" y="355879"/>
                  <a:pt x="868346" y="362578"/>
                  <a:pt x="875882" y="369277"/>
                </a:cubicBezTo>
                <a:cubicBezTo>
                  <a:pt x="883418" y="375976"/>
                  <a:pt x="887605" y="376814"/>
                  <a:pt x="890954" y="389374"/>
                </a:cubicBezTo>
                <a:cubicBezTo>
                  <a:pt x="894303" y="401934"/>
                  <a:pt x="886767" y="426217"/>
                  <a:pt x="895978" y="444639"/>
                </a:cubicBezTo>
                <a:cubicBezTo>
                  <a:pt x="905189" y="463061"/>
                  <a:pt x="937846" y="483158"/>
                  <a:pt x="946220" y="499905"/>
                </a:cubicBezTo>
                <a:cubicBezTo>
                  <a:pt x="954594" y="516652"/>
                  <a:pt x="947057" y="530888"/>
                  <a:pt x="946220" y="545123"/>
                </a:cubicBezTo>
                <a:cubicBezTo>
                  <a:pt x="945383" y="559358"/>
                  <a:pt x="935335" y="571918"/>
                  <a:pt x="941196" y="585316"/>
                </a:cubicBezTo>
                <a:cubicBezTo>
                  <a:pt x="947057" y="598714"/>
                  <a:pt x="981389" y="625510"/>
                  <a:pt x="981389" y="625510"/>
                </a:cubicBezTo>
                <a:cubicBezTo>
                  <a:pt x="993949" y="638070"/>
                  <a:pt x="1012372" y="644769"/>
                  <a:pt x="1016559" y="660679"/>
                </a:cubicBezTo>
                <a:cubicBezTo>
                  <a:pt x="1020746" y="676589"/>
                  <a:pt x="1005673" y="691661"/>
                  <a:pt x="1006510" y="720969"/>
                </a:cubicBezTo>
                <a:cubicBezTo>
                  <a:pt x="1007347" y="750277"/>
                  <a:pt x="1026607" y="808892"/>
                  <a:pt x="1021583" y="836525"/>
                </a:cubicBezTo>
                <a:cubicBezTo>
                  <a:pt x="1016559" y="864158"/>
                  <a:pt x="984739" y="866670"/>
                  <a:pt x="976365" y="886767"/>
                </a:cubicBezTo>
                <a:cubicBezTo>
                  <a:pt x="967991" y="906864"/>
                  <a:pt x="974690" y="940358"/>
                  <a:pt x="971341" y="957105"/>
                </a:cubicBezTo>
                <a:cubicBezTo>
                  <a:pt x="967992" y="973852"/>
                  <a:pt x="958780" y="967991"/>
                  <a:pt x="956268" y="987250"/>
                </a:cubicBezTo>
                <a:cubicBezTo>
                  <a:pt x="953756" y="1006509"/>
                  <a:pt x="953756" y="1049215"/>
                  <a:pt x="956268" y="1072661"/>
                </a:cubicBezTo>
                <a:cubicBezTo>
                  <a:pt x="958780" y="1096107"/>
                  <a:pt x="974690" y="1108668"/>
                  <a:pt x="971341" y="1127927"/>
                </a:cubicBezTo>
                <a:cubicBezTo>
                  <a:pt x="967992" y="1147186"/>
                  <a:pt x="944546" y="1162260"/>
                  <a:pt x="936172" y="1188218"/>
                </a:cubicBezTo>
                <a:cubicBezTo>
                  <a:pt x="927798" y="1214176"/>
                  <a:pt x="925286" y="1263580"/>
                  <a:pt x="921099" y="1283677"/>
                </a:cubicBezTo>
                <a:cubicBezTo>
                  <a:pt x="916912" y="1303774"/>
                  <a:pt x="913563" y="1292888"/>
                  <a:pt x="911051" y="1308798"/>
                </a:cubicBezTo>
                <a:cubicBezTo>
                  <a:pt x="908539" y="1324708"/>
                  <a:pt x="910214" y="1362389"/>
                  <a:pt x="906027" y="1379136"/>
                </a:cubicBezTo>
                <a:cubicBezTo>
                  <a:pt x="901840" y="1395883"/>
                  <a:pt x="893466" y="1394209"/>
                  <a:pt x="885930" y="1409281"/>
                </a:cubicBezTo>
                <a:cubicBezTo>
                  <a:pt x="878394" y="1424354"/>
                  <a:pt x="873369" y="1440263"/>
                  <a:pt x="860809" y="1469571"/>
                </a:cubicBezTo>
                <a:cubicBezTo>
                  <a:pt x="848249" y="1498879"/>
                  <a:pt x="834850" y="1539909"/>
                  <a:pt x="810567" y="1585127"/>
                </a:cubicBezTo>
                <a:cubicBezTo>
                  <a:pt x="786284" y="1630345"/>
                  <a:pt x="732693" y="1705708"/>
                  <a:pt x="715108" y="1740877"/>
                </a:cubicBezTo>
                <a:cubicBezTo>
                  <a:pt x="697523" y="1776046"/>
                  <a:pt x="711759" y="1781908"/>
                  <a:pt x="705060" y="1796143"/>
                </a:cubicBezTo>
                <a:cubicBezTo>
                  <a:pt x="698361" y="1810378"/>
                  <a:pt x="682451" y="1813728"/>
                  <a:pt x="674915" y="1826288"/>
                </a:cubicBezTo>
                <a:cubicBezTo>
                  <a:pt x="667379" y="1838848"/>
                  <a:pt x="664866" y="1853083"/>
                  <a:pt x="659842" y="1871505"/>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3" name="组合 57"/>
          <p:cNvGrpSpPr/>
          <p:nvPr/>
        </p:nvGrpSpPr>
        <p:grpSpPr bwMode="auto">
          <a:xfrm>
            <a:off x="7885113" y="3065463"/>
            <a:ext cx="944562" cy="3638550"/>
            <a:chOff x="7884928" y="3064747"/>
            <a:chExt cx="945381" cy="3639178"/>
          </a:xfrm>
        </p:grpSpPr>
        <p:sp>
          <p:nvSpPr>
            <p:cNvPr id="5" name="任意多边形 4"/>
            <p:cNvSpPr/>
            <p:nvPr/>
          </p:nvSpPr>
          <p:spPr>
            <a:xfrm>
              <a:off x="7884928" y="3064747"/>
              <a:ext cx="613306" cy="2346730"/>
            </a:xfrm>
            <a:custGeom>
              <a:avLst/>
              <a:gdLst>
                <a:gd name="connsiteX0" fmla="*/ 41030 w 613786"/>
                <a:gd name="connsiteY0" fmla="*/ 0 h 2346290"/>
                <a:gd name="connsiteX1" fmla="*/ 25958 w 613786"/>
                <a:gd name="connsiteY1" fmla="*/ 60290 h 2346290"/>
                <a:gd name="connsiteX2" fmla="*/ 10885 w 613786"/>
                <a:gd name="connsiteY2" fmla="*/ 115556 h 2346290"/>
                <a:gd name="connsiteX3" fmla="*/ 837 w 613786"/>
                <a:gd name="connsiteY3" fmla="*/ 170822 h 2346290"/>
                <a:gd name="connsiteX4" fmla="*/ 5861 w 613786"/>
                <a:gd name="connsiteY4" fmla="*/ 216040 h 2346290"/>
                <a:gd name="connsiteX5" fmla="*/ 20933 w 613786"/>
                <a:gd name="connsiteY5" fmla="*/ 256233 h 2346290"/>
                <a:gd name="connsiteX6" fmla="*/ 10885 w 613786"/>
                <a:gd name="connsiteY6" fmla="*/ 371789 h 2346290"/>
                <a:gd name="connsiteX7" fmla="*/ 30982 w 613786"/>
                <a:gd name="connsiteY7" fmla="*/ 427055 h 2346290"/>
                <a:gd name="connsiteX8" fmla="*/ 51078 w 613786"/>
                <a:gd name="connsiteY8" fmla="*/ 452176 h 2346290"/>
                <a:gd name="connsiteX9" fmla="*/ 56103 w 613786"/>
                <a:gd name="connsiteY9" fmla="*/ 487345 h 2346290"/>
                <a:gd name="connsiteX10" fmla="*/ 101320 w 613786"/>
                <a:gd name="connsiteY10" fmla="*/ 517490 h 2346290"/>
                <a:gd name="connsiteX11" fmla="*/ 121417 w 613786"/>
                <a:gd name="connsiteY11" fmla="*/ 572756 h 2346290"/>
                <a:gd name="connsiteX12" fmla="*/ 151562 w 613786"/>
                <a:gd name="connsiteY12" fmla="*/ 597877 h 2346290"/>
                <a:gd name="connsiteX13" fmla="*/ 151562 w 613786"/>
                <a:gd name="connsiteY13" fmla="*/ 648119 h 2346290"/>
                <a:gd name="connsiteX14" fmla="*/ 191755 w 613786"/>
                <a:gd name="connsiteY14" fmla="*/ 763675 h 2346290"/>
                <a:gd name="connsiteX15" fmla="*/ 211852 w 613786"/>
                <a:gd name="connsiteY15" fmla="*/ 979715 h 2346290"/>
                <a:gd name="connsiteX16" fmla="*/ 211852 w 613786"/>
                <a:gd name="connsiteY16" fmla="*/ 1336431 h 2346290"/>
                <a:gd name="connsiteX17" fmla="*/ 231949 w 613786"/>
                <a:gd name="connsiteY17" fmla="*/ 1572567 h 2346290"/>
                <a:gd name="connsiteX18" fmla="*/ 262094 w 613786"/>
                <a:gd name="connsiteY18" fmla="*/ 1768510 h 2346290"/>
                <a:gd name="connsiteX19" fmla="*/ 342481 w 613786"/>
                <a:gd name="connsiteY19" fmla="*/ 1884066 h 2346290"/>
                <a:gd name="connsiteX20" fmla="*/ 347505 w 613786"/>
                <a:gd name="connsiteY20" fmla="*/ 1934308 h 2346290"/>
                <a:gd name="connsiteX21" fmla="*/ 352529 w 613786"/>
                <a:gd name="connsiteY21" fmla="*/ 1954405 h 2346290"/>
                <a:gd name="connsiteX22" fmla="*/ 387698 w 613786"/>
                <a:gd name="connsiteY22" fmla="*/ 1994598 h 2346290"/>
                <a:gd name="connsiteX23" fmla="*/ 528375 w 613786"/>
                <a:gd name="connsiteY23" fmla="*/ 2145323 h 2346290"/>
                <a:gd name="connsiteX24" fmla="*/ 613786 w 613786"/>
                <a:gd name="connsiteY24" fmla="*/ 2346290 h 234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3786" h="2346290">
                  <a:moveTo>
                    <a:pt x="41030" y="0"/>
                  </a:moveTo>
                  <a:cubicBezTo>
                    <a:pt x="36006" y="20515"/>
                    <a:pt x="30982" y="41031"/>
                    <a:pt x="25958" y="60290"/>
                  </a:cubicBezTo>
                  <a:cubicBezTo>
                    <a:pt x="20934" y="79549"/>
                    <a:pt x="15072" y="97134"/>
                    <a:pt x="10885" y="115556"/>
                  </a:cubicBezTo>
                  <a:cubicBezTo>
                    <a:pt x="6698" y="133978"/>
                    <a:pt x="1674" y="154075"/>
                    <a:pt x="837" y="170822"/>
                  </a:cubicBezTo>
                  <a:cubicBezTo>
                    <a:pt x="0" y="187569"/>
                    <a:pt x="2512" y="201805"/>
                    <a:pt x="5861" y="216040"/>
                  </a:cubicBezTo>
                  <a:cubicBezTo>
                    <a:pt x="9210" y="230275"/>
                    <a:pt x="20096" y="230275"/>
                    <a:pt x="20933" y="256233"/>
                  </a:cubicBezTo>
                  <a:cubicBezTo>
                    <a:pt x="21770" y="282191"/>
                    <a:pt x="9210" y="343319"/>
                    <a:pt x="10885" y="371789"/>
                  </a:cubicBezTo>
                  <a:cubicBezTo>
                    <a:pt x="12560" y="400259"/>
                    <a:pt x="24283" y="413657"/>
                    <a:pt x="30982" y="427055"/>
                  </a:cubicBezTo>
                  <a:cubicBezTo>
                    <a:pt x="37681" y="440453"/>
                    <a:pt x="46891" y="442128"/>
                    <a:pt x="51078" y="452176"/>
                  </a:cubicBezTo>
                  <a:cubicBezTo>
                    <a:pt x="55265" y="462224"/>
                    <a:pt x="47729" y="476459"/>
                    <a:pt x="56103" y="487345"/>
                  </a:cubicBezTo>
                  <a:cubicBezTo>
                    <a:pt x="64477" y="498231"/>
                    <a:pt x="90434" y="503255"/>
                    <a:pt x="101320" y="517490"/>
                  </a:cubicBezTo>
                  <a:cubicBezTo>
                    <a:pt x="112206" y="531725"/>
                    <a:pt x="113043" y="559358"/>
                    <a:pt x="121417" y="572756"/>
                  </a:cubicBezTo>
                  <a:cubicBezTo>
                    <a:pt x="129791" y="586154"/>
                    <a:pt x="146538" y="585317"/>
                    <a:pt x="151562" y="597877"/>
                  </a:cubicBezTo>
                  <a:cubicBezTo>
                    <a:pt x="156586" y="610437"/>
                    <a:pt x="144863" y="620486"/>
                    <a:pt x="151562" y="648119"/>
                  </a:cubicBezTo>
                  <a:cubicBezTo>
                    <a:pt x="158261" y="675752"/>
                    <a:pt x="181707" y="708409"/>
                    <a:pt x="191755" y="763675"/>
                  </a:cubicBezTo>
                  <a:cubicBezTo>
                    <a:pt x="201803" y="818941"/>
                    <a:pt x="208502" y="884256"/>
                    <a:pt x="211852" y="979715"/>
                  </a:cubicBezTo>
                  <a:cubicBezTo>
                    <a:pt x="215202" y="1075174"/>
                    <a:pt x="208503" y="1237622"/>
                    <a:pt x="211852" y="1336431"/>
                  </a:cubicBezTo>
                  <a:cubicBezTo>
                    <a:pt x="215202" y="1435240"/>
                    <a:pt x="223575" y="1500554"/>
                    <a:pt x="231949" y="1572567"/>
                  </a:cubicBezTo>
                  <a:cubicBezTo>
                    <a:pt x="240323" y="1644580"/>
                    <a:pt x="243672" y="1716594"/>
                    <a:pt x="262094" y="1768510"/>
                  </a:cubicBezTo>
                  <a:cubicBezTo>
                    <a:pt x="280516" y="1820426"/>
                    <a:pt x="328246" y="1856433"/>
                    <a:pt x="342481" y="1884066"/>
                  </a:cubicBezTo>
                  <a:cubicBezTo>
                    <a:pt x="356716" y="1911699"/>
                    <a:pt x="345830" y="1922585"/>
                    <a:pt x="347505" y="1934308"/>
                  </a:cubicBezTo>
                  <a:cubicBezTo>
                    <a:pt x="349180" y="1946031"/>
                    <a:pt x="345830" y="1944357"/>
                    <a:pt x="352529" y="1954405"/>
                  </a:cubicBezTo>
                  <a:cubicBezTo>
                    <a:pt x="359228" y="1964453"/>
                    <a:pt x="358390" y="1962778"/>
                    <a:pt x="387698" y="1994598"/>
                  </a:cubicBezTo>
                  <a:cubicBezTo>
                    <a:pt x="417006" y="2026418"/>
                    <a:pt x="490694" y="2086708"/>
                    <a:pt x="528375" y="2145323"/>
                  </a:cubicBezTo>
                  <a:cubicBezTo>
                    <a:pt x="566056" y="2203938"/>
                    <a:pt x="589921" y="2275114"/>
                    <a:pt x="613786" y="234629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8374302" y="5406713"/>
              <a:ext cx="456007" cy="1297212"/>
            </a:xfrm>
            <a:custGeom>
              <a:avLst/>
              <a:gdLst>
                <a:gd name="connsiteX0" fmla="*/ 124767 w 456362"/>
                <a:gd name="connsiteY0" fmla="*/ 0 h 1297912"/>
                <a:gd name="connsiteX1" fmla="*/ 159936 w 456362"/>
                <a:gd name="connsiteY1" fmla="*/ 135653 h 1297912"/>
                <a:gd name="connsiteX2" fmla="*/ 255395 w 456362"/>
                <a:gd name="connsiteY2" fmla="*/ 462224 h 1297912"/>
                <a:gd name="connsiteX3" fmla="*/ 320710 w 456362"/>
                <a:gd name="connsiteY3" fmla="*/ 542611 h 1297912"/>
                <a:gd name="connsiteX4" fmla="*/ 310661 w 456362"/>
                <a:gd name="connsiteY4" fmla="*/ 577780 h 1297912"/>
                <a:gd name="connsiteX5" fmla="*/ 345831 w 456362"/>
                <a:gd name="connsiteY5" fmla="*/ 622998 h 1297912"/>
                <a:gd name="connsiteX6" fmla="*/ 335782 w 456362"/>
                <a:gd name="connsiteY6" fmla="*/ 658167 h 1297912"/>
                <a:gd name="connsiteX7" fmla="*/ 381000 w 456362"/>
                <a:gd name="connsiteY7" fmla="*/ 688312 h 1297912"/>
                <a:gd name="connsiteX8" fmla="*/ 431242 w 456362"/>
                <a:gd name="connsiteY8" fmla="*/ 723482 h 1297912"/>
                <a:gd name="connsiteX9" fmla="*/ 451338 w 456362"/>
                <a:gd name="connsiteY9" fmla="*/ 859134 h 1297912"/>
                <a:gd name="connsiteX10" fmla="*/ 401097 w 456362"/>
                <a:gd name="connsiteY10" fmla="*/ 1029956 h 1297912"/>
                <a:gd name="connsiteX11" fmla="*/ 401097 w 456362"/>
                <a:gd name="connsiteY11" fmla="*/ 1170633 h 1297912"/>
                <a:gd name="connsiteX12" fmla="*/ 330758 w 456362"/>
                <a:gd name="connsiteY12" fmla="*/ 1245996 h 1297912"/>
                <a:gd name="connsiteX13" fmla="*/ 129791 w 456362"/>
                <a:gd name="connsiteY13" fmla="*/ 1291213 h 1297912"/>
                <a:gd name="connsiteX14" fmla="*/ 19259 w 456362"/>
                <a:gd name="connsiteY14" fmla="*/ 1286189 h 1297912"/>
                <a:gd name="connsiteX15" fmla="*/ 14235 w 456362"/>
                <a:gd name="connsiteY15" fmla="*/ 1266092 h 129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362" h="1297912">
                  <a:moveTo>
                    <a:pt x="124767" y="0"/>
                  </a:moveTo>
                  <a:cubicBezTo>
                    <a:pt x="131466" y="29308"/>
                    <a:pt x="138165" y="58616"/>
                    <a:pt x="159936" y="135653"/>
                  </a:cubicBezTo>
                  <a:cubicBezTo>
                    <a:pt x="181707" y="212690"/>
                    <a:pt x="228599" y="394398"/>
                    <a:pt x="255395" y="462224"/>
                  </a:cubicBezTo>
                  <a:cubicBezTo>
                    <a:pt x="282191" y="530050"/>
                    <a:pt x="311499" y="523352"/>
                    <a:pt x="320710" y="542611"/>
                  </a:cubicBezTo>
                  <a:cubicBezTo>
                    <a:pt x="329921" y="561870"/>
                    <a:pt x="306474" y="564382"/>
                    <a:pt x="310661" y="577780"/>
                  </a:cubicBezTo>
                  <a:cubicBezTo>
                    <a:pt x="314848" y="591178"/>
                    <a:pt x="341644" y="609600"/>
                    <a:pt x="345831" y="622998"/>
                  </a:cubicBezTo>
                  <a:cubicBezTo>
                    <a:pt x="350018" y="636396"/>
                    <a:pt x="329920" y="647281"/>
                    <a:pt x="335782" y="658167"/>
                  </a:cubicBezTo>
                  <a:cubicBezTo>
                    <a:pt x="341644" y="669053"/>
                    <a:pt x="365090" y="677426"/>
                    <a:pt x="381000" y="688312"/>
                  </a:cubicBezTo>
                  <a:cubicBezTo>
                    <a:pt x="396910" y="699198"/>
                    <a:pt x="419519" y="695012"/>
                    <a:pt x="431242" y="723482"/>
                  </a:cubicBezTo>
                  <a:cubicBezTo>
                    <a:pt x="442965" y="751952"/>
                    <a:pt x="456362" y="808055"/>
                    <a:pt x="451338" y="859134"/>
                  </a:cubicBezTo>
                  <a:cubicBezTo>
                    <a:pt x="446314" y="910213"/>
                    <a:pt x="409470" y="978040"/>
                    <a:pt x="401097" y="1029956"/>
                  </a:cubicBezTo>
                  <a:cubicBezTo>
                    <a:pt x="392724" y="1081872"/>
                    <a:pt x="412820" y="1134626"/>
                    <a:pt x="401097" y="1170633"/>
                  </a:cubicBezTo>
                  <a:cubicBezTo>
                    <a:pt x="389374" y="1206640"/>
                    <a:pt x="375976" y="1225899"/>
                    <a:pt x="330758" y="1245996"/>
                  </a:cubicBezTo>
                  <a:cubicBezTo>
                    <a:pt x="285540" y="1266093"/>
                    <a:pt x="181707" y="1284514"/>
                    <a:pt x="129791" y="1291213"/>
                  </a:cubicBezTo>
                  <a:cubicBezTo>
                    <a:pt x="77875" y="1297912"/>
                    <a:pt x="38518" y="1290376"/>
                    <a:pt x="19259" y="1286189"/>
                  </a:cubicBezTo>
                  <a:cubicBezTo>
                    <a:pt x="0" y="1282002"/>
                    <a:pt x="7117" y="1274047"/>
                    <a:pt x="14235" y="1266092"/>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6" name="组合 61"/>
          <p:cNvGrpSpPr/>
          <p:nvPr/>
        </p:nvGrpSpPr>
        <p:grpSpPr bwMode="auto">
          <a:xfrm>
            <a:off x="7404100" y="4106863"/>
            <a:ext cx="1116013" cy="2574925"/>
            <a:chOff x="7403444" y="4106427"/>
            <a:chExt cx="1116204" cy="2575727"/>
          </a:xfrm>
        </p:grpSpPr>
        <p:sp>
          <p:nvSpPr>
            <p:cNvPr id="8" name="任意多边形 7"/>
            <p:cNvSpPr/>
            <p:nvPr/>
          </p:nvSpPr>
          <p:spPr>
            <a:xfrm>
              <a:off x="7566985" y="4349390"/>
              <a:ext cx="952663" cy="2332764"/>
            </a:xfrm>
            <a:custGeom>
              <a:avLst/>
              <a:gdLst>
                <a:gd name="connsiteX0" fmla="*/ 810567 w 952081"/>
                <a:gd name="connsiteY0" fmla="*/ 2332055 h 2332055"/>
                <a:gd name="connsiteX1" fmla="*/ 875881 w 952081"/>
                <a:gd name="connsiteY1" fmla="*/ 2261716 h 2332055"/>
                <a:gd name="connsiteX2" fmla="*/ 916075 w 952081"/>
                <a:gd name="connsiteY2" fmla="*/ 2201426 h 2332055"/>
                <a:gd name="connsiteX3" fmla="*/ 931147 w 952081"/>
                <a:gd name="connsiteY3" fmla="*/ 2126064 h 2332055"/>
                <a:gd name="connsiteX4" fmla="*/ 946220 w 952081"/>
                <a:gd name="connsiteY4" fmla="*/ 2075822 h 2332055"/>
                <a:gd name="connsiteX5" fmla="*/ 936171 w 952081"/>
                <a:gd name="connsiteY5" fmla="*/ 1960266 h 2332055"/>
                <a:gd name="connsiteX6" fmla="*/ 951244 w 952081"/>
                <a:gd name="connsiteY6" fmla="*/ 1879879 h 2332055"/>
                <a:gd name="connsiteX7" fmla="*/ 931147 w 952081"/>
                <a:gd name="connsiteY7" fmla="*/ 1804516 h 2332055"/>
                <a:gd name="connsiteX8" fmla="*/ 880905 w 952081"/>
                <a:gd name="connsiteY8" fmla="*/ 1643743 h 2332055"/>
                <a:gd name="connsiteX9" fmla="*/ 810567 w 952081"/>
                <a:gd name="connsiteY9" fmla="*/ 1588477 h 2332055"/>
                <a:gd name="connsiteX10" fmla="*/ 775398 w 952081"/>
                <a:gd name="connsiteY10" fmla="*/ 1472921 h 2332055"/>
                <a:gd name="connsiteX11" fmla="*/ 659842 w 952081"/>
                <a:gd name="connsiteY11" fmla="*/ 1201615 h 2332055"/>
                <a:gd name="connsiteX12" fmla="*/ 514140 w 952081"/>
                <a:gd name="connsiteY12" fmla="*/ 1000648 h 2332055"/>
                <a:gd name="connsiteX13" fmla="*/ 403609 w 952081"/>
                <a:gd name="connsiteY13" fmla="*/ 900165 h 2332055"/>
                <a:gd name="connsiteX14" fmla="*/ 303125 w 952081"/>
                <a:gd name="connsiteY14" fmla="*/ 714270 h 2332055"/>
                <a:gd name="connsiteX15" fmla="*/ 197617 w 952081"/>
                <a:gd name="connsiteY15" fmla="*/ 553497 h 2332055"/>
                <a:gd name="connsiteX16" fmla="*/ 31820 w 952081"/>
                <a:gd name="connsiteY16" fmla="*/ 91272 h 2332055"/>
                <a:gd name="connsiteX17" fmla="*/ 6699 w 952081"/>
                <a:gd name="connsiteY17" fmla="*/ 5861 h 23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2081" h="2332055">
                  <a:moveTo>
                    <a:pt x="810567" y="2332055"/>
                  </a:moveTo>
                  <a:cubicBezTo>
                    <a:pt x="834431" y="2307771"/>
                    <a:pt x="858296" y="2283487"/>
                    <a:pt x="875881" y="2261716"/>
                  </a:cubicBezTo>
                  <a:cubicBezTo>
                    <a:pt x="893466" y="2239945"/>
                    <a:pt x="906864" y="2224035"/>
                    <a:pt x="916075" y="2201426"/>
                  </a:cubicBezTo>
                  <a:cubicBezTo>
                    <a:pt x="925286" y="2178817"/>
                    <a:pt x="926123" y="2146998"/>
                    <a:pt x="931147" y="2126064"/>
                  </a:cubicBezTo>
                  <a:cubicBezTo>
                    <a:pt x="936171" y="2105130"/>
                    <a:pt x="945383" y="2103455"/>
                    <a:pt x="946220" y="2075822"/>
                  </a:cubicBezTo>
                  <a:cubicBezTo>
                    <a:pt x="947057" y="2048189"/>
                    <a:pt x="935334" y="1992923"/>
                    <a:pt x="936171" y="1960266"/>
                  </a:cubicBezTo>
                  <a:cubicBezTo>
                    <a:pt x="937008" y="1927609"/>
                    <a:pt x="952081" y="1905837"/>
                    <a:pt x="951244" y="1879879"/>
                  </a:cubicBezTo>
                  <a:cubicBezTo>
                    <a:pt x="950407" y="1853921"/>
                    <a:pt x="942870" y="1843872"/>
                    <a:pt x="931147" y="1804516"/>
                  </a:cubicBezTo>
                  <a:cubicBezTo>
                    <a:pt x="919424" y="1765160"/>
                    <a:pt x="901002" y="1679749"/>
                    <a:pt x="880905" y="1643743"/>
                  </a:cubicBezTo>
                  <a:cubicBezTo>
                    <a:pt x="860808" y="1607737"/>
                    <a:pt x="828151" y="1616947"/>
                    <a:pt x="810567" y="1588477"/>
                  </a:cubicBezTo>
                  <a:cubicBezTo>
                    <a:pt x="792983" y="1560007"/>
                    <a:pt x="800519" y="1537398"/>
                    <a:pt x="775398" y="1472921"/>
                  </a:cubicBezTo>
                  <a:cubicBezTo>
                    <a:pt x="750277" y="1408444"/>
                    <a:pt x="703385" y="1280327"/>
                    <a:pt x="659842" y="1201615"/>
                  </a:cubicBezTo>
                  <a:cubicBezTo>
                    <a:pt x="616299" y="1122903"/>
                    <a:pt x="556845" y="1050889"/>
                    <a:pt x="514140" y="1000648"/>
                  </a:cubicBezTo>
                  <a:cubicBezTo>
                    <a:pt x="471435" y="950407"/>
                    <a:pt x="438778" y="947895"/>
                    <a:pt x="403609" y="900165"/>
                  </a:cubicBezTo>
                  <a:cubicBezTo>
                    <a:pt x="368440" y="852435"/>
                    <a:pt x="337457" y="772048"/>
                    <a:pt x="303125" y="714270"/>
                  </a:cubicBezTo>
                  <a:cubicBezTo>
                    <a:pt x="268793" y="656492"/>
                    <a:pt x="242835" y="657330"/>
                    <a:pt x="197617" y="553497"/>
                  </a:cubicBezTo>
                  <a:cubicBezTo>
                    <a:pt x="152400" y="449664"/>
                    <a:pt x="63640" y="182544"/>
                    <a:pt x="31820" y="91272"/>
                  </a:cubicBezTo>
                  <a:cubicBezTo>
                    <a:pt x="0" y="0"/>
                    <a:pt x="3349" y="2930"/>
                    <a:pt x="6699" y="5861"/>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7403444" y="4106427"/>
              <a:ext cx="176243" cy="269959"/>
            </a:xfrm>
            <a:custGeom>
              <a:avLst/>
              <a:gdLst>
                <a:gd name="connsiteX0" fmla="*/ 175846 w 175846"/>
                <a:gd name="connsiteY0" fmla="*/ 269630 h 269630"/>
                <a:gd name="connsiteX1" fmla="*/ 135652 w 175846"/>
                <a:gd name="connsiteY1" fmla="*/ 149050 h 269630"/>
                <a:gd name="connsiteX2" fmla="*/ 75362 w 175846"/>
                <a:gd name="connsiteY2" fmla="*/ 38518 h 269630"/>
                <a:gd name="connsiteX3" fmla="*/ 30145 w 175846"/>
                <a:gd name="connsiteY3" fmla="*/ 3349 h 269630"/>
                <a:gd name="connsiteX4" fmla="*/ 0 w 175846"/>
                <a:gd name="connsiteY4" fmla="*/ 18421 h 269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46" h="269630">
                  <a:moveTo>
                    <a:pt x="175846" y="269630"/>
                  </a:moveTo>
                  <a:cubicBezTo>
                    <a:pt x="164122" y="228599"/>
                    <a:pt x="152399" y="187569"/>
                    <a:pt x="135652" y="149050"/>
                  </a:cubicBezTo>
                  <a:cubicBezTo>
                    <a:pt x="118905" y="110531"/>
                    <a:pt x="92946" y="62801"/>
                    <a:pt x="75362" y="38518"/>
                  </a:cubicBezTo>
                  <a:cubicBezTo>
                    <a:pt x="57778" y="14235"/>
                    <a:pt x="42705" y="6698"/>
                    <a:pt x="30145" y="3349"/>
                  </a:cubicBezTo>
                  <a:cubicBezTo>
                    <a:pt x="17585" y="0"/>
                    <a:pt x="8792" y="9210"/>
                    <a:pt x="0" y="18421"/>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0" name="任意多边形 9"/>
          <p:cNvSpPr/>
          <p:nvPr/>
        </p:nvSpPr>
        <p:spPr>
          <a:xfrm>
            <a:off x="6175375" y="4119563"/>
            <a:ext cx="1233488" cy="2443162"/>
          </a:xfrm>
          <a:custGeom>
            <a:avLst/>
            <a:gdLst>
              <a:gd name="connsiteX0" fmla="*/ 1232598 w 1232598"/>
              <a:gd name="connsiteY0" fmla="*/ 0 h 2443424"/>
              <a:gd name="connsiteX1" fmla="*/ 1157235 w 1232598"/>
              <a:gd name="connsiteY1" fmla="*/ 80387 h 2443424"/>
              <a:gd name="connsiteX2" fmla="*/ 1046703 w 1232598"/>
              <a:gd name="connsiteY2" fmla="*/ 246185 h 2443424"/>
              <a:gd name="connsiteX3" fmla="*/ 840712 w 1232598"/>
              <a:gd name="connsiteY3" fmla="*/ 577780 h 2443424"/>
              <a:gd name="connsiteX4" fmla="*/ 679939 w 1232598"/>
              <a:gd name="connsiteY4" fmla="*/ 849086 h 2443424"/>
              <a:gd name="connsiteX5" fmla="*/ 624673 w 1232598"/>
              <a:gd name="connsiteY5" fmla="*/ 949569 h 2443424"/>
              <a:gd name="connsiteX6" fmla="*/ 574431 w 1232598"/>
              <a:gd name="connsiteY6" fmla="*/ 1100295 h 2443424"/>
              <a:gd name="connsiteX7" fmla="*/ 519165 w 1232598"/>
              <a:gd name="connsiteY7" fmla="*/ 1240972 h 2443424"/>
              <a:gd name="connsiteX8" fmla="*/ 428730 w 1232598"/>
              <a:gd name="connsiteY8" fmla="*/ 1381649 h 2443424"/>
              <a:gd name="connsiteX9" fmla="*/ 373464 w 1232598"/>
              <a:gd name="connsiteY9" fmla="*/ 1542422 h 2443424"/>
              <a:gd name="connsiteX10" fmla="*/ 152400 w 1232598"/>
              <a:gd name="connsiteY10" fmla="*/ 1763486 h 2443424"/>
              <a:gd name="connsiteX11" fmla="*/ 137328 w 1232598"/>
              <a:gd name="connsiteY11" fmla="*/ 1863969 h 2443424"/>
              <a:gd name="connsiteX12" fmla="*/ 92110 w 1232598"/>
              <a:gd name="connsiteY12" fmla="*/ 1909187 h 2443424"/>
              <a:gd name="connsiteX13" fmla="*/ 6699 w 1232598"/>
              <a:gd name="connsiteY13" fmla="*/ 1929284 h 2443424"/>
              <a:gd name="connsiteX14" fmla="*/ 51917 w 1232598"/>
              <a:gd name="connsiteY14" fmla="*/ 1974501 h 2443424"/>
              <a:gd name="connsiteX15" fmla="*/ 66989 w 1232598"/>
              <a:gd name="connsiteY15" fmla="*/ 2009671 h 2443424"/>
              <a:gd name="connsiteX16" fmla="*/ 56941 w 1232598"/>
              <a:gd name="connsiteY16" fmla="*/ 2054888 h 2443424"/>
              <a:gd name="connsiteX17" fmla="*/ 102158 w 1232598"/>
              <a:gd name="connsiteY17" fmla="*/ 2100106 h 2443424"/>
              <a:gd name="connsiteX18" fmla="*/ 102158 w 1232598"/>
              <a:gd name="connsiteY18" fmla="*/ 2155372 h 2443424"/>
              <a:gd name="connsiteX19" fmla="*/ 82062 w 1232598"/>
              <a:gd name="connsiteY19" fmla="*/ 2396532 h 2443424"/>
              <a:gd name="connsiteX20" fmla="*/ 41868 w 1232598"/>
              <a:gd name="connsiteY20" fmla="*/ 2436725 h 244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2598" h="2443424">
                <a:moveTo>
                  <a:pt x="1232598" y="0"/>
                </a:moveTo>
                <a:cubicBezTo>
                  <a:pt x="1210407" y="19678"/>
                  <a:pt x="1188217" y="39356"/>
                  <a:pt x="1157235" y="80387"/>
                </a:cubicBezTo>
                <a:cubicBezTo>
                  <a:pt x="1126253" y="121418"/>
                  <a:pt x="1099457" y="163286"/>
                  <a:pt x="1046703" y="246185"/>
                </a:cubicBezTo>
                <a:cubicBezTo>
                  <a:pt x="993949" y="329084"/>
                  <a:pt x="901839" y="477297"/>
                  <a:pt x="840712" y="577780"/>
                </a:cubicBezTo>
                <a:cubicBezTo>
                  <a:pt x="779585" y="678263"/>
                  <a:pt x="715946" y="787121"/>
                  <a:pt x="679939" y="849086"/>
                </a:cubicBezTo>
                <a:cubicBezTo>
                  <a:pt x="643932" y="911051"/>
                  <a:pt x="642258" y="907701"/>
                  <a:pt x="624673" y="949569"/>
                </a:cubicBezTo>
                <a:cubicBezTo>
                  <a:pt x="607088" y="991437"/>
                  <a:pt x="592016" y="1051728"/>
                  <a:pt x="574431" y="1100295"/>
                </a:cubicBezTo>
                <a:cubicBezTo>
                  <a:pt x="556846" y="1148862"/>
                  <a:pt x="543448" y="1194080"/>
                  <a:pt x="519165" y="1240972"/>
                </a:cubicBezTo>
                <a:cubicBezTo>
                  <a:pt x="494882" y="1287864"/>
                  <a:pt x="453013" y="1331407"/>
                  <a:pt x="428730" y="1381649"/>
                </a:cubicBezTo>
                <a:cubicBezTo>
                  <a:pt x="404447" y="1431891"/>
                  <a:pt x="419519" y="1478783"/>
                  <a:pt x="373464" y="1542422"/>
                </a:cubicBezTo>
                <a:cubicBezTo>
                  <a:pt x="327409" y="1606062"/>
                  <a:pt x="191756" y="1709895"/>
                  <a:pt x="152400" y="1763486"/>
                </a:cubicBezTo>
                <a:cubicBezTo>
                  <a:pt x="113044" y="1817077"/>
                  <a:pt x="147376" y="1839685"/>
                  <a:pt x="137328" y="1863969"/>
                </a:cubicBezTo>
                <a:cubicBezTo>
                  <a:pt x="127280" y="1888253"/>
                  <a:pt x="113881" y="1898301"/>
                  <a:pt x="92110" y="1909187"/>
                </a:cubicBezTo>
                <a:cubicBezTo>
                  <a:pt x="70339" y="1920073"/>
                  <a:pt x="13398" y="1918398"/>
                  <a:pt x="6699" y="1929284"/>
                </a:cubicBezTo>
                <a:cubicBezTo>
                  <a:pt x="0" y="1940170"/>
                  <a:pt x="41869" y="1961103"/>
                  <a:pt x="51917" y="1974501"/>
                </a:cubicBezTo>
                <a:cubicBezTo>
                  <a:pt x="61965" y="1987899"/>
                  <a:pt x="66152" y="1996273"/>
                  <a:pt x="66989" y="2009671"/>
                </a:cubicBezTo>
                <a:cubicBezTo>
                  <a:pt x="67826" y="2023069"/>
                  <a:pt x="51080" y="2039816"/>
                  <a:pt x="56941" y="2054888"/>
                </a:cubicBezTo>
                <a:cubicBezTo>
                  <a:pt x="62802" y="2069960"/>
                  <a:pt x="94622" y="2083359"/>
                  <a:pt x="102158" y="2100106"/>
                </a:cubicBezTo>
                <a:cubicBezTo>
                  <a:pt x="109694" y="2116853"/>
                  <a:pt x="105507" y="2105968"/>
                  <a:pt x="102158" y="2155372"/>
                </a:cubicBezTo>
                <a:cubicBezTo>
                  <a:pt x="98809" y="2204776"/>
                  <a:pt x="92110" y="2349640"/>
                  <a:pt x="82062" y="2396532"/>
                </a:cubicBezTo>
                <a:cubicBezTo>
                  <a:pt x="72014" y="2443424"/>
                  <a:pt x="41868" y="2436725"/>
                  <a:pt x="41868" y="2436725"/>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5572125" y="6364288"/>
            <a:ext cx="646113" cy="215900"/>
          </a:xfrm>
          <a:custGeom>
            <a:avLst/>
            <a:gdLst>
              <a:gd name="connsiteX0" fmla="*/ 645606 w 645606"/>
              <a:gd name="connsiteY0" fmla="*/ 191756 h 215202"/>
              <a:gd name="connsiteX1" fmla="*/ 595364 w 645606"/>
              <a:gd name="connsiteY1" fmla="*/ 186732 h 215202"/>
              <a:gd name="connsiteX2" fmla="*/ 590340 w 645606"/>
              <a:gd name="connsiteY2" fmla="*/ 166636 h 215202"/>
              <a:gd name="connsiteX3" fmla="*/ 580292 w 645606"/>
              <a:gd name="connsiteY3" fmla="*/ 81225 h 215202"/>
              <a:gd name="connsiteX4" fmla="*/ 575268 w 645606"/>
              <a:gd name="connsiteY4" fmla="*/ 10886 h 215202"/>
              <a:gd name="connsiteX5" fmla="*/ 540099 w 645606"/>
              <a:gd name="connsiteY5" fmla="*/ 15910 h 215202"/>
              <a:gd name="connsiteX6" fmla="*/ 479808 w 645606"/>
              <a:gd name="connsiteY6" fmla="*/ 71176 h 215202"/>
              <a:gd name="connsiteX7" fmla="*/ 409470 w 645606"/>
              <a:gd name="connsiteY7" fmla="*/ 176684 h 215202"/>
              <a:gd name="connsiteX8" fmla="*/ 339132 w 645606"/>
              <a:gd name="connsiteY8" fmla="*/ 201805 h 215202"/>
              <a:gd name="connsiteX9" fmla="*/ 233624 w 645606"/>
              <a:gd name="connsiteY9" fmla="*/ 211853 h 215202"/>
              <a:gd name="connsiteX10" fmla="*/ 37681 w 645606"/>
              <a:gd name="connsiteY10" fmla="*/ 211853 h 215202"/>
              <a:gd name="connsiteX11" fmla="*/ 7536 w 645606"/>
              <a:gd name="connsiteY11" fmla="*/ 191756 h 215202"/>
              <a:gd name="connsiteX12" fmla="*/ 22608 w 645606"/>
              <a:gd name="connsiteY12" fmla="*/ 181708 h 2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606" h="215202">
                <a:moveTo>
                  <a:pt x="645606" y="191756"/>
                </a:moveTo>
                <a:cubicBezTo>
                  <a:pt x="625090" y="191337"/>
                  <a:pt x="604575" y="190919"/>
                  <a:pt x="595364" y="186732"/>
                </a:cubicBezTo>
                <a:cubicBezTo>
                  <a:pt x="586153" y="182545"/>
                  <a:pt x="592852" y="184220"/>
                  <a:pt x="590340" y="166636"/>
                </a:cubicBezTo>
                <a:cubicBezTo>
                  <a:pt x="587828" y="149052"/>
                  <a:pt x="582804" y="107183"/>
                  <a:pt x="580292" y="81225"/>
                </a:cubicBezTo>
                <a:cubicBezTo>
                  <a:pt x="577780" y="55267"/>
                  <a:pt x="581967" y="21772"/>
                  <a:pt x="575268" y="10886"/>
                </a:cubicBezTo>
                <a:cubicBezTo>
                  <a:pt x="568569" y="0"/>
                  <a:pt x="556009" y="5862"/>
                  <a:pt x="540099" y="15910"/>
                </a:cubicBezTo>
                <a:cubicBezTo>
                  <a:pt x="524189" y="25958"/>
                  <a:pt x="501580" y="44380"/>
                  <a:pt x="479808" y="71176"/>
                </a:cubicBezTo>
                <a:cubicBezTo>
                  <a:pt x="458037" y="97972"/>
                  <a:pt x="432916" y="154913"/>
                  <a:pt x="409470" y="176684"/>
                </a:cubicBezTo>
                <a:cubicBezTo>
                  <a:pt x="386024" y="198456"/>
                  <a:pt x="368440" y="195944"/>
                  <a:pt x="339132" y="201805"/>
                </a:cubicBezTo>
                <a:cubicBezTo>
                  <a:pt x="309824" y="207666"/>
                  <a:pt x="283866" y="210178"/>
                  <a:pt x="233624" y="211853"/>
                </a:cubicBezTo>
                <a:cubicBezTo>
                  <a:pt x="183382" y="213528"/>
                  <a:pt x="75362" y="215202"/>
                  <a:pt x="37681" y="211853"/>
                </a:cubicBezTo>
                <a:cubicBezTo>
                  <a:pt x="0" y="208504"/>
                  <a:pt x="10048" y="196780"/>
                  <a:pt x="7536" y="191756"/>
                </a:cubicBezTo>
                <a:cubicBezTo>
                  <a:pt x="5024" y="186732"/>
                  <a:pt x="13816" y="184220"/>
                  <a:pt x="22608" y="181708"/>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5584825" y="4340225"/>
            <a:ext cx="1077913" cy="2206625"/>
          </a:xfrm>
          <a:custGeom>
            <a:avLst/>
            <a:gdLst>
              <a:gd name="connsiteX0" fmla="*/ 0 w 1078523"/>
              <a:gd name="connsiteY0" fmla="*/ 2205613 h 2205613"/>
              <a:gd name="connsiteX1" fmla="*/ 80387 w 1078523"/>
              <a:gd name="connsiteY1" fmla="*/ 2170444 h 2205613"/>
              <a:gd name="connsiteX2" fmla="*/ 140677 w 1078523"/>
              <a:gd name="connsiteY2" fmla="*/ 2140299 h 2205613"/>
              <a:gd name="connsiteX3" fmla="*/ 216040 w 1078523"/>
              <a:gd name="connsiteY3" fmla="*/ 2034791 h 2205613"/>
              <a:gd name="connsiteX4" fmla="*/ 246185 w 1078523"/>
              <a:gd name="connsiteY4" fmla="*/ 1934308 h 2205613"/>
              <a:gd name="connsiteX5" fmla="*/ 276330 w 1078523"/>
              <a:gd name="connsiteY5" fmla="*/ 1848897 h 2205613"/>
              <a:gd name="connsiteX6" fmla="*/ 331596 w 1078523"/>
              <a:gd name="connsiteY6" fmla="*/ 1783582 h 2205613"/>
              <a:gd name="connsiteX7" fmla="*/ 437103 w 1078523"/>
              <a:gd name="connsiteY7" fmla="*/ 1582615 h 2205613"/>
              <a:gd name="connsiteX8" fmla="*/ 492369 w 1078523"/>
              <a:gd name="connsiteY8" fmla="*/ 1507253 h 2205613"/>
              <a:gd name="connsiteX9" fmla="*/ 527539 w 1078523"/>
              <a:gd name="connsiteY9" fmla="*/ 1386672 h 2205613"/>
              <a:gd name="connsiteX10" fmla="*/ 768699 w 1078523"/>
              <a:gd name="connsiteY10" fmla="*/ 929472 h 2205613"/>
              <a:gd name="connsiteX11" fmla="*/ 834013 w 1078523"/>
              <a:gd name="connsiteY11" fmla="*/ 839037 h 2205613"/>
              <a:gd name="connsiteX12" fmla="*/ 859134 w 1078523"/>
              <a:gd name="connsiteY12" fmla="*/ 748602 h 2205613"/>
              <a:gd name="connsiteX13" fmla="*/ 894303 w 1078523"/>
              <a:gd name="connsiteY13" fmla="*/ 547635 h 2205613"/>
              <a:gd name="connsiteX14" fmla="*/ 999811 w 1078523"/>
              <a:gd name="connsiteY14" fmla="*/ 351692 h 2205613"/>
              <a:gd name="connsiteX15" fmla="*/ 1004835 w 1078523"/>
              <a:gd name="connsiteY15" fmla="*/ 296426 h 2205613"/>
              <a:gd name="connsiteX16" fmla="*/ 1024932 w 1078523"/>
              <a:gd name="connsiteY16" fmla="*/ 241160 h 2205613"/>
              <a:gd name="connsiteX17" fmla="*/ 1045029 w 1078523"/>
              <a:gd name="connsiteY17" fmla="*/ 180870 h 2205613"/>
              <a:gd name="connsiteX18" fmla="*/ 1075174 w 1078523"/>
              <a:gd name="connsiteY18" fmla="*/ 80387 h 2205613"/>
              <a:gd name="connsiteX19" fmla="*/ 1024932 w 1078523"/>
              <a:gd name="connsiteY19" fmla="*/ 35169 h 2205613"/>
              <a:gd name="connsiteX20" fmla="*/ 984739 w 1078523"/>
              <a:gd name="connsiteY20" fmla="*/ 0 h 220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78523" h="2205613">
                <a:moveTo>
                  <a:pt x="0" y="2205613"/>
                </a:moveTo>
                <a:cubicBezTo>
                  <a:pt x="28470" y="2193471"/>
                  <a:pt x="56941" y="2181330"/>
                  <a:pt x="80387" y="2170444"/>
                </a:cubicBezTo>
                <a:cubicBezTo>
                  <a:pt x="103833" y="2159558"/>
                  <a:pt x="118068" y="2162908"/>
                  <a:pt x="140677" y="2140299"/>
                </a:cubicBezTo>
                <a:cubicBezTo>
                  <a:pt x="163286" y="2117690"/>
                  <a:pt x="198455" y="2069123"/>
                  <a:pt x="216040" y="2034791"/>
                </a:cubicBezTo>
                <a:cubicBezTo>
                  <a:pt x="233625" y="2000459"/>
                  <a:pt x="236137" y="1965290"/>
                  <a:pt x="246185" y="1934308"/>
                </a:cubicBezTo>
                <a:cubicBezTo>
                  <a:pt x="256233" y="1903326"/>
                  <a:pt x="262095" y="1874018"/>
                  <a:pt x="276330" y="1848897"/>
                </a:cubicBezTo>
                <a:cubicBezTo>
                  <a:pt x="290565" y="1823776"/>
                  <a:pt x="304801" y="1827962"/>
                  <a:pt x="331596" y="1783582"/>
                </a:cubicBezTo>
                <a:cubicBezTo>
                  <a:pt x="358392" y="1739202"/>
                  <a:pt x="410308" y="1628670"/>
                  <a:pt x="437103" y="1582615"/>
                </a:cubicBezTo>
                <a:cubicBezTo>
                  <a:pt x="463899" y="1536560"/>
                  <a:pt x="477296" y="1539910"/>
                  <a:pt x="492369" y="1507253"/>
                </a:cubicBezTo>
                <a:cubicBezTo>
                  <a:pt x="507442" y="1474596"/>
                  <a:pt x="481484" y="1482969"/>
                  <a:pt x="527539" y="1386672"/>
                </a:cubicBezTo>
                <a:cubicBezTo>
                  <a:pt x="573594" y="1290375"/>
                  <a:pt x="717620" y="1020744"/>
                  <a:pt x="768699" y="929472"/>
                </a:cubicBezTo>
                <a:cubicBezTo>
                  <a:pt x="819778" y="838200"/>
                  <a:pt x="818941" y="869182"/>
                  <a:pt x="834013" y="839037"/>
                </a:cubicBezTo>
                <a:cubicBezTo>
                  <a:pt x="849085" y="808892"/>
                  <a:pt x="849086" y="797169"/>
                  <a:pt x="859134" y="748602"/>
                </a:cubicBezTo>
                <a:cubicBezTo>
                  <a:pt x="869182" y="700035"/>
                  <a:pt x="870857" y="613787"/>
                  <a:pt x="894303" y="547635"/>
                </a:cubicBezTo>
                <a:cubicBezTo>
                  <a:pt x="917749" y="481483"/>
                  <a:pt x="981389" y="393560"/>
                  <a:pt x="999811" y="351692"/>
                </a:cubicBezTo>
                <a:cubicBezTo>
                  <a:pt x="1018233" y="309824"/>
                  <a:pt x="1000648" y="314848"/>
                  <a:pt x="1004835" y="296426"/>
                </a:cubicBezTo>
                <a:cubicBezTo>
                  <a:pt x="1009022" y="278004"/>
                  <a:pt x="1018233" y="260419"/>
                  <a:pt x="1024932" y="241160"/>
                </a:cubicBezTo>
                <a:cubicBezTo>
                  <a:pt x="1031631" y="221901"/>
                  <a:pt x="1036655" y="207665"/>
                  <a:pt x="1045029" y="180870"/>
                </a:cubicBezTo>
                <a:cubicBezTo>
                  <a:pt x="1053403" y="154075"/>
                  <a:pt x="1078523" y="104670"/>
                  <a:pt x="1075174" y="80387"/>
                </a:cubicBezTo>
                <a:cubicBezTo>
                  <a:pt x="1071825" y="56104"/>
                  <a:pt x="1040004" y="48567"/>
                  <a:pt x="1024932" y="35169"/>
                </a:cubicBezTo>
                <a:cubicBezTo>
                  <a:pt x="1009860" y="21771"/>
                  <a:pt x="997299" y="10885"/>
                  <a:pt x="984739"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6315075" y="3222625"/>
            <a:ext cx="269875" cy="1138238"/>
          </a:xfrm>
          <a:custGeom>
            <a:avLst/>
            <a:gdLst>
              <a:gd name="connsiteX0" fmla="*/ 269630 w 269630"/>
              <a:gd name="connsiteY0" fmla="*/ 1138814 h 1138814"/>
              <a:gd name="connsiteX1" fmla="*/ 229437 w 269630"/>
              <a:gd name="connsiteY1" fmla="*/ 1093596 h 1138814"/>
              <a:gd name="connsiteX2" fmla="*/ 169147 w 269630"/>
              <a:gd name="connsiteY2" fmla="*/ 1008185 h 1138814"/>
              <a:gd name="connsiteX3" fmla="*/ 139002 w 269630"/>
              <a:gd name="connsiteY3" fmla="*/ 897653 h 1138814"/>
              <a:gd name="connsiteX4" fmla="*/ 149050 w 269630"/>
              <a:gd name="connsiteY4" fmla="*/ 762000 h 1138814"/>
              <a:gd name="connsiteX5" fmla="*/ 189243 w 269630"/>
              <a:gd name="connsiteY5" fmla="*/ 666541 h 1138814"/>
              <a:gd name="connsiteX6" fmla="*/ 204316 w 269630"/>
              <a:gd name="connsiteY6" fmla="*/ 505767 h 1138814"/>
              <a:gd name="connsiteX7" fmla="*/ 139002 w 269630"/>
              <a:gd name="connsiteY7" fmla="*/ 365091 h 1138814"/>
              <a:gd name="connsiteX8" fmla="*/ 23445 w 269630"/>
              <a:gd name="connsiteY8" fmla="*/ 194269 h 1138814"/>
              <a:gd name="connsiteX9" fmla="*/ 3349 w 269630"/>
              <a:gd name="connsiteY9" fmla="*/ 88761 h 1138814"/>
              <a:gd name="connsiteX10" fmla="*/ 43542 w 269630"/>
              <a:gd name="connsiteY10" fmla="*/ 13398 h 1138814"/>
              <a:gd name="connsiteX11" fmla="*/ 58615 w 269630"/>
              <a:gd name="connsiteY11" fmla="*/ 8374 h 113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630" h="1138814">
                <a:moveTo>
                  <a:pt x="269630" y="1138814"/>
                </a:moveTo>
                <a:cubicBezTo>
                  <a:pt x="257907" y="1127091"/>
                  <a:pt x="246184" y="1115368"/>
                  <a:pt x="229437" y="1093596"/>
                </a:cubicBezTo>
                <a:cubicBezTo>
                  <a:pt x="212690" y="1071825"/>
                  <a:pt x="184220" y="1040842"/>
                  <a:pt x="169147" y="1008185"/>
                </a:cubicBezTo>
                <a:cubicBezTo>
                  <a:pt x="154074" y="975528"/>
                  <a:pt x="142351" y="938684"/>
                  <a:pt x="139002" y="897653"/>
                </a:cubicBezTo>
                <a:cubicBezTo>
                  <a:pt x="135653" y="856622"/>
                  <a:pt x="140677" y="800519"/>
                  <a:pt x="149050" y="762000"/>
                </a:cubicBezTo>
                <a:cubicBezTo>
                  <a:pt x="157423" y="723481"/>
                  <a:pt x="180032" y="709246"/>
                  <a:pt x="189243" y="666541"/>
                </a:cubicBezTo>
                <a:cubicBezTo>
                  <a:pt x="198454" y="623836"/>
                  <a:pt x="212689" y="556009"/>
                  <a:pt x="204316" y="505767"/>
                </a:cubicBezTo>
                <a:cubicBezTo>
                  <a:pt x="195943" y="455525"/>
                  <a:pt x="169147" y="417007"/>
                  <a:pt x="139002" y="365091"/>
                </a:cubicBezTo>
                <a:cubicBezTo>
                  <a:pt x="108857" y="313175"/>
                  <a:pt x="46054" y="240324"/>
                  <a:pt x="23445" y="194269"/>
                </a:cubicBezTo>
                <a:cubicBezTo>
                  <a:pt x="836" y="148214"/>
                  <a:pt x="0" y="118906"/>
                  <a:pt x="3349" y="88761"/>
                </a:cubicBezTo>
                <a:cubicBezTo>
                  <a:pt x="6698" y="58616"/>
                  <a:pt x="34331" y="26796"/>
                  <a:pt x="43542" y="13398"/>
                </a:cubicBezTo>
                <a:cubicBezTo>
                  <a:pt x="52753" y="0"/>
                  <a:pt x="55684" y="4187"/>
                  <a:pt x="58615" y="8374"/>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6373813" y="3214688"/>
            <a:ext cx="284162" cy="158750"/>
          </a:xfrm>
          <a:custGeom>
            <a:avLst/>
            <a:gdLst>
              <a:gd name="connsiteX0" fmla="*/ 0 w 284703"/>
              <a:gd name="connsiteY0" fmla="*/ 10048 h 158261"/>
              <a:gd name="connsiteX1" fmla="*/ 45217 w 284703"/>
              <a:gd name="connsiteY1" fmla="*/ 45217 h 158261"/>
              <a:gd name="connsiteX2" fmla="*/ 105508 w 284703"/>
              <a:gd name="connsiteY2" fmla="*/ 135652 h 158261"/>
              <a:gd name="connsiteX3" fmla="*/ 190919 w 284703"/>
              <a:gd name="connsiteY3" fmla="*/ 155749 h 158261"/>
              <a:gd name="connsiteX4" fmla="*/ 271305 w 284703"/>
              <a:gd name="connsiteY4" fmla="*/ 120580 h 158261"/>
              <a:gd name="connsiteX5" fmla="*/ 271305 w 284703"/>
              <a:gd name="connsiteY5" fmla="*/ 0 h 158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703" h="158261">
                <a:moveTo>
                  <a:pt x="0" y="10048"/>
                </a:moveTo>
                <a:cubicBezTo>
                  <a:pt x="13816" y="17165"/>
                  <a:pt x="27632" y="24283"/>
                  <a:pt x="45217" y="45217"/>
                </a:cubicBezTo>
                <a:cubicBezTo>
                  <a:pt x="62802" y="66151"/>
                  <a:pt x="81225" y="117230"/>
                  <a:pt x="105508" y="135652"/>
                </a:cubicBezTo>
                <a:cubicBezTo>
                  <a:pt x="129791" y="154074"/>
                  <a:pt x="163286" y="158261"/>
                  <a:pt x="190919" y="155749"/>
                </a:cubicBezTo>
                <a:cubicBezTo>
                  <a:pt x="218552" y="153237"/>
                  <a:pt x="257907" y="146538"/>
                  <a:pt x="271305" y="120580"/>
                </a:cubicBezTo>
                <a:cubicBezTo>
                  <a:pt x="284703" y="94622"/>
                  <a:pt x="278004" y="47311"/>
                  <a:pt x="271305"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3" name="组合 56"/>
          <p:cNvGrpSpPr/>
          <p:nvPr/>
        </p:nvGrpSpPr>
        <p:grpSpPr bwMode="auto">
          <a:xfrm>
            <a:off x="5903913" y="874713"/>
            <a:ext cx="746125" cy="2360612"/>
            <a:chOff x="5904565" y="874207"/>
            <a:chExt cx="745252" cy="2361362"/>
          </a:xfrm>
        </p:grpSpPr>
        <p:sp>
          <p:nvSpPr>
            <p:cNvPr id="17" name="任意多边形 16"/>
            <p:cNvSpPr/>
            <p:nvPr/>
          </p:nvSpPr>
          <p:spPr>
            <a:xfrm>
              <a:off x="6318417" y="2030274"/>
              <a:ext cx="331400" cy="1205295"/>
            </a:xfrm>
            <a:custGeom>
              <a:avLst/>
              <a:gdLst>
                <a:gd name="connsiteX0" fmla="*/ 0 w 331595"/>
                <a:gd name="connsiteY0" fmla="*/ 0 h 1205802"/>
                <a:gd name="connsiteX1" fmla="*/ 331595 w 331595"/>
                <a:gd name="connsiteY1" fmla="*/ 1205802 h 1205802"/>
              </a:gdLst>
              <a:ahLst/>
              <a:cxnLst>
                <a:cxn ang="0">
                  <a:pos x="connsiteX0" y="connsiteY0"/>
                </a:cxn>
                <a:cxn ang="0">
                  <a:pos x="connsiteX1" y="connsiteY1"/>
                </a:cxn>
              </a:cxnLst>
              <a:rect l="l" t="t" r="r" b="b"/>
              <a:pathLst>
                <a:path w="331595" h="1205802">
                  <a:moveTo>
                    <a:pt x="0" y="0"/>
                  </a:moveTo>
                  <a:lnTo>
                    <a:pt x="331595" y="1205802"/>
                  </a:ln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5904565" y="874207"/>
              <a:ext cx="413852" cy="1156067"/>
            </a:xfrm>
            <a:custGeom>
              <a:avLst/>
              <a:gdLst>
                <a:gd name="connsiteX0" fmla="*/ 413657 w 413657"/>
                <a:gd name="connsiteY0" fmla="*/ 1155560 h 1155560"/>
                <a:gd name="connsiteX1" fmla="*/ 398584 w 413657"/>
                <a:gd name="connsiteY1" fmla="*/ 1095270 h 1155560"/>
                <a:gd name="connsiteX2" fmla="*/ 378488 w 413657"/>
                <a:gd name="connsiteY2" fmla="*/ 1055077 h 1155560"/>
                <a:gd name="connsiteX3" fmla="*/ 338294 w 413657"/>
                <a:gd name="connsiteY3" fmla="*/ 1024931 h 1155560"/>
                <a:gd name="connsiteX4" fmla="*/ 298101 w 413657"/>
                <a:gd name="connsiteY4" fmla="*/ 999811 h 1155560"/>
                <a:gd name="connsiteX5" fmla="*/ 288052 w 413657"/>
                <a:gd name="connsiteY5" fmla="*/ 954593 h 1155560"/>
                <a:gd name="connsiteX6" fmla="*/ 293077 w 413657"/>
                <a:gd name="connsiteY6" fmla="*/ 929472 h 1155560"/>
                <a:gd name="connsiteX7" fmla="*/ 283028 w 413657"/>
                <a:gd name="connsiteY7" fmla="*/ 879230 h 1155560"/>
                <a:gd name="connsiteX8" fmla="*/ 283028 w 413657"/>
                <a:gd name="connsiteY8" fmla="*/ 859134 h 1155560"/>
                <a:gd name="connsiteX9" fmla="*/ 257907 w 413657"/>
                <a:gd name="connsiteY9" fmla="*/ 818940 h 1155560"/>
                <a:gd name="connsiteX10" fmla="*/ 278004 w 413657"/>
                <a:gd name="connsiteY10" fmla="*/ 793819 h 1155560"/>
                <a:gd name="connsiteX11" fmla="*/ 293077 w 413657"/>
                <a:gd name="connsiteY11" fmla="*/ 788795 h 1155560"/>
                <a:gd name="connsiteX12" fmla="*/ 308149 w 413657"/>
                <a:gd name="connsiteY12" fmla="*/ 788795 h 1155560"/>
                <a:gd name="connsiteX13" fmla="*/ 257907 w 413657"/>
                <a:gd name="connsiteY13" fmla="*/ 607925 h 1155560"/>
                <a:gd name="connsiteX14" fmla="*/ 187569 w 413657"/>
                <a:gd name="connsiteY14" fmla="*/ 522514 h 1155560"/>
                <a:gd name="connsiteX15" fmla="*/ 147375 w 413657"/>
                <a:gd name="connsiteY15" fmla="*/ 507441 h 1155560"/>
                <a:gd name="connsiteX16" fmla="*/ 127279 w 413657"/>
                <a:gd name="connsiteY16" fmla="*/ 502417 h 1155560"/>
                <a:gd name="connsiteX17" fmla="*/ 122255 w 413657"/>
                <a:gd name="connsiteY17" fmla="*/ 442127 h 1155560"/>
                <a:gd name="connsiteX18" fmla="*/ 122255 w 413657"/>
                <a:gd name="connsiteY18" fmla="*/ 326571 h 1155560"/>
                <a:gd name="connsiteX19" fmla="*/ 122255 w 413657"/>
                <a:gd name="connsiteY19" fmla="*/ 205991 h 1155560"/>
                <a:gd name="connsiteX20" fmla="*/ 102158 w 413657"/>
                <a:gd name="connsiteY20" fmla="*/ 190918 h 1155560"/>
                <a:gd name="connsiteX21" fmla="*/ 46892 w 413657"/>
                <a:gd name="connsiteY21" fmla="*/ 160773 h 1155560"/>
                <a:gd name="connsiteX22" fmla="*/ 6699 w 413657"/>
                <a:gd name="connsiteY22" fmla="*/ 120580 h 1155560"/>
                <a:gd name="connsiteX23" fmla="*/ 6699 w 413657"/>
                <a:gd name="connsiteY23" fmla="*/ 55266 h 1155560"/>
                <a:gd name="connsiteX24" fmla="*/ 36844 w 413657"/>
                <a:gd name="connsiteY24" fmla="*/ 15072 h 1155560"/>
                <a:gd name="connsiteX25" fmla="*/ 82061 w 413657"/>
                <a:gd name="connsiteY25" fmla="*/ 0 h 115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3657" h="1155560">
                  <a:moveTo>
                    <a:pt x="413657" y="1155560"/>
                  </a:moveTo>
                  <a:cubicBezTo>
                    <a:pt x="409051" y="1133788"/>
                    <a:pt x="404446" y="1112017"/>
                    <a:pt x="398584" y="1095270"/>
                  </a:cubicBezTo>
                  <a:cubicBezTo>
                    <a:pt x="392723" y="1078523"/>
                    <a:pt x="388536" y="1066800"/>
                    <a:pt x="378488" y="1055077"/>
                  </a:cubicBezTo>
                  <a:cubicBezTo>
                    <a:pt x="368440" y="1043354"/>
                    <a:pt x="351692" y="1034142"/>
                    <a:pt x="338294" y="1024931"/>
                  </a:cubicBezTo>
                  <a:cubicBezTo>
                    <a:pt x="324896" y="1015720"/>
                    <a:pt x="306475" y="1011534"/>
                    <a:pt x="298101" y="999811"/>
                  </a:cubicBezTo>
                  <a:cubicBezTo>
                    <a:pt x="289727" y="988088"/>
                    <a:pt x="288889" y="966316"/>
                    <a:pt x="288052" y="954593"/>
                  </a:cubicBezTo>
                  <a:cubicBezTo>
                    <a:pt x="287215" y="942870"/>
                    <a:pt x="293914" y="942032"/>
                    <a:pt x="293077" y="929472"/>
                  </a:cubicBezTo>
                  <a:cubicBezTo>
                    <a:pt x="292240" y="916912"/>
                    <a:pt x="284703" y="890953"/>
                    <a:pt x="283028" y="879230"/>
                  </a:cubicBezTo>
                  <a:cubicBezTo>
                    <a:pt x="281353" y="867507"/>
                    <a:pt x="287215" y="869182"/>
                    <a:pt x="283028" y="859134"/>
                  </a:cubicBezTo>
                  <a:cubicBezTo>
                    <a:pt x="278841" y="849086"/>
                    <a:pt x="258744" y="829826"/>
                    <a:pt x="257907" y="818940"/>
                  </a:cubicBezTo>
                  <a:cubicBezTo>
                    <a:pt x="257070" y="808054"/>
                    <a:pt x="272142" y="798843"/>
                    <a:pt x="278004" y="793819"/>
                  </a:cubicBezTo>
                  <a:cubicBezTo>
                    <a:pt x="283866" y="788795"/>
                    <a:pt x="288053" y="789632"/>
                    <a:pt x="293077" y="788795"/>
                  </a:cubicBezTo>
                  <a:cubicBezTo>
                    <a:pt x="298101" y="787958"/>
                    <a:pt x="314011" y="818940"/>
                    <a:pt x="308149" y="788795"/>
                  </a:cubicBezTo>
                  <a:cubicBezTo>
                    <a:pt x="302287" y="758650"/>
                    <a:pt x="278004" y="652305"/>
                    <a:pt x="257907" y="607925"/>
                  </a:cubicBezTo>
                  <a:cubicBezTo>
                    <a:pt x="237810" y="563545"/>
                    <a:pt x="205991" y="539261"/>
                    <a:pt x="187569" y="522514"/>
                  </a:cubicBezTo>
                  <a:cubicBezTo>
                    <a:pt x="169147" y="505767"/>
                    <a:pt x="157423" y="510790"/>
                    <a:pt x="147375" y="507441"/>
                  </a:cubicBezTo>
                  <a:cubicBezTo>
                    <a:pt x="137327" y="504092"/>
                    <a:pt x="131466" y="513303"/>
                    <a:pt x="127279" y="502417"/>
                  </a:cubicBezTo>
                  <a:cubicBezTo>
                    <a:pt x="123092" y="491531"/>
                    <a:pt x="123092" y="471435"/>
                    <a:pt x="122255" y="442127"/>
                  </a:cubicBezTo>
                  <a:cubicBezTo>
                    <a:pt x="121418" y="412819"/>
                    <a:pt x="122255" y="326571"/>
                    <a:pt x="122255" y="326571"/>
                  </a:cubicBezTo>
                  <a:cubicBezTo>
                    <a:pt x="122255" y="287215"/>
                    <a:pt x="125605" y="228600"/>
                    <a:pt x="122255" y="205991"/>
                  </a:cubicBezTo>
                  <a:cubicBezTo>
                    <a:pt x="118906" y="183382"/>
                    <a:pt x="114718" y="198454"/>
                    <a:pt x="102158" y="190918"/>
                  </a:cubicBezTo>
                  <a:cubicBezTo>
                    <a:pt x="89598" y="183382"/>
                    <a:pt x="62802" y="172496"/>
                    <a:pt x="46892" y="160773"/>
                  </a:cubicBezTo>
                  <a:cubicBezTo>
                    <a:pt x="30982" y="149050"/>
                    <a:pt x="13398" y="138165"/>
                    <a:pt x="6699" y="120580"/>
                  </a:cubicBezTo>
                  <a:cubicBezTo>
                    <a:pt x="0" y="102995"/>
                    <a:pt x="1675" y="72851"/>
                    <a:pt x="6699" y="55266"/>
                  </a:cubicBezTo>
                  <a:cubicBezTo>
                    <a:pt x="11723" y="37681"/>
                    <a:pt x="24284" y="24283"/>
                    <a:pt x="36844" y="15072"/>
                  </a:cubicBezTo>
                  <a:cubicBezTo>
                    <a:pt x="49404" y="5861"/>
                    <a:pt x="65732" y="2930"/>
                    <a:pt x="82061"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9" name="任意多边形 18"/>
          <p:cNvSpPr/>
          <p:nvPr/>
        </p:nvSpPr>
        <p:spPr>
          <a:xfrm>
            <a:off x="7127875" y="2341563"/>
            <a:ext cx="315913" cy="865187"/>
          </a:xfrm>
          <a:custGeom>
            <a:avLst/>
            <a:gdLst>
              <a:gd name="connsiteX0" fmla="*/ 315686 w 315686"/>
              <a:gd name="connsiteY0" fmla="*/ 0 h 865832"/>
              <a:gd name="connsiteX1" fmla="*/ 245348 w 315686"/>
              <a:gd name="connsiteY1" fmla="*/ 120580 h 865832"/>
              <a:gd name="connsiteX2" fmla="*/ 225251 w 315686"/>
              <a:gd name="connsiteY2" fmla="*/ 216039 h 865832"/>
              <a:gd name="connsiteX3" fmla="*/ 275493 w 315686"/>
              <a:gd name="connsiteY3" fmla="*/ 331596 h 865832"/>
              <a:gd name="connsiteX4" fmla="*/ 290565 w 315686"/>
              <a:gd name="connsiteY4" fmla="*/ 442127 h 865832"/>
              <a:gd name="connsiteX5" fmla="*/ 225251 w 315686"/>
              <a:gd name="connsiteY5" fmla="*/ 552659 h 865832"/>
              <a:gd name="connsiteX6" fmla="*/ 114719 w 315686"/>
              <a:gd name="connsiteY6" fmla="*/ 718457 h 865832"/>
              <a:gd name="connsiteX7" fmla="*/ 64477 w 315686"/>
              <a:gd name="connsiteY7" fmla="*/ 844061 h 865832"/>
              <a:gd name="connsiteX8" fmla="*/ 9211 w 315686"/>
              <a:gd name="connsiteY8" fmla="*/ 849086 h 865832"/>
              <a:gd name="connsiteX9" fmla="*/ 9211 w 315686"/>
              <a:gd name="connsiteY9" fmla="*/ 753626 h 86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686" h="865832">
                <a:moveTo>
                  <a:pt x="315686" y="0"/>
                </a:moveTo>
                <a:cubicBezTo>
                  <a:pt x="288053" y="42287"/>
                  <a:pt x="260420" y="84574"/>
                  <a:pt x="245348" y="120580"/>
                </a:cubicBezTo>
                <a:cubicBezTo>
                  <a:pt x="230276" y="156586"/>
                  <a:pt x="220227" y="180870"/>
                  <a:pt x="225251" y="216039"/>
                </a:cubicBezTo>
                <a:cubicBezTo>
                  <a:pt x="230275" y="251208"/>
                  <a:pt x="264607" y="293915"/>
                  <a:pt x="275493" y="331596"/>
                </a:cubicBezTo>
                <a:cubicBezTo>
                  <a:pt x="286379" y="369277"/>
                  <a:pt x="298939" y="405283"/>
                  <a:pt x="290565" y="442127"/>
                </a:cubicBezTo>
                <a:cubicBezTo>
                  <a:pt x="282191" y="478971"/>
                  <a:pt x="254559" y="506604"/>
                  <a:pt x="225251" y="552659"/>
                </a:cubicBezTo>
                <a:cubicBezTo>
                  <a:pt x="195943" y="598714"/>
                  <a:pt x="141515" y="669890"/>
                  <a:pt x="114719" y="718457"/>
                </a:cubicBezTo>
                <a:cubicBezTo>
                  <a:pt x="87923" y="767024"/>
                  <a:pt x="82062" y="822290"/>
                  <a:pt x="64477" y="844061"/>
                </a:cubicBezTo>
                <a:cubicBezTo>
                  <a:pt x="46892" y="865832"/>
                  <a:pt x="18422" y="864159"/>
                  <a:pt x="9211" y="849086"/>
                </a:cubicBezTo>
                <a:cubicBezTo>
                  <a:pt x="0" y="834014"/>
                  <a:pt x="4605" y="793820"/>
                  <a:pt x="9211" y="753626"/>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6945313" y="2376488"/>
            <a:ext cx="447675" cy="728662"/>
          </a:xfrm>
          <a:custGeom>
            <a:avLst/>
            <a:gdLst>
              <a:gd name="connsiteX0" fmla="*/ 187569 w 448826"/>
              <a:gd name="connsiteY0" fmla="*/ 728506 h 728506"/>
              <a:gd name="connsiteX1" fmla="*/ 177521 w 448826"/>
              <a:gd name="connsiteY1" fmla="*/ 592853 h 728506"/>
              <a:gd name="connsiteX2" fmla="*/ 122255 w 448826"/>
              <a:gd name="connsiteY2" fmla="*/ 457200 h 728506"/>
              <a:gd name="connsiteX3" fmla="*/ 41868 w 448826"/>
              <a:gd name="connsiteY3" fmla="*/ 381838 h 728506"/>
              <a:gd name="connsiteX4" fmla="*/ 11723 w 448826"/>
              <a:gd name="connsiteY4" fmla="*/ 361741 h 728506"/>
              <a:gd name="connsiteX5" fmla="*/ 26796 w 448826"/>
              <a:gd name="connsiteY5" fmla="*/ 326572 h 728506"/>
              <a:gd name="connsiteX6" fmla="*/ 172497 w 448826"/>
              <a:gd name="connsiteY6" fmla="*/ 216040 h 728506"/>
              <a:gd name="connsiteX7" fmla="*/ 378488 w 448826"/>
              <a:gd name="connsiteY7" fmla="*/ 50242 h 728506"/>
              <a:gd name="connsiteX8" fmla="*/ 448826 w 448826"/>
              <a:gd name="connsiteY8" fmla="*/ 0 h 72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26" h="728506">
                <a:moveTo>
                  <a:pt x="187569" y="728506"/>
                </a:moveTo>
                <a:cubicBezTo>
                  <a:pt x="187988" y="683288"/>
                  <a:pt x="188407" y="638071"/>
                  <a:pt x="177521" y="592853"/>
                </a:cubicBezTo>
                <a:cubicBezTo>
                  <a:pt x="166635" y="547635"/>
                  <a:pt x="144864" y="492369"/>
                  <a:pt x="122255" y="457200"/>
                </a:cubicBezTo>
                <a:cubicBezTo>
                  <a:pt x="99646" y="422031"/>
                  <a:pt x="60290" y="397748"/>
                  <a:pt x="41868" y="381838"/>
                </a:cubicBezTo>
                <a:cubicBezTo>
                  <a:pt x="23446" y="365928"/>
                  <a:pt x="14235" y="370952"/>
                  <a:pt x="11723" y="361741"/>
                </a:cubicBezTo>
                <a:cubicBezTo>
                  <a:pt x="9211" y="352530"/>
                  <a:pt x="0" y="350856"/>
                  <a:pt x="26796" y="326572"/>
                </a:cubicBezTo>
                <a:cubicBezTo>
                  <a:pt x="53592" y="302288"/>
                  <a:pt x="113882" y="262095"/>
                  <a:pt x="172497" y="216040"/>
                </a:cubicBezTo>
                <a:cubicBezTo>
                  <a:pt x="231112" y="169985"/>
                  <a:pt x="332433" y="86249"/>
                  <a:pt x="378488" y="50242"/>
                </a:cubicBezTo>
                <a:cubicBezTo>
                  <a:pt x="424543" y="14235"/>
                  <a:pt x="436684" y="7117"/>
                  <a:pt x="448826"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6840538" y="2284413"/>
            <a:ext cx="587375" cy="820737"/>
          </a:xfrm>
          <a:custGeom>
            <a:avLst/>
            <a:gdLst>
              <a:gd name="connsiteX0" fmla="*/ 0 w 587828"/>
              <a:gd name="connsiteY0" fmla="*/ 820616 h 820616"/>
              <a:gd name="connsiteX1" fmla="*/ 55266 w 587828"/>
              <a:gd name="connsiteY1" fmla="*/ 785446 h 820616"/>
              <a:gd name="connsiteX2" fmla="*/ 80387 w 587828"/>
              <a:gd name="connsiteY2" fmla="*/ 705060 h 820616"/>
              <a:gd name="connsiteX3" fmla="*/ 80387 w 587828"/>
              <a:gd name="connsiteY3" fmla="*/ 614624 h 820616"/>
              <a:gd name="connsiteX4" fmla="*/ 55266 w 587828"/>
              <a:gd name="connsiteY4" fmla="*/ 584479 h 820616"/>
              <a:gd name="connsiteX5" fmla="*/ 55266 w 587828"/>
              <a:gd name="connsiteY5" fmla="*/ 504093 h 820616"/>
              <a:gd name="connsiteX6" fmla="*/ 65314 w 587828"/>
              <a:gd name="connsiteY6" fmla="*/ 478972 h 820616"/>
              <a:gd name="connsiteX7" fmla="*/ 45218 w 587828"/>
              <a:gd name="connsiteY7" fmla="*/ 453851 h 820616"/>
              <a:gd name="connsiteX8" fmla="*/ 65314 w 587828"/>
              <a:gd name="connsiteY8" fmla="*/ 428730 h 820616"/>
              <a:gd name="connsiteX9" fmla="*/ 190919 w 587828"/>
              <a:gd name="connsiteY9" fmla="*/ 333271 h 820616"/>
              <a:gd name="connsiteX10" fmla="*/ 371789 w 587828"/>
              <a:gd name="connsiteY10" fmla="*/ 192594 h 820616"/>
              <a:gd name="connsiteX11" fmla="*/ 502418 w 587828"/>
              <a:gd name="connsiteY11" fmla="*/ 97134 h 820616"/>
              <a:gd name="connsiteX12" fmla="*/ 567732 w 587828"/>
              <a:gd name="connsiteY12" fmla="*/ 46893 h 820616"/>
              <a:gd name="connsiteX13" fmla="*/ 582804 w 587828"/>
              <a:gd name="connsiteY13" fmla="*/ 6699 h 820616"/>
              <a:gd name="connsiteX14" fmla="*/ 537587 w 587828"/>
              <a:gd name="connsiteY14" fmla="*/ 6699 h 8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828" h="820616">
                <a:moveTo>
                  <a:pt x="0" y="820616"/>
                </a:moveTo>
                <a:cubicBezTo>
                  <a:pt x="20934" y="812660"/>
                  <a:pt x="41868" y="804705"/>
                  <a:pt x="55266" y="785446"/>
                </a:cubicBezTo>
                <a:cubicBezTo>
                  <a:pt x="68664" y="766187"/>
                  <a:pt x="76200" y="733530"/>
                  <a:pt x="80387" y="705060"/>
                </a:cubicBezTo>
                <a:cubicBezTo>
                  <a:pt x="84574" y="676590"/>
                  <a:pt x="84574" y="634721"/>
                  <a:pt x="80387" y="614624"/>
                </a:cubicBezTo>
                <a:cubicBezTo>
                  <a:pt x="76200" y="594527"/>
                  <a:pt x="59453" y="602901"/>
                  <a:pt x="55266" y="584479"/>
                </a:cubicBezTo>
                <a:cubicBezTo>
                  <a:pt x="51079" y="566057"/>
                  <a:pt x="53591" y="521678"/>
                  <a:pt x="55266" y="504093"/>
                </a:cubicBezTo>
                <a:cubicBezTo>
                  <a:pt x="56941" y="486508"/>
                  <a:pt x="66989" y="487346"/>
                  <a:pt x="65314" y="478972"/>
                </a:cubicBezTo>
                <a:cubicBezTo>
                  <a:pt x="63639" y="470598"/>
                  <a:pt x="45218" y="462225"/>
                  <a:pt x="45218" y="453851"/>
                </a:cubicBezTo>
                <a:cubicBezTo>
                  <a:pt x="45218" y="445477"/>
                  <a:pt x="41031" y="448827"/>
                  <a:pt x="65314" y="428730"/>
                </a:cubicBezTo>
                <a:cubicBezTo>
                  <a:pt x="89597" y="408633"/>
                  <a:pt x="190919" y="333271"/>
                  <a:pt x="190919" y="333271"/>
                </a:cubicBezTo>
                <a:lnTo>
                  <a:pt x="371789" y="192594"/>
                </a:lnTo>
                <a:cubicBezTo>
                  <a:pt x="423705" y="153238"/>
                  <a:pt x="469761" y="121417"/>
                  <a:pt x="502418" y="97134"/>
                </a:cubicBezTo>
                <a:cubicBezTo>
                  <a:pt x="535075" y="72851"/>
                  <a:pt x="554334" y="61966"/>
                  <a:pt x="567732" y="46893"/>
                </a:cubicBezTo>
                <a:cubicBezTo>
                  <a:pt x="581130" y="31820"/>
                  <a:pt x="587828" y="13398"/>
                  <a:pt x="582804" y="6699"/>
                </a:cubicBezTo>
                <a:cubicBezTo>
                  <a:pt x="577780" y="0"/>
                  <a:pt x="557683" y="3349"/>
                  <a:pt x="537587" y="6699"/>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任意多边形 23"/>
          <p:cNvSpPr/>
          <p:nvPr/>
        </p:nvSpPr>
        <p:spPr>
          <a:xfrm>
            <a:off x="6448425" y="2014538"/>
            <a:ext cx="412750" cy="1098550"/>
          </a:xfrm>
          <a:custGeom>
            <a:avLst/>
            <a:gdLst>
              <a:gd name="connsiteX0" fmla="*/ 411982 w 411982"/>
              <a:gd name="connsiteY0" fmla="*/ 1085221 h 1097782"/>
              <a:gd name="connsiteX1" fmla="*/ 341643 w 411982"/>
              <a:gd name="connsiteY1" fmla="*/ 1065125 h 1097782"/>
              <a:gd name="connsiteX2" fmla="*/ 271305 w 411982"/>
              <a:gd name="connsiteY2" fmla="*/ 889279 h 1097782"/>
              <a:gd name="connsiteX3" fmla="*/ 70338 w 411982"/>
              <a:gd name="connsiteY3" fmla="*/ 226087 h 1097782"/>
              <a:gd name="connsiteX4" fmla="*/ 10048 w 411982"/>
              <a:gd name="connsiteY4" fmla="*/ 35169 h 1097782"/>
              <a:gd name="connsiteX5" fmla="*/ 10048 w 411982"/>
              <a:gd name="connsiteY5" fmla="*/ 15072 h 1097782"/>
              <a:gd name="connsiteX6" fmla="*/ 35169 w 411982"/>
              <a:gd name="connsiteY6" fmla="*/ 25120 h 1097782"/>
              <a:gd name="connsiteX7" fmla="*/ 120580 w 411982"/>
              <a:gd name="connsiteY7" fmla="*/ 105507 h 109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82" h="1097782">
                <a:moveTo>
                  <a:pt x="411982" y="1085221"/>
                </a:moveTo>
                <a:cubicBezTo>
                  <a:pt x="388535" y="1091501"/>
                  <a:pt x="365089" y="1097782"/>
                  <a:pt x="341643" y="1065125"/>
                </a:cubicBezTo>
                <a:cubicBezTo>
                  <a:pt x="318197" y="1032468"/>
                  <a:pt x="316522" y="1029119"/>
                  <a:pt x="271305" y="889279"/>
                </a:cubicBezTo>
                <a:cubicBezTo>
                  <a:pt x="226088" y="749439"/>
                  <a:pt x="113881" y="368439"/>
                  <a:pt x="70338" y="226087"/>
                </a:cubicBezTo>
                <a:cubicBezTo>
                  <a:pt x="26795" y="83735"/>
                  <a:pt x="20096" y="70338"/>
                  <a:pt x="10048" y="35169"/>
                </a:cubicBezTo>
                <a:cubicBezTo>
                  <a:pt x="0" y="0"/>
                  <a:pt x="5861" y="16747"/>
                  <a:pt x="10048" y="15072"/>
                </a:cubicBezTo>
                <a:cubicBezTo>
                  <a:pt x="14235" y="13397"/>
                  <a:pt x="16747" y="10048"/>
                  <a:pt x="35169" y="25120"/>
                </a:cubicBezTo>
                <a:cubicBezTo>
                  <a:pt x="53591" y="40193"/>
                  <a:pt x="87085" y="72850"/>
                  <a:pt x="120580" y="105507"/>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6564313" y="2114550"/>
            <a:ext cx="833437" cy="207963"/>
          </a:xfrm>
          <a:custGeom>
            <a:avLst/>
            <a:gdLst>
              <a:gd name="connsiteX0" fmla="*/ 0 w 834014"/>
              <a:gd name="connsiteY0" fmla="*/ 0 h 206828"/>
              <a:gd name="connsiteX1" fmla="*/ 165798 w 834014"/>
              <a:gd name="connsiteY1" fmla="*/ 115556 h 206828"/>
              <a:gd name="connsiteX2" fmla="*/ 266282 w 834014"/>
              <a:gd name="connsiteY2" fmla="*/ 160774 h 206828"/>
              <a:gd name="connsiteX3" fmla="*/ 326572 w 834014"/>
              <a:gd name="connsiteY3" fmla="*/ 195943 h 206828"/>
              <a:gd name="connsiteX4" fmla="*/ 422031 w 834014"/>
              <a:gd name="connsiteY4" fmla="*/ 205991 h 206828"/>
              <a:gd name="connsiteX5" fmla="*/ 648119 w 834014"/>
              <a:gd name="connsiteY5" fmla="*/ 190919 h 206828"/>
              <a:gd name="connsiteX6" fmla="*/ 834014 w 834014"/>
              <a:gd name="connsiteY6" fmla="*/ 170822 h 20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014" h="206828">
                <a:moveTo>
                  <a:pt x="0" y="0"/>
                </a:moveTo>
                <a:cubicBezTo>
                  <a:pt x="60709" y="44380"/>
                  <a:pt x="121418" y="88760"/>
                  <a:pt x="165798" y="115556"/>
                </a:cubicBezTo>
                <a:cubicBezTo>
                  <a:pt x="210178" y="142352"/>
                  <a:pt x="239486" y="147376"/>
                  <a:pt x="266282" y="160774"/>
                </a:cubicBezTo>
                <a:cubicBezTo>
                  <a:pt x="293078" y="174172"/>
                  <a:pt x="300614" y="188407"/>
                  <a:pt x="326572" y="195943"/>
                </a:cubicBezTo>
                <a:cubicBezTo>
                  <a:pt x="352530" y="203479"/>
                  <a:pt x="368440" y="206828"/>
                  <a:pt x="422031" y="205991"/>
                </a:cubicBezTo>
                <a:cubicBezTo>
                  <a:pt x="475622" y="205154"/>
                  <a:pt x="579455" y="196780"/>
                  <a:pt x="648119" y="190919"/>
                </a:cubicBezTo>
                <a:cubicBezTo>
                  <a:pt x="716783" y="185058"/>
                  <a:pt x="775398" y="177940"/>
                  <a:pt x="834014" y="170822"/>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7272338" y="1517650"/>
            <a:ext cx="377825" cy="501650"/>
          </a:xfrm>
          <a:custGeom>
            <a:avLst/>
            <a:gdLst>
              <a:gd name="connsiteX0" fmla="*/ 0 w 377651"/>
              <a:gd name="connsiteY0" fmla="*/ 0 h 502418"/>
              <a:gd name="connsiteX1" fmla="*/ 10049 w 377651"/>
              <a:gd name="connsiteY1" fmla="*/ 55266 h 502418"/>
              <a:gd name="connsiteX2" fmla="*/ 55266 w 377651"/>
              <a:gd name="connsiteY2" fmla="*/ 75363 h 502418"/>
              <a:gd name="connsiteX3" fmla="*/ 85411 w 377651"/>
              <a:gd name="connsiteY3" fmla="*/ 140677 h 502418"/>
              <a:gd name="connsiteX4" fmla="*/ 110532 w 377651"/>
              <a:gd name="connsiteY4" fmla="*/ 135653 h 502418"/>
              <a:gd name="connsiteX5" fmla="*/ 110532 w 377651"/>
              <a:gd name="connsiteY5" fmla="*/ 195943 h 502418"/>
              <a:gd name="connsiteX6" fmla="*/ 105508 w 377651"/>
              <a:gd name="connsiteY6" fmla="*/ 291402 h 502418"/>
              <a:gd name="connsiteX7" fmla="*/ 125605 w 377651"/>
              <a:gd name="connsiteY7" fmla="*/ 321547 h 502418"/>
              <a:gd name="connsiteX8" fmla="*/ 180871 w 377651"/>
              <a:gd name="connsiteY8" fmla="*/ 311499 h 502418"/>
              <a:gd name="connsiteX9" fmla="*/ 200967 w 377651"/>
              <a:gd name="connsiteY9" fmla="*/ 366765 h 502418"/>
              <a:gd name="connsiteX10" fmla="*/ 216040 w 377651"/>
              <a:gd name="connsiteY10" fmla="*/ 371789 h 502418"/>
              <a:gd name="connsiteX11" fmla="*/ 216040 w 377651"/>
              <a:gd name="connsiteY11" fmla="*/ 396910 h 502418"/>
              <a:gd name="connsiteX12" fmla="*/ 246185 w 377651"/>
              <a:gd name="connsiteY12" fmla="*/ 396910 h 502418"/>
              <a:gd name="connsiteX13" fmla="*/ 286378 w 377651"/>
              <a:gd name="connsiteY13" fmla="*/ 427055 h 502418"/>
              <a:gd name="connsiteX14" fmla="*/ 326572 w 377651"/>
              <a:gd name="connsiteY14" fmla="*/ 442128 h 502418"/>
              <a:gd name="connsiteX15" fmla="*/ 371789 w 377651"/>
              <a:gd name="connsiteY15" fmla="*/ 432079 h 502418"/>
              <a:gd name="connsiteX16" fmla="*/ 356717 w 377651"/>
              <a:gd name="connsiteY16" fmla="*/ 457200 h 502418"/>
              <a:gd name="connsiteX17" fmla="*/ 246185 w 377651"/>
              <a:gd name="connsiteY17" fmla="*/ 502418 h 5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7651" h="502418">
                <a:moveTo>
                  <a:pt x="0" y="0"/>
                </a:moveTo>
                <a:cubicBezTo>
                  <a:pt x="419" y="21353"/>
                  <a:pt x="838" y="42706"/>
                  <a:pt x="10049" y="55266"/>
                </a:cubicBezTo>
                <a:cubicBezTo>
                  <a:pt x="19260" y="67827"/>
                  <a:pt x="42706" y="61128"/>
                  <a:pt x="55266" y="75363"/>
                </a:cubicBezTo>
                <a:cubicBezTo>
                  <a:pt x="67826" y="89598"/>
                  <a:pt x="76200" y="130629"/>
                  <a:pt x="85411" y="140677"/>
                </a:cubicBezTo>
                <a:cubicBezTo>
                  <a:pt x="94622" y="150725"/>
                  <a:pt x="106345" y="126442"/>
                  <a:pt x="110532" y="135653"/>
                </a:cubicBezTo>
                <a:cubicBezTo>
                  <a:pt x="114719" y="144864"/>
                  <a:pt x="111369" y="169985"/>
                  <a:pt x="110532" y="195943"/>
                </a:cubicBezTo>
                <a:cubicBezTo>
                  <a:pt x="109695" y="221901"/>
                  <a:pt x="102996" y="270468"/>
                  <a:pt x="105508" y="291402"/>
                </a:cubicBezTo>
                <a:cubicBezTo>
                  <a:pt x="108020" y="312336"/>
                  <a:pt x="113045" y="318198"/>
                  <a:pt x="125605" y="321547"/>
                </a:cubicBezTo>
                <a:cubicBezTo>
                  <a:pt x="138165" y="324896"/>
                  <a:pt x="168311" y="303963"/>
                  <a:pt x="180871" y="311499"/>
                </a:cubicBezTo>
                <a:cubicBezTo>
                  <a:pt x="193431" y="319035"/>
                  <a:pt x="195106" y="356717"/>
                  <a:pt x="200967" y="366765"/>
                </a:cubicBezTo>
                <a:cubicBezTo>
                  <a:pt x="206828" y="376813"/>
                  <a:pt x="213528" y="366765"/>
                  <a:pt x="216040" y="371789"/>
                </a:cubicBezTo>
                <a:cubicBezTo>
                  <a:pt x="218552" y="376813"/>
                  <a:pt x="211016" y="392723"/>
                  <a:pt x="216040" y="396910"/>
                </a:cubicBezTo>
                <a:cubicBezTo>
                  <a:pt x="221064" y="401097"/>
                  <a:pt x="234462" y="391886"/>
                  <a:pt x="246185" y="396910"/>
                </a:cubicBezTo>
                <a:cubicBezTo>
                  <a:pt x="257908" y="401934"/>
                  <a:pt x="272980" y="419519"/>
                  <a:pt x="286378" y="427055"/>
                </a:cubicBezTo>
                <a:cubicBezTo>
                  <a:pt x="299776" y="434591"/>
                  <a:pt x="312337" y="441291"/>
                  <a:pt x="326572" y="442128"/>
                </a:cubicBezTo>
                <a:cubicBezTo>
                  <a:pt x="340807" y="442965"/>
                  <a:pt x="366765" y="429567"/>
                  <a:pt x="371789" y="432079"/>
                </a:cubicBezTo>
                <a:cubicBezTo>
                  <a:pt x="376813" y="434591"/>
                  <a:pt x="377651" y="445477"/>
                  <a:pt x="356717" y="457200"/>
                </a:cubicBezTo>
                <a:cubicBezTo>
                  <a:pt x="335783" y="468923"/>
                  <a:pt x="290984" y="485670"/>
                  <a:pt x="246185" y="502418"/>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6288088" y="1603375"/>
            <a:ext cx="1250950" cy="527050"/>
          </a:xfrm>
          <a:custGeom>
            <a:avLst/>
            <a:gdLst>
              <a:gd name="connsiteX0" fmla="*/ 1274465 w 1274465"/>
              <a:gd name="connsiteY0" fmla="*/ 442964 h 564382"/>
              <a:gd name="connsiteX1" fmla="*/ 1148861 w 1274465"/>
              <a:gd name="connsiteY1" fmla="*/ 488182 h 564382"/>
              <a:gd name="connsiteX2" fmla="*/ 932822 w 1274465"/>
              <a:gd name="connsiteY2" fmla="*/ 533399 h 564382"/>
              <a:gd name="connsiteX3" fmla="*/ 857459 w 1274465"/>
              <a:gd name="connsiteY3" fmla="*/ 533399 h 564382"/>
              <a:gd name="connsiteX4" fmla="*/ 777072 w 1274465"/>
              <a:gd name="connsiteY4" fmla="*/ 558520 h 564382"/>
              <a:gd name="connsiteX5" fmla="*/ 626347 w 1274465"/>
              <a:gd name="connsiteY5" fmla="*/ 498230 h 564382"/>
              <a:gd name="connsiteX6" fmla="*/ 510791 w 1274465"/>
              <a:gd name="connsiteY6" fmla="*/ 442964 h 564382"/>
              <a:gd name="connsiteX7" fmla="*/ 334945 w 1274465"/>
              <a:gd name="connsiteY7" fmla="*/ 362578 h 564382"/>
              <a:gd name="connsiteX8" fmla="*/ 189244 w 1274465"/>
              <a:gd name="connsiteY8" fmla="*/ 277167 h 564382"/>
              <a:gd name="connsiteX9" fmla="*/ 154074 w 1274465"/>
              <a:gd name="connsiteY9" fmla="*/ 196780 h 564382"/>
              <a:gd name="connsiteX10" fmla="*/ 149050 w 1274465"/>
              <a:gd name="connsiteY10" fmla="*/ 166635 h 564382"/>
              <a:gd name="connsiteX11" fmla="*/ 108857 w 1274465"/>
              <a:gd name="connsiteY11" fmla="*/ 146538 h 564382"/>
              <a:gd name="connsiteX12" fmla="*/ 58615 w 1274465"/>
              <a:gd name="connsiteY12" fmla="*/ 131465 h 564382"/>
              <a:gd name="connsiteX13" fmla="*/ 48567 w 1274465"/>
              <a:gd name="connsiteY13" fmla="*/ 71175 h 564382"/>
              <a:gd name="connsiteX14" fmla="*/ 23446 w 1274465"/>
              <a:gd name="connsiteY14" fmla="*/ 36006 h 564382"/>
              <a:gd name="connsiteX15" fmla="*/ 3349 w 1274465"/>
              <a:gd name="connsiteY15" fmla="*/ 5861 h 564382"/>
              <a:gd name="connsiteX16" fmla="*/ 3349 w 1274465"/>
              <a:gd name="connsiteY16" fmla="*/ 837 h 564382"/>
              <a:gd name="connsiteX0-1" fmla="*/ 1271116 w 1271116"/>
              <a:gd name="connsiteY0-2" fmla="*/ 437103 h 558521"/>
              <a:gd name="connsiteX1-3" fmla="*/ 1145512 w 1271116"/>
              <a:gd name="connsiteY1-4" fmla="*/ 482321 h 558521"/>
              <a:gd name="connsiteX2-5" fmla="*/ 929473 w 1271116"/>
              <a:gd name="connsiteY2-6" fmla="*/ 527538 h 558521"/>
              <a:gd name="connsiteX3-7" fmla="*/ 854110 w 1271116"/>
              <a:gd name="connsiteY3-8" fmla="*/ 527538 h 558521"/>
              <a:gd name="connsiteX4-9" fmla="*/ 773723 w 1271116"/>
              <a:gd name="connsiteY4-10" fmla="*/ 552659 h 558521"/>
              <a:gd name="connsiteX5-11" fmla="*/ 622998 w 1271116"/>
              <a:gd name="connsiteY5-12" fmla="*/ 492369 h 558521"/>
              <a:gd name="connsiteX6-13" fmla="*/ 507442 w 1271116"/>
              <a:gd name="connsiteY6-14" fmla="*/ 437103 h 558521"/>
              <a:gd name="connsiteX7-15" fmla="*/ 331596 w 1271116"/>
              <a:gd name="connsiteY7-16" fmla="*/ 356717 h 558521"/>
              <a:gd name="connsiteX8-17" fmla="*/ 185895 w 1271116"/>
              <a:gd name="connsiteY8-18" fmla="*/ 271306 h 558521"/>
              <a:gd name="connsiteX9-19" fmla="*/ 150725 w 1271116"/>
              <a:gd name="connsiteY9-20" fmla="*/ 190919 h 558521"/>
              <a:gd name="connsiteX10-21" fmla="*/ 145701 w 1271116"/>
              <a:gd name="connsiteY10-22" fmla="*/ 160774 h 558521"/>
              <a:gd name="connsiteX11-23" fmla="*/ 105508 w 1271116"/>
              <a:gd name="connsiteY11-24" fmla="*/ 140677 h 558521"/>
              <a:gd name="connsiteX12-25" fmla="*/ 55266 w 1271116"/>
              <a:gd name="connsiteY12-26" fmla="*/ 125604 h 558521"/>
              <a:gd name="connsiteX13-27" fmla="*/ 45218 w 1271116"/>
              <a:gd name="connsiteY13-28" fmla="*/ 65314 h 558521"/>
              <a:gd name="connsiteX14-29" fmla="*/ 20097 w 1271116"/>
              <a:gd name="connsiteY14-30" fmla="*/ 30145 h 558521"/>
              <a:gd name="connsiteX15-31" fmla="*/ 0 w 1271116"/>
              <a:gd name="connsiteY15-32" fmla="*/ 0 h 558521"/>
              <a:gd name="connsiteX0-33" fmla="*/ 1251019 w 1251019"/>
              <a:gd name="connsiteY0-34" fmla="*/ 406958 h 528376"/>
              <a:gd name="connsiteX1-35" fmla="*/ 1125415 w 1251019"/>
              <a:gd name="connsiteY1-36" fmla="*/ 452176 h 528376"/>
              <a:gd name="connsiteX2-37" fmla="*/ 909376 w 1251019"/>
              <a:gd name="connsiteY2-38" fmla="*/ 497393 h 528376"/>
              <a:gd name="connsiteX3-39" fmla="*/ 834013 w 1251019"/>
              <a:gd name="connsiteY3-40" fmla="*/ 497393 h 528376"/>
              <a:gd name="connsiteX4-41" fmla="*/ 753626 w 1251019"/>
              <a:gd name="connsiteY4-42" fmla="*/ 522514 h 528376"/>
              <a:gd name="connsiteX5-43" fmla="*/ 602901 w 1251019"/>
              <a:gd name="connsiteY5-44" fmla="*/ 462224 h 528376"/>
              <a:gd name="connsiteX6-45" fmla="*/ 487345 w 1251019"/>
              <a:gd name="connsiteY6-46" fmla="*/ 406958 h 528376"/>
              <a:gd name="connsiteX7-47" fmla="*/ 311499 w 1251019"/>
              <a:gd name="connsiteY7-48" fmla="*/ 326572 h 528376"/>
              <a:gd name="connsiteX8-49" fmla="*/ 165798 w 1251019"/>
              <a:gd name="connsiteY8-50" fmla="*/ 241161 h 528376"/>
              <a:gd name="connsiteX9-51" fmla="*/ 130628 w 1251019"/>
              <a:gd name="connsiteY9-52" fmla="*/ 160774 h 528376"/>
              <a:gd name="connsiteX10-53" fmla="*/ 125604 w 1251019"/>
              <a:gd name="connsiteY10-54" fmla="*/ 130629 h 528376"/>
              <a:gd name="connsiteX11-55" fmla="*/ 85411 w 1251019"/>
              <a:gd name="connsiteY11-56" fmla="*/ 110532 h 528376"/>
              <a:gd name="connsiteX12-57" fmla="*/ 35169 w 1251019"/>
              <a:gd name="connsiteY12-58" fmla="*/ 95459 h 528376"/>
              <a:gd name="connsiteX13-59" fmla="*/ 25121 w 1251019"/>
              <a:gd name="connsiteY13-60" fmla="*/ 35169 h 528376"/>
              <a:gd name="connsiteX14-61" fmla="*/ 0 w 1251019"/>
              <a:gd name="connsiteY14-62" fmla="*/ 0 h 5283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251019" h="528376">
                <a:moveTo>
                  <a:pt x="1251019" y="406958"/>
                </a:moveTo>
                <a:cubicBezTo>
                  <a:pt x="1216687" y="422031"/>
                  <a:pt x="1182355" y="437104"/>
                  <a:pt x="1125415" y="452176"/>
                </a:cubicBezTo>
                <a:cubicBezTo>
                  <a:pt x="1068475" y="467248"/>
                  <a:pt x="957943" y="489857"/>
                  <a:pt x="909376" y="497393"/>
                </a:cubicBezTo>
                <a:cubicBezTo>
                  <a:pt x="860809" y="504929"/>
                  <a:pt x="859971" y="493206"/>
                  <a:pt x="834013" y="497393"/>
                </a:cubicBezTo>
                <a:cubicBezTo>
                  <a:pt x="808055" y="501580"/>
                  <a:pt x="792145" y="528376"/>
                  <a:pt x="753626" y="522514"/>
                </a:cubicBezTo>
                <a:cubicBezTo>
                  <a:pt x="715107" y="516653"/>
                  <a:pt x="647281" y="481483"/>
                  <a:pt x="602901" y="462224"/>
                </a:cubicBezTo>
                <a:cubicBezTo>
                  <a:pt x="558521" y="442965"/>
                  <a:pt x="487345" y="406958"/>
                  <a:pt x="487345" y="406958"/>
                </a:cubicBezTo>
                <a:cubicBezTo>
                  <a:pt x="438778" y="384349"/>
                  <a:pt x="365090" y="354205"/>
                  <a:pt x="311499" y="326572"/>
                </a:cubicBezTo>
                <a:cubicBezTo>
                  <a:pt x="257908" y="298939"/>
                  <a:pt x="195943" y="268794"/>
                  <a:pt x="165798" y="241161"/>
                </a:cubicBezTo>
                <a:cubicBezTo>
                  <a:pt x="135653" y="213528"/>
                  <a:pt x="137327" y="179196"/>
                  <a:pt x="130628" y="160774"/>
                </a:cubicBezTo>
                <a:cubicBezTo>
                  <a:pt x="123929" y="142352"/>
                  <a:pt x="133140" y="139003"/>
                  <a:pt x="125604" y="130629"/>
                </a:cubicBezTo>
                <a:cubicBezTo>
                  <a:pt x="118068" y="122255"/>
                  <a:pt x="100484" y="116394"/>
                  <a:pt x="85411" y="110532"/>
                </a:cubicBezTo>
                <a:cubicBezTo>
                  <a:pt x="70339" y="104670"/>
                  <a:pt x="45217" y="108020"/>
                  <a:pt x="35169" y="95459"/>
                </a:cubicBezTo>
                <a:cubicBezTo>
                  <a:pt x="25121" y="82898"/>
                  <a:pt x="30983" y="51079"/>
                  <a:pt x="25121" y="35169"/>
                </a:cubicBezTo>
                <a:cubicBezTo>
                  <a:pt x="19259" y="19259"/>
                  <a:pt x="7536" y="10886"/>
                  <a:pt x="0"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5986463" y="873125"/>
            <a:ext cx="463550" cy="735013"/>
          </a:xfrm>
          <a:custGeom>
            <a:avLst/>
            <a:gdLst>
              <a:gd name="connsiteX0" fmla="*/ 0 w 463899"/>
              <a:gd name="connsiteY0" fmla="*/ 1675 h 735204"/>
              <a:gd name="connsiteX1" fmla="*/ 70339 w 463899"/>
              <a:gd name="connsiteY1" fmla="*/ 11723 h 735204"/>
              <a:gd name="connsiteX2" fmla="*/ 115556 w 463899"/>
              <a:gd name="connsiteY2" fmla="*/ 72013 h 735204"/>
              <a:gd name="connsiteX3" fmla="*/ 120580 w 463899"/>
              <a:gd name="connsiteY3" fmla="*/ 107182 h 735204"/>
              <a:gd name="connsiteX4" fmla="*/ 150725 w 463899"/>
              <a:gd name="connsiteY4" fmla="*/ 152400 h 735204"/>
              <a:gd name="connsiteX5" fmla="*/ 165798 w 463899"/>
              <a:gd name="connsiteY5" fmla="*/ 172497 h 735204"/>
              <a:gd name="connsiteX6" fmla="*/ 216040 w 463899"/>
              <a:gd name="connsiteY6" fmla="*/ 147376 h 735204"/>
              <a:gd name="connsiteX7" fmla="*/ 216040 w 463899"/>
              <a:gd name="connsiteY7" fmla="*/ 137327 h 735204"/>
              <a:gd name="connsiteX8" fmla="*/ 241161 w 463899"/>
              <a:gd name="connsiteY8" fmla="*/ 102158 h 735204"/>
              <a:gd name="connsiteX9" fmla="*/ 286378 w 463899"/>
              <a:gd name="connsiteY9" fmla="*/ 97134 h 735204"/>
              <a:gd name="connsiteX10" fmla="*/ 321547 w 463899"/>
              <a:gd name="connsiteY10" fmla="*/ 117231 h 735204"/>
              <a:gd name="connsiteX11" fmla="*/ 326572 w 463899"/>
              <a:gd name="connsiteY11" fmla="*/ 162448 h 735204"/>
              <a:gd name="connsiteX12" fmla="*/ 281354 w 463899"/>
              <a:gd name="connsiteY12" fmla="*/ 197617 h 735204"/>
              <a:gd name="connsiteX13" fmla="*/ 231112 w 463899"/>
              <a:gd name="connsiteY13" fmla="*/ 177521 h 735204"/>
              <a:gd name="connsiteX14" fmla="*/ 190919 w 463899"/>
              <a:gd name="connsiteY14" fmla="*/ 192593 h 735204"/>
              <a:gd name="connsiteX15" fmla="*/ 216040 w 463899"/>
              <a:gd name="connsiteY15" fmla="*/ 227763 h 735204"/>
              <a:gd name="connsiteX16" fmla="*/ 251209 w 463899"/>
              <a:gd name="connsiteY16" fmla="*/ 283028 h 735204"/>
              <a:gd name="connsiteX17" fmla="*/ 281354 w 463899"/>
              <a:gd name="connsiteY17" fmla="*/ 267956 h 735204"/>
              <a:gd name="connsiteX18" fmla="*/ 291402 w 463899"/>
              <a:gd name="connsiteY18" fmla="*/ 247859 h 735204"/>
              <a:gd name="connsiteX19" fmla="*/ 311499 w 463899"/>
              <a:gd name="connsiteY19" fmla="*/ 222738 h 735204"/>
              <a:gd name="connsiteX20" fmla="*/ 351692 w 463899"/>
              <a:gd name="connsiteY20" fmla="*/ 222738 h 735204"/>
              <a:gd name="connsiteX21" fmla="*/ 386862 w 463899"/>
              <a:gd name="connsiteY21" fmla="*/ 247859 h 735204"/>
              <a:gd name="connsiteX22" fmla="*/ 391886 w 463899"/>
              <a:gd name="connsiteY22" fmla="*/ 293077 h 735204"/>
              <a:gd name="connsiteX23" fmla="*/ 356717 w 463899"/>
              <a:gd name="connsiteY23" fmla="*/ 318198 h 735204"/>
              <a:gd name="connsiteX24" fmla="*/ 311499 w 463899"/>
              <a:gd name="connsiteY24" fmla="*/ 313173 h 735204"/>
              <a:gd name="connsiteX25" fmla="*/ 291402 w 463899"/>
              <a:gd name="connsiteY25" fmla="*/ 308149 h 735204"/>
              <a:gd name="connsiteX26" fmla="*/ 271306 w 463899"/>
              <a:gd name="connsiteY26" fmla="*/ 323222 h 735204"/>
              <a:gd name="connsiteX27" fmla="*/ 296427 w 463899"/>
              <a:gd name="connsiteY27" fmla="*/ 363415 h 735204"/>
              <a:gd name="connsiteX28" fmla="*/ 316523 w 463899"/>
              <a:gd name="connsiteY28" fmla="*/ 403609 h 735204"/>
              <a:gd name="connsiteX29" fmla="*/ 346668 w 463899"/>
              <a:gd name="connsiteY29" fmla="*/ 408633 h 735204"/>
              <a:gd name="connsiteX30" fmla="*/ 356717 w 463899"/>
              <a:gd name="connsiteY30" fmla="*/ 403609 h 735204"/>
              <a:gd name="connsiteX31" fmla="*/ 376813 w 463899"/>
              <a:gd name="connsiteY31" fmla="*/ 373464 h 735204"/>
              <a:gd name="connsiteX32" fmla="*/ 406958 w 463899"/>
              <a:gd name="connsiteY32" fmla="*/ 358391 h 735204"/>
              <a:gd name="connsiteX33" fmla="*/ 447152 w 463899"/>
              <a:gd name="connsiteY33" fmla="*/ 378488 h 735204"/>
              <a:gd name="connsiteX34" fmla="*/ 457200 w 463899"/>
              <a:gd name="connsiteY34" fmla="*/ 433754 h 735204"/>
              <a:gd name="connsiteX35" fmla="*/ 406958 w 463899"/>
              <a:gd name="connsiteY35" fmla="*/ 448826 h 735204"/>
              <a:gd name="connsiteX36" fmla="*/ 381838 w 463899"/>
              <a:gd name="connsiteY36" fmla="*/ 423705 h 735204"/>
              <a:gd name="connsiteX37" fmla="*/ 341644 w 463899"/>
              <a:gd name="connsiteY37" fmla="*/ 438778 h 735204"/>
              <a:gd name="connsiteX38" fmla="*/ 361741 w 463899"/>
              <a:gd name="connsiteY38" fmla="*/ 494044 h 735204"/>
              <a:gd name="connsiteX39" fmla="*/ 336620 w 463899"/>
              <a:gd name="connsiteY39" fmla="*/ 534237 h 735204"/>
              <a:gd name="connsiteX40" fmla="*/ 286378 w 463899"/>
              <a:gd name="connsiteY40" fmla="*/ 574431 h 735204"/>
              <a:gd name="connsiteX41" fmla="*/ 281354 w 463899"/>
              <a:gd name="connsiteY41" fmla="*/ 669890 h 735204"/>
              <a:gd name="connsiteX42" fmla="*/ 301451 w 463899"/>
              <a:gd name="connsiteY42" fmla="*/ 735204 h 73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63899" h="735204">
                <a:moveTo>
                  <a:pt x="0" y="1675"/>
                </a:moveTo>
                <a:cubicBezTo>
                  <a:pt x="25540" y="837"/>
                  <a:pt x="51080" y="0"/>
                  <a:pt x="70339" y="11723"/>
                </a:cubicBezTo>
                <a:cubicBezTo>
                  <a:pt x="89598" y="23446"/>
                  <a:pt x="107183" y="56103"/>
                  <a:pt x="115556" y="72013"/>
                </a:cubicBezTo>
                <a:cubicBezTo>
                  <a:pt x="123929" y="87923"/>
                  <a:pt x="114719" y="93784"/>
                  <a:pt x="120580" y="107182"/>
                </a:cubicBezTo>
                <a:cubicBezTo>
                  <a:pt x="126441" y="120580"/>
                  <a:pt x="143189" y="141514"/>
                  <a:pt x="150725" y="152400"/>
                </a:cubicBezTo>
                <a:cubicBezTo>
                  <a:pt x="158261" y="163286"/>
                  <a:pt x="154912" y="173334"/>
                  <a:pt x="165798" y="172497"/>
                </a:cubicBezTo>
                <a:cubicBezTo>
                  <a:pt x="176684" y="171660"/>
                  <a:pt x="207666" y="153238"/>
                  <a:pt x="216040" y="147376"/>
                </a:cubicBezTo>
                <a:cubicBezTo>
                  <a:pt x="224414" y="141514"/>
                  <a:pt x="211853" y="144863"/>
                  <a:pt x="216040" y="137327"/>
                </a:cubicBezTo>
                <a:cubicBezTo>
                  <a:pt x="220227" y="129791"/>
                  <a:pt x="229438" y="108857"/>
                  <a:pt x="241161" y="102158"/>
                </a:cubicBezTo>
                <a:cubicBezTo>
                  <a:pt x="252884" y="95459"/>
                  <a:pt x="272981" y="94622"/>
                  <a:pt x="286378" y="97134"/>
                </a:cubicBezTo>
                <a:cubicBezTo>
                  <a:pt x="299775" y="99646"/>
                  <a:pt x="314848" y="106345"/>
                  <a:pt x="321547" y="117231"/>
                </a:cubicBezTo>
                <a:cubicBezTo>
                  <a:pt x="328246" y="128117"/>
                  <a:pt x="333271" y="149050"/>
                  <a:pt x="326572" y="162448"/>
                </a:cubicBezTo>
                <a:cubicBezTo>
                  <a:pt x="319873" y="175846"/>
                  <a:pt x="297264" y="195105"/>
                  <a:pt x="281354" y="197617"/>
                </a:cubicBezTo>
                <a:cubicBezTo>
                  <a:pt x="265444" y="200129"/>
                  <a:pt x="246184" y="178358"/>
                  <a:pt x="231112" y="177521"/>
                </a:cubicBezTo>
                <a:cubicBezTo>
                  <a:pt x="216040" y="176684"/>
                  <a:pt x="193431" y="184219"/>
                  <a:pt x="190919" y="192593"/>
                </a:cubicBezTo>
                <a:cubicBezTo>
                  <a:pt x="188407" y="200967"/>
                  <a:pt x="205992" y="212691"/>
                  <a:pt x="216040" y="227763"/>
                </a:cubicBezTo>
                <a:cubicBezTo>
                  <a:pt x="226088" y="242836"/>
                  <a:pt x="240323" y="276329"/>
                  <a:pt x="251209" y="283028"/>
                </a:cubicBezTo>
                <a:cubicBezTo>
                  <a:pt x="262095" y="289727"/>
                  <a:pt x="274655" y="273817"/>
                  <a:pt x="281354" y="267956"/>
                </a:cubicBezTo>
                <a:cubicBezTo>
                  <a:pt x="288053" y="262095"/>
                  <a:pt x="286378" y="255395"/>
                  <a:pt x="291402" y="247859"/>
                </a:cubicBezTo>
                <a:cubicBezTo>
                  <a:pt x="296426" y="240323"/>
                  <a:pt x="301451" y="226925"/>
                  <a:pt x="311499" y="222738"/>
                </a:cubicBezTo>
                <a:cubicBezTo>
                  <a:pt x="321547" y="218551"/>
                  <a:pt x="339132" y="218551"/>
                  <a:pt x="351692" y="222738"/>
                </a:cubicBezTo>
                <a:cubicBezTo>
                  <a:pt x="364252" y="226925"/>
                  <a:pt x="380163" y="236136"/>
                  <a:pt x="386862" y="247859"/>
                </a:cubicBezTo>
                <a:cubicBezTo>
                  <a:pt x="393561" y="259582"/>
                  <a:pt x="396910" y="281354"/>
                  <a:pt x="391886" y="293077"/>
                </a:cubicBezTo>
                <a:cubicBezTo>
                  <a:pt x="386862" y="304800"/>
                  <a:pt x="370115" y="314849"/>
                  <a:pt x="356717" y="318198"/>
                </a:cubicBezTo>
                <a:cubicBezTo>
                  <a:pt x="343319" y="321547"/>
                  <a:pt x="322385" y="314848"/>
                  <a:pt x="311499" y="313173"/>
                </a:cubicBezTo>
                <a:cubicBezTo>
                  <a:pt x="300613" y="311498"/>
                  <a:pt x="298101" y="306474"/>
                  <a:pt x="291402" y="308149"/>
                </a:cubicBezTo>
                <a:cubicBezTo>
                  <a:pt x="284703" y="309824"/>
                  <a:pt x="270469" y="314011"/>
                  <a:pt x="271306" y="323222"/>
                </a:cubicBezTo>
                <a:cubicBezTo>
                  <a:pt x="272143" y="332433"/>
                  <a:pt x="288891" y="350017"/>
                  <a:pt x="296427" y="363415"/>
                </a:cubicBezTo>
                <a:cubicBezTo>
                  <a:pt x="303963" y="376813"/>
                  <a:pt x="308150" y="396073"/>
                  <a:pt x="316523" y="403609"/>
                </a:cubicBezTo>
                <a:cubicBezTo>
                  <a:pt x="324897" y="411145"/>
                  <a:pt x="339969" y="408633"/>
                  <a:pt x="346668" y="408633"/>
                </a:cubicBezTo>
                <a:cubicBezTo>
                  <a:pt x="353367" y="408633"/>
                  <a:pt x="351693" y="409470"/>
                  <a:pt x="356717" y="403609"/>
                </a:cubicBezTo>
                <a:cubicBezTo>
                  <a:pt x="361741" y="397748"/>
                  <a:pt x="368440" y="381000"/>
                  <a:pt x="376813" y="373464"/>
                </a:cubicBezTo>
                <a:cubicBezTo>
                  <a:pt x="385187" y="365928"/>
                  <a:pt x="395235" y="357554"/>
                  <a:pt x="406958" y="358391"/>
                </a:cubicBezTo>
                <a:cubicBezTo>
                  <a:pt x="418681" y="359228"/>
                  <a:pt x="438778" y="365928"/>
                  <a:pt x="447152" y="378488"/>
                </a:cubicBezTo>
                <a:cubicBezTo>
                  <a:pt x="455526" y="391048"/>
                  <a:pt x="463899" y="422031"/>
                  <a:pt x="457200" y="433754"/>
                </a:cubicBezTo>
                <a:cubicBezTo>
                  <a:pt x="450501" y="445477"/>
                  <a:pt x="419518" y="450501"/>
                  <a:pt x="406958" y="448826"/>
                </a:cubicBezTo>
                <a:cubicBezTo>
                  <a:pt x="394398" y="447151"/>
                  <a:pt x="392724" y="425380"/>
                  <a:pt x="381838" y="423705"/>
                </a:cubicBezTo>
                <a:cubicBezTo>
                  <a:pt x="370952" y="422030"/>
                  <a:pt x="344993" y="427055"/>
                  <a:pt x="341644" y="438778"/>
                </a:cubicBezTo>
                <a:cubicBezTo>
                  <a:pt x="338295" y="450501"/>
                  <a:pt x="362578" y="478134"/>
                  <a:pt x="361741" y="494044"/>
                </a:cubicBezTo>
                <a:cubicBezTo>
                  <a:pt x="360904" y="509954"/>
                  <a:pt x="349181" y="520839"/>
                  <a:pt x="336620" y="534237"/>
                </a:cubicBezTo>
                <a:cubicBezTo>
                  <a:pt x="324059" y="547635"/>
                  <a:pt x="295589" y="551822"/>
                  <a:pt x="286378" y="574431"/>
                </a:cubicBezTo>
                <a:cubicBezTo>
                  <a:pt x="277167" y="597040"/>
                  <a:pt x="278842" y="643095"/>
                  <a:pt x="281354" y="669890"/>
                </a:cubicBezTo>
                <a:cubicBezTo>
                  <a:pt x="283866" y="696685"/>
                  <a:pt x="292658" y="715944"/>
                  <a:pt x="301451" y="735204"/>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 name="组合 66"/>
          <p:cNvGrpSpPr/>
          <p:nvPr/>
        </p:nvGrpSpPr>
        <p:grpSpPr bwMode="auto">
          <a:xfrm>
            <a:off x="-63500" y="2900363"/>
            <a:ext cx="6630988" cy="2052637"/>
            <a:chOff x="-63610" y="2900149"/>
            <a:chExt cx="6631387" cy="2052188"/>
          </a:xfrm>
        </p:grpSpPr>
        <p:sp>
          <p:nvSpPr>
            <p:cNvPr id="39" name="任意多边形 38"/>
            <p:cNvSpPr/>
            <p:nvPr/>
          </p:nvSpPr>
          <p:spPr>
            <a:xfrm>
              <a:off x="-63610" y="4071468"/>
              <a:ext cx="6496441" cy="760246"/>
            </a:xfrm>
            <a:custGeom>
              <a:avLst/>
              <a:gdLst>
                <a:gd name="connsiteX0" fmla="*/ 0 w 6496215"/>
                <a:gd name="connsiteY0" fmla="*/ 485029 h 760675"/>
                <a:gd name="connsiteX1" fmla="*/ 278295 w 6496215"/>
                <a:gd name="connsiteY1" fmla="*/ 429370 h 760675"/>
                <a:gd name="connsiteX2" fmla="*/ 866692 w 6496215"/>
                <a:gd name="connsiteY2" fmla="*/ 357809 h 760675"/>
                <a:gd name="connsiteX3" fmla="*/ 1502796 w 6496215"/>
                <a:gd name="connsiteY3" fmla="*/ 365760 h 760675"/>
                <a:gd name="connsiteX4" fmla="*/ 2075290 w 6496215"/>
                <a:gd name="connsiteY4" fmla="*/ 421419 h 760675"/>
                <a:gd name="connsiteX5" fmla="*/ 2584173 w 6496215"/>
                <a:gd name="connsiteY5" fmla="*/ 532737 h 760675"/>
                <a:gd name="connsiteX6" fmla="*/ 2965836 w 6496215"/>
                <a:gd name="connsiteY6" fmla="*/ 652007 h 760675"/>
                <a:gd name="connsiteX7" fmla="*/ 3371353 w 6496215"/>
                <a:gd name="connsiteY7" fmla="*/ 731520 h 760675"/>
                <a:gd name="connsiteX8" fmla="*/ 3840480 w 6496215"/>
                <a:gd name="connsiteY8" fmla="*/ 755374 h 760675"/>
                <a:gd name="connsiteX9" fmla="*/ 4373217 w 6496215"/>
                <a:gd name="connsiteY9" fmla="*/ 699715 h 760675"/>
                <a:gd name="connsiteX10" fmla="*/ 4945711 w 6496215"/>
                <a:gd name="connsiteY10" fmla="*/ 588396 h 760675"/>
                <a:gd name="connsiteX11" fmla="*/ 5454594 w 6496215"/>
                <a:gd name="connsiteY11" fmla="*/ 437322 h 760675"/>
                <a:gd name="connsiteX12" fmla="*/ 6106601 w 6496215"/>
                <a:gd name="connsiteY12" fmla="*/ 174929 h 760675"/>
                <a:gd name="connsiteX13" fmla="*/ 6496215 w 6496215"/>
                <a:gd name="connsiteY13" fmla="*/ 0 h 76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96215" h="760675">
                  <a:moveTo>
                    <a:pt x="0" y="485029"/>
                  </a:moveTo>
                  <a:cubicBezTo>
                    <a:pt x="66923" y="467801"/>
                    <a:pt x="133846" y="450573"/>
                    <a:pt x="278295" y="429370"/>
                  </a:cubicBezTo>
                  <a:cubicBezTo>
                    <a:pt x="422744" y="408167"/>
                    <a:pt x="662609" y="368411"/>
                    <a:pt x="866692" y="357809"/>
                  </a:cubicBezTo>
                  <a:cubicBezTo>
                    <a:pt x="1070776" y="347207"/>
                    <a:pt x="1301363" y="355158"/>
                    <a:pt x="1502796" y="365760"/>
                  </a:cubicBezTo>
                  <a:cubicBezTo>
                    <a:pt x="1704229" y="376362"/>
                    <a:pt x="1895061" y="393590"/>
                    <a:pt x="2075290" y="421419"/>
                  </a:cubicBezTo>
                  <a:cubicBezTo>
                    <a:pt x="2255519" y="449248"/>
                    <a:pt x="2435749" y="494306"/>
                    <a:pt x="2584173" y="532737"/>
                  </a:cubicBezTo>
                  <a:cubicBezTo>
                    <a:pt x="2732597" y="571168"/>
                    <a:pt x="2834639" y="618877"/>
                    <a:pt x="2965836" y="652007"/>
                  </a:cubicBezTo>
                  <a:cubicBezTo>
                    <a:pt x="3097033" y="685137"/>
                    <a:pt x="3225579" y="714292"/>
                    <a:pt x="3371353" y="731520"/>
                  </a:cubicBezTo>
                  <a:cubicBezTo>
                    <a:pt x="3517127" y="748748"/>
                    <a:pt x="3673503" y="760675"/>
                    <a:pt x="3840480" y="755374"/>
                  </a:cubicBezTo>
                  <a:cubicBezTo>
                    <a:pt x="4007457" y="750073"/>
                    <a:pt x="4189012" y="727545"/>
                    <a:pt x="4373217" y="699715"/>
                  </a:cubicBezTo>
                  <a:cubicBezTo>
                    <a:pt x="4557422" y="671885"/>
                    <a:pt x="4765482" y="632128"/>
                    <a:pt x="4945711" y="588396"/>
                  </a:cubicBezTo>
                  <a:cubicBezTo>
                    <a:pt x="5125941" y="544664"/>
                    <a:pt x="5261112" y="506233"/>
                    <a:pt x="5454594" y="437322"/>
                  </a:cubicBezTo>
                  <a:cubicBezTo>
                    <a:pt x="5648076" y="368411"/>
                    <a:pt x="5932998" y="247816"/>
                    <a:pt x="6106601" y="174929"/>
                  </a:cubicBezTo>
                  <a:cubicBezTo>
                    <a:pt x="6280204" y="102042"/>
                    <a:pt x="6388209" y="51021"/>
                    <a:pt x="6496215"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8473" name="组合 65"/>
            <p:cNvGrpSpPr/>
            <p:nvPr/>
          </p:nvGrpSpPr>
          <p:grpSpPr bwMode="auto">
            <a:xfrm>
              <a:off x="-55659" y="2900149"/>
              <a:ext cx="6623436" cy="2052188"/>
              <a:chOff x="-55659" y="2900149"/>
              <a:chExt cx="6623436" cy="2052188"/>
            </a:xfrm>
          </p:grpSpPr>
          <p:grpSp>
            <p:nvGrpSpPr>
              <p:cNvPr id="18474" name="组合 34"/>
              <p:cNvGrpSpPr/>
              <p:nvPr/>
            </p:nvGrpSpPr>
            <p:grpSpPr bwMode="auto">
              <a:xfrm>
                <a:off x="-34119" y="2900149"/>
                <a:ext cx="6564573" cy="1575180"/>
                <a:chOff x="-34119" y="2900149"/>
                <a:chExt cx="6564573" cy="1575180"/>
              </a:xfrm>
            </p:grpSpPr>
            <p:sp>
              <p:nvSpPr>
                <p:cNvPr id="33" name="任意多边形 32"/>
                <p:cNvSpPr/>
                <p:nvPr/>
              </p:nvSpPr>
              <p:spPr>
                <a:xfrm>
                  <a:off x="-33447" y="3414386"/>
                  <a:ext cx="5870929" cy="1060218"/>
                </a:xfrm>
                <a:custGeom>
                  <a:avLst/>
                  <a:gdLst>
                    <a:gd name="connsiteX0" fmla="*/ 0 w 5871949"/>
                    <a:gd name="connsiteY0" fmla="*/ 835926 h 1059977"/>
                    <a:gd name="connsiteX1" fmla="*/ 211540 w 5871949"/>
                    <a:gd name="connsiteY1" fmla="*/ 767687 h 1059977"/>
                    <a:gd name="connsiteX2" fmla="*/ 702859 w 5871949"/>
                    <a:gd name="connsiteY2" fmla="*/ 692624 h 1059977"/>
                    <a:gd name="connsiteX3" fmla="*/ 1201003 w 5871949"/>
                    <a:gd name="connsiteY3" fmla="*/ 678976 h 1059977"/>
                    <a:gd name="connsiteX4" fmla="*/ 1658203 w 5871949"/>
                    <a:gd name="connsiteY4" fmla="*/ 706272 h 1059977"/>
                    <a:gd name="connsiteX5" fmla="*/ 2183641 w 5871949"/>
                    <a:gd name="connsiteY5" fmla="*/ 815454 h 1059977"/>
                    <a:gd name="connsiteX6" fmla="*/ 2558955 w 5871949"/>
                    <a:gd name="connsiteY6" fmla="*/ 938284 h 1059977"/>
                    <a:gd name="connsiteX7" fmla="*/ 2763671 w 5871949"/>
                    <a:gd name="connsiteY7" fmla="*/ 1006523 h 1059977"/>
                    <a:gd name="connsiteX8" fmla="*/ 3050274 w 5871949"/>
                    <a:gd name="connsiteY8" fmla="*/ 1054290 h 1059977"/>
                    <a:gd name="connsiteX9" fmla="*/ 3398292 w 5871949"/>
                    <a:gd name="connsiteY9" fmla="*/ 1040642 h 1059977"/>
                    <a:gd name="connsiteX10" fmla="*/ 3807725 w 5871949"/>
                    <a:gd name="connsiteY10" fmla="*/ 972403 h 1059977"/>
                    <a:gd name="connsiteX11" fmla="*/ 4401403 w 5871949"/>
                    <a:gd name="connsiteY11" fmla="*/ 788158 h 1059977"/>
                    <a:gd name="connsiteX12" fmla="*/ 5131558 w 5871949"/>
                    <a:gd name="connsiteY12" fmla="*/ 440141 h 1059977"/>
                    <a:gd name="connsiteX13" fmla="*/ 5752531 w 5871949"/>
                    <a:gd name="connsiteY13" fmla="*/ 71651 h 1059977"/>
                    <a:gd name="connsiteX14" fmla="*/ 5848065 w 5871949"/>
                    <a:gd name="connsiteY14" fmla="*/ 10236 h 105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1949" h="1059977">
                      <a:moveTo>
                        <a:pt x="0" y="835926"/>
                      </a:moveTo>
                      <a:cubicBezTo>
                        <a:pt x="47198" y="813748"/>
                        <a:pt x="94397" y="791571"/>
                        <a:pt x="211540" y="767687"/>
                      </a:cubicBezTo>
                      <a:cubicBezTo>
                        <a:pt x="328683" y="743803"/>
                        <a:pt x="537948" y="707409"/>
                        <a:pt x="702859" y="692624"/>
                      </a:cubicBezTo>
                      <a:cubicBezTo>
                        <a:pt x="867770" y="677839"/>
                        <a:pt x="1041779" y="676701"/>
                        <a:pt x="1201003" y="678976"/>
                      </a:cubicBezTo>
                      <a:cubicBezTo>
                        <a:pt x="1360227" y="681251"/>
                        <a:pt x="1494430" y="683526"/>
                        <a:pt x="1658203" y="706272"/>
                      </a:cubicBezTo>
                      <a:cubicBezTo>
                        <a:pt x="1821976" y="729018"/>
                        <a:pt x="2033516" y="776785"/>
                        <a:pt x="2183641" y="815454"/>
                      </a:cubicBezTo>
                      <a:cubicBezTo>
                        <a:pt x="2333766" y="854123"/>
                        <a:pt x="2558955" y="938284"/>
                        <a:pt x="2558955" y="938284"/>
                      </a:cubicBezTo>
                      <a:cubicBezTo>
                        <a:pt x="2655627" y="970129"/>
                        <a:pt x="2681785" y="987189"/>
                        <a:pt x="2763671" y="1006523"/>
                      </a:cubicBezTo>
                      <a:cubicBezTo>
                        <a:pt x="2845558" y="1025857"/>
                        <a:pt x="2944504" y="1048604"/>
                        <a:pt x="3050274" y="1054290"/>
                      </a:cubicBezTo>
                      <a:cubicBezTo>
                        <a:pt x="3156044" y="1059977"/>
                        <a:pt x="3272050" y="1054290"/>
                        <a:pt x="3398292" y="1040642"/>
                      </a:cubicBezTo>
                      <a:cubicBezTo>
                        <a:pt x="3524534" y="1026994"/>
                        <a:pt x="3640540" y="1014484"/>
                        <a:pt x="3807725" y="972403"/>
                      </a:cubicBezTo>
                      <a:cubicBezTo>
                        <a:pt x="3974910" y="930322"/>
                        <a:pt x="4180764" y="876868"/>
                        <a:pt x="4401403" y="788158"/>
                      </a:cubicBezTo>
                      <a:cubicBezTo>
                        <a:pt x="4622042" y="699448"/>
                        <a:pt x="4906370" y="559559"/>
                        <a:pt x="5131558" y="440141"/>
                      </a:cubicBezTo>
                      <a:cubicBezTo>
                        <a:pt x="5356746" y="320723"/>
                        <a:pt x="5633113" y="143302"/>
                        <a:pt x="5752531" y="71651"/>
                      </a:cubicBezTo>
                      <a:cubicBezTo>
                        <a:pt x="5871949" y="0"/>
                        <a:pt x="5860007" y="5118"/>
                        <a:pt x="5848065" y="10236"/>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5778741" y="2900149"/>
                  <a:ext cx="750933" cy="545980"/>
                </a:xfrm>
                <a:custGeom>
                  <a:avLst/>
                  <a:gdLst>
                    <a:gd name="connsiteX0" fmla="*/ 0 w 750627"/>
                    <a:gd name="connsiteY0" fmla="*/ 545911 h 545911"/>
                    <a:gd name="connsiteX1" fmla="*/ 286603 w 750627"/>
                    <a:gd name="connsiteY1" fmla="*/ 354842 h 545911"/>
                    <a:gd name="connsiteX2" fmla="*/ 750627 w 750627"/>
                    <a:gd name="connsiteY2" fmla="*/ 0 h 545911"/>
                  </a:gdLst>
                  <a:ahLst/>
                  <a:cxnLst>
                    <a:cxn ang="0">
                      <a:pos x="connsiteX0" y="connsiteY0"/>
                    </a:cxn>
                    <a:cxn ang="0">
                      <a:pos x="connsiteX1" y="connsiteY1"/>
                    </a:cxn>
                    <a:cxn ang="0">
                      <a:pos x="connsiteX2" y="connsiteY2"/>
                    </a:cxn>
                  </a:cxnLst>
                  <a:rect l="l" t="t" r="r" b="b"/>
                  <a:pathLst>
                    <a:path w="750627" h="545911">
                      <a:moveTo>
                        <a:pt x="0" y="545911"/>
                      </a:moveTo>
                      <a:cubicBezTo>
                        <a:pt x="80749" y="495869"/>
                        <a:pt x="161499" y="445827"/>
                        <a:pt x="286603" y="354842"/>
                      </a:cubicBezTo>
                      <a:cubicBezTo>
                        <a:pt x="411707" y="263857"/>
                        <a:pt x="581167" y="131928"/>
                        <a:pt x="750627"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36" name="任意多边形 35"/>
              <p:cNvSpPr/>
              <p:nvPr/>
            </p:nvSpPr>
            <p:spPr>
              <a:xfrm>
                <a:off x="-39797" y="3419147"/>
                <a:ext cx="6361496" cy="1160209"/>
              </a:xfrm>
              <a:custGeom>
                <a:avLst/>
                <a:gdLst>
                  <a:gd name="connsiteX0" fmla="*/ 0 w 6361044"/>
                  <a:gd name="connsiteY0" fmla="*/ 930302 h 1160890"/>
                  <a:gd name="connsiteX1" fmla="*/ 238540 w 6361044"/>
                  <a:gd name="connsiteY1" fmla="*/ 874643 h 1160890"/>
                  <a:gd name="connsiteX2" fmla="*/ 652007 w 6361044"/>
                  <a:gd name="connsiteY2" fmla="*/ 803082 h 1160890"/>
                  <a:gd name="connsiteX3" fmla="*/ 1065475 w 6361044"/>
                  <a:gd name="connsiteY3" fmla="*/ 779228 h 1160890"/>
                  <a:gd name="connsiteX4" fmla="*/ 1383527 w 6361044"/>
                  <a:gd name="connsiteY4" fmla="*/ 787179 h 1160890"/>
                  <a:gd name="connsiteX5" fmla="*/ 1749287 w 6361044"/>
                  <a:gd name="connsiteY5" fmla="*/ 818984 h 1160890"/>
                  <a:gd name="connsiteX6" fmla="*/ 2107096 w 6361044"/>
                  <a:gd name="connsiteY6" fmla="*/ 882595 h 1160890"/>
                  <a:gd name="connsiteX7" fmla="*/ 2417197 w 6361044"/>
                  <a:gd name="connsiteY7" fmla="*/ 962108 h 1160890"/>
                  <a:gd name="connsiteX8" fmla="*/ 2727298 w 6361044"/>
                  <a:gd name="connsiteY8" fmla="*/ 1073426 h 1160890"/>
                  <a:gd name="connsiteX9" fmla="*/ 2949934 w 6361044"/>
                  <a:gd name="connsiteY9" fmla="*/ 1129085 h 1160890"/>
                  <a:gd name="connsiteX10" fmla="*/ 3275938 w 6361044"/>
                  <a:gd name="connsiteY10" fmla="*/ 1160890 h 1160890"/>
                  <a:gd name="connsiteX11" fmla="*/ 3792773 w 6361044"/>
                  <a:gd name="connsiteY11" fmla="*/ 1129085 h 1160890"/>
                  <a:gd name="connsiteX12" fmla="*/ 4341413 w 6361044"/>
                  <a:gd name="connsiteY12" fmla="*/ 993913 h 1160890"/>
                  <a:gd name="connsiteX13" fmla="*/ 4921858 w 6361044"/>
                  <a:gd name="connsiteY13" fmla="*/ 787179 h 1160890"/>
                  <a:gd name="connsiteX14" fmla="*/ 5486400 w 6361044"/>
                  <a:gd name="connsiteY14" fmla="*/ 516835 h 1160890"/>
                  <a:gd name="connsiteX15" fmla="*/ 6170213 w 6361044"/>
                  <a:gd name="connsiteY15" fmla="*/ 127221 h 1160890"/>
                  <a:gd name="connsiteX16" fmla="*/ 6361044 w 6361044"/>
                  <a:gd name="connsiteY16" fmla="*/ 0 h 116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1044" h="1160890">
                    <a:moveTo>
                      <a:pt x="0" y="930302"/>
                    </a:moveTo>
                    <a:cubicBezTo>
                      <a:pt x="64936" y="913074"/>
                      <a:pt x="129872" y="895846"/>
                      <a:pt x="238540" y="874643"/>
                    </a:cubicBezTo>
                    <a:cubicBezTo>
                      <a:pt x="347208" y="853440"/>
                      <a:pt x="514185" y="818985"/>
                      <a:pt x="652007" y="803082"/>
                    </a:cubicBezTo>
                    <a:cubicBezTo>
                      <a:pt x="789830" y="787180"/>
                      <a:pt x="943555" y="781879"/>
                      <a:pt x="1065475" y="779228"/>
                    </a:cubicBezTo>
                    <a:cubicBezTo>
                      <a:pt x="1187395" y="776578"/>
                      <a:pt x="1269558" y="780553"/>
                      <a:pt x="1383527" y="787179"/>
                    </a:cubicBezTo>
                    <a:cubicBezTo>
                      <a:pt x="1497496" y="793805"/>
                      <a:pt x="1628692" y="803081"/>
                      <a:pt x="1749287" y="818984"/>
                    </a:cubicBezTo>
                    <a:cubicBezTo>
                      <a:pt x="1869882" y="834887"/>
                      <a:pt x="1995778" y="858741"/>
                      <a:pt x="2107096" y="882595"/>
                    </a:cubicBezTo>
                    <a:cubicBezTo>
                      <a:pt x="2218414" y="906449"/>
                      <a:pt x="2313830" y="930303"/>
                      <a:pt x="2417197" y="962108"/>
                    </a:cubicBezTo>
                    <a:cubicBezTo>
                      <a:pt x="2520564" y="993913"/>
                      <a:pt x="2638509" y="1045597"/>
                      <a:pt x="2727298" y="1073426"/>
                    </a:cubicBezTo>
                    <a:cubicBezTo>
                      <a:pt x="2816088" y="1101256"/>
                      <a:pt x="2858494" y="1114508"/>
                      <a:pt x="2949934" y="1129085"/>
                    </a:cubicBezTo>
                    <a:cubicBezTo>
                      <a:pt x="3041374" y="1143662"/>
                      <a:pt x="3135465" y="1160890"/>
                      <a:pt x="3275938" y="1160890"/>
                    </a:cubicBezTo>
                    <a:cubicBezTo>
                      <a:pt x="3416411" y="1160890"/>
                      <a:pt x="3615194" y="1156915"/>
                      <a:pt x="3792773" y="1129085"/>
                    </a:cubicBezTo>
                    <a:cubicBezTo>
                      <a:pt x="3970352" y="1101256"/>
                      <a:pt x="4153232" y="1050897"/>
                      <a:pt x="4341413" y="993913"/>
                    </a:cubicBezTo>
                    <a:cubicBezTo>
                      <a:pt x="4529594" y="936929"/>
                      <a:pt x="4731027" y="866692"/>
                      <a:pt x="4921858" y="787179"/>
                    </a:cubicBezTo>
                    <a:cubicBezTo>
                      <a:pt x="5112689" y="707666"/>
                      <a:pt x="5278341" y="626828"/>
                      <a:pt x="5486400" y="516835"/>
                    </a:cubicBezTo>
                    <a:cubicBezTo>
                      <a:pt x="5694459" y="406842"/>
                      <a:pt x="6024439" y="213360"/>
                      <a:pt x="6170213" y="127221"/>
                    </a:cubicBezTo>
                    <a:cubicBezTo>
                      <a:pt x="6315987" y="41082"/>
                      <a:pt x="6338515" y="20541"/>
                      <a:pt x="6361044"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8" name="任意多边形 37"/>
              <p:cNvSpPr/>
              <p:nvPr/>
            </p:nvSpPr>
            <p:spPr>
              <a:xfrm>
                <a:off x="-39797" y="3688963"/>
                <a:ext cx="6496442" cy="1018952"/>
              </a:xfrm>
              <a:custGeom>
                <a:avLst/>
                <a:gdLst>
                  <a:gd name="connsiteX0" fmla="*/ 0 w 6496216"/>
                  <a:gd name="connsiteY0" fmla="*/ 763325 h 1019093"/>
                  <a:gd name="connsiteX1" fmla="*/ 262394 w 6496216"/>
                  <a:gd name="connsiteY1" fmla="*/ 699715 h 1019093"/>
                  <a:gd name="connsiteX2" fmla="*/ 652007 w 6496216"/>
                  <a:gd name="connsiteY2" fmla="*/ 644056 h 1019093"/>
                  <a:gd name="connsiteX3" fmla="*/ 1041621 w 6496216"/>
                  <a:gd name="connsiteY3" fmla="*/ 620202 h 1019093"/>
                  <a:gd name="connsiteX4" fmla="*/ 1470992 w 6496216"/>
                  <a:gd name="connsiteY4" fmla="*/ 628153 h 1019093"/>
                  <a:gd name="connsiteX5" fmla="*/ 1876508 w 6496216"/>
                  <a:gd name="connsiteY5" fmla="*/ 675861 h 1019093"/>
                  <a:gd name="connsiteX6" fmla="*/ 2385392 w 6496216"/>
                  <a:gd name="connsiteY6" fmla="*/ 771277 h 1019093"/>
                  <a:gd name="connsiteX7" fmla="*/ 2679590 w 6496216"/>
                  <a:gd name="connsiteY7" fmla="*/ 866692 h 1019093"/>
                  <a:gd name="connsiteX8" fmla="*/ 2973788 w 6496216"/>
                  <a:gd name="connsiteY8" fmla="*/ 954157 h 1019093"/>
                  <a:gd name="connsiteX9" fmla="*/ 3275938 w 6496216"/>
                  <a:gd name="connsiteY9" fmla="*/ 1001865 h 1019093"/>
                  <a:gd name="connsiteX10" fmla="*/ 3617844 w 6496216"/>
                  <a:gd name="connsiteY10" fmla="*/ 1009816 h 1019093"/>
                  <a:gd name="connsiteX11" fmla="*/ 4158533 w 6496216"/>
                  <a:gd name="connsiteY11" fmla="*/ 946205 h 1019093"/>
                  <a:gd name="connsiteX12" fmla="*/ 4595854 w 6496216"/>
                  <a:gd name="connsiteY12" fmla="*/ 842838 h 1019093"/>
                  <a:gd name="connsiteX13" fmla="*/ 5009322 w 6496216"/>
                  <a:gd name="connsiteY13" fmla="*/ 715618 h 1019093"/>
                  <a:gd name="connsiteX14" fmla="*/ 5470498 w 6496216"/>
                  <a:gd name="connsiteY14" fmla="*/ 532738 h 1019093"/>
                  <a:gd name="connsiteX15" fmla="*/ 5780599 w 6496216"/>
                  <a:gd name="connsiteY15" fmla="*/ 389614 h 1019093"/>
                  <a:gd name="connsiteX16" fmla="*/ 6138407 w 6496216"/>
                  <a:gd name="connsiteY16" fmla="*/ 214685 h 1019093"/>
                  <a:gd name="connsiteX17" fmla="*/ 6496216 w 6496216"/>
                  <a:gd name="connsiteY17" fmla="*/ 0 h 101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6216" h="1019093">
                    <a:moveTo>
                      <a:pt x="0" y="763325"/>
                    </a:moveTo>
                    <a:cubicBezTo>
                      <a:pt x="76863" y="741459"/>
                      <a:pt x="153726" y="719593"/>
                      <a:pt x="262394" y="699715"/>
                    </a:cubicBezTo>
                    <a:cubicBezTo>
                      <a:pt x="371062" y="679837"/>
                      <a:pt x="522136" y="657308"/>
                      <a:pt x="652007" y="644056"/>
                    </a:cubicBezTo>
                    <a:cubicBezTo>
                      <a:pt x="781878" y="630804"/>
                      <a:pt x="1041621" y="620202"/>
                      <a:pt x="1041621" y="620202"/>
                    </a:cubicBezTo>
                    <a:cubicBezTo>
                      <a:pt x="1178118" y="617552"/>
                      <a:pt x="1331844" y="618877"/>
                      <a:pt x="1470992" y="628153"/>
                    </a:cubicBezTo>
                    <a:cubicBezTo>
                      <a:pt x="1610140" y="637429"/>
                      <a:pt x="1724108" y="652007"/>
                      <a:pt x="1876508" y="675861"/>
                    </a:cubicBezTo>
                    <a:cubicBezTo>
                      <a:pt x="2028908" y="699715"/>
                      <a:pt x="2251545" y="739472"/>
                      <a:pt x="2385392" y="771277"/>
                    </a:cubicBezTo>
                    <a:cubicBezTo>
                      <a:pt x="2519239" y="803082"/>
                      <a:pt x="2581524" y="836212"/>
                      <a:pt x="2679590" y="866692"/>
                    </a:cubicBezTo>
                    <a:cubicBezTo>
                      <a:pt x="2777656" y="897172"/>
                      <a:pt x="2874397" y="931628"/>
                      <a:pt x="2973788" y="954157"/>
                    </a:cubicBezTo>
                    <a:cubicBezTo>
                      <a:pt x="3073179" y="976686"/>
                      <a:pt x="3168595" y="992589"/>
                      <a:pt x="3275938" y="1001865"/>
                    </a:cubicBezTo>
                    <a:cubicBezTo>
                      <a:pt x="3383281" y="1011141"/>
                      <a:pt x="3470745" y="1019093"/>
                      <a:pt x="3617844" y="1009816"/>
                    </a:cubicBezTo>
                    <a:cubicBezTo>
                      <a:pt x="3764943" y="1000539"/>
                      <a:pt x="3995531" y="974035"/>
                      <a:pt x="4158533" y="946205"/>
                    </a:cubicBezTo>
                    <a:cubicBezTo>
                      <a:pt x="4321535" y="918375"/>
                      <a:pt x="4454056" y="881269"/>
                      <a:pt x="4595854" y="842838"/>
                    </a:cubicBezTo>
                    <a:cubicBezTo>
                      <a:pt x="4737652" y="804407"/>
                      <a:pt x="4863548" y="767301"/>
                      <a:pt x="5009322" y="715618"/>
                    </a:cubicBezTo>
                    <a:cubicBezTo>
                      <a:pt x="5155096" y="663935"/>
                      <a:pt x="5341952" y="587072"/>
                      <a:pt x="5470498" y="532738"/>
                    </a:cubicBezTo>
                    <a:cubicBezTo>
                      <a:pt x="5599044" y="478404"/>
                      <a:pt x="5669281" y="442623"/>
                      <a:pt x="5780599" y="389614"/>
                    </a:cubicBezTo>
                    <a:cubicBezTo>
                      <a:pt x="5891917" y="336605"/>
                      <a:pt x="6019138" y="279621"/>
                      <a:pt x="6138407" y="214685"/>
                    </a:cubicBezTo>
                    <a:cubicBezTo>
                      <a:pt x="6257676" y="149749"/>
                      <a:pt x="6376946" y="74874"/>
                      <a:pt x="6496216"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55673" y="4380962"/>
                <a:ext cx="6623450" cy="571375"/>
              </a:xfrm>
              <a:custGeom>
                <a:avLst/>
                <a:gdLst>
                  <a:gd name="connsiteX0" fmla="*/ 0 w 6623436"/>
                  <a:gd name="connsiteY0" fmla="*/ 286247 h 571168"/>
                  <a:gd name="connsiteX1" fmla="*/ 174929 w 6623436"/>
                  <a:gd name="connsiteY1" fmla="*/ 230588 h 571168"/>
                  <a:gd name="connsiteX2" fmla="*/ 580445 w 6623436"/>
                  <a:gd name="connsiteY2" fmla="*/ 182880 h 571168"/>
                  <a:gd name="connsiteX3" fmla="*/ 1001864 w 6623436"/>
                  <a:gd name="connsiteY3" fmla="*/ 151074 h 571168"/>
                  <a:gd name="connsiteX4" fmla="*/ 1630017 w 6623436"/>
                  <a:gd name="connsiteY4" fmla="*/ 166977 h 571168"/>
                  <a:gd name="connsiteX5" fmla="*/ 2528515 w 6623436"/>
                  <a:gd name="connsiteY5" fmla="*/ 302149 h 571168"/>
                  <a:gd name="connsiteX6" fmla="*/ 2910177 w 6623436"/>
                  <a:gd name="connsiteY6" fmla="*/ 405516 h 571168"/>
                  <a:gd name="connsiteX7" fmla="*/ 3244132 w 6623436"/>
                  <a:gd name="connsiteY7" fmla="*/ 492981 h 571168"/>
                  <a:gd name="connsiteX8" fmla="*/ 3713259 w 6623436"/>
                  <a:gd name="connsiteY8" fmla="*/ 556591 h 571168"/>
                  <a:gd name="connsiteX9" fmla="*/ 4150581 w 6623436"/>
                  <a:gd name="connsiteY9" fmla="*/ 564542 h 571168"/>
                  <a:gd name="connsiteX10" fmla="*/ 4731026 w 6623436"/>
                  <a:gd name="connsiteY10" fmla="*/ 516834 h 571168"/>
                  <a:gd name="connsiteX11" fmla="*/ 5526156 w 6623436"/>
                  <a:gd name="connsiteY11" fmla="*/ 365760 h 571168"/>
                  <a:gd name="connsiteX12" fmla="*/ 6265628 w 6623436"/>
                  <a:gd name="connsiteY12" fmla="*/ 135172 h 571168"/>
                  <a:gd name="connsiteX13" fmla="*/ 6623436 w 6623436"/>
                  <a:gd name="connsiteY13" fmla="*/ 0 h 5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23436" h="571168">
                    <a:moveTo>
                      <a:pt x="0" y="286247"/>
                    </a:moveTo>
                    <a:cubicBezTo>
                      <a:pt x="39094" y="267031"/>
                      <a:pt x="78188" y="247816"/>
                      <a:pt x="174929" y="230588"/>
                    </a:cubicBezTo>
                    <a:cubicBezTo>
                      <a:pt x="271670" y="213360"/>
                      <a:pt x="442623" y="196132"/>
                      <a:pt x="580445" y="182880"/>
                    </a:cubicBezTo>
                    <a:cubicBezTo>
                      <a:pt x="718267" y="169628"/>
                      <a:pt x="826935" y="153725"/>
                      <a:pt x="1001864" y="151074"/>
                    </a:cubicBezTo>
                    <a:cubicBezTo>
                      <a:pt x="1176793" y="148424"/>
                      <a:pt x="1375575" y="141798"/>
                      <a:pt x="1630017" y="166977"/>
                    </a:cubicBezTo>
                    <a:cubicBezTo>
                      <a:pt x="1884459" y="192156"/>
                      <a:pt x="2315155" y="262393"/>
                      <a:pt x="2528515" y="302149"/>
                    </a:cubicBezTo>
                    <a:cubicBezTo>
                      <a:pt x="2741875" y="341905"/>
                      <a:pt x="2910177" y="405516"/>
                      <a:pt x="2910177" y="405516"/>
                    </a:cubicBezTo>
                    <a:cubicBezTo>
                      <a:pt x="3029447" y="437321"/>
                      <a:pt x="3110285" y="467802"/>
                      <a:pt x="3244132" y="492981"/>
                    </a:cubicBezTo>
                    <a:cubicBezTo>
                      <a:pt x="3377979" y="518160"/>
                      <a:pt x="3562184" y="544664"/>
                      <a:pt x="3713259" y="556591"/>
                    </a:cubicBezTo>
                    <a:cubicBezTo>
                      <a:pt x="3864334" y="568518"/>
                      <a:pt x="3980953" y="571168"/>
                      <a:pt x="4150581" y="564542"/>
                    </a:cubicBezTo>
                    <a:cubicBezTo>
                      <a:pt x="4320209" y="557916"/>
                      <a:pt x="4501764" y="549964"/>
                      <a:pt x="4731026" y="516834"/>
                    </a:cubicBezTo>
                    <a:cubicBezTo>
                      <a:pt x="4960288" y="483704"/>
                      <a:pt x="5270389" y="429370"/>
                      <a:pt x="5526156" y="365760"/>
                    </a:cubicBezTo>
                    <a:cubicBezTo>
                      <a:pt x="5781923" y="302150"/>
                      <a:pt x="6082748" y="196132"/>
                      <a:pt x="6265628" y="135172"/>
                    </a:cubicBezTo>
                    <a:cubicBezTo>
                      <a:pt x="6448508" y="74212"/>
                      <a:pt x="6535972" y="37106"/>
                      <a:pt x="6623436"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27" name="组合 48"/>
          <p:cNvGrpSpPr/>
          <p:nvPr/>
        </p:nvGrpSpPr>
        <p:grpSpPr bwMode="auto">
          <a:xfrm>
            <a:off x="4643438" y="3836988"/>
            <a:ext cx="146050" cy="479425"/>
            <a:chOff x="4993008" y="3562350"/>
            <a:chExt cx="146682" cy="479112"/>
          </a:xfrm>
        </p:grpSpPr>
        <p:sp>
          <p:nvSpPr>
            <p:cNvPr id="47" name="任意多边形 46"/>
            <p:cNvSpPr/>
            <p:nvPr/>
          </p:nvSpPr>
          <p:spPr>
            <a:xfrm>
              <a:off x="5136501" y="3562350"/>
              <a:ext cx="3189" cy="418826"/>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椭圆 47"/>
            <p:cNvSpPr/>
            <p:nvPr/>
          </p:nvSpPr>
          <p:spPr>
            <a:xfrm rot="20678319">
              <a:off x="4993008" y="3970071"/>
              <a:ext cx="143493" cy="71391"/>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9" name="组合 56"/>
          <p:cNvGrpSpPr/>
          <p:nvPr/>
        </p:nvGrpSpPr>
        <p:grpSpPr bwMode="auto">
          <a:xfrm>
            <a:off x="4214813" y="4529138"/>
            <a:ext cx="338137" cy="542925"/>
            <a:chOff x="4661221" y="4441439"/>
            <a:chExt cx="338790" cy="542997"/>
          </a:xfrm>
        </p:grpSpPr>
        <p:sp>
          <p:nvSpPr>
            <p:cNvPr id="51" name="任意多边形 50"/>
            <p:cNvSpPr/>
            <p:nvPr/>
          </p:nvSpPr>
          <p:spPr>
            <a:xfrm rot="20903233">
              <a:off x="4720071" y="4539877"/>
              <a:ext cx="3181" cy="341357"/>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椭圆 51"/>
            <p:cNvSpPr/>
            <p:nvPr/>
          </p:nvSpPr>
          <p:spPr>
            <a:xfrm rot="18519526">
              <a:off x="4625562" y="4877202"/>
              <a:ext cx="142894" cy="7157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rot="20903233">
              <a:off x="4979334" y="4441439"/>
              <a:ext cx="3181" cy="323893"/>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5" name="椭圆 54"/>
            <p:cNvSpPr>
              <a:spLocks noChangeAspect="1"/>
            </p:cNvSpPr>
            <p:nvPr/>
          </p:nvSpPr>
          <p:spPr>
            <a:xfrm rot="17701934">
              <a:off x="4892777" y="4777175"/>
              <a:ext cx="142894" cy="7157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4689851" y="4465254"/>
              <a:ext cx="262443" cy="95263"/>
            </a:xfrm>
            <a:custGeom>
              <a:avLst/>
              <a:gdLst>
                <a:gd name="connsiteX0" fmla="*/ 0 w 262890"/>
                <a:gd name="connsiteY0" fmla="*/ 95250 h 95250"/>
                <a:gd name="connsiteX1" fmla="*/ 262890 w 262890"/>
                <a:gd name="connsiteY1" fmla="*/ 0 h 95250"/>
              </a:gdLst>
              <a:ahLst/>
              <a:cxnLst>
                <a:cxn ang="0">
                  <a:pos x="connsiteX0" y="connsiteY0"/>
                </a:cxn>
                <a:cxn ang="0">
                  <a:pos x="connsiteX1" y="connsiteY1"/>
                </a:cxn>
              </a:cxnLst>
              <a:rect l="l" t="t" r="r" b="b"/>
              <a:pathLst>
                <a:path w="262890" h="95250">
                  <a:moveTo>
                    <a:pt x="0" y="95250"/>
                  </a:moveTo>
                  <a:lnTo>
                    <a:pt x="262890" y="0"/>
                  </a:ln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0" name="组合 61"/>
          <p:cNvGrpSpPr/>
          <p:nvPr/>
        </p:nvGrpSpPr>
        <p:grpSpPr bwMode="auto">
          <a:xfrm rot="-1816028">
            <a:off x="5357813" y="3414713"/>
            <a:ext cx="431800" cy="762000"/>
            <a:chOff x="5578338" y="3281680"/>
            <a:chExt cx="431937" cy="761756"/>
          </a:xfrm>
        </p:grpSpPr>
        <p:sp>
          <p:nvSpPr>
            <p:cNvPr id="59" name="任意多边形 58"/>
            <p:cNvSpPr/>
            <p:nvPr/>
          </p:nvSpPr>
          <p:spPr>
            <a:xfrm>
              <a:off x="5813303" y="3284668"/>
              <a:ext cx="3176" cy="647493"/>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0" name="椭圆 59"/>
            <p:cNvSpPr/>
            <p:nvPr/>
          </p:nvSpPr>
          <p:spPr>
            <a:xfrm rot="20323823">
              <a:off x="5576400" y="3890621"/>
              <a:ext cx="241377" cy="150764"/>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任意多边形 60"/>
            <p:cNvSpPr/>
            <p:nvPr/>
          </p:nvSpPr>
          <p:spPr>
            <a:xfrm>
              <a:off x="5809221" y="3276989"/>
              <a:ext cx="201677" cy="591947"/>
            </a:xfrm>
            <a:custGeom>
              <a:avLst/>
              <a:gdLst>
                <a:gd name="connsiteX0" fmla="*/ 5715 w 201930"/>
                <a:gd name="connsiteY0" fmla="*/ 21590 h 591820"/>
                <a:gd name="connsiteX1" fmla="*/ 17145 w 201930"/>
                <a:gd name="connsiteY1" fmla="*/ 74930 h 591820"/>
                <a:gd name="connsiteX2" fmla="*/ 66675 w 201930"/>
                <a:gd name="connsiteY2" fmla="*/ 151130 h 591820"/>
                <a:gd name="connsiteX3" fmla="*/ 139065 w 201930"/>
                <a:gd name="connsiteY3" fmla="*/ 219710 h 591820"/>
                <a:gd name="connsiteX4" fmla="*/ 180975 w 201930"/>
                <a:gd name="connsiteY4" fmla="*/ 292100 h 591820"/>
                <a:gd name="connsiteX5" fmla="*/ 200025 w 201930"/>
                <a:gd name="connsiteY5" fmla="*/ 360680 h 591820"/>
                <a:gd name="connsiteX6" fmla="*/ 192405 w 201930"/>
                <a:gd name="connsiteY6" fmla="*/ 463550 h 591820"/>
                <a:gd name="connsiteX7" fmla="*/ 150495 w 201930"/>
                <a:gd name="connsiteY7" fmla="*/ 570230 h 591820"/>
                <a:gd name="connsiteX8" fmla="*/ 120015 w 201930"/>
                <a:gd name="connsiteY8" fmla="*/ 585470 h 591820"/>
                <a:gd name="connsiteX9" fmla="*/ 142875 w 201930"/>
                <a:gd name="connsiteY9" fmla="*/ 532130 h 591820"/>
                <a:gd name="connsiteX10" fmla="*/ 169545 w 201930"/>
                <a:gd name="connsiteY10" fmla="*/ 429260 h 591820"/>
                <a:gd name="connsiteX11" fmla="*/ 158115 w 201930"/>
                <a:gd name="connsiteY11" fmla="*/ 326390 h 591820"/>
                <a:gd name="connsiteX12" fmla="*/ 66675 w 201930"/>
                <a:gd name="connsiteY12" fmla="*/ 231140 h 591820"/>
                <a:gd name="connsiteX13" fmla="*/ 9525 w 201930"/>
                <a:gd name="connsiteY13" fmla="*/ 204470 h 591820"/>
                <a:gd name="connsiteX14" fmla="*/ 5715 w 201930"/>
                <a:gd name="connsiteY14" fmla="*/ 2159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1930" h="591820">
                  <a:moveTo>
                    <a:pt x="5715" y="21590"/>
                  </a:moveTo>
                  <a:cubicBezTo>
                    <a:pt x="6985" y="0"/>
                    <a:pt x="6985" y="53340"/>
                    <a:pt x="17145" y="74930"/>
                  </a:cubicBezTo>
                  <a:cubicBezTo>
                    <a:pt x="27305" y="96520"/>
                    <a:pt x="46355" y="127000"/>
                    <a:pt x="66675" y="151130"/>
                  </a:cubicBezTo>
                  <a:cubicBezTo>
                    <a:pt x="86995" y="175260"/>
                    <a:pt x="120015" y="196215"/>
                    <a:pt x="139065" y="219710"/>
                  </a:cubicBezTo>
                  <a:cubicBezTo>
                    <a:pt x="158115" y="243205"/>
                    <a:pt x="170815" y="268605"/>
                    <a:pt x="180975" y="292100"/>
                  </a:cubicBezTo>
                  <a:cubicBezTo>
                    <a:pt x="191135" y="315595"/>
                    <a:pt x="198120" y="332105"/>
                    <a:pt x="200025" y="360680"/>
                  </a:cubicBezTo>
                  <a:cubicBezTo>
                    <a:pt x="201930" y="389255"/>
                    <a:pt x="200660" y="428625"/>
                    <a:pt x="192405" y="463550"/>
                  </a:cubicBezTo>
                  <a:cubicBezTo>
                    <a:pt x="184150" y="498475"/>
                    <a:pt x="162560" y="549910"/>
                    <a:pt x="150495" y="570230"/>
                  </a:cubicBezTo>
                  <a:cubicBezTo>
                    <a:pt x="138430" y="590550"/>
                    <a:pt x="121285" y="591820"/>
                    <a:pt x="120015" y="585470"/>
                  </a:cubicBezTo>
                  <a:cubicBezTo>
                    <a:pt x="118745" y="579120"/>
                    <a:pt x="134620" y="558165"/>
                    <a:pt x="142875" y="532130"/>
                  </a:cubicBezTo>
                  <a:cubicBezTo>
                    <a:pt x="151130" y="506095"/>
                    <a:pt x="167005" y="463550"/>
                    <a:pt x="169545" y="429260"/>
                  </a:cubicBezTo>
                  <a:cubicBezTo>
                    <a:pt x="172085" y="394970"/>
                    <a:pt x="175260" y="359410"/>
                    <a:pt x="158115" y="326390"/>
                  </a:cubicBezTo>
                  <a:cubicBezTo>
                    <a:pt x="140970" y="293370"/>
                    <a:pt x="91440" y="251460"/>
                    <a:pt x="66675" y="231140"/>
                  </a:cubicBezTo>
                  <a:cubicBezTo>
                    <a:pt x="41910" y="210820"/>
                    <a:pt x="19050" y="236855"/>
                    <a:pt x="9525" y="204470"/>
                  </a:cubicBezTo>
                  <a:cubicBezTo>
                    <a:pt x="0" y="172085"/>
                    <a:pt x="4445" y="43180"/>
                    <a:pt x="5715" y="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2" name="组合 65"/>
          <p:cNvGrpSpPr/>
          <p:nvPr/>
        </p:nvGrpSpPr>
        <p:grpSpPr bwMode="auto">
          <a:xfrm>
            <a:off x="3214688" y="4429125"/>
            <a:ext cx="509587" cy="588963"/>
            <a:chOff x="4420235" y="2196465"/>
            <a:chExt cx="1124275" cy="1299845"/>
          </a:xfrm>
        </p:grpSpPr>
        <p:sp>
          <p:nvSpPr>
            <p:cNvPr id="63" name="任意多边形 62"/>
            <p:cNvSpPr/>
            <p:nvPr/>
          </p:nvSpPr>
          <p:spPr>
            <a:xfrm>
              <a:off x="4420235" y="2196465"/>
              <a:ext cx="893115" cy="1299845"/>
            </a:xfrm>
            <a:custGeom>
              <a:avLst/>
              <a:gdLst>
                <a:gd name="connsiteX0" fmla="*/ 106045 w 894715"/>
                <a:gd name="connsiteY0" fmla="*/ 1190625 h 1299845"/>
                <a:gd name="connsiteX1" fmla="*/ 307975 w 894715"/>
                <a:gd name="connsiteY1" fmla="*/ 1045845 h 1299845"/>
                <a:gd name="connsiteX2" fmla="*/ 467995 w 894715"/>
                <a:gd name="connsiteY2" fmla="*/ 897255 h 1299845"/>
                <a:gd name="connsiteX3" fmla="*/ 605155 w 894715"/>
                <a:gd name="connsiteY3" fmla="*/ 691515 h 1299845"/>
                <a:gd name="connsiteX4" fmla="*/ 669925 w 894715"/>
                <a:gd name="connsiteY4" fmla="*/ 421005 h 1299845"/>
                <a:gd name="connsiteX5" fmla="*/ 586105 w 894715"/>
                <a:gd name="connsiteY5" fmla="*/ 135255 h 1299845"/>
                <a:gd name="connsiteX6" fmla="*/ 467995 w 894715"/>
                <a:gd name="connsiteY6" fmla="*/ 66675 h 1299845"/>
                <a:gd name="connsiteX7" fmla="*/ 304165 w 894715"/>
                <a:gd name="connsiteY7" fmla="*/ 74295 h 1299845"/>
                <a:gd name="connsiteX8" fmla="*/ 174625 w 894715"/>
                <a:gd name="connsiteY8" fmla="*/ 180975 h 1299845"/>
                <a:gd name="connsiteX9" fmla="*/ 159385 w 894715"/>
                <a:gd name="connsiteY9" fmla="*/ 226695 h 1299845"/>
                <a:gd name="connsiteX10" fmla="*/ 205105 w 894715"/>
                <a:gd name="connsiteY10" fmla="*/ 253365 h 1299845"/>
                <a:gd name="connsiteX11" fmla="*/ 269875 w 894715"/>
                <a:gd name="connsiteY11" fmla="*/ 238125 h 1299845"/>
                <a:gd name="connsiteX12" fmla="*/ 338455 w 894715"/>
                <a:gd name="connsiteY12" fmla="*/ 245745 h 1299845"/>
                <a:gd name="connsiteX13" fmla="*/ 391795 w 894715"/>
                <a:gd name="connsiteY13" fmla="*/ 291465 h 1299845"/>
                <a:gd name="connsiteX14" fmla="*/ 414655 w 894715"/>
                <a:gd name="connsiteY14" fmla="*/ 375285 h 1299845"/>
                <a:gd name="connsiteX15" fmla="*/ 384175 w 894715"/>
                <a:gd name="connsiteY15" fmla="*/ 459105 h 1299845"/>
                <a:gd name="connsiteX16" fmla="*/ 307975 w 894715"/>
                <a:gd name="connsiteY16" fmla="*/ 520065 h 1299845"/>
                <a:gd name="connsiteX17" fmla="*/ 163195 w 894715"/>
                <a:gd name="connsiteY17" fmla="*/ 497205 h 1299845"/>
                <a:gd name="connsiteX18" fmla="*/ 67945 w 894715"/>
                <a:gd name="connsiteY18" fmla="*/ 405765 h 1299845"/>
                <a:gd name="connsiteX19" fmla="*/ 64135 w 894715"/>
                <a:gd name="connsiteY19" fmla="*/ 241935 h 1299845"/>
                <a:gd name="connsiteX20" fmla="*/ 170815 w 894715"/>
                <a:gd name="connsiteY20" fmla="*/ 100965 h 1299845"/>
                <a:gd name="connsiteX21" fmla="*/ 368935 w 894715"/>
                <a:gd name="connsiteY21" fmla="*/ 13335 h 1299845"/>
                <a:gd name="connsiteX22" fmla="*/ 589915 w 894715"/>
                <a:gd name="connsiteY22" fmla="*/ 20955 h 1299845"/>
                <a:gd name="connsiteX23" fmla="*/ 757555 w 894715"/>
                <a:gd name="connsiteY23" fmla="*/ 108585 h 1299845"/>
                <a:gd name="connsiteX24" fmla="*/ 864235 w 894715"/>
                <a:gd name="connsiteY24" fmla="*/ 257175 h 1299845"/>
                <a:gd name="connsiteX25" fmla="*/ 890905 w 894715"/>
                <a:gd name="connsiteY25" fmla="*/ 436245 h 1299845"/>
                <a:gd name="connsiteX26" fmla="*/ 841375 w 894715"/>
                <a:gd name="connsiteY26" fmla="*/ 649605 h 1299845"/>
                <a:gd name="connsiteX27" fmla="*/ 681355 w 894715"/>
                <a:gd name="connsiteY27" fmla="*/ 893445 h 1299845"/>
                <a:gd name="connsiteX28" fmla="*/ 247015 w 894715"/>
                <a:gd name="connsiteY28" fmla="*/ 1183005 h 1299845"/>
                <a:gd name="connsiteX29" fmla="*/ 37465 w 894715"/>
                <a:gd name="connsiteY29" fmla="*/ 1285875 h 1299845"/>
                <a:gd name="connsiteX30" fmla="*/ 22225 w 894715"/>
                <a:gd name="connsiteY30" fmla="*/ 1266825 h 1299845"/>
                <a:gd name="connsiteX31" fmla="*/ 106045 w 894715"/>
                <a:gd name="connsiteY31" fmla="*/ 1190625 h 12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4715" h="1299845">
                  <a:moveTo>
                    <a:pt x="106045" y="1190625"/>
                  </a:moveTo>
                  <a:cubicBezTo>
                    <a:pt x="153670" y="1153795"/>
                    <a:pt x="247650" y="1094740"/>
                    <a:pt x="307975" y="1045845"/>
                  </a:cubicBezTo>
                  <a:cubicBezTo>
                    <a:pt x="368300" y="996950"/>
                    <a:pt x="418465" y="956310"/>
                    <a:pt x="467995" y="897255"/>
                  </a:cubicBezTo>
                  <a:cubicBezTo>
                    <a:pt x="517525" y="838200"/>
                    <a:pt x="571500" y="770890"/>
                    <a:pt x="605155" y="691515"/>
                  </a:cubicBezTo>
                  <a:cubicBezTo>
                    <a:pt x="638810" y="612140"/>
                    <a:pt x="673100" y="513715"/>
                    <a:pt x="669925" y="421005"/>
                  </a:cubicBezTo>
                  <a:cubicBezTo>
                    <a:pt x="666750" y="328295"/>
                    <a:pt x="619760" y="194310"/>
                    <a:pt x="586105" y="135255"/>
                  </a:cubicBezTo>
                  <a:cubicBezTo>
                    <a:pt x="552450" y="76200"/>
                    <a:pt x="514985" y="76835"/>
                    <a:pt x="467995" y="66675"/>
                  </a:cubicBezTo>
                  <a:cubicBezTo>
                    <a:pt x="421005" y="56515"/>
                    <a:pt x="353060" y="55245"/>
                    <a:pt x="304165" y="74295"/>
                  </a:cubicBezTo>
                  <a:cubicBezTo>
                    <a:pt x="255270" y="93345"/>
                    <a:pt x="198755" y="155575"/>
                    <a:pt x="174625" y="180975"/>
                  </a:cubicBezTo>
                  <a:cubicBezTo>
                    <a:pt x="150495" y="206375"/>
                    <a:pt x="154305" y="214630"/>
                    <a:pt x="159385" y="226695"/>
                  </a:cubicBezTo>
                  <a:cubicBezTo>
                    <a:pt x="164465" y="238760"/>
                    <a:pt x="186690" y="251460"/>
                    <a:pt x="205105" y="253365"/>
                  </a:cubicBezTo>
                  <a:cubicBezTo>
                    <a:pt x="223520" y="255270"/>
                    <a:pt x="247650" y="239395"/>
                    <a:pt x="269875" y="238125"/>
                  </a:cubicBezTo>
                  <a:cubicBezTo>
                    <a:pt x="292100" y="236855"/>
                    <a:pt x="318135" y="236855"/>
                    <a:pt x="338455" y="245745"/>
                  </a:cubicBezTo>
                  <a:cubicBezTo>
                    <a:pt x="358775" y="254635"/>
                    <a:pt x="379095" y="269875"/>
                    <a:pt x="391795" y="291465"/>
                  </a:cubicBezTo>
                  <a:cubicBezTo>
                    <a:pt x="404495" y="313055"/>
                    <a:pt x="415925" y="347345"/>
                    <a:pt x="414655" y="375285"/>
                  </a:cubicBezTo>
                  <a:cubicBezTo>
                    <a:pt x="413385" y="403225"/>
                    <a:pt x="401955" y="434975"/>
                    <a:pt x="384175" y="459105"/>
                  </a:cubicBezTo>
                  <a:cubicBezTo>
                    <a:pt x="366395" y="483235"/>
                    <a:pt x="344805" y="513715"/>
                    <a:pt x="307975" y="520065"/>
                  </a:cubicBezTo>
                  <a:cubicBezTo>
                    <a:pt x="271145" y="526415"/>
                    <a:pt x="203200" y="516255"/>
                    <a:pt x="163195" y="497205"/>
                  </a:cubicBezTo>
                  <a:cubicBezTo>
                    <a:pt x="123190" y="478155"/>
                    <a:pt x="84455" y="448310"/>
                    <a:pt x="67945" y="405765"/>
                  </a:cubicBezTo>
                  <a:cubicBezTo>
                    <a:pt x="51435" y="363220"/>
                    <a:pt x="46990" y="292735"/>
                    <a:pt x="64135" y="241935"/>
                  </a:cubicBezTo>
                  <a:cubicBezTo>
                    <a:pt x="81280" y="191135"/>
                    <a:pt x="120015" y="139065"/>
                    <a:pt x="170815" y="100965"/>
                  </a:cubicBezTo>
                  <a:cubicBezTo>
                    <a:pt x="221615" y="62865"/>
                    <a:pt x="299085" y="26670"/>
                    <a:pt x="368935" y="13335"/>
                  </a:cubicBezTo>
                  <a:cubicBezTo>
                    <a:pt x="438785" y="0"/>
                    <a:pt x="525145" y="5080"/>
                    <a:pt x="589915" y="20955"/>
                  </a:cubicBezTo>
                  <a:cubicBezTo>
                    <a:pt x="654685" y="36830"/>
                    <a:pt x="711835" y="69215"/>
                    <a:pt x="757555" y="108585"/>
                  </a:cubicBezTo>
                  <a:cubicBezTo>
                    <a:pt x="803275" y="147955"/>
                    <a:pt x="842010" y="202565"/>
                    <a:pt x="864235" y="257175"/>
                  </a:cubicBezTo>
                  <a:cubicBezTo>
                    <a:pt x="886460" y="311785"/>
                    <a:pt x="894715" y="370840"/>
                    <a:pt x="890905" y="436245"/>
                  </a:cubicBezTo>
                  <a:cubicBezTo>
                    <a:pt x="887095" y="501650"/>
                    <a:pt x="876300" y="573405"/>
                    <a:pt x="841375" y="649605"/>
                  </a:cubicBezTo>
                  <a:cubicBezTo>
                    <a:pt x="806450" y="725805"/>
                    <a:pt x="780415" y="804545"/>
                    <a:pt x="681355" y="893445"/>
                  </a:cubicBezTo>
                  <a:cubicBezTo>
                    <a:pt x="582295" y="982345"/>
                    <a:pt x="354330" y="1117600"/>
                    <a:pt x="247015" y="1183005"/>
                  </a:cubicBezTo>
                  <a:cubicBezTo>
                    <a:pt x="139700" y="1248410"/>
                    <a:pt x="74930" y="1271905"/>
                    <a:pt x="37465" y="1285875"/>
                  </a:cubicBezTo>
                  <a:cubicBezTo>
                    <a:pt x="0" y="1299845"/>
                    <a:pt x="15240" y="1280160"/>
                    <a:pt x="22225" y="1266825"/>
                  </a:cubicBezTo>
                  <a:cubicBezTo>
                    <a:pt x="29210" y="1253490"/>
                    <a:pt x="58420" y="1227455"/>
                    <a:pt x="106045" y="119062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椭圆 63"/>
            <p:cNvSpPr>
              <a:spLocks noChangeAspect="1"/>
            </p:cNvSpPr>
            <p:nvPr/>
          </p:nvSpPr>
          <p:spPr>
            <a:xfrm>
              <a:off x="5383399" y="2333107"/>
              <a:ext cx="157610" cy="157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椭圆 64"/>
            <p:cNvSpPr>
              <a:spLocks noChangeAspect="1"/>
            </p:cNvSpPr>
            <p:nvPr/>
          </p:nvSpPr>
          <p:spPr>
            <a:xfrm>
              <a:off x="5386902" y="2700987"/>
              <a:ext cx="157608" cy="1541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8" name="TextBox 67"/>
          <p:cNvSpPr txBox="1">
            <a:spLocks noChangeArrowheads="1"/>
          </p:cNvSpPr>
          <p:nvPr/>
        </p:nvSpPr>
        <p:spPr bwMode="auto">
          <a:xfrm>
            <a:off x="214630" y="714375"/>
            <a:ext cx="208216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1</a:t>
            </a:r>
            <a:r>
              <a:rPr lang="zh-CN" altLang="en-US" sz="4000" dirty="0">
                <a:solidFill>
                  <a:schemeClr val="bg1"/>
                </a:solidFill>
              </a:rPr>
              <a:t>、</a:t>
            </a:r>
            <a:r>
              <a:rPr lang="en-US" altLang="zh-CN" sz="4000" dirty="0">
                <a:solidFill>
                  <a:schemeClr val="bg1"/>
                </a:solidFill>
              </a:rPr>
              <a:t>Java</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69" name="TextBox 68"/>
          <p:cNvSpPr txBox="1">
            <a:spLocks noChangeArrowheads="1"/>
          </p:cNvSpPr>
          <p:nvPr/>
        </p:nvSpPr>
        <p:spPr bwMode="auto">
          <a:xfrm>
            <a:off x="214630" y="1743710"/>
            <a:ext cx="25895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2</a:t>
            </a:r>
            <a:r>
              <a:rPr lang="zh-CN" altLang="en-US" sz="4000" dirty="0">
                <a:solidFill>
                  <a:schemeClr val="bg1"/>
                </a:solidFill>
              </a:rPr>
              <a:t>、</a:t>
            </a:r>
            <a:r>
              <a:rPr lang="en-US" altLang="zh-CN" sz="4000" dirty="0">
                <a:solidFill>
                  <a:schemeClr val="bg1"/>
                </a:solidFill>
              </a:rPr>
              <a:t>Spring</a:t>
            </a:r>
            <a:endParaRPr lang="en-US" altLang="zh-CN" sz="4000" dirty="0">
              <a:solidFill>
                <a:schemeClr val="bg1"/>
              </a:solidFill>
            </a:endParaRPr>
          </a:p>
        </p:txBody>
      </p:sp>
      <p:sp>
        <p:nvSpPr>
          <p:cNvPr id="20" name="TextBox 86"/>
          <p:cNvSpPr txBox="1">
            <a:spLocks noChangeArrowheads="1"/>
          </p:cNvSpPr>
          <p:nvPr/>
        </p:nvSpPr>
        <p:spPr bwMode="auto">
          <a:xfrm>
            <a:off x="410975" y="34577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关键技术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TextBox 68"/>
          <p:cNvSpPr txBox="1">
            <a:spLocks noChangeArrowheads="1"/>
          </p:cNvSpPr>
          <p:nvPr/>
        </p:nvSpPr>
        <p:spPr bwMode="auto">
          <a:xfrm>
            <a:off x="251460" y="2667000"/>
            <a:ext cx="198882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3</a:t>
            </a:r>
            <a:r>
              <a:rPr lang="zh-CN" altLang="en-US" sz="4000" dirty="0">
                <a:solidFill>
                  <a:schemeClr val="bg1"/>
                </a:solidFill>
              </a:rPr>
              <a:t>、</a:t>
            </a:r>
            <a:r>
              <a:rPr lang="en-US" altLang="zh-CN" sz="4000" dirty="0">
                <a:solidFill>
                  <a:schemeClr val="bg1"/>
                </a:solidFill>
              </a:rPr>
              <a:t>JS</a:t>
            </a:r>
            <a:endParaRPr lang="en-US" altLang="zh-CN" sz="4000" dirty="0">
              <a:solidFill>
                <a:schemeClr val="bg1"/>
              </a:solidFill>
            </a:endParaRPr>
          </a:p>
        </p:txBody>
      </p:sp>
      <p:sp>
        <p:nvSpPr>
          <p:cNvPr id="35" name="TextBox 68"/>
          <p:cNvSpPr txBox="1">
            <a:spLocks noChangeArrowheads="1"/>
          </p:cNvSpPr>
          <p:nvPr/>
        </p:nvSpPr>
        <p:spPr bwMode="auto">
          <a:xfrm>
            <a:off x="2804795" y="714375"/>
            <a:ext cx="270446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4</a:t>
            </a:r>
            <a:r>
              <a:rPr lang="zh-CN" altLang="en-US" sz="4000" dirty="0">
                <a:solidFill>
                  <a:schemeClr val="bg1"/>
                </a:solidFill>
              </a:rPr>
              <a:t>、</a:t>
            </a:r>
            <a:r>
              <a:rPr lang="en-US" altLang="zh-CN" sz="4000" dirty="0">
                <a:solidFill>
                  <a:schemeClr val="bg1"/>
                </a:solidFill>
              </a:rPr>
              <a:t>MySQL</a:t>
            </a:r>
            <a:endParaRPr lang="en-US" altLang="zh-CN" sz="4000" dirty="0">
              <a:solidFill>
                <a:schemeClr val="bg1"/>
              </a:solidFill>
            </a:endParaRPr>
          </a:p>
        </p:txBody>
      </p:sp>
      <p:sp>
        <p:nvSpPr>
          <p:cNvPr id="37" name="TextBox 68"/>
          <p:cNvSpPr txBox="1">
            <a:spLocks noChangeArrowheads="1"/>
          </p:cNvSpPr>
          <p:nvPr/>
        </p:nvSpPr>
        <p:spPr bwMode="auto">
          <a:xfrm>
            <a:off x="2898775" y="1743710"/>
            <a:ext cx="270446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rPr>
              <a:t>5</a:t>
            </a:r>
            <a:r>
              <a:rPr lang="zh-CN" altLang="en-US" sz="4000" dirty="0">
                <a:solidFill>
                  <a:schemeClr val="bg1"/>
                </a:solidFill>
              </a:rPr>
              <a:t>、</a:t>
            </a:r>
            <a:r>
              <a:rPr lang="en-US" altLang="zh-CN" sz="4000" dirty="0">
                <a:solidFill>
                  <a:schemeClr val="bg1"/>
                </a:solidFill>
              </a:rPr>
              <a:t>Spring Boot</a:t>
            </a:r>
            <a:endParaRPr lang="en-US" altLang="zh-CN" sz="4000" dirty="0">
              <a:solidFill>
                <a:schemeClr val="bg1"/>
              </a:solidFill>
            </a:endParaRPr>
          </a:p>
        </p:txBody>
      </p:sp>
    </p:spTree>
  </p:cSld>
  <p:clrMapOvr>
    <a:masterClrMapping/>
  </p:clrMapOvr>
  <p:transition advTm="1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
                                        <p:tgtEl>
                                          <p:spTgt spid="1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3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3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3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300"/>
                                        <p:tgtEl>
                                          <p:spTgt spid="24"/>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300"/>
                                        <p:tgtEl>
                                          <p:spTgt spid="2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700"/>
                                        <p:tgtEl>
                                          <p:spTgt spid="4"/>
                                        </p:tgtEl>
                                      </p:cBhvr>
                                    </p:animEffect>
                                  </p:childTnLst>
                                </p:cTn>
                              </p:par>
                              <p:par>
                                <p:cTn id="37" presetID="22" presetClass="entr" presetSubtype="1" fill="hold" grpId="0" nodeType="withEffect">
                                  <p:stCondLst>
                                    <p:cond delay="40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300"/>
                                        <p:tgtEl>
                                          <p:spTgt spid="19"/>
                                        </p:tgtEl>
                                      </p:cBhvr>
                                    </p:animEffect>
                                  </p:childTnLst>
                                </p:cTn>
                              </p:par>
                            </p:childTnLst>
                          </p:cTn>
                        </p:par>
                        <p:par>
                          <p:cTn id="40" fill="hold">
                            <p:stCondLst>
                              <p:cond delay="3000"/>
                            </p:stCondLst>
                            <p:childTnLst>
                              <p:par>
                                <p:cTn id="41" presetID="22" presetClass="entr" presetSubtype="1"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600"/>
                                        <p:tgtEl>
                                          <p:spTgt spid="12"/>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300"/>
                                        <p:tgtEl>
                                          <p:spTgt spid="23"/>
                                        </p:tgtEl>
                                      </p:cBhvr>
                                    </p:animEffect>
                                  </p:childTnLst>
                                </p:cTn>
                              </p:par>
                              <p:par>
                                <p:cTn id="51" presetID="22" presetClass="entr" presetSubtype="4" fill="hold" grpId="0" nodeType="withEffect">
                                  <p:stCondLst>
                                    <p:cond delay="300"/>
                                  </p:stCondLst>
                                  <p:childTnLst>
                                    <p:set>
                                      <p:cBhvr>
                                        <p:cTn id="52" dur="1" fill="hold">
                                          <p:stCondLst>
                                            <p:cond delay="0"/>
                                          </p:stCondLst>
                                        </p:cTn>
                                        <p:tgtEl>
                                          <p:spTgt spid="21"/>
                                        </p:tgtEl>
                                        <p:attrNameLst>
                                          <p:attrName>style.visibility</p:attrName>
                                        </p:attrNameLst>
                                      </p:cBhvr>
                                      <p:to>
                                        <p:strVal val="visible"/>
                                      </p:to>
                                    </p:set>
                                    <p:animEffect transition="in" filter="wipe(down)">
                                      <p:cBhvr>
                                        <p:cTn id="53" dur="300"/>
                                        <p:tgtEl>
                                          <p:spTgt spid="21"/>
                                        </p:tgtEl>
                                      </p:cBhvr>
                                    </p:animEffect>
                                  </p:childTnLst>
                                </p:cTn>
                              </p:par>
                            </p:childTnLst>
                          </p:cTn>
                        </p:par>
                        <p:par>
                          <p:cTn id="54" fill="hold">
                            <p:stCondLst>
                              <p:cond delay="4500"/>
                            </p:stCondLst>
                            <p:childTnLst>
                              <p:par>
                                <p:cTn id="55" presetID="22" presetClass="entr" presetSubtype="4"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8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200"/>
                                        <p:tgtEl>
                                          <p:spTgt spid="11"/>
                                        </p:tgtEl>
                                      </p:cBhvr>
                                    </p:animEffect>
                                  </p:childTnLst>
                                </p:cTn>
                              </p:par>
                              <p:par>
                                <p:cTn id="61" presetID="22" presetClass="entr" presetSubtype="4"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600"/>
                                        <p:tgtEl>
                                          <p:spTgt spid="10"/>
                                        </p:tgtEl>
                                      </p:cBhvr>
                                    </p:animEffect>
                                  </p:childTnLst>
                                </p:cTn>
                              </p:par>
                            </p:childTnLst>
                          </p:cTn>
                        </p:par>
                        <p:par>
                          <p:cTn id="64" fill="hold">
                            <p:stCondLst>
                              <p:cond delay="5500"/>
                            </p:stCondLst>
                            <p:childTnLst>
                              <p:par>
                                <p:cTn id="65" presetID="22" presetClass="entr" presetSubtype="2"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right)">
                                      <p:cBhvr>
                                        <p:cTn id="67" dur="1500"/>
                                        <p:tgtEl>
                                          <p:spTgt spid="16"/>
                                        </p:tgtEl>
                                      </p:cBhvr>
                                    </p:animEffect>
                                  </p:childTnLst>
                                </p:cTn>
                              </p:par>
                              <p:par>
                                <p:cTn id="68" presetID="42" presetClass="entr" presetSubtype="0" fill="hold" nodeType="withEffect">
                                  <p:stCondLst>
                                    <p:cond delay="20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00"/>
                                        <p:tgtEl>
                                          <p:spTgt spid="30"/>
                                        </p:tgtEl>
                                      </p:cBhvr>
                                    </p:animEffect>
                                    <p:anim calcmode="lin" valueType="num">
                                      <p:cBhvr>
                                        <p:cTn id="71" dur="200" fill="hold"/>
                                        <p:tgtEl>
                                          <p:spTgt spid="30"/>
                                        </p:tgtEl>
                                        <p:attrNameLst>
                                          <p:attrName>ppt_x</p:attrName>
                                        </p:attrNameLst>
                                      </p:cBhvr>
                                      <p:tavLst>
                                        <p:tav tm="0">
                                          <p:val>
                                            <p:strVal val="#ppt_x"/>
                                          </p:val>
                                        </p:tav>
                                        <p:tav tm="100000">
                                          <p:val>
                                            <p:strVal val="#ppt_x"/>
                                          </p:val>
                                        </p:tav>
                                      </p:tavLst>
                                    </p:anim>
                                    <p:anim calcmode="lin" valueType="num">
                                      <p:cBhvr>
                                        <p:cTn id="72" dur="200" fill="hold"/>
                                        <p:tgtEl>
                                          <p:spTgt spid="30"/>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40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200"/>
                                        <p:tgtEl>
                                          <p:spTgt spid="27"/>
                                        </p:tgtEl>
                                      </p:cBhvr>
                                    </p:animEffect>
                                    <p:anim calcmode="lin" valueType="num">
                                      <p:cBhvr>
                                        <p:cTn id="76" dur="200" fill="hold"/>
                                        <p:tgtEl>
                                          <p:spTgt spid="27"/>
                                        </p:tgtEl>
                                        <p:attrNameLst>
                                          <p:attrName>ppt_x</p:attrName>
                                        </p:attrNameLst>
                                      </p:cBhvr>
                                      <p:tavLst>
                                        <p:tav tm="0">
                                          <p:val>
                                            <p:strVal val="#ppt_x"/>
                                          </p:val>
                                        </p:tav>
                                        <p:tav tm="100000">
                                          <p:val>
                                            <p:strVal val="#ppt_x"/>
                                          </p:val>
                                        </p:tav>
                                      </p:tavLst>
                                    </p:anim>
                                    <p:anim calcmode="lin" valueType="num">
                                      <p:cBhvr>
                                        <p:cTn id="77" dur="200" fill="hold"/>
                                        <p:tgtEl>
                                          <p:spTgt spid="27"/>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5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200"/>
                                        <p:tgtEl>
                                          <p:spTgt spid="29"/>
                                        </p:tgtEl>
                                      </p:cBhvr>
                                    </p:animEffect>
                                    <p:anim calcmode="lin" valueType="num">
                                      <p:cBhvr>
                                        <p:cTn id="81" dur="200" fill="hold"/>
                                        <p:tgtEl>
                                          <p:spTgt spid="29"/>
                                        </p:tgtEl>
                                        <p:attrNameLst>
                                          <p:attrName>ppt_x</p:attrName>
                                        </p:attrNameLst>
                                      </p:cBhvr>
                                      <p:tavLst>
                                        <p:tav tm="0">
                                          <p:val>
                                            <p:strVal val="#ppt_x"/>
                                          </p:val>
                                        </p:tav>
                                        <p:tav tm="100000">
                                          <p:val>
                                            <p:strVal val="#ppt_x"/>
                                          </p:val>
                                        </p:tav>
                                      </p:tavLst>
                                    </p:anim>
                                    <p:anim calcmode="lin" valueType="num">
                                      <p:cBhvr>
                                        <p:cTn id="82" dur="200" fill="hold"/>
                                        <p:tgtEl>
                                          <p:spTgt spid="29"/>
                                        </p:tgtEl>
                                        <p:attrNameLst>
                                          <p:attrName>ppt_y</p:attrName>
                                        </p:attrNameLst>
                                      </p:cBhvr>
                                      <p:tavLst>
                                        <p:tav tm="0">
                                          <p:val>
                                            <p:strVal val="#ppt_y+.1"/>
                                          </p:val>
                                        </p:tav>
                                        <p:tav tm="100000">
                                          <p:val>
                                            <p:strVal val="#ppt_y"/>
                                          </p:val>
                                        </p:tav>
                                      </p:tavLst>
                                    </p:anim>
                                  </p:childTnLst>
                                </p:cTn>
                              </p:par>
                              <p:par>
                                <p:cTn id="83" presetID="10" presetClass="entr" presetSubtype="0" fill="hold" nodeType="withEffect">
                                  <p:stCondLst>
                                    <p:cond delay="80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200"/>
                                        <p:tgtEl>
                                          <p:spTgt spid="32"/>
                                        </p:tgtEl>
                                      </p:cBhvr>
                                    </p:animEffect>
                                  </p:childTnLst>
                                </p:cTn>
                              </p:par>
                              <p:par>
                                <p:cTn id="86" presetID="10" presetClass="entr" presetSubtype="0" fill="hold" nodeType="withEffect">
                                  <p:stCondLst>
                                    <p:cond delay="130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200"/>
                                        <p:tgtEl>
                                          <p:spTgt spid="2"/>
                                        </p:tgtEl>
                                      </p:cBhvr>
                                    </p:animEffect>
                                  </p:childTnLst>
                                </p:cTn>
                              </p:par>
                            </p:childTnLst>
                          </p:cTn>
                        </p:par>
                        <p:par>
                          <p:cTn id="89" fill="hold">
                            <p:stCondLst>
                              <p:cond delay="7000"/>
                            </p:stCondLst>
                            <p:childTnLst>
                              <p:par>
                                <p:cTn id="90" presetID="10" presetClass="entr" presetSubtype="0" fill="hold" grpId="0" nodeType="afterEffect">
                                  <p:stCondLst>
                                    <p:cond delay="50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childTnLst>
                          </p:cTn>
                        </p:par>
                        <p:par>
                          <p:cTn id="93" fill="hold">
                            <p:stCondLst>
                              <p:cond delay="8000"/>
                            </p:stCondLst>
                            <p:childTnLst>
                              <p:par>
                                <p:cTn id="94" presetID="10" presetClass="entr" presetSubtype="0" fill="hold" grpId="0" nodeType="afterEffect">
                                  <p:stCondLst>
                                    <p:cond delay="50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childTnLst>
                          </p:cTn>
                        </p:par>
                        <p:par>
                          <p:cTn id="97" fill="hold">
                            <p:stCondLst>
                              <p:cond delay="9000"/>
                            </p:stCondLst>
                            <p:childTnLst>
                              <p:par>
                                <p:cTn id="98" presetID="10" presetClass="entr" presetSubtype="0" fill="hold" grpId="0" nodeType="afterEffect">
                                  <p:stCondLst>
                                    <p:cond delay="50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par>
                          <p:cTn id="101" fill="hold">
                            <p:stCondLst>
                              <p:cond delay="10000"/>
                            </p:stCondLst>
                            <p:childTnLst>
                              <p:par>
                                <p:cTn id="102" presetID="10" presetClass="entr" presetSubtype="0" fill="hold" grpId="0" nodeType="afterEffect">
                                  <p:stCondLst>
                                    <p:cond delay="500"/>
                                  </p:stCondLst>
                                  <p:childTnLst>
                                    <p:set>
                                      <p:cBhvr>
                                        <p:cTn id="103" dur="1" fill="hold">
                                          <p:stCondLst>
                                            <p:cond delay="0"/>
                                          </p:stCondLst>
                                        </p:cTn>
                                        <p:tgtEl>
                                          <p:spTgt spid="22"/>
                                        </p:tgtEl>
                                        <p:attrNameLst>
                                          <p:attrName>style.visibility</p:attrName>
                                        </p:attrNameLst>
                                      </p:cBhvr>
                                      <p:to>
                                        <p:strVal val="visible"/>
                                      </p:to>
                                    </p:set>
                                    <p:animEffect transition="in" filter="fade">
                                      <p:cBhvr>
                                        <p:cTn id="104" dur="500"/>
                                        <p:tgtEl>
                                          <p:spTgt spid="22"/>
                                        </p:tgtEl>
                                      </p:cBhvr>
                                    </p:animEffect>
                                  </p:childTnLst>
                                </p:cTn>
                              </p:par>
                            </p:childTnLst>
                          </p:cTn>
                        </p:par>
                        <p:par>
                          <p:cTn id="105" fill="hold">
                            <p:stCondLst>
                              <p:cond delay="11000"/>
                            </p:stCondLst>
                            <p:childTnLst>
                              <p:par>
                                <p:cTn id="106" presetID="10" presetClass="entr" presetSubtype="0" fill="hold" grpId="0" nodeType="afterEffect">
                                  <p:stCondLst>
                                    <p:cond delay="50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500"/>
                                        <p:tgtEl>
                                          <p:spTgt spid="35"/>
                                        </p:tgtEl>
                                      </p:cBhvr>
                                    </p:animEffect>
                                  </p:childTnLst>
                                </p:cTn>
                              </p:par>
                            </p:childTnLst>
                          </p:cTn>
                        </p:par>
                        <p:par>
                          <p:cTn id="109" fill="hold">
                            <p:stCondLst>
                              <p:cond delay="12000"/>
                            </p:stCondLst>
                            <p:childTnLst>
                              <p:par>
                                <p:cTn id="110" presetID="10" presetClass="entr" presetSubtype="0" fill="hold" grpId="0" nodeType="afterEffect">
                                  <p:stCondLst>
                                    <p:cond delay="50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0" grpId="0" bldLvl="0" animBg="1"/>
      <p:bldP spid="11" grpId="0" bldLvl="0" animBg="1"/>
      <p:bldP spid="12" grpId="0" bldLvl="0" animBg="1"/>
      <p:bldP spid="14" grpId="0" bldLvl="0" animBg="1"/>
      <p:bldP spid="15" grpId="0" bldLvl="0" animBg="1"/>
      <p:bldP spid="19" grpId="0" bldLvl="0" animBg="1"/>
      <p:bldP spid="21" grpId="0" bldLvl="0" animBg="1"/>
      <p:bldP spid="23" grpId="0" bldLvl="0" animBg="1"/>
      <p:bldP spid="24" grpId="0" bldLvl="0" animBg="1"/>
      <p:bldP spid="25" grpId="0" bldLvl="0" animBg="1"/>
      <p:bldP spid="26" grpId="0" bldLvl="0" animBg="1"/>
      <p:bldP spid="28" grpId="0" bldLvl="0" animBg="1"/>
      <p:bldP spid="31" grpId="0" bldLvl="0" animBg="1"/>
      <p:bldP spid="68" grpId="0"/>
      <p:bldP spid="69" grpId="0"/>
      <p:bldP spid="20" grpId="0"/>
      <p:bldP spid="22" grpId="0"/>
      <p:bldP spid="35"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a:spLocks noChangeAspect="1"/>
          </p:cNvSpPr>
          <p:nvPr/>
        </p:nvSpPr>
        <p:spPr>
          <a:xfrm>
            <a:off x="4927600" y="2438400"/>
            <a:ext cx="3910013" cy="391160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椭圆 2"/>
          <p:cNvSpPr/>
          <p:nvPr/>
        </p:nvSpPr>
        <p:spPr>
          <a:xfrm>
            <a:off x="4857750" y="2357438"/>
            <a:ext cx="4071938" cy="4071937"/>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a:off x="6119813" y="2595563"/>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a:spLocks noChangeAspect="1"/>
          </p:cNvSpPr>
          <p:nvPr/>
        </p:nvSpPr>
        <p:spPr>
          <a:xfrm>
            <a:off x="7448550" y="2949575"/>
            <a:ext cx="881063"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a:spLocks noChangeAspect="1"/>
          </p:cNvSpPr>
          <p:nvPr/>
        </p:nvSpPr>
        <p:spPr>
          <a:xfrm>
            <a:off x="5132388" y="3575050"/>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a:spLocks noChangeAspect="1"/>
          </p:cNvSpPr>
          <p:nvPr/>
        </p:nvSpPr>
        <p:spPr>
          <a:xfrm>
            <a:off x="5502275" y="4918075"/>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a:spLocks noChangeAspect="1"/>
          </p:cNvSpPr>
          <p:nvPr/>
        </p:nvSpPr>
        <p:spPr>
          <a:xfrm>
            <a:off x="7813675" y="4292600"/>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a:spLocks noChangeAspect="1"/>
          </p:cNvSpPr>
          <p:nvPr/>
        </p:nvSpPr>
        <p:spPr>
          <a:xfrm>
            <a:off x="6813550" y="5105400"/>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椭圆 35"/>
          <p:cNvSpPr>
            <a:spLocks noChangeAspect="1"/>
          </p:cNvSpPr>
          <p:nvPr/>
        </p:nvSpPr>
        <p:spPr>
          <a:xfrm>
            <a:off x="5691188" y="3151188"/>
            <a:ext cx="2446337" cy="244475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a:off x="5119688" y="3030538"/>
            <a:ext cx="1208087" cy="1846262"/>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42"/>
          <p:cNvGrpSpPr/>
          <p:nvPr/>
        </p:nvGrpSpPr>
        <p:grpSpPr bwMode="auto">
          <a:xfrm>
            <a:off x="5670550" y="2592388"/>
            <a:ext cx="1727200" cy="1214437"/>
            <a:chOff x="5670945" y="2592292"/>
            <a:chExt cx="1726441" cy="1214651"/>
          </a:xfrm>
        </p:grpSpPr>
        <p:sp>
          <p:nvSpPr>
            <p:cNvPr id="24" name="任意多边形 23"/>
            <p:cNvSpPr/>
            <p:nvPr/>
          </p:nvSpPr>
          <p:spPr>
            <a:xfrm>
              <a:off x="5670945" y="3040046"/>
              <a:ext cx="975884" cy="766897"/>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6640482" y="2592292"/>
              <a:ext cx="756904" cy="1178133"/>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7" name="任意多边形 26"/>
          <p:cNvSpPr/>
          <p:nvPr/>
        </p:nvSpPr>
        <p:spPr>
          <a:xfrm>
            <a:off x="7250113" y="2590800"/>
            <a:ext cx="317500" cy="144303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7546975" y="3833813"/>
            <a:ext cx="1146175" cy="195262"/>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7502525" y="3906838"/>
            <a:ext cx="1200150" cy="1808162"/>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5132388" y="4719638"/>
            <a:ext cx="1441450" cy="1474787"/>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0" name="组合 51"/>
          <p:cNvGrpSpPr/>
          <p:nvPr/>
        </p:nvGrpSpPr>
        <p:grpSpPr bwMode="auto">
          <a:xfrm>
            <a:off x="6435725" y="4976813"/>
            <a:ext cx="1808163" cy="1212850"/>
            <a:chOff x="6435219" y="4976101"/>
            <a:chExt cx="1808329" cy="1213513"/>
          </a:xfrm>
        </p:grpSpPr>
        <p:sp>
          <p:nvSpPr>
            <p:cNvPr id="32" name="任意多边形 31"/>
            <p:cNvSpPr/>
            <p:nvPr/>
          </p:nvSpPr>
          <p:spPr>
            <a:xfrm>
              <a:off x="6435219" y="4976101"/>
              <a:ext cx="879556" cy="1213513"/>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7295723" y="4988808"/>
              <a:ext cx="947825" cy="773535"/>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5" name="椭圆 4"/>
          <p:cNvSpPr>
            <a:spLocks noChangeAspect="1"/>
          </p:cNvSpPr>
          <p:nvPr/>
        </p:nvSpPr>
        <p:spPr>
          <a:xfrm>
            <a:off x="6072188" y="2547938"/>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a:spLocks noChangeAspect="1"/>
          </p:cNvSpPr>
          <p:nvPr/>
        </p:nvSpPr>
        <p:spPr>
          <a:xfrm>
            <a:off x="7407275" y="2906713"/>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a:off x="7764463" y="4251325"/>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6767513" y="5045075"/>
            <a:ext cx="1008062" cy="119538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椭圆 36"/>
          <p:cNvSpPr>
            <a:spLocks noChangeAspect="1"/>
          </p:cNvSpPr>
          <p:nvPr/>
        </p:nvSpPr>
        <p:spPr>
          <a:xfrm>
            <a:off x="5137150" y="3578225"/>
            <a:ext cx="881063"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a:off x="5083175" y="3525838"/>
            <a:ext cx="976313"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椭圆 37"/>
          <p:cNvSpPr>
            <a:spLocks noChangeAspect="1"/>
          </p:cNvSpPr>
          <p:nvPr/>
        </p:nvSpPr>
        <p:spPr>
          <a:xfrm>
            <a:off x="6127750" y="2603500"/>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椭圆 38"/>
          <p:cNvSpPr>
            <a:spLocks noChangeAspect="1"/>
          </p:cNvSpPr>
          <p:nvPr/>
        </p:nvSpPr>
        <p:spPr>
          <a:xfrm>
            <a:off x="7459663" y="2955925"/>
            <a:ext cx="881062"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椭圆 39"/>
          <p:cNvSpPr>
            <a:spLocks noChangeAspect="1"/>
          </p:cNvSpPr>
          <p:nvPr/>
        </p:nvSpPr>
        <p:spPr>
          <a:xfrm>
            <a:off x="7815263" y="4303713"/>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椭圆 40"/>
          <p:cNvSpPr>
            <a:spLocks noChangeAspect="1"/>
          </p:cNvSpPr>
          <p:nvPr/>
        </p:nvSpPr>
        <p:spPr>
          <a:xfrm>
            <a:off x="5503863" y="4916488"/>
            <a:ext cx="879475" cy="881062"/>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椭圆 7"/>
          <p:cNvSpPr>
            <a:spLocks noChangeAspect="1"/>
          </p:cNvSpPr>
          <p:nvPr/>
        </p:nvSpPr>
        <p:spPr>
          <a:xfrm>
            <a:off x="5453063" y="4870450"/>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任意多边形 41"/>
          <p:cNvSpPr>
            <a:spLocks noChangeAspect="1"/>
          </p:cNvSpPr>
          <p:nvPr/>
        </p:nvSpPr>
        <p:spPr>
          <a:xfrm>
            <a:off x="6816725" y="5110163"/>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椭圆 43"/>
          <p:cNvSpPr/>
          <p:nvPr/>
        </p:nvSpPr>
        <p:spPr>
          <a:xfrm>
            <a:off x="6357938" y="3813175"/>
            <a:ext cx="1143000" cy="1143000"/>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6565900" y="40211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6908800" y="39322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6477000" y="437832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7181850" y="419417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6724650" y="4633913"/>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7086600" y="454818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a:spLocks noChangeAspect="1"/>
          </p:cNvSpPr>
          <p:nvPr/>
        </p:nvSpPr>
        <p:spPr>
          <a:xfrm>
            <a:off x="6769100" y="4237038"/>
            <a:ext cx="322263" cy="322262"/>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6" name="组合 92"/>
          <p:cNvGrpSpPr/>
          <p:nvPr/>
        </p:nvGrpSpPr>
        <p:grpSpPr bwMode="auto">
          <a:xfrm>
            <a:off x="4856163" y="2357438"/>
            <a:ext cx="4071937" cy="4071937"/>
            <a:chOff x="2071670" y="2509830"/>
            <a:chExt cx="4071966" cy="4071966"/>
          </a:xfrm>
        </p:grpSpPr>
        <p:sp>
          <p:nvSpPr>
            <p:cNvPr id="53" name="椭圆 52"/>
            <p:cNvSpPr>
              <a:spLocks noChangeAspect="1"/>
            </p:cNvSpPr>
            <p:nvPr/>
          </p:nvSpPr>
          <p:spPr>
            <a:xfrm>
              <a:off x="2141520" y="2590793"/>
              <a:ext cx="3910040" cy="3911628"/>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a:xfrm>
              <a:off x="2071670" y="2509830"/>
              <a:ext cx="4071966" cy="4071966"/>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椭圆 54"/>
            <p:cNvSpPr>
              <a:spLocks noChangeAspect="1"/>
            </p:cNvSpPr>
            <p:nvPr/>
          </p:nvSpPr>
          <p:spPr>
            <a:xfrm>
              <a:off x="3333741" y="2747957"/>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椭圆 55"/>
            <p:cNvSpPr>
              <a:spLocks noChangeAspect="1"/>
            </p:cNvSpPr>
            <p:nvPr/>
          </p:nvSpPr>
          <p:spPr>
            <a:xfrm>
              <a:off x="4662488" y="3101971"/>
              <a:ext cx="881068"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椭圆 56"/>
            <p:cNvSpPr>
              <a:spLocks noChangeAspect="1"/>
            </p:cNvSpPr>
            <p:nvPr/>
          </p:nvSpPr>
          <p:spPr>
            <a:xfrm>
              <a:off x="2346309" y="3727451"/>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椭圆 57"/>
            <p:cNvSpPr>
              <a:spLocks noChangeAspect="1"/>
            </p:cNvSpPr>
            <p:nvPr/>
          </p:nvSpPr>
          <p:spPr>
            <a:xfrm>
              <a:off x="2716200" y="5070485"/>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椭圆 58"/>
            <p:cNvSpPr>
              <a:spLocks noChangeAspect="1"/>
            </p:cNvSpPr>
            <p:nvPr/>
          </p:nvSpPr>
          <p:spPr>
            <a:xfrm>
              <a:off x="5027616" y="4445006"/>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任意多边形 59"/>
            <p:cNvSpPr>
              <a:spLocks noChangeAspect="1"/>
            </p:cNvSpPr>
            <p:nvPr/>
          </p:nvSpPr>
          <p:spPr>
            <a:xfrm>
              <a:off x="4027484" y="5257812"/>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椭圆 60"/>
            <p:cNvSpPr>
              <a:spLocks noChangeAspect="1"/>
            </p:cNvSpPr>
            <p:nvPr/>
          </p:nvSpPr>
          <p:spPr>
            <a:xfrm>
              <a:off x="2905113" y="3303586"/>
              <a:ext cx="2446355" cy="2444767"/>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任意多边形 61"/>
            <p:cNvSpPr/>
            <p:nvPr/>
          </p:nvSpPr>
          <p:spPr>
            <a:xfrm>
              <a:off x="2333609" y="3182935"/>
              <a:ext cx="1208097" cy="1846275"/>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09" name="组合 62"/>
            <p:cNvGrpSpPr/>
            <p:nvPr/>
          </p:nvGrpSpPr>
          <p:grpSpPr bwMode="auto">
            <a:xfrm>
              <a:off x="2884863" y="2744692"/>
              <a:ext cx="1726441" cy="1214651"/>
              <a:chOff x="5670945" y="2592292"/>
              <a:chExt cx="1726441" cy="1214651"/>
            </a:xfrm>
          </p:grpSpPr>
          <p:sp>
            <p:nvSpPr>
              <p:cNvPr id="64" name="任意多边形 63"/>
              <p:cNvSpPr/>
              <p:nvPr/>
            </p:nvSpPr>
            <p:spPr>
              <a:xfrm>
                <a:off x="5670558" y="3040060"/>
                <a:ext cx="976319" cy="766768"/>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5" name="任意多边形 64"/>
              <p:cNvSpPr/>
              <p:nvPr/>
            </p:nvSpPr>
            <p:spPr>
              <a:xfrm>
                <a:off x="6640527" y="2592382"/>
                <a:ext cx="757243" cy="1177934"/>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66" name="任意多边形 65"/>
            <p:cNvSpPr/>
            <p:nvPr/>
          </p:nvSpPr>
          <p:spPr>
            <a:xfrm>
              <a:off x="4464049" y="2743194"/>
              <a:ext cx="317502" cy="144304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7" name="任意多边形 66"/>
            <p:cNvSpPr/>
            <p:nvPr/>
          </p:nvSpPr>
          <p:spPr>
            <a:xfrm>
              <a:off x="4760914" y="3986216"/>
              <a:ext cx="1146183" cy="195263"/>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8" name="任意多边形 67"/>
            <p:cNvSpPr/>
            <p:nvPr/>
          </p:nvSpPr>
          <p:spPr>
            <a:xfrm>
              <a:off x="4716464" y="4059241"/>
              <a:ext cx="1198571" cy="1808175"/>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9" name="任意多边形 68"/>
            <p:cNvSpPr/>
            <p:nvPr/>
          </p:nvSpPr>
          <p:spPr>
            <a:xfrm>
              <a:off x="2346309" y="4872047"/>
              <a:ext cx="1441460" cy="1474798"/>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14" name="组合 69"/>
            <p:cNvGrpSpPr/>
            <p:nvPr/>
          </p:nvGrpSpPr>
          <p:grpSpPr bwMode="auto">
            <a:xfrm>
              <a:off x="3649137" y="5128501"/>
              <a:ext cx="1808329" cy="1213513"/>
              <a:chOff x="6435219" y="4976101"/>
              <a:chExt cx="1808329" cy="1213513"/>
            </a:xfrm>
          </p:grpSpPr>
          <p:sp>
            <p:nvSpPr>
              <p:cNvPr id="71" name="任意多边形 70"/>
              <p:cNvSpPr/>
              <p:nvPr/>
            </p:nvSpPr>
            <p:spPr>
              <a:xfrm>
                <a:off x="6435738" y="4976824"/>
                <a:ext cx="879481" cy="1212859"/>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2" name="任意多边形 71"/>
              <p:cNvSpPr/>
              <p:nvPr/>
            </p:nvSpPr>
            <p:spPr>
              <a:xfrm>
                <a:off x="7296169" y="4989524"/>
                <a:ext cx="947744" cy="773118"/>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73" name="椭圆 72"/>
            <p:cNvSpPr>
              <a:spLocks noChangeAspect="1"/>
            </p:cNvSpPr>
            <p:nvPr/>
          </p:nvSpPr>
          <p:spPr>
            <a:xfrm>
              <a:off x="3286116" y="2700331"/>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椭圆 73"/>
            <p:cNvSpPr>
              <a:spLocks noChangeAspect="1"/>
            </p:cNvSpPr>
            <p:nvPr/>
          </p:nvSpPr>
          <p:spPr>
            <a:xfrm>
              <a:off x="4621213" y="3059109"/>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椭圆 74"/>
            <p:cNvSpPr>
              <a:spLocks noChangeAspect="1"/>
            </p:cNvSpPr>
            <p:nvPr/>
          </p:nvSpPr>
          <p:spPr>
            <a:xfrm>
              <a:off x="4978403" y="440373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任意多边形 75"/>
            <p:cNvSpPr/>
            <p:nvPr/>
          </p:nvSpPr>
          <p:spPr>
            <a:xfrm>
              <a:off x="3981446" y="5197486"/>
              <a:ext cx="1008070" cy="1195397"/>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椭圆 76"/>
            <p:cNvSpPr>
              <a:spLocks noChangeAspect="1"/>
            </p:cNvSpPr>
            <p:nvPr/>
          </p:nvSpPr>
          <p:spPr>
            <a:xfrm>
              <a:off x="2351072" y="3730626"/>
              <a:ext cx="881068"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椭圆 77"/>
            <p:cNvSpPr>
              <a:spLocks noChangeAspect="1"/>
            </p:cNvSpPr>
            <p:nvPr/>
          </p:nvSpPr>
          <p:spPr>
            <a:xfrm>
              <a:off x="2297097" y="3678238"/>
              <a:ext cx="976319"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椭圆 78"/>
            <p:cNvSpPr>
              <a:spLocks noChangeAspect="1"/>
            </p:cNvSpPr>
            <p:nvPr/>
          </p:nvSpPr>
          <p:spPr>
            <a:xfrm>
              <a:off x="3341679" y="2755894"/>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椭圆 79"/>
            <p:cNvSpPr>
              <a:spLocks noChangeAspect="1"/>
            </p:cNvSpPr>
            <p:nvPr/>
          </p:nvSpPr>
          <p:spPr>
            <a:xfrm>
              <a:off x="4673601" y="3108321"/>
              <a:ext cx="881069"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椭圆 80"/>
            <p:cNvSpPr>
              <a:spLocks noChangeAspect="1"/>
            </p:cNvSpPr>
            <p:nvPr/>
          </p:nvSpPr>
          <p:spPr>
            <a:xfrm>
              <a:off x="5029203" y="4456119"/>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椭圆 81"/>
            <p:cNvSpPr>
              <a:spLocks noChangeAspect="1"/>
            </p:cNvSpPr>
            <p:nvPr/>
          </p:nvSpPr>
          <p:spPr>
            <a:xfrm>
              <a:off x="2717787" y="5068898"/>
              <a:ext cx="879481" cy="881068"/>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3" name="椭圆 82"/>
            <p:cNvSpPr>
              <a:spLocks noChangeAspect="1"/>
            </p:cNvSpPr>
            <p:nvPr/>
          </p:nvSpPr>
          <p:spPr>
            <a:xfrm>
              <a:off x="2666986" y="502286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任意多边形 83"/>
            <p:cNvSpPr>
              <a:spLocks noChangeAspect="1"/>
            </p:cNvSpPr>
            <p:nvPr/>
          </p:nvSpPr>
          <p:spPr>
            <a:xfrm>
              <a:off x="4030659" y="5262575"/>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椭圆 84"/>
            <p:cNvSpPr/>
            <p:nvPr/>
          </p:nvSpPr>
          <p:spPr>
            <a:xfrm>
              <a:off x="3571868" y="3965577"/>
              <a:ext cx="1143008" cy="1143008"/>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椭圆 85"/>
            <p:cNvSpPr/>
            <p:nvPr/>
          </p:nvSpPr>
          <p:spPr>
            <a:xfrm>
              <a:off x="3779832" y="4173542"/>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椭圆 86"/>
            <p:cNvSpPr/>
            <p:nvPr/>
          </p:nvSpPr>
          <p:spPr>
            <a:xfrm>
              <a:off x="4122735" y="408464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椭圆 87"/>
            <p:cNvSpPr/>
            <p:nvPr/>
          </p:nvSpPr>
          <p:spPr>
            <a:xfrm>
              <a:off x="3690932" y="4530731"/>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椭圆 88"/>
            <p:cNvSpPr/>
            <p:nvPr/>
          </p:nvSpPr>
          <p:spPr>
            <a:xfrm>
              <a:off x="4395787" y="4346580"/>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椭圆 89"/>
            <p:cNvSpPr/>
            <p:nvPr/>
          </p:nvSpPr>
          <p:spPr>
            <a:xfrm>
              <a:off x="3938583" y="478632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椭圆 90"/>
            <p:cNvSpPr/>
            <p:nvPr/>
          </p:nvSpPr>
          <p:spPr>
            <a:xfrm>
              <a:off x="4300536" y="4700596"/>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椭圆 91"/>
            <p:cNvSpPr>
              <a:spLocks noChangeAspect="1"/>
            </p:cNvSpPr>
            <p:nvPr/>
          </p:nvSpPr>
          <p:spPr>
            <a:xfrm>
              <a:off x="3983034" y="4376743"/>
              <a:ext cx="322264" cy="320677"/>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5" name="TextBox 94"/>
          <p:cNvSpPr txBox="1">
            <a:spLocks noChangeArrowheads="1"/>
          </p:cNvSpPr>
          <p:nvPr/>
        </p:nvSpPr>
        <p:spPr bwMode="auto">
          <a:xfrm>
            <a:off x="428625" y="2547938"/>
            <a:ext cx="4259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1</a:t>
            </a:r>
            <a:r>
              <a:rPr lang="zh-CN" altLang="zh-CN" dirty="0">
                <a:solidFill>
                  <a:schemeClr val="bg1"/>
                </a:solidFill>
              </a:rPr>
              <a:t>、前端发送</a:t>
            </a:r>
            <a:r>
              <a:rPr lang="en-US" altLang="zh-CN" dirty="0">
                <a:solidFill>
                  <a:schemeClr val="bg1"/>
                </a:solidFill>
              </a:rPr>
              <a:t>Ajax</a:t>
            </a:r>
            <a:r>
              <a:rPr lang="zh-CN" altLang="en-US" dirty="0">
                <a:solidFill>
                  <a:schemeClr val="bg1"/>
                </a:solidFill>
              </a:rPr>
              <a:t>进行异步请求数据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6" name="TextBox 95"/>
          <p:cNvSpPr txBox="1">
            <a:spLocks noChangeArrowheads="1"/>
          </p:cNvSpPr>
          <p:nvPr/>
        </p:nvSpPr>
        <p:spPr bwMode="auto">
          <a:xfrm>
            <a:off x="428625" y="3215005"/>
            <a:ext cx="14751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2</a:t>
            </a:r>
            <a:r>
              <a:rPr lang="zh-CN" altLang="zh-CN" dirty="0">
                <a:solidFill>
                  <a:schemeClr val="bg1"/>
                </a:solidFill>
              </a:rPr>
              <a:t>、单点登录</a:t>
            </a:r>
            <a:endParaRPr lang="zh-CN" altLang="en-US" dirty="0">
              <a:solidFill>
                <a:schemeClr val="bg1"/>
              </a:solidFill>
            </a:endParaRPr>
          </a:p>
        </p:txBody>
      </p:sp>
      <p:sp>
        <p:nvSpPr>
          <p:cNvPr id="98" name="TextBox 97"/>
          <p:cNvSpPr txBox="1">
            <a:spLocks noChangeArrowheads="1"/>
          </p:cNvSpPr>
          <p:nvPr/>
        </p:nvSpPr>
        <p:spPr bwMode="auto">
          <a:xfrm>
            <a:off x="428625" y="3862705"/>
            <a:ext cx="23799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3</a:t>
            </a:r>
            <a:r>
              <a:rPr lang="zh-CN" altLang="zh-CN" dirty="0">
                <a:solidFill>
                  <a:schemeClr val="bg1"/>
                </a:solidFill>
              </a:rPr>
              <a:t>、前后端的数据交互</a:t>
            </a:r>
            <a:endParaRPr lang="zh-CN" altLang="en-US" dirty="0">
              <a:solidFill>
                <a:schemeClr val="bg1"/>
              </a:solidFill>
            </a:endParaRPr>
          </a:p>
        </p:txBody>
      </p:sp>
      <p:sp>
        <p:nvSpPr>
          <p:cNvPr id="17" name="TextBox 87"/>
          <p:cNvSpPr txBox="1">
            <a:spLocks noChangeArrowheads="1"/>
          </p:cNvSpPr>
          <p:nvPr/>
        </p:nvSpPr>
        <p:spPr bwMode="auto">
          <a:xfrm>
            <a:off x="655320" y="1238250"/>
            <a:ext cx="12484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实践难点</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3500"/>
                            </p:stCondLst>
                            <p:childTnLst>
                              <p:par>
                                <p:cTn id="21" presetID="21" presetClass="entr" presetSubtype="1" fill="hold" grpId="0" nodeType="afterEffect">
                                  <p:stCondLst>
                                    <p:cond delay="500"/>
                                  </p:stCondLst>
                                  <p:childTnLst>
                                    <p:set>
                                      <p:cBhvr>
                                        <p:cTn id="22" dur="1" fill="hold">
                                          <p:stCondLst>
                                            <p:cond delay="0"/>
                                          </p:stCondLst>
                                        </p:cTn>
                                        <p:tgtEl>
                                          <p:spTgt spid="46"/>
                                        </p:tgtEl>
                                        <p:attrNameLst>
                                          <p:attrName>style.visibility</p:attrName>
                                        </p:attrNameLst>
                                      </p:cBhvr>
                                      <p:to>
                                        <p:strVal val="visible"/>
                                      </p:to>
                                    </p:set>
                                    <p:animEffect transition="in" filter="wheel(1)">
                                      <p:cBhvr>
                                        <p:cTn id="23" dur="300"/>
                                        <p:tgtEl>
                                          <p:spTgt spid="46"/>
                                        </p:tgtEl>
                                      </p:cBhvr>
                                    </p:animEffect>
                                  </p:childTnLst>
                                </p:cTn>
                              </p:par>
                            </p:childTnLst>
                          </p:cTn>
                        </p:par>
                        <p:par>
                          <p:cTn id="24" fill="hold">
                            <p:stCondLst>
                              <p:cond delay="4500"/>
                            </p:stCondLst>
                            <p:childTnLst>
                              <p:par>
                                <p:cTn id="25" presetID="21" presetClass="entr" presetSubtype="1"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heel(1)">
                                      <p:cBhvr>
                                        <p:cTn id="27" dur="300"/>
                                        <p:tgtEl>
                                          <p:spTgt spid="48"/>
                                        </p:tgtEl>
                                      </p:cBhvr>
                                    </p:animEffect>
                                  </p:childTnLst>
                                </p:cTn>
                              </p:par>
                            </p:childTnLst>
                          </p:cTn>
                        </p:par>
                        <p:par>
                          <p:cTn id="28" fill="hold">
                            <p:stCondLst>
                              <p:cond delay="5000"/>
                            </p:stCondLst>
                            <p:childTnLst>
                              <p:par>
                                <p:cTn id="29" presetID="21" presetClass="entr" presetSubtype="1"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1)">
                                      <p:cBhvr>
                                        <p:cTn id="31" dur="300"/>
                                        <p:tgtEl>
                                          <p:spTgt spid="50"/>
                                        </p:tgtEl>
                                      </p:cBhvr>
                                    </p:animEffect>
                                  </p:childTnLst>
                                </p:cTn>
                              </p:par>
                            </p:childTnLst>
                          </p:cTn>
                        </p:par>
                        <p:par>
                          <p:cTn id="32" fill="hold">
                            <p:stCondLst>
                              <p:cond delay="5500"/>
                            </p:stCondLst>
                            <p:childTnLst>
                              <p:par>
                                <p:cTn id="33" presetID="21" presetClass="entr" presetSubtype="1"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heel(1)">
                                      <p:cBhvr>
                                        <p:cTn id="35" dur="300"/>
                                        <p:tgtEl>
                                          <p:spTgt spid="49"/>
                                        </p:tgtEl>
                                      </p:cBhvr>
                                    </p:animEffect>
                                  </p:childTnLst>
                                </p:cTn>
                              </p:par>
                            </p:childTnLst>
                          </p:cTn>
                        </p:par>
                        <p:par>
                          <p:cTn id="36" fill="hold">
                            <p:stCondLst>
                              <p:cond delay="6000"/>
                            </p:stCondLst>
                            <p:childTnLst>
                              <p:par>
                                <p:cTn id="37" presetID="21" presetClass="entr" presetSubtype="1"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heel(1)">
                                      <p:cBhvr>
                                        <p:cTn id="39" dur="300"/>
                                        <p:tgtEl>
                                          <p:spTgt spid="47"/>
                                        </p:tgtEl>
                                      </p:cBhvr>
                                    </p:animEffect>
                                  </p:childTnLst>
                                </p:cTn>
                              </p:par>
                            </p:childTnLst>
                          </p:cTn>
                        </p:par>
                        <p:par>
                          <p:cTn id="40" fill="hold">
                            <p:stCondLst>
                              <p:cond delay="6500"/>
                            </p:stCondLst>
                            <p:childTnLst>
                              <p:par>
                                <p:cTn id="41" presetID="21" presetClass="entr" presetSubtype="1"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300"/>
                                        <p:tgtEl>
                                          <p:spTgt spid="45"/>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300"/>
                                        <p:tgtEl>
                                          <p:spTgt spid="51"/>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300"/>
                                        <p:tgtEl>
                                          <p:spTgt spid="5"/>
                                        </p:tgtEl>
                                      </p:cBhvr>
                                    </p:animEffect>
                                  </p:childTnLst>
                                </p:cTn>
                              </p:par>
                            </p:childTnLst>
                          </p:cTn>
                        </p:par>
                        <p:par>
                          <p:cTn id="52" fill="hold">
                            <p:stCondLst>
                              <p:cond delay="8000"/>
                            </p:stCondLst>
                            <p:childTnLst>
                              <p:par>
                                <p:cTn id="53" presetID="10"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300"/>
                                        <p:tgtEl>
                                          <p:spTgt spid="6"/>
                                        </p:tgtEl>
                                      </p:cBhvr>
                                    </p:animEffect>
                                  </p:childTnLst>
                                </p:cTn>
                              </p:par>
                            </p:childTnLst>
                          </p:cTn>
                        </p:par>
                        <p:par>
                          <p:cTn id="56" fill="hold">
                            <p:stCondLst>
                              <p:cond delay="85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300"/>
                                        <p:tgtEl>
                                          <p:spTgt spid="9"/>
                                        </p:tgtEl>
                                      </p:cBhvr>
                                    </p:animEffect>
                                  </p:childTnLst>
                                </p:cTn>
                              </p:par>
                            </p:childTnLst>
                          </p:cTn>
                        </p:par>
                        <p:par>
                          <p:cTn id="60" fill="hold">
                            <p:stCondLst>
                              <p:cond delay="900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300"/>
                                        <p:tgtEl>
                                          <p:spTgt spid="18"/>
                                        </p:tgtEl>
                                      </p:cBhvr>
                                    </p:animEffect>
                                  </p:childTnLst>
                                </p:cTn>
                              </p:par>
                            </p:childTnLst>
                          </p:cTn>
                        </p:par>
                        <p:par>
                          <p:cTn id="64" fill="hold">
                            <p:stCondLst>
                              <p:cond delay="9500"/>
                            </p:stCondLst>
                            <p:childTnLst>
                              <p:par>
                                <p:cTn id="65" presetID="10" presetClass="entr" presetSubtype="0"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300"/>
                                        <p:tgtEl>
                                          <p:spTgt spid="8"/>
                                        </p:tgtEl>
                                      </p:cBhvr>
                                    </p:animEffect>
                                  </p:childTnLst>
                                </p:cTn>
                              </p:par>
                            </p:childTnLst>
                          </p:cTn>
                        </p:par>
                        <p:par>
                          <p:cTn id="68" fill="hold">
                            <p:stCondLst>
                              <p:cond delay="10000"/>
                            </p:stCondLst>
                            <p:childTnLst>
                              <p:par>
                                <p:cTn id="69" presetID="10" presetClass="entr" presetSubtype="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300"/>
                                        <p:tgtEl>
                                          <p:spTgt spid="7"/>
                                        </p:tgtEl>
                                      </p:cBhvr>
                                    </p:animEffect>
                                  </p:childTnLst>
                                </p:cTn>
                              </p:par>
                            </p:childTnLst>
                          </p:cTn>
                        </p:par>
                        <p:par>
                          <p:cTn id="72" fill="hold">
                            <p:stCondLst>
                              <p:cond delay="10500"/>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11000"/>
                            </p:stCondLst>
                            <p:childTnLst>
                              <p:par>
                                <p:cTn id="77" presetID="22" presetClass="entr" presetSubtype="1"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300"/>
                                        <p:tgtEl>
                                          <p:spTgt spid="27"/>
                                        </p:tgtEl>
                                      </p:cBhvr>
                                    </p:animEffect>
                                  </p:childTnLst>
                                </p:cTn>
                              </p:par>
                            </p:childTnLst>
                          </p:cTn>
                        </p:par>
                        <p:par>
                          <p:cTn id="80" fill="hold">
                            <p:stCondLst>
                              <p:cond delay="11500"/>
                            </p:stCondLst>
                            <p:childTnLst>
                              <p:par>
                                <p:cTn id="81" presetID="22" presetClass="entr" presetSubtype="8"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300"/>
                                        <p:tgtEl>
                                          <p:spTgt spid="28"/>
                                        </p:tgtEl>
                                      </p:cBhvr>
                                    </p:animEffect>
                                  </p:childTnLst>
                                </p:cTn>
                              </p:par>
                            </p:childTnLst>
                          </p:cTn>
                        </p:par>
                        <p:par>
                          <p:cTn id="84" fill="hold">
                            <p:stCondLst>
                              <p:cond delay="12000"/>
                            </p:stCondLst>
                            <p:childTnLst>
                              <p:par>
                                <p:cTn id="85" presetID="22" presetClass="entr" presetSubtype="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up)">
                                      <p:cBhvr>
                                        <p:cTn id="87" dur="500"/>
                                        <p:tgtEl>
                                          <p:spTgt spid="30"/>
                                        </p:tgtEl>
                                      </p:cBhvr>
                                    </p:animEffect>
                                  </p:childTnLst>
                                </p:cTn>
                              </p:par>
                            </p:childTnLst>
                          </p:cTn>
                        </p:par>
                        <p:par>
                          <p:cTn id="88" fill="hold">
                            <p:stCondLst>
                              <p:cond delay="12500"/>
                            </p:stCondLst>
                            <p:childTnLst>
                              <p:par>
                                <p:cTn id="89" presetID="22" presetClass="entr" presetSubtype="2"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right)">
                                      <p:cBhvr>
                                        <p:cTn id="91" dur="300"/>
                                        <p:tgtEl>
                                          <p:spTgt spid="10"/>
                                        </p:tgtEl>
                                      </p:cBhvr>
                                    </p:animEffect>
                                  </p:childTnLst>
                                </p:cTn>
                              </p:par>
                            </p:childTnLst>
                          </p:cTn>
                        </p:par>
                        <p:par>
                          <p:cTn id="92" fill="hold">
                            <p:stCondLst>
                              <p:cond delay="13000"/>
                            </p:stCondLst>
                            <p:childTnLst>
                              <p:par>
                                <p:cTn id="93" presetID="2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down)">
                                      <p:cBhvr>
                                        <p:cTn id="95" dur="500"/>
                                        <p:tgtEl>
                                          <p:spTgt spid="31"/>
                                        </p:tgtEl>
                                      </p:cBhvr>
                                    </p:animEffect>
                                  </p:childTnLst>
                                </p:cTn>
                              </p:par>
                            </p:childTnLst>
                          </p:cTn>
                        </p:par>
                        <p:par>
                          <p:cTn id="96" fill="hold">
                            <p:stCondLst>
                              <p:cond delay="13500"/>
                            </p:stCondLst>
                            <p:childTnLst>
                              <p:par>
                                <p:cTn id="97" presetID="22" presetClass="entr" presetSubtype="4"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down)">
                                      <p:cBhvr>
                                        <p:cTn id="99" dur="500"/>
                                        <p:tgtEl>
                                          <p:spTgt spid="22"/>
                                        </p:tgtEl>
                                      </p:cBhvr>
                                    </p:animEffect>
                                  </p:childTnLst>
                                </p:cTn>
                              </p:par>
                            </p:childTnLst>
                          </p:cTn>
                        </p:par>
                        <p:par>
                          <p:cTn id="100" fill="hold">
                            <p:stCondLst>
                              <p:cond delay="14000"/>
                            </p:stCondLst>
                            <p:childTnLst>
                              <p:par>
                                <p:cTn id="101" presetID="10" presetClass="entr" presetSubtype="0"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300"/>
                                        <p:tgtEl>
                                          <p:spTgt spid="11"/>
                                        </p:tgtEl>
                                      </p:cBhvr>
                                    </p:animEffect>
                                  </p:childTnLst>
                                </p:cTn>
                              </p:par>
                            </p:childTnLst>
                          </p:cTn>
                        </p:par>
                        <p:par>
                          <p:cTn id="104" fill="hold">
                            <p:stCondLst>
                              <p:cond delay="14500"/>
                            </p:stCondLst>
                            <p:childTnLst>
                              <p:par>
                                <p:cTn id="105" presetID="10" presetClass="entr" presetSubtype="0"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300"/>
                                        <p:tgtEl>
                                          <p:spTgt spid="12"/>
                                        </p:tgtEl>
                                      </p:cBhvr>
                                    </p:animEffect>
                                  </p:childTnLst>
                                </p:cTn>
                              </p:par>
                            </p:childTnLst>
                          </p:cTn>
                        </p:par>
                        <p:par>
                          <p:cTn id="108" fill="hold">
                            <p:stCondLst>
                              <p:cond delay="15000"/>
                            </p:stCondLst>
                            <p:childTnLst>
                              <p:par>
                                <p:cTn id="109" presetID="10" presetClass="entr" presetSubtype="0"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fade">
                                      <p:cBhvr>
                                        <p:cTn id="111" dur="300"/>
                                        <p:tgtEl>
                                          <p:spTgt spid="15"/>
                                        </p:tgtEl>
                                      </p:cBhvr>
                                    </p:animEffect>
                                  </p:childTnLst>
                                </p:cTn>
                              </p:par>
                            </p:childTnLst>
                          </p:cTn>
                        </p:par>
                        <p:par>
                          <p:cTn id="112" fill="hold">
                            <p:stCondLst>
                              <p:cond delay="15500"/>
                            </p:stCondLst>
                            <p:childTnLst>
                              <p:par>
                                <p:cTn id="113" presetID="10" presetClass="entr" presetSubtype="0"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fade">
                                      <p:cBhvr>
                                        <p:cTn id="115" dur="300"/>
                                        <p:tgtEl>
                                          <p:spTgt spid="19"/>
                                        </p:tgtEl>
                                      </p:cBhvr>
                                    </p:animEffect>
                                  </p:childTnLst>
                                </p:cTn>
                              </p:par>
                            </p:childTnLst>
                          </p:cTn>
                        </p:par>
                        <p:par>
                          <p:cTn id="116" fill="hold">
                            <p:stCondLst>
                              <p:cond delay="16000"/>
                            </p:stCondLst>
                            <p:childTnLst>
                              <p:par>
                                <p:cTn id="117" presetID="10" presetClass="entr" presetSubtype="0" fill="hold" grpId="0" nodeType="after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300"/>
                                        <p:tgtEl>
                                          <p:spTgt spid="14"/>
                                        </p:tgtEl>
                                      </p:cBhvr>
                                    </p:animEffect>
                                  </p:childTnLst>
                                </p:cTn>
                              </p:par>
                            </p:childTnLst>
                          </p:cTn>
                        </p:par>
                        <p:par>
                          <p:cTn id="120" fill="hold">
                            <p:stCondLst>
                              <p:cond delay="16500"/>
                            </p:stCondLst>
                            <p:childTnLst>
                              <p:par>
                                <p:cTn id="121" presetID="10" presetClass="entr" presetSubtype="0"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300"/>
                                        <p:tgtEl>
                                          <p:spTgt spid="13"/>
                                        </p:tgtEl>
                                      </p:cBhvr>
                                    </p:animEffect>
                                  </p:childTnLst>
                                </p:cTn>
                              </p:par>
                            </p:childTnLst>
                          </p:cTn>
                        </p:par>
                        <p:par>
                          <p:cTn id="124" fill="hold">
                            <p:stCondLst>
                              <p:cond delay="17000"/>
                            </p:stCondLst>
                            <p:childTnLst>
                              <p:par>
                                <p:cTn id="125" presetID="1" presetClass="exit" presetSubtype="0" fill="hold" grpId="1" nodeType="afterEffect">
                                  <p:stCondLst>
                                    <p:cond delay="0"/>
                                  </p:stCondLst>
                                  <p:childTnLst>
                                    <p:set>
                                      <p:cBhvr>
                                        <p:cTn id="126" dur="1" fill="hold">
                                          <p:stCondLst>
                                            <p:cond delay="0"/>
                                          </p:stCondLst>
                                        </p:cTn>
                                        <p:tgtEl>
                                          <p:spTgt spid="4"/>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3"/>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4"/>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6"/>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2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2"/>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7"/>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8"/>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30"/>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10"/>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9"/>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18"/>
                                        </p:tgtEl>
                                        <p:attrNameLst>
                                          <p:attrName>style.visibility</p:attrName>
                                        </p:attrNameLst>
                                      </p:cBhvr>
                                      <p:to>
                                        <p:strVal val="hidden"/>
                                      </p:to>
                                    </p:set>
                                  </p:childTnLst>
                                </p:cTn>
                              </p:par>
                              <p:par>
                                <p:cTn id="165" presetID="1" presetClass="exit" presetSubtype="0" fill="hold" grpId="0"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7"/>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39"/>
                                        </p:tgtEl>
                                        <p:attrNameLst>
                                          <p:attrName>style.visibility</p:attrName>
                                        </p:attrNameLst>
                                      </p:cBhvr>
                                      <p:to>
                                        <p:strVal val="hidden"/>
                                      </p:to>
                                    </p:set>
                                  </p:childTnLst>
                                </p:cTn>
                              </p:par>
                              <p:par>
                                <p:cTn id="173" presetID="1" presetClass="exit"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hidden"/>
                                      </p:to>
                                    </p:set>
                                  </p:childTnLst>
                                </p:cTn>
                              </p:par>
                              <p:par>
                                <p:cTn id="175" presetID="1" presetClass="exit" presetSubtype="0" fill="hold" grpId="0" nodeType="withEffect">
                                  <p:stCondLst>
                                    <p:cond delay="0"/>
                                  </p:stCondLst>
                                  <p:childTnLst>
                                    <p:set>
                                      <p:cBhvr>
                                        <p:cTn id="176" dur="1" fill="hold">
                                          <p:stCondLst>
                                            <p:cond delay="0"/>
                                          </p:stCondLst>
                                        </p:cTn>
                                        <p:tgtEl>
                                          <p:spTgt spid="41"/>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8"/>
                                        </p:tgtEl>
                                        <p:attrNameLst>
                                          <p:attrName>style.visibility</p:attrName>
                                        </p:attrNameLst>
                                      </p:cBhvr>
                                      <p:to>
                                        <p:strVal val="hidden"/>
                                      </p:to>
                                    </p:set>
                                  </p:childTnLst>
                                </p:cTn>
                              </p:par>
                              <p:par>
                                <p:cTn id="179" presetID="1" presetClass="exit" presetSubtype="0" fill="hold" grpId="0" nodeType="withEffect">
                                  <p:stCondLst>
                                    <p:cond delay="0"/>
                                  </p:stCondLst>
                                  <p:childTnLst>
                                    <p:set>
                                      <p:cBhvr>
                                        <p:cTn id="180" dur="1" fill="hold">
                                          <p:stCondLst>
                                            <p:cond delay="0"/>
                                          </p:stCondLst>
                                        </p:cTn>
                                        <p:tgtEl>
                                          <p:spTgt spid="42"/>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45"/>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46"/>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47"/>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48"/>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49"/>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50"/>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51"/>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16"/>
                                        </p:tgtEl>
                                        <p:attrNameLst>
                                          <p:attrName>style.visibility</p:attrName>
                                        </p:attrNameLst>
                                      </p:cBhvr>
                                      <p:to>
                                        <p:strVal val="visible"/>
                                      </p:to>
                                    </p:set>
                                  </p:childTnLst>
                                </p:cTn>
                              </p:par>
                              <p:par>
                                <p:cTn id="199" presetID="8" presetClass="emph" presetSubtype="0" fill="hold" nodeType="withEffect">
                                  <p:stCondLst>
                                    <p:cond delay="3400"/>
                                  </p:stCondLst>
                                  <p:childTnLst>
                                    <p:animRot by="-21600000">
                                      <p:cBhvr>
                                        <p:cTn id="200" dur="3000" fill="hold"/>
                                        <p:tgtEl>
                                          <p:spTgt spid="16"/>
                                        </p:tgtEl>
                                        <p:attrNameLst>
                                          <p:attrName>r</p:attrName>
                                        </p:attrNameLst>
                                      </p:cBhvr>
                                    </p:animRot>
                                  </p:childTnLst>
                                </p:cTn>
                              </p:par>
                            </p:childTnLst>
                          </p:cTn>
                        </p:par>
                        <p:par>
                          <p:cTn id="201" fill="hold">
                            <p:stCondLst>
                              <p:cond delay="17000"/>
                            </p:stCondLst>
                            <p:childTnLst>
                              <p:par>
                                <p:cTn id="202" presetID="10" presetClass="entr" presetSubtype="0" fill="hold" grpId="0" nodeType="afterEffect">
                                  <p:stCondLst>
                                    <p:cond delay="500"/>
                                  </p:stCondLst>
                                  <p:childTnLst>
                                    <p:set>
                                      <p:cBhvr>
                                        <p:cTn id="203" dur="1" fill="hold">
                                          <p:stCondLst>
                                            <p:cond delay="0"/>
                                          </p:stCondLst>
                                        </p:cTn>
                                        <p:tgtEl>
                                          <p:spTgt spid="17"/>
                                        </p:tgtEl>
                                        <p:attrNameLst>
                                          <p:attrName>style.visibility</p:attrName>
                                        </p:attrNameLst>
                                      </p:cBhvr>
                                      <p:to>
                                        <p:strVal val="visible"/>
                                      </p:to>
                                    </p:set>
                                    <p:animEffect transition="in" filter="fade">
                                      <p:cBhvr>
                                        <p:cTn id="204" dur="500"/>
                                        <p:tgtEl>
                                          <p:spTgt spid="17"/>
                                        </p:tgtEl>
                                      </p:cBhvr>
                                    </p:animEffect>
                                  </p:childTnLst>
                                </p:cTn>
                              </p:par>
                              <p:par>
                                <p:cTn id="205" presetID="10" presetClass="entr" presetSubtype="0" fill="hold" grpId="0" nodeType="withEffect">
                                  <p:stCondLst>
                                    <p:cond delay="2000"/>
                                  </p:stCondLst>
                                  <p:childTnLst>
                                    <p:set>
                                      <p:cBhvr>
                                        <p:cTn id="206" dur="1" fill="hold">
                                          <p:stCondLst>
                                            <p:cond delay="0"/>
                                          </p:stCondLst>
                                        </p:cTn>
                                        <p:tgtEl>
                                          <p:spTgt spid="95"/>
                                        </p:tgtEl>
                                        <p:attrNameLst>
                                          <p:attrName>style.visibility</p:attrName>
                                        </p:attrNameLst>
                                      </p:cBhvr>
                                      <p:to>
                                        <p:strVal val="visible"/>
                                      </p:to>
                                    </p:set>
                                    <p:animEffect transition="in" filter="fade">
                                      <p:cBhvr>
                                        <p:cTn id="207" dur="1000"/>
                                        <p:tgtEl>
                                          <p:spTgt spid="95"/>
                                        </p:tgtEl>
                                      </p:cBhvr>
                                    </p:animEffect>
                                  </p:childTnLst>
                                </p:cTn>
                              </p:par>
                              <p:par>
                                <p:cTn id="208" presetID="10" presetClass="entr" presetSubtype="0" fill="hold" grpId="0" nodeType="withEffect">
                                  <p:stCondLst>
                                    <p:cond delay="3000"/>
                                  </p:stCondLst>
                                  <p:childTnLst>
                                    <p:set>
                                      <p:cBhvr>
                                        <p:cTn id="209" dur="1" fill="hold">
                                          <p:stCondLst>
                                            <p:cond delay="0"/>
                                          </p:stCondLst>
                                        </p:cTn>
                                        <p:tgtEl>
                                          <p:spTgt spid="96"/>
                                        </p:tgtEl>
                                        <p:attrNameLst>
                                          <p:attrName>style.visibility</p:attrName>
                                        </p:attrNameLst>
                                      </p:cBhvr>
                                      <p:to>
                                        <p:strVal val="visible"/>
                                      </p:to>
                                    </p:set>
                                    <p:animEffect transition="in" filter="fade">
                                      <p:cBhvr>
                                        <p:cTn id="210" dur="1000"/>
                                        <p:tgtEl>
                                          <p:spTgt spid="96"/>
                                        </p:tgtEl>
                                      </p:cBhvr>
                                    </p:animEffect>
                                  </p:childTnLst>
                                </p:cTn>
                              </p:par>
                              <p:par>
                                <p:cTn id="211" presetID="10" presetClass="entr" presetSubtype="0" fill="hold" grpId="0" nodeType="withEffect">
                                  <p:stCondLst>
                                    <p:cond delay="4000"/>
                                  </p:stCondLst>
                                  <p:childTnLst>
                                    <p:set>
                                      <p:cBhvr>
                                        <p:cTn id="212" dur="1" fill="hold">
                                          <p:stCondLst>
                                            <p:cond delay="0"/>
                                          </p:stCondLst>
                                        </p:cTn>
                                        <p:tgtEl>
                                          <p:spTgt spid="98"/>
                                        </p:tgtEl>
                                        <p:attrNameLst>
                                          <p:attrName>style.visibility</p:attrName>
                                        </p:attrNameLst>
                                      </p:cBhvr>
                                      <p:to>
                                        <p:strVal val="visible"/>
                                      </p:to>
                                    </p:set>
                                    <p:animEffect transition="in" filter="fade">
                                      <p:cBhvr>
                                        <p:cTn id="213"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3" grpId="0" bldLvl="0" animBg="1"/>
      <p:bldP spid="3" grpId="1" bldLvl="0" animBg="1"/>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9" grpId="0" bldLvl="0" animBg="1"/>
      <p:bldP spid="19" grpId="1" bldLvl="0" animBg="1"/>
      <p:bldP spid="36" grpId="0" bldLvl="0" animBg="1"/>
      <p:bldP spid="36" grpId="1" bldLvl="0" animBg="1"/>
      <p:bldP spid="22" grpId="0" bldLvl="0" animBg="1"/>
      <p:bldP spid="22" grpId="1" bldLvl="0" animBg="1"/>
      <p:bldP spid="27" grpId="0" bldLvl="0" animBg="1"/>
      <p:bldP spid="27" grpId="1" bldLvl="0" animBg="1"/>
      <p:bldP spid="28" grpId="0" bldLvl="0" animBg="1"/>
      <p:bldP spid="28" grpId="1" bldLvl="0" animBg="1"/>
      <p:bldP spid="30" grpId="0" bldLvl="0" animBg="1"/>
      <p:bldP spid="30" grpId="1" bldLvl="0" animBg="1"/>
      <p:bldP spid="31" grpId="0" bldLvl="0" animBg="1"/>
      <p:bldP spid="31" grpId="1" bldLvl="0" animBg="1"/>
      <p:bldP spid="5" grpId="0" bldLvl="0" animBg="1"/>
      <p:bldP spid="5" grpId="1" bldLvl="0" animBg="1"/>
      <p:bldP spid="6" grpId="0" bldLvl="0" animBg="1"/>
      <p:bldP spid="6" grpId="1" bldLvl="0" animBg="1"/>
      <p:bldP spid="9" grpId="0" bldLvl="0" animBg="1"/>
      <p:bldP spid="9" grpId="1" bldLvl="0" animBg="1"/>
      <p:bldP spid="18" grpId="0" bldLvl="0" animBg="1"/>
      <p:bldP spid="18" grpId="1" bldLvl="0" animBg="1"/>
      <p:bldP spid="37" grpId="0" bldLvl="0" animBg="1"/>
      <p:bldP spid="7" grpId="0" bldLvl="0" animBg="1"/>
      <p:bldP spid="7" grpId="1" bldLvl="0" animBg="1"/>
      <p:bldP spid="38" grpId="0" bldLvl="0" animBg="1"/>
      <p:bldP spid="39" grpId="0" bldLvl="0" animBg="1"/>
      <p:bldP spid="40" grpId="0" bldLvl="0" animBg="1"/>
      <p:bldP spid="41" grpId="0" bldLvl="0" animBg="1"/>
      <p:bldP spid="8" grpId="0" bldLvl="0" animBg="1"/>
      <p:bldP spid="8" grpId="1" bldLvl="0" animBg="1"/>
      <p:bldP spid="42" grpId="0" bldLvl="0" animBg="1"/>
      <p:bldP spid="44" grpId="0" bldLvl="0" animBg="1"/>
      <p:bldP spid="44" grpId="1" bldLvl="0" animBg="1"/>
      <p:bldP spid="45" grpId="0" bldLvl="0" animBg="1"/>
      <p:bldP spid="45" grpId="1" bldLvl="0" animBg="1"/>
      <p:bldP spid="46" grpId="0" bldLvl="0" animBg="1"/>
      <p:bldP spid="46" grpId="1" bldLvl="0" animBg="1"/>
      <p:bldP spid="47" grpId="0" bldLvl="0" animBg="1"/>
      <p:bldP spid="47" grpId="1" bldLvl="0" animBg="1"/>
      <p:bldP spid="48" grpId="0" bldLvl="0" animBg="1"/>
      <p:bldP spid="48" grpId="1" bldLvl="0" animBg="1"/>
      <p:bldP spid="49" grpId="0" bldLvl="0" animBg="1"/>
      <p:bldP spid="49" grpId="1" bldLvl="0" animBg="1"/>
      <p:bldP spid="50" grpId="0" bldLvl="0" animBg="1"/>
      <p:bldP spid="50" grpId="1" bldLvl="0" animBg="1"/>
      <p:bldP spid="51" grpId="0" bldLvl="0" animBg="1"/>
      <p:bldP spid="51" grpId="1" bldLvl="0" animBg="1"/>
      <p:bldP spid="95" grpId="0"/>
      <p:bldP spid="96" grpId="0"/>
      <p:bldP spid="98"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7425" name="组合 37"/>
            <p:cNvGrpSpPr/>
            <p:nvPr/>
          </p:nvGrpSpPr>
          <p:grpSpPr bwMode="auto">
            <a:xfrm>
              <a:off x="635412" y="-347764"/>
              <a:ext cx="198000" cy="7539164"/>
              <a:chOff x="714348" y="-538264"/>
              <a:chExt cx="198000" cy="7539164"/>
            </a:xfrm>
          </p:grpSpPr>
          <p:grpSp>
            <p:nvGrpSpPr>
              <p:cNvPr id="17459"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60"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61"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17426" name="组合 66"/>
            <p:cNvGrpSpPr/>
            <p:nvPr/>
          </p:nvGrpSpPr>
          <p:grpSpPr bwMode="auto">
            <a:xfrm>
              <a:off x="3445306" y="-349200"/>
              <a:ext cx="198000" cy="7539164"/>
              <a:chOff x="714348" y="-538264"/>
              <a:chExt cx="198000" cy="7539164"/>
            </a:xfrm>
          </p:grpSpPr>
          <p:grpSp>
            <p:nvGrpSpPr>
              <p:cNvPr id="17432"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33"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434"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17421"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17422"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674813" y="2643188"/>
            <a:ext cx="1785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4</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4440555" y="2640330"/>
            <a:ext cx="3469005"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253230" y="1887220"/>
            <a:ext cx="377825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研究成果与应用</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60" name="TextBox 86"/>
          <p:cNvSpPr txBox="1">
            <a:spLocks noChangeArrowheads="1"/>
          </p:cNvSpPr>
          <p:nvPr/>
        </p:nvSpPr>
        <p:spPr bwMode="auto">
          <a:xfrm>
            <a:off x="6131055" y="302039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成果形式</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2" name="TextBox 87"/>
          <p:cNvSpPr txBox="1">
            <a:spLocks noChangeArrowheads="1"/>
          </p:cNvSpPr>
          <p:nvPr/>
        </p:nvSpPr>
        <p:spPr bwMode="auto">
          <a:xfrm>
            <a:off x="6131056" y="351108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应用前景</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50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childTnLst>
                          </p:cTn>
                        </p:par>
                        <p:par>
                          <p:cTn id="57" fill="hold">
                            <p:stCondLst>
                              <p:cond delay="6800"/>
                            </p:stCondLst>
                            <p:childTnLst>
                              <p:par>
                                <p:cTn id="58" presetID="10" presetClass="entr" presetSubtype="0" fill="hold" grpId="0" nodeType="afterEffect">
                                  <p:stCondLst>
                                    <p:cond delay="50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60"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86"/>
          <p:cNvSpPr txBox="1">
            <a:spLocks noChangeArrowheads="1"/>
          </p:cNvSpPr>
          <p:nvPr/>
        </p:nvSpPr>
        <p:spPr bwMode="auto">
          <a:xfrm>
            <a:off x="317630" y="34577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成果形式</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1"/>
          <a:stretch>
            <a:fillRect/>
          </a:stretch>
        </p:blipFill>
        <p:spPr>
          <a:xfrm>
            <a:off x="317500" y="1348740"/>
            <a:ext cx="8503920" cy="4160520"/>
          </a:xfrm>
          <a:prstGeom prst="rect">
            <a:avLst/>
          </a:prstGeom>
        </p:spPr>
      </p:pic>
      <p:pic>
        <p:nvPicPr>
          <p:cNvPr id="35" name="图片 34"/>
          <p:cNvPicPr>
            <a:picLocks noChangeAspect="1"/>
          </p:cNvPicPr>
          <p:nvPr/>
        </p:nvPicPr>
        <p:blipFill>
          <a:blip r:embed="rId2"/>
          <a:stretch>
            <a:fillRect/>
          </a:stretch>
        </p:blipFill>
        <p:spPr>
          <a:xfrm>
            <a:off x="236220" y="1300480"/>
            <a:ext cx="8672830" cy="4257040"/>
          </a:xfrm>
          <a:prstGeom prst="rect">
            <a:avLst/>
          </a:prstGeom>
        </p:spPr>
      </p:pic>
      <p:pic>
        <p:nvPicPr>
          <p:cNvPr id="37" name="图片 36"/>
          <p:cNvPicPr>
            <a:picLocks noChangeAspect="1"/>
          </p:cNvPicPr>
          <p:nvPr/>
        </p:nvPicPr>
        <p:blipFill>
          <a:blip r:embed="rId3"/>
          <a:stretch>
            <a:fillRect/>
          </a:stretch>
        </p:blipFill>
        <p:spPr>
          <a:xfrm>
            <a:off x="223520" y="1292860"/>
            <a:ext cx="8698230" cy="4274185"/>
          </a:xfrm>
          <a:prstGeom prst="rect">
            <a:avLst/>
          </a:prstGeom>
        </p:spPr>
      </p:pic>
      <p:pic>
        <p:nvPicPr>
          <p:cNvPr id="41" name="图片 40"/>
          <p:cNvPicPr>
            <a:picLocks noChangeAspect="1"/>
          </p:cNvPicPr>
          <p:nvPr/>
        </p:nvPicPr>
        <p:blipFill>
          <a:blip r:embed="rId4"/>
          <a:stretch>
            <a:fillRect/>
          </a:stretch>
        </p:blipFill>
        <p:spPr>
          <a:xfrm>
            <a:off x="124460" y="1248410"/>
            <a:ext cx="8890000" cy="4318635"/>
          </a:xfrm>
          <a:prstGeom prst="rect">
            <a:avLst/>
          </a:prstGeom>
        </p:spPr>
      </p:pic>
      <p:pic>
        <p:nvPicPr>
          <p:cNvPr id="46" name="图片 45"/>
          <p:cNvPicPr>
            <a:picLocks noChangeAspect="1"/>
          </p:cNvPicPr>
          <p:nvPr/>
        </p:nvPicPr>
        <p:blipFill>
          <a:blip r:embed="rId5"/>
          <a:stretch>
            <a:fillRect/>
          </a:stretch>
        </p:blipFill>
        <p:spPr>
          <a:xfrm>
            <a:off x="168910" y="792480"/>
            <a:ext cx="8801100" cy="5274945"/>
          </a:xfrm>
          <a:prstGeom prst="rect">
            <a:avLst/>
          </a:prstGeom>
        </p:spPr>
      </p:pic>
      <p:pic>
        <p:nvPicPr>
          <p:cNvPr id="49" name="图片 48"/>
          <p:cNvPicPr>
            <a:picLocks noChangeAspect="1"/>
          </p:cNvPicPr>
          <p:nvPr/>
        </p:nvPicPr>
        <p:blipFill>
          <a:blip r:embed="rId6"/>
          <a:stretch>
            <a:fillRect/>
          </a:stretch>
        </p:blipFill>
        <p:spPr>
          <a:xfrm>
            <a:off x="19050" y="732155"/>
            <a:ext cx="9100820" cy="5706110"/>
          </a:xfrm>
          <a:prstGeom prst="rect">
            <a:avLst/>
          </a:prstGeom>
        </p:spPr>
      </p:pic>
    </p:spTree>
  </p:cSld>
  <p:clrMapOvr>
    <a:masterClrMapping/>
  </p:clrMapOvr>
  <p:transition advTm="1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1000"/>
                                  </p:stCondLst>
                                  <p:childTnLst>
                                    <p:animEffect transition="out" filter="blinds(horizontal)">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20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1000"/>
                                  </p:stCondLst>
                                  <p:childTnLst>
                                    <p:animEffect transition="out" filter="blinds(horizontal)">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20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1000"/>
                                  </p:stCondLst>
                                  <p:childTnLst>
                                    <p:animEffect transition="out" filter="blinds(horizontal)">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linds(horizontal)">
                                      <p:cBhvr>
                                        <p:cTn id="37" dur="20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1000"/>
                                  </p:stCondLst>
                                  <p:childTnLst>
                                    <p:animEffect transition="out" filter="blinds(horizontal)">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blinds(horizontal)">
                                      <p:cBhvr>
                                        <p:cTn id="47" dur="20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1000"/>
                                  </p:stCondLst>
                                  <p:childTnLst>
                                    <p:animEffect transition="out" filter="blinds(horizontal)">
                                      <p:cBhvr>
                                        <p:cTn id="51" dur="500"/>
                                        <p:tgtEl>
                                          <p:spTgt spid="46"/>
                                        </p:tgtEl>
                                      </p:cBhvr>
                                    </p:animEffect>
                                    <p:set>
                                      <p:cBhvr>
                                        <p:cTn id="52" dur="1" fill="hold">
                                          <p:stCondLst>
                                            <p:cond delay="499"/>
                                          </p:stCondLst>
                                        </p:cTn>
                                        <p:tgtEl>
                                          <p:spTgt spid="4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linds(horizontal)">
                                      <p:cBhvr>
                                        <p:cTn id="57"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a:spLocks noChangeAspect="1"/>
          </p:cNvSpPr>
          <p:nvPr/>
        </p:nvSpPr>
        <p:spPr>
          <a:xfrm>
            <a:off x="4927600" y="2438400"/>
            <a:ext cx="3910013" cy="391160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椭圆 2"/>
          <p:cNvSpPr/>
          <p:nvPr/>
        </p:nvSpPr>
        <p:spPr>
          <a:xfrm>
            <a:off x="4857750" y="2357438"/>
            <a:ext cx="4071938" cy="4071937"/>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a:off x="6119813" y="2595563"/>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a:spLocks noChangeAspect="1"/>
          </p:cNvSpPr>
          <p:nvPr/>
        </p:nvSpPr>
        <p:spPr>
          <a:xfrm>
            <a:off x="7448550" y="2949575"/>
            <a:ext cx="881063"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a:spLocks noChangeAspect="1"/>
          </p:cNvSpPr>
          <p:nvPr/>
        </p:nvSpPr>
        <p:spPr>
          <a:xfrm>
            <a:off x="5132388" y="3575050"/>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a:spLocks noChangeAspect="1"/>
          </p:cNvSpPr>
          <p:nvPr/>
        </p:nvSpPr>
        <p:spPr>
          <a:xfrm>
            <a:off x="5502275" y="4918075"/>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a:spLocks noChangeAspect="1"/>
          </p:cNvSpPr>
          <p:nvPr/>
        </p:nvSpPr>
        <p:spPr>
          <a:xfrm>
            <a:off x="7813675" y="4292600"/>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a:spLocks noChangeAspect="1"/>
          </p:cNvSpPr>
          <p:nvPr/>
        </p:nvSpPr>
        <p:spPr>
          <a:xfrm>
            <a:off x="6813550" y="5105400"/>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椭圆 35"/>
          <p:cNvSpPr>
            <a:spLocks noChangeAspect="1"/>
          </p:cNvSpPr>
          <p:nvPr/>
        </p:nvSpPr>
        <p:spPr>
          <a:xfrm>
            <a:off x="5691188" y="3151188"/>
            <a:ext cx="2446337" cy="244475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a:off x="5119688" y="3030538"/>
            <a:ext cx="1208087" cy="1846262"/>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42"/>
          <p:cNvGrpSpPr/>
          <p:nvPr/>
        </p:nvGrpSpPr>
        <p:grpSpPr bwMode="auto">
          <a:xfrm>
            <a:off x="5670550" y="2592388"/>
            <a:ext cx="1727200" cy="1214437"/>
            <a:chOff x="5670945" y="2592292"/>
            <a:chExt cx="1726441" cy="1214651"/>
          </a:xfrm>
        </p:grpSpPr>
        <p:sp>
          <p:nvSpPr>
            <p:cNvPr id="24" name="任意多边形 23"/>
            <p:cNvSpPr/>
            <p:nvPr/>
          </p:nvSpPr>
          <p:spPr>
            <a:xfrm>
              <a:off x="5670945" y="3040046"/>
              <a:ext cx="975884" cy="766897"/>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6640482" y="2592292"/>
              <a:ext cx="756904" cy="1178133"/>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7" name="任意多边形 26"/>
          <p:cNvSpPr/>
          <p:nvPr/>
        </p:nvSpPr>
        <p:spPr>
          <a:xfrm>
            <a:off x="7250113" y="2590800"/>
            <a:ext cx="317500" cy="144303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7546975" y="3833813"/>
            <a:ext cx="1146175" cy="195262"/>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7502525" y="3906838"/>
            <a:ext cx="1200150" cy="1808162"/>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5132388" y="4719638"/>
            <a:ext cx="1441450" cy="1474787"/>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0" name="组合 51"/>
          <p:cNvGrpSpPr/>
          <p:nvPr/>
        </p:nvGrpSpPr>
        <p:grpSpPr bwMode="auto">
          <a:xfrm>
            <a:off x="6435725" y="4976813"/>
            <a:ext cx="1808163" cy="1212850"/>
            <a:chOff x="6435219" y="4976101"/>
            <a:chExt cx="1808329" cy="1213513"/>
          </a:xfrm>
        </p:grpSpPr>
        <p:sp>
          <p:nvSpPr>
            <p:cNvPr id="32" name="任意多边形 31"/>
            <p:cNvSpPr/>
            <p:nvPr/>
          </p:nvSpPr>
          <p:spPr>
            <a:xfrm>
              <a:off x="6435219" y="4976101"/>
              <a:ext cx="879556" cy="1213513"/>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7295723" y="4988808"/>
              <a:ext cx="947825" cy="773535"/>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5" name="椭圆 4"/>
          <p:cNvSpPr>
            <a:spLocks noChangeAspect="1"/>
          </p:cNvSpPr>
          <p:nvPr/>
        </p:nvSpPr>
        <p:spPr>
          <a:xfrm>
            <a:off x="6072188" y="2547938"/>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a:spLocks noChangeAspect="1"/>
          </p:cNvSpPr>
          <p:nvPr/>
        </p:nvSpPr>
        <p:spPr>
          <a:xfrm>
            <a:off x="7407275" y="2906713"/>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a:off x="7764463" y="4251325"/>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6767513" y="5045075"/>
            <a:ext cx="1008062" cy="119538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椭圆 36"/>
          <p:cNvSpPr>
            <a:spLocks noChangeAspect="1"/>
          </p:cNvSpPr>
          <p:nvPr/>
        </p:nvSpPr>
        <p:spPr>
          <a:xfrm>
            <a:off x="5137150" y="3578225"/>
            <a:ext cx="881063"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a:off x="5083175" y="3525838"/>
            <a:ext cx="976313"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椭圆 37"/>
          <p:cNvSpPr>
            <a:spLocks noChangeAspect="1"/>
          </p:cNvSpPr>
          <p:nvPr/>
        </p:nvSpPr>
        <p:spPr>
          <a:xfrm>
            <a:off x="6127750" y="2603500"/>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椭圆 38"/>
          <p:cNvSpPr>
            <a:spLocks noChangeAspect="1"/>
          </p:cNvSpPr>
          <p:nvPr/>
        </p:nvSpPr>
        <p:spPr>
          <a:xfrm>
            <a:off x="7459663" y="2955925"/>
            <a:ext cx="881062"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椭圆 39"/>
          <p:cNvSpPr>
            <a:spLocks noChangeAspect="1"/>
          </p:cNvSpPr>
          <p:nvPr/>
        </p:nvSpPr>
        <p:spPr>
          <a:xfrm>
            <a:off x="7815263" y="4303713"/>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椭圆 40"/>
          <p:cNvSpPr>
            <a:spLocks noChangeAspect="1"/>
          </p:cNvSpPr>
          <p:nvPr/>
        </p:nvSpPr>
        <p:spPr>
          <a:xfrm>
            <a:off x="5503863" y="4916488"/>
            <a:ext cx="879475" cy="881062"/>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椭圆 7"/>
          <p:cNvSpPr>
            <a:spLocks noChangeAspect="1"/>
          </p:cNvSpPr>
          <p:nvPr/>
        </p:nvSpPr>
        <p:spPr>
          <a:xfrm>
            <a:off x="5453063" y="4870450"/>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任意多边形 41"/>
          <p:cNvSpPr>
            <a:spLocks noChangeAspect="1"/>
          </p:cNvSpPr>
          <p:nvPr/>
        </p:nvSpPr>
        <p:spPr>
          <a:xfrm>
            <a:off x="6816725" y="5110163"/>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椭圆 43"/>
          <p:cNvSpPr/>
          <p:nvPr/>
        </p:nvSpPr>
        <p:spPr>
          <a:xfrm>
            <a:off x="6357938" y="3813175"/>
            <a:ext cx="1143000" cy="1143000"/>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6565900" y="40211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6908800" y="39322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6477000" y="437832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7181850" y="419417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6724650" y="4633913"/>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7086600" y="454818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a:spLocks noChangeAspect="1"/>
          </p:cNvSpPr>
          <p:nvPr/>
        </p:nvSpPr>
        <p:spPr>
          <a:xfrm>
            <a:off x="6769100" y="4237038"/>
            <a:ext cx="322263" cy="322262"/>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6" name="组合 92"/>
          <p:cNvGrpSpPr/>
          <p:nvPr/>
        </p:nvGrpSpPr>
        <p:grpSpPr bwMode="auto">
          <a:xfrm>
            <a:off x="4856163" y="2357438"/>
            <a:ext cx="4071937" cy="4071937"/>
            <a:chOff x="2071670" y="2509830"/>
            <a:chExt cx="4071966" cy="4071966"/>
          </a:xfrm>
        </p:grpSpPr>
        <p:sp>
          <p:nvSpPr>
            <p:cNvPr id="53" name="椭圆 52"/>
            <p:cNvSpPr>
              <a:spLocks noChangeAspect="1"/>
            </p:cNvSpPr>
            <p:nvPr/>
          </p:nvSpPr>
          <p:spPr>
            <a:xfrm>
              <a:off x="2141520" y="2590793"/>
              <a:ext cx="3910040" cy="3911628"/>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a:xfrm>
              <a:off x="2071670" y="2509830"/>
              <a:ext cx="4071966" cy="4071966"/>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椭圆 54"/>
            <p:cNvSpPr>
              <a:spLocks noChangeAspect="1"/>
            </p:cNvSpPr>
            <p:nvPr/>
          </p:nvSpPr>
          <p:spPr>
            <a:xfrm>
              <a:off x="3333741" y="2747957"/>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椭圆 55"/>
            <p:cNvSpPr>
              <a:spLocks noChangeAspect="1"/>
            </p:cNvSpPr>
            <p:nvPr/>
          </p:nvSpPr>
          <p:spPr>
            <a:xfrm>
              <a:off x="4662488" y="3101971"/>
              <a:ext cx="881068"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椭圆 56"/>
            <p:cNvSpPr>
              <a:spLocks noChangeAspect="1"/>
            </p:cNvSpPr>
            <p:nvPr/>
          </p:nvSpPr>
          <p:spPr>
            <a:xfrm>
              <a:off x="2346309" y="3727451"/>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椭圆 57"/>
            <p:cNvSpPr>
              <a:spLocks noChangeAspect="1"/>
            </p:cNvSpPr>
            <p:nvPr/>
          </p:nvSpPr>
          <p:spPr>
            <a:xfrm>
              <a:off x="2716200" y="5070485"/>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椭圆 58"/>
            <p:cNvSpPr>
              <a:spLocks noChangeAspect="1"/>
            </p:cNvSpPr>
            <p:nvPr/>
          </p:nvSpPr>
          <p:spPr>
            <a:xfrm>
              <a:off x="5027616" y="4445006"/>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任意多边形 59"/>
            <p:cNvSpPr>
              <a:spLocks noChangeAspect="1"/>
            </p:cNvSpPr>
            <p:nvPr/>
          </p:nvSpPr>
          <p:spPr>
            <a:xfrm>
              <a:off x="4027484" y="5257812"/>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椭圆 60"/>
            <p:cNvSpPr>
              <a:spLocks noChangeAspect="1"/>
            </p:cNvSpPr>
            <p:nvPr/>
          </p:nvSpPr>
          <p:spPr>
            <a:xfrm>
              <a:off x="2905113" y="3303586"/>
              <a:ext cx="2446355" cy="2444767"/>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任意多边形 61"/>
            <p:cNvSpPr/>
            <p:nvPr/>
          </p:nvSpPr>
          <p:spPr>
            <a:xfrm>
              <a:off x="2333609" y="3182935"/>
              <a:ext cx="1208097" cy="1846275"/>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09" name="组合 62"/>
            <p:cNvGrpSpPr/>
            <p:nvPr/>
          </p:nvGrpSpPr>
          <p:grpSpPr bwMode="auto">
            <a:xfrm>
              <a:off x="2884863" y="2744692"/>
              <a:ext cx="1726441" cy="1214651"/>
              <a:chOff x="5670945" y="2592292"/>
              <a:chExt cx="1726441" cy="1214651"/>
            </a:xfrm>
          </p:grpSpPr>
          <p:sp>
            <p:nvSpPr>
              <p:cNvPr id="64" name="任意多边形 63"/>
              <p:cNvSpPr/>
              <p:nvPr/>
            </p:nvSpPr>
            <p:spPr>
              <a:xfrm>
                <a:off x="5670558" y="3040060"/>
                <a:ext cx="976319" cy="766768"/>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5" name="任意多边形 64"/>
              <p:cNvSpPr/>
              <p:nvPr/>
            </p:nvSpPr>
            <p:spPr>
              <a:xfrm>
                <a:off x="6640527" y="2592382"/>
                <a:ext cx="757243" cy="1177934"/>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66" name="任意多边形 65"/>
            <p:cNvSpPr/>
            <p:nvPr/>
          </p:nvSpPr>
          <p:spPr>
            <a:xfrm>
              <a:off x="4464049" y="2743194"/>
              <a:ext cx="317502" cy="144304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7" name="任意多边形 66"/>
            <p:cNvSpPr/>
            <p:nvPr/>
          </p:nvSpPr>
          <p:spPr>
            <a:xfrm>
              <a:off x="4760914" y="3986216"/>
              <a:ext cx="1146183" cy="195263"/>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8" name="任意多边形 67"/>
            <p:cNvSpPr/>
            <p:nvPr/>
          </p:nvSpPr>
          <p:spPr>
            <a:xfrm>
              <a:off x="4716464" y="4059241"/>
              <a:ext cx="1198571" cy="1808175"/>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9" name="任意多边形 68"/>
            <p:cNvSpPr/>
            <p:nvPr/>
          </p:nvSpPr>
          <p:spPr>
            <a:xfrm>
              <a:off x="2346309" y="4872047"/>
              <a:ext cx="1441460" cy="1474798"/>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14" name="组合 69"/>
            <p:cNvGrpSpPr/>
            <p:nvPr/>
          </p:nvGrpSpPr>
          <p:grpSpPr bwMode="auto">
            <a:xfrm>
              <a:off x="3649137" y="5128501"/>
              <a:ext cx="1808329" cy="1213513"/>
              <a:chOff x="6435219" y="4976101"/>
              <a:chExt cx="1808329" cy="1213513"/>
            </a:xfrm>
          </p:grpSpPr>
          <p:sp>
            <p:nvSpPr>
              <p:cNvPr id="71" name="任意多边形 70"/>
              <p:cNvSpPr/>
              <p:nvPr/>
            </p:nvSpPr>
            <p:spPr>
              <a:xfrm>
                <a:off x="6435738" y="4976824"/>
                <a:ext cx="879481" cy="1212859"/>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2" name="任意多边形 71"/>
              <p:cNvSpPr/>
              <p:nvPr/>
            </p:nvSpPr>
            <p:spPr>
              <a:xfrm>
                <a:off x="7296169" y="4989524"/>
                <a:ext cx="947744" cy="773118"/>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73" name="椭圆 72"/>
            <p:cNvSpPr>
              <a:spLocks noChangeAspect="1"/>
            </p:cNvSpPr>
            <p:nvPr/>
          </p:nvSpPr>
          <p:spPr>
            <a:xfrm>
              <a:off x="3286116" y="2700331"/>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椭圆 73"/>
            <p:cNvSpPr>
              <a:spLocks noChangeAspect="1"/>
            </p:cNvSpPr>
            <p:nvPr/>
          </p:nvSpPr>
          <p:spPr>
            <a:xfrm>
              <a:off x="4621213" y="3059109"/>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椭圆 74"/>
            <p:cNvSpPr>
              <a:spLocks noChangeAspect="1"/>
            </p:cNvSpPr>
            <p:nvPr/>
          </p:nvSpPr>
          <p:spPr>
            <a:xfrm>
              <a:off x="4978403" y="440373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任意多边形 75"/>
            <p:cNvSpPr/>
            <p:nvPr/>
          </p:nvSpPr>
          <p:spPr>
            <a:xfrm>
              <a:off x="3981446" y="5197486"/>
              <a:ext cx="1008070" cy="1195397"/>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椭圆 76"/>
            <p:cNvSpPr>
              <a:spLocks noChangeAspect="1"/>
            </p:cNvSpPr>
            <p:nvPr/>
          </p:nvSpPr>
          <p:spPr>
            <a:xfrm>
              <a:off x="2351072" y="3730626"/>
              <a:ext cx="881068"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椭圆 77"/>
            <p:cNvSpPr>
              <a:spLocks noChangeAspect="1"/>
            </p:cNvSpPr>
            <p:nvPr/>
          </p:nvSpPr>
          <p:spPr>
            <a:xfrm>
              <a:off x="2297097" y="3678238"/>
              <a:ext cx="976319"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椭圆 78"/>
            <p:cNvSpPr>
              <a:spLocks noChangeAspect="1"/>
            </p:cNvSpPr>
            <p:nvPr/>
          </p:nvSpPr>
          <p:spPr>
            <a:xfrm>
              <a:off x="3341679" y="2755894"/>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椭圆 79"/>
            <p:cNvSpPr>
              <a:spLocks noChangeAspect="1"/>
            </p:cNvSpPr>
            <p:nvPr/>
          </p:nvSpPr>
          <p:spPr>
            <a:xfrm>
              <a:off x="4673601" y="3108321"/>
              <a:ext cx="881069"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椭圆 80"/>
            <p:cNvSpPr>
              <a:spLocks noChangeAspect="1"/>
            </p:cNvSpPr>
            <p:nvPr/>
          </p:nvSpPr>
          <p:spPr>
            <a:xfrm>
              <a:off x="5029203" y="4456119"/>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椭圆 81"/>
            <p:cNvSpPr>
              <a:spLocks noChangeAspect="1"/>
            </p:cNvSpPr>
            <p:nvPr/>
          </p:nvSpPr>
          <p:spPr>
            <a:xfrm>
              <a:off x="2717787" y="5068898"/>
              <a:ext cx="879481" cy="881068"/>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3" name="椭圆 82"/>
            <p:cNvSpPr>
              <a:spLocks noChangeAspect="1"/>
            </p:cNvSpPr>
            <p:nvPr/>
          </p:nvSpPr>
          <p:spPr>
            <a:xfrm>
              <a:off x="2666986" y="502286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任意多边形 83"/>
            <p:cNvSpPr>
              <a:spLocks noChangeAspect="1"/>
            </p:cNvSpPr>
            <p:nvPr/>
          </p:nvSpPr>
          <p:spPr>
            <a:xfrm>
              <a:off x="4030659" y="5262575"/>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椭圆 84"/>
            <p:cNvSpPr/>
            <p:nvPr/>
          </p:nvSpPr>
          <p:spPr>
            <a:xfrm>
              <a:off x="3571868" y="3965577"/>
              <a:ext cx="1143008" cy="1143008"/>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椭圆 85"/>
            <p:cNvSpPr/>
            <p:nvPr/>
          </p:nvSpPr>
          <p:spPr>
            <a:xfrm>
              <a:off x="3779832" y="4173542"/>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椭圆 86"/>
            <p:cNvSpPr/>
            <p:nvPr/>
          </p:nvSpPr>
          <p:spPr>
            <a:xfrm>
              <a:off x="4122735" y="408464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椭圆 87"/>
            <p:cNvSpPr/>
            <p:nvPr/>
          </p:nvSpPr>
          <p:spPr>
            <a:xfrm>
              <a:off x="3690932" y="4530731"/>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椭圆 88"/>
            <p:cNvSpPr/>
            <p:nvPr/>
          </p:nvSpPr>
          <p:spPr>
            <a:xfrm>
              <a:off x="4395787" y="4346580"/>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椭圆 89"/>
            <p:cNvSpPr/>
            <p:nvPr/>
          </p:nvSpPr>
          <p:spPr>
            <a:xfrm>
              <a:off x="3938583" y="478632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椭圆 90"/>
            <p:cNvSpPr/>
            <p:nvPr/>
          </p:nvSpPr>
          <p:spPr>
            <a:xfrm>
              <a:off x="4300536" y="4700596"/>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椭圆 91"/>
            <p:cNvSpPr>
              <a:spLocks noChangeAspect="1"/>
            </p:cNvSpPr>
            <p:nvPr/>
          </p:nvSpPr>
          <p:spPr>
            <a:xfrm>
              <a:off x="3983034" y="4376743"/>
              <a:ext cx="322264" cy="320677"/>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5" name="TextBox 94"/>
          <p:cNvSpPr txBox="1">
            <a:spLocks noChangeArrowheads="1"/>
          </p:cNvSpPr>
          <p:nvPr/>
        </p:nvSpPr>
        <p:spPr bwMode="auto">
          <a:xfrm>
            <a:off x="428625" y="2548255"/>
            <a:ext cx="35071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1</a:t>
            </a:r>
            <a:r>
              <a:rPr lang="zh-CN" altLang="zh-CN" dirty="0">
                <a:solidFill>
                  <a:schemeClr val="bg1"/>
                </a:solidFill>
              </a:rPr>
              <a:t>、该系统适用于大型制药公司。</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6" name="TextBox 95"/>
          <p:cNvSpPr txBox="1">
            <a:spLocks noChangeArrowheads="1"/>
          </p:cNvSpPr>
          <p:nvPr/>
        </p:nvSpPr>
        <p:spPr bwMode="auto">
          <a:xfrm>
            <a:off x="428625" y="3215005"/>
            <a:ext cx="2581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2</a:t>
            </a:r>
            <a:r>
              <a:rPr lang="zh-CN" altLang="zh-CN" dirty="0">
                <a:solidFill>
                  <a:schemeClr val="bg1"/>
                </a:solidFill>
              </a:rPr>
              <a:t>、医药企业的急需</a:t>
            </a:r>
            <a:endParaRPr lang="zh-CN" altLang="zh-CN" dirty="0">
              <a:solidFill>
                <a:schemeClr val="bg1"/>
              </a:solidFill>
            </a:endParaRPr>
          </a:p>
        </p:txBody>
      </p:sp>
      <p:sp>
        <p:nvSpPr>
          <p:cNvPr id="98" name="TextBox 97"/>
          <p:cNvSpPr txBox="1">
            <a:spLocks noChangeArrowheads="1"/>
          </p:cNvSpPr>
          <p:nvPr/>
        </p:nvSpPr>
        <p:spPr bwMode="auto">
          <a:xfrm>
            <a:off x="428625" y="3862705"/>
            <a:ext cx="39814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3</a:t>
            </a:r>
            <a:r>
              <a:rPr lang="zh-CN" altLang="zh-CN" dirty="0">
                <a:solidFill>
                  <a:schemeClr val="bg1"/>
                </a:solidFill>
              </a:rPr>
              <a:t>、该系统能</a:t>
            </a:r>
            <a:r>
              <a:rPr lang="zh-CN" altLang="zh-CN" dirty="0">
                <a:solidFill>
                  <a:schemeClr val="bg1"/>
                </a:solidFill>
                <a:sym typeface="+mn-ea"/>
              </a:rPr>
              <a:t>为企业作分析、决策、计    划、提高效益和效率</a:t>
            </a:r>
            <a:endParaRPr lang="zh-CN" altLang="zh-CN" dirty="0">
              <a:solidFill>
                <a:schemeClr val="bg1"/>
              </a:solidFill>
              <a:sym typeface="+mn-ea"/>
            </a:endParaRPr>
          </a:p>
        </p:txBody>
      </p:sp>
      <p:sp>
        <p:nvSpPr>
          <p:cNvPr id="17" name="TextBox 87"/>
          <p:cNvSpPr txBox="1">
            <a:spLocks noChangeArrowheads="1"/>
          </p:cNvSpPr>
          <p:nvPr/>
        </p:nvSpPr>
        <p:spPr bwMode="auto">
          <a:xfrm>
            <a:off x="561975" y="1443355"/>
            <a:ext cx="1209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应用前景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TextBox 97"/>
          <p:cNvSpPr txBox="1">
            <a:spLocks noChangeArrowheads="1"/>
          </p:cNvSpPr>
          <p:nvPr/>
        </p:nvSpPr>
        <p:spPr bwMode="auto">
          <a:xfrm>
            <a:off x="428625" y="4762500"/>
            <a:ext cx="24949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sym typeface="+mn-ea"/>
              </a:rPr>
              <a:t>4</a:t>
            </a:r>
            <a:r>
              <a:rPr lang="zh-CN" altLang="zh-CN" dirty="0">
                <a:solidFill>
                  <a:schemeClr val="bg1"/>
                </a:solidFill>
                <a:sym typeface="+mn-ea"/>
              </a:rPr>
              <a:t>、该系统应用性很强</a:t>
            </a:r>
            <a:endParaRPr lang="zh-CN" altLang="en-US" dirty="0">
              <a:solidFill>
                <a:schemeClr val="bg1"/>
              </a:solidFill>
            </a:endParaRPr>
          </a:p>
        </p:txBody>
      </p:sp>
    </p:spTree>
  </p:cSld>
  <p:clrMapOvr>
    <a:masterClrMapping/>
  </p:clrMapOvr>
  <p:transition advTm="1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3500"/>
                            </p:stCondLst>
                            <p:childTnLst>
                              <p:par>
                                <p:cTn id="21" presetID="21" presetClass="entr" presetSubtype="1" fill="hold" grpId="0" nodeType="afterEffect">
                                  <p:stCondLst>
                                    <p:cond delay="500"/>
                                  </p:stCondLst>
                                  <p:childTnLst>
                                    <p:set>
                                      <p:cBhvr>
                                        <p:cTn id="22" dur="1" fill="hold">
                                          <p:stCondLst>
                                            <p:cond delay="0"/>
                                          </p:stCondLst>
                                        </p:cTn>
                                        <p:tgtEl>
                                          <p:spTgt spid="46"/>
                                        </p:tgtEl>
                                        <p:attrNameLst>
                                          <p:attrName>style.visibility</p:attrName>
                                        </p:attrNameLst>
                                      </p:cBhvr>
                                      <p:to>
                                        <p:strVal val="visible"/>
                                      </p:to>
                                    </p:set>
                                    <p:animEffect transition="in" filter="wheel(1)">
                                      <p:cBhvr>
                                        <p:cTn id="23" dur="300"/>
                                        <p:tgtEl>
                                          <p:spTgt spid="46"/>
                                        </p:tgtEl>
                                      </p:cBhvr>
                                    </p:animEffect>
                                  </p:childTnLst>
                                </p:cTn>
                              </p:par>
                            </p:childTnLst>
                          </p:cTn>
                        </p:par>
                        <p:par>
                          <p:cTn id="24" fill="hold">
                            <p:stCondLst>
                              <p:cond delay="4500"/>
                            </p:stCondLst>
                            <p:childTnLst>
                              <p:par>
                                <p:cTn id="25" presetID="21" presetClass="entr" presetSubtype="1"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heel(1)">
                                      <p:cBhvr>
                                        <p:cTn id="27" dur="300"/>
                                        <p:tgtEl>
                                          <p:spTgt spid="48"/>
                                        </p:tgtEl>
                                      </p:cBhvr>
                                    </p:animEffect>
                                  </p:childTnLst>
                                </p:cTn>
                              </p:par>
                            </p:childTnLst>
                          </p:cTn>
                        </p:par>
                        <p:par>
                          <p:cTn id="28" fill="hold">
                            <p:stCondLst>
                              <p:cond delay="5000"/>
                            </p:stCondLst>
                            <p:childTnLst>
                              <p:par>
                                <p:cTn id="29" presetID="21" presetClass="entr" presetSubtype="1"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1)">
                                      <p:cBhvr>
                                        <p:cTn id="31" dur="300"/>
                                        <p:tgtEl>
                                          <p:spTgt spid="50"/>
                                        </p:tgtEl>
                                      </p:cBhvr>
                                    </p:animEffect>
                                  </p:childTnLst>
                                </p:cTn>
                              </p:par>
                            </p:childTnLst>
                          </p:cTn>
                        </p:par>
                        <p:par>
                          <p:cTn id="32" fill="hold">
                            <p:stCondLst>
                              <p:cond delay="5500"/>
                            </p:stCondLst>
                            <p:childTnLst>
                              <p:par>
                                <p:cTn id="33" presetID="21" presetClass="entr" presetSubtype="1"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heel(1)">
                                      <p:cBhvr>
                                        <p:cTn id="35" dur="300"/>
                                        <p:tgtEl>
                                          <p:spTgt spid="49"/>
                                        </p:tgtEl>
                                      </p:cBhvr>
                                    </p:animEffect>
                                  </p:childTnLst>
                                </p:cTn>
                              </p:par>
                            </p:childTnLst>
                          </p:cTn>
                        </p:par>
                        <p:par>
                          <p:cTn id="36" fill="hold">
                            <p:stCondLst>
                              <p:cond delay="6000"/>
                            </p:stCondLst>
                            <p:childTnLst>
                              <p:par>
                                <p:cTn id="37" presetID="21" presetClass="entr" presetSubtype="1"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heel(1)">
                                      <p:cBhvr>
                                        <p:cTn id="39" dur="300"/>
                                        <p:tgtEl>
                                          <p:spTgt spid="47"/>
                                        </p:tgtEl>
                                      </p:cBhvr>
                                    </p:animEffect>
                                  </p:childTnLst>
                                </p:cTn>
                              </p:par>
                            </p:childTnLst>
                          </p:cTn>
                        </p:par>
                        <p:par>
                          <p:cTn id="40" fill="hold">
                            <p:stCondLst>
                              <p:cond delay="6500"/>
                            </p:stCondLst>
                            <p:childTnLst>
                              <p:par>
                                <p:cTn id="41" presetID="21" presetClass="entr" presetSubtype="1"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300"/>
                                        <p:tgtEl>
                                          <p:spTgt spid="45"/>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300"/>
                                        <p:tgtEl>
                                          <p:spTgt spid="51"/>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300"/>
                                        <p:tgtEl>
                                          <p:spTgt spid="5"/>
                                        </p:tgtEl>
                                      </p:cBhvr>
                                    </p:animEffect>
                                  </p:childTnLst>
                                </p:cTn>
                              </p:par>
                            </p:childTnLst>
                          </p:cTn>
                        </p:par>
                        <p:par>
                          <p:cTn id="52" fill="hold">
                            <p:stCondLst>
                              <p:cond delay="8000"/>
                            </p:stCondLst>
                            <p:childTnLst>
                              <p:par>
                                <p:cTn id="53" presetID="10"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300"/>
                                        <p:tgtEl>
                                          <p:spTgt spid="6"/>
                                        </p:tgtEl>
                                      </p:cBhvr>
                                    </p:animEffect>
                                  </p:childTnLst>
                                </p:cTn>
                              </p:par>
                            </p:childTnLst>
                          </p:cTn>
                        </p:par>
                        <p:par>
                          <p:cTn id="56" fill="hold">
                            <p:stCondLst>
                              <p:cond delay="85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300"/>
                                        <p:tgtEl>
                                          <p:spTgt spid="9"/>
                                        </p:tgtEl>
                                      </p:cBhvr>
                                    </p:animEffect>
                                  </p:childTnLst>
                                </p:cTn>
                              </p:par>
                            </p:childTnLst>
                          </p:cTn>
                        </p:par>
                        <p:par>
                          <p:cTn id="60" fill="hold">
                            <p:stCondLst>
                              <p:cond delay="900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300"/>
                                        <p:tgtEl>
                                          <p:spTgt spid="18"/>
                                        </p:tgtEl>
                                      </p:cBhvr>
                                    </p:animEffect>
                                  </p:childTnLst>
                                </p:cTn>
                              </p:par>
                            </p:childTnLst>
                          </p:cTn>
                        </p:par>
                        <p:par>
                          <p:cTn id="64" fill="hold">
                            <p:stCondLst>
                              <p:cond delay="9500"/>
                            </p:stCondLst>
                            <p:childTnLst>
                              <p:par>
                                <p:cTn id="65" presetID="10" presetClass="entr" presetSubtype="0"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300"/>
                                        <p:tgtEl>
                                          <p:spTgt spid="8"/>
                                        </p:tgtEl>
                                      </p:cBhvr>
                                    </p:animEffect>
                                  </p:childTnLst>
                                </p:cTn>
                              </p:par>
                            </p:childTnLst>
                          </p:cTn>
                        </p:par>
                        <p:par>
                          <p:cTn id="68" fill="hold">
                            <p:stCondLst>
                              <p:cond delay="10000"/>
                            </p:stCondLst>
                            <p:childTnLst>
                              <p:par>
                                <p:cTn id="69" presetID="10" presetClass="entr" presetSubtype="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300"/>
                                        <p:tgtEl>
                                          <p:spTgt spid="7"/>
                                        </p:tgtEl>
                                      </p:cBhvr>
                                    </p:animEffect>
                                  </p:childTnLst>
                                </p:cTn>
                              </p:par>
                            </p:childTnLst>
                          </p:cTn>
                        </p:par>
                        <p:par>
                          <p:cTn id="72" fill="hold">
                            <p:stCondLst>
                              <p:cond delay="10500"/>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11000"/>
                            </p:stCondLst>
                            <p:childTnLst>
                              <p:par>
                                <p:cTn id="77" presetID="22" presetClass="entr" presetSubtype="1"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300"/>
                                        <p:tgtEl>
                                          <p:spTgt spid="27"/>
                                        </p:tgtEl>
                                      </p:cBhvr>
                                    </p:animEffect>
                                  </p:childTnLst>
                                </p:cTn>
                              </p:par>
                            </p:childTnLst>
                          </p:cTn>
                        </p:par>
                        <p:par>
                          <p:cTn id="80" fill="hold">
                            <p:stCondLst>
                              <p:cond delay="11500"/>
                            </p:stCondLst>
                            <p:childTnLst>
                              <p:par>
                                <p:cTn id="81" presetID="22" presetClass="entr" presetSubtype="8"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300"/>
                                        <p:tgtEl>
                                          <p:spTgt spid="28"/>
                                        </p:tgtEl>
                                      </p:cBhvr>
                                    </p:animEffect>
                                  </p:childTnLst>
                                </p:cTn>
                              </p:par>
                            </p:childTnLst>
                          </p:cTn>
                        </p:par>
                        <p:par>
                          <p:cTn id="84" fill="hold">
                            <p:stCondLst>
                              <p:cond delay="12000"/>
                            </p:stCondLst>
                            <p:childTnLst>
                              <p:par>
                                <p:cTn id="85" presetID="22" presetClass="entr" presetSubtype="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up)">
                                      <p:cBhvr>
                                        <p:cTn id="87" dur="500"/>
                                        <p:tgtEl>
                                          <p:spTgt spid="30"/>
                                        </p:tgtEl>
                                      </p:cBhvr>
                                    </p:animEffect>
                                  </p:childTnLst>
                                </p:cTn>
                              </p:par>
                            </p:childTnLst>
                          </p:cTn>
                        </p:par>
                        <p:par>
                          <p:cTn id="88" fill="hold">
                            <p:stCondLst>
                              <p:cond delay="12500"/>
                            </p:stCondLst>
                            <p:childTnLst>
                              <p:par>
                                <p:cTn id="89" presetID="22" presetClass="entr" presetSubtype="2"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right)">
                                      <p:cBhvr>
                                        <p:cTn id="91" dur="300"/>
                                        <p:tgtEl>
                                          <p:spTgt spid="10"/>
                                        </p:tgtEl>
                                      </p:cBhvr>
                                    </p:animEffect>
                                  </p:childTnLst>
                                </p:cTn>
                              </p:par>
                            </p:childTnLst>
                          </p:cTn>
                        </p:par>
                        <p:par>
                          <p:cTn id="92" fill="hold">
                            <p:stCondLst>
                              <p:cond delay="13000"/>
                            </p:stCondLst>
                            <p:childTnLst>
                              <p:par>
                                <p:cTn id="93" presetID="2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down)">
                                      <p:cBhvr>
                                        <p:cTn id="95" dur="500"/>
                                        <p:tgtEl>
                                          <p:spTgt spid="31"/>
                                        </p:tgtEl>
                                      </p:cBhvr>
                                    </p:animEffect>
                                  </p:childTnLst>
                                </p:cTn>
                              </p:par>
                            </p:childTnLst>
                          </p:cTn>
                        </p:par>
                        <p:par>
                          <p:cTn id="96" fill="hold">
                            <p:stCondLst>
                              <p:cond delay="13500"/>
                            </p:stCondLst>
                            <p:childTnLst>
                              <p:par>
                                <p:cTn id="97" presetID="22" presetClass="entr" presetSubtype="4"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down)">
                                      <p:cBhvr>
                                        <p:cTn id="99" dur="500"/>
                                        <p:tgtEl>
                                          <p:spTgt spid="22"/>
                                        </p:tgtEl>
                                      </p:cBhvr>
                                    </p:animEffect>
                                  </p:childTnLst>
                                </p:cTn>
                              </p:par>
                            </p:childTnLst>
                          </p:cTn>
                        </p:par>
                        <p:par>
                          <p:cTn id="100" fill="hold">
                            <p:stCondLst>
                              <p:cond delay="14000"/>
                            </p:stCondLst>
                            <p:childTnLst>
                              <p:par>
                                <p:cTn id="101" presetID="10" presetClass="entr" presetSubtype="0"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300"/>
                                        <p:tgtEl>
                                          <p:spTgt spid="11"/>
                                        </p:tgtEl>
                                      </p:cBhvr>
                                    </p:animEffect>
                                  </p:childTnLst>
                                </p:cTn>
                              </p:par>
                            </p:childTnLst>
                          </p:cTn>
                        </p:par>
                        <p:par>
                          <p:cTn id="104" fill="hold">
                            <p:stCondLst>
                              <p:cond delay="14500"/>
                            </p:stCondLst>
                            <p:childTnLst>
                              <p:par>
                                <p:cTn id="105" presetID="10" presetClass="entr" presetSubtype="0"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300"/>
                                        <p:tgtEl>
                                          <p:spTgt spid="12"/>
                                        </p:tgtEl>
                                      </p:cBhvr>
                                    </p:animEffect>
                                  </p:childTnLst>
                                </p:cTn>
                              </p:par>
                            </p:childTnLst>
                          </p:cTn>
                        </p:par>
                        <p:par>
                          <p:cTn id="108" fill="hold">
                            <p:stCondLst>
                              <p:cond delay="15000"/>
                            </p:stCondLst>
                            <p:childTnLst>
                              <p:par>
                                <p:cTn id="109" presetID="10" presetClass="entr" presetSubtype="0"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fade">
                                      <p:cBhvr>
                                        <p:cTn id="111" dur="300"/>
                                        <p:tgtEl>
                                          <p:spTgt spid="15"/>
                                        </p:tgtEl>
                                      </p:cBhvr>
                                    </p:animEffect>
                                  </p:childTnLst>
                                </p:cTn>
                              </p:par>
                            </p:childTnLst>
                          </p:cTn>
                        </p:par>
                        <p:par>
                          <p:cTn id="112" fill="hold">
                            <p:stCondLst>
                              <p:cond delay="15500"/>
                            </p:stCondLst>
                            <p:childTnLst>
                              <p:par>
                                <p:cTn id="113" presetID="10" presetClass="entr" presetSubtype="0"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fade">
                                      <p:cBhvr>
                                        <p:cTn id="115" dur="300"/>
                                        <p:tgtEl>
                                          <p:spTgt spid="19"/>
                                        </p:tgtEl>
                                      </p:cBhvr>
                                    </p:animEffect>
                                  </p:childTnLst>
                                </p:cTn>
                              </p:par>
                            </p:childTnLst>
                          </p:cTn>
                        </p:par>
                        <p:par>
                          <p:cTn id="116" fill="hold">
                            <p:stCondLst>
                              <p:cond delay="16000"/>
                            </p:stCondLst>
                            <p:childTnLst>
                              <p:par>
                                <p:cTn id="117" presetID="10" presetClass="entr" presetSubtype="0" fill="hold" grpId="0" nodeType="after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300"/>
                                        <p:tgtEl>
                                          <p:spTgt spid="14"/>
                                        </p:tgtEl>
                                      </p:cBhvr>
                                    </p:animEffect>
                                  </p:childTnLst>
                                </p:cTn>
                              </p:par>
                            </p:childTnLst>
                          </p:cTn>
                        </p:par>
                        <p:par>
                          <p:cTn id="120" fill="hold">
                            <p:stCondLst>
                              <p:cond delay="16500"/>
                            </p:stCondLst>
                            <p:childTnLst>
                              <p:par>
                                <p:cTn id="121" presetID="10" presetClass="entr" presetSubtype="0"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300"/>
                                        <p:tgtEl>
                                          <p:spTgt spid="13"/>
                                        </p:tgtEl>
                                      </p:cBhvr>
                                    </p:animEffect>
                                  </p:childTnLst>
                                </p:cTn>
                              </p:par>
                            </p:childTnLst>
                          </p:cTn>
                        </p:par>
                        <p:par>
                          <p:cTn id="124" fill="hold">
                            <p:stCondLst>
                              <p:cond delay="17000"/>
                            </p:stCondLst>
                            <p:childTnLst>
                              <p:par>
                                <p:cTn id="125" presetID="1" presetClass="exit" presetSubtype="0" fill="hold" grpId="1" nodeType="afterEffect">
                                  <p:stCondLst>
                                    <p:cond delay="0"/>
                                  </p:stCondLst>
                                  <p:childTnLst>
                                    <p:set>
                                      <p:cBhvr>
                                        <p:cTn id="126" dur="1" fill="hold">
                                          <p:stCondLst>
                                            <p:cond delay="0"/>
                                          </p:stCondLst>
                                        </p:cTn>
                                        <p:tgtEl>
                                          <p:spTgt spid="4"/>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3"/>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4"/>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6"/>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2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2"/>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7"/>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8"/>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30"/>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10"/>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9"/>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18"/>
                                        </p:tgtEl>
                                        <p:attrNameLst>
                                          <p:attrName>style.visibility</p:attrName>
                                        </p:attrNameLst>
                                      </p:cBhvr>
                                      <p:to>
                                        <p:strVal val="hidden"/>
                                      </p:to>
                                    </p:set>
                                  </p:childTnLst>
                                </p:cTn>
                              </p:par>
                              <p:par>
                                <p:cTn id="165" presetID="1" presetClass="exit" presetSubtype="0" fill="hold" grpId="0"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7"/>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39"/>
                                        </p:tgtEl>
                                        <p:attrNameLst>
                                          <p:attrName>style.visibility</p:attrName>
                                        </p:attrNameLst>
                                      </p:cBhvr>
                                      <p:to>
                                        <p:strVal val="hidden"/>
                                      </p:to>
                                    </p:set>
                                  </p:childTnLst>
                                </p:cTn>
                              </p:par>
                              <p:par>
                                <p:cTn id="173" presetID="1" presetClass="exit"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hidden"/>
                                      </p:to>
                                    </p:set>
                                  </p:childTnLst>
                                </p:cTn>
                              </p:par>
                              <p:par>
                                <p:cTn id="175" presetID="1" presetClass="exit" presetSubtype="0" fill="hold" grpId="0" nodeType="withEffect">
                                  <p:stCondLst>
                                    <p:cond delay="0"/>
                                  </p:stCondLst>
                                  <p:childTnLst>
                                    <p:set>
                                      <p:cBhvr>
                                        <p:cTn id="176" dur="1" fill="hold">
                                          <p:stCondLst>
                                            <p:cond delay="0"/>
                                          </p:stCondLst>
                                        </p:cTn>
                                        <p:tgtEl>
                                          <p:spTgt spid="41"/>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8"/>
                                        </p:tgtEl>
                                        <p:attrNameLst>
                                          <p:attrName>style.visibility</p:attrName>
                                        </p:attrNameLst>
                                      </p:cBhvr>
                                      <p:to>
                                        <p:strVal val="hidden"/>
                                      </p:to>
                                    </p:set>
                                  </p:childTnLst>
                                </p:cTn>
                              </p:par>
                              <p:par>
                                <p:cTn id="179" presetID="1" presetClass="exit" presetSubtype="0" fill="hold" grpId="0" nodeType="withEffect">
                                  <p:stCondLst>
                                    <p:cond delay="0"/>
                                  </p:stCondLst>
                                  <p:childTnLst>
                                    <p:set>
                                      <p:cBhvr>
                                        <p:cTn id="180" dur="1" fill="hold">
                                          <p:stCondLst>
                                            <p:cond delay="0"/>
                                          </p:stCondLst>
                                        </p:cTn>
                                        <p:tgtEl>
                                          <p:spTgt spid="42"/>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45"/>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46"/>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47"/>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48"/>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49"/>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50"/>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51"/>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16"/>
                                        </p:tgtEl>
                                        <p:attrNameLst>
                                          <p:attrName>style.visibility</p:attrName>
                                        </p:attrNameLst>
                                      </p:cBhvr>
                                      <p:to>
                                        <p:strVal val="visible"/>
                                      </p:to>
                                    </p:set>
                                  </p:childTnLst>
                                </p:cTn>
                              </p:par>
                              <p:par>
                                <p:cTn id="199" presetID="8" presetClass="emph" presetSubtype="0" fill="hold" nodeType="withEffect">
                                  <p:stCondLst>
                                    <p:cond delay="3400"/>
                                  </p:stCondLst>
                                  <p:childTnLst>
                                    <p:animRot by="-21600000">
                                      <p:cBhvr>
                                        <p:cTn id="200" dur="3000" fill="hold"/>
                                        <p:tgtEl>
                                          <p:spTgt spid="16"/>
                                        </p:tgtEl>
                                        <p:attrNameLst>
                                          <p:attrName>r</p:attrName>
                                        </p:attrNameLst>
                                      </p:cBhvr>
                                    </p:animRot>
                                  </p:childTnLst>
                                </p:cTn>
                              </p:par>
                            </p:childTnLst>
                          </p:cTn>
                        </p:par>
                        <p:par>
                          <p:cTn id="201" fill="hold">
                            <p:stCondLst>
                              <p:cond delay="17000"/>
                            </p:stCondLst>
                            <p:childTnLst>
                              <p:par>
                                <p:cTn id="202" presetID="10" presetClass="entr" presetSubtype="0" fill="hold" grpId="0" nodeType="afterEffect">
                                  <p:stCondLst>
                                    <p:cond delay="500"/>
                                  </p:stCondLst>
                                  <p:childTnLst>
                                    <p:set>
                                      <p:cBhvr>
                                        <p:cTn id="203" dur="1" fill="hold">
                                          <p:stCondLst>
                                            <p:cond delay="0"/>
                                          </p:stCondLst>
                                        </p:cTn>
                                        <p:tgtEl>
                                          <p:spTgt spid="17"/>
                                        </p:tgtEl>
                                        <p:attrNameLst>
                                          <p:attrName>style.visibility</p:attrName>
                                        </p:attrNameLst>
                                      </p:cBhvr>
                                      <p:to>
                                        <p:strVal val="visible"/>
                                      </p:to>
                                    </p:set>
                                    <p:animEffect transition="in" filter="fade">
                                      <p:cBhvr>
                                        <p:cTn id="204" dur="500"/>
                                        <p:tgtEl>
                                          <p:spTgt spid="17"/>
                                        </p:tgtEl>
                                      </p:cBhvr>
                                    </p:animEffect>
                                  </p:childTnLst>
                                </p:cTn>
                              </p:par>
                              <p:par>
                                <p:cTn id="205" presetID="10" presetClass="entr" presetSubtype="0" fill="hold" grpId="0" nodeType="withEffect">
                                  <p:stCondLst>
                                    <p:cond delay="2000"/>
                                  </p:stCondLst>
                                  <p:childTnLst>
                                    <p:set>
                                      <p:cBhvr>
                                        <p:cTn id="206" dur="1" fill="hold">
                                          <p:stCondLst>
                                            <p:cond delay="0"/>
                                          </p:stCondLst>
                                        </p:cTn>
                                        <p:tgtEl>
                                          <p:spTgt spid="95"/>
                                        </p:tgtEl>
                                        <p:attrNameLst>
                                          <p:attrName>style.visibility</p:attrName>
                                        </p:attrNameLst>
                                      </p:cBhvr>
                                      <p:to>
                                        <p:strVal val="visible"/>
                                      </p:to>
                                    </p:set>
                                    <p:animEffect transition="in" filter="fade">
                                      <p:cBhvr>
                                        <p:cTn id="207" dur="1000"/>
                                        <p:tgtEl>
                                          <p:spTgt spid="95"/>
                                        </p:tgtEl>
                                      </p:cBhvr>
                                    </p:animEffect>
                                  </p:childTnLst>
                                </p:cTn>
                              </p:par>
                              <p:par>
                                <p:cTn id="208" presetID="10" presetClass="entr" presetSubtype="0" fill="hold" grpId="0" nodeType="withEffect">
                                  <p:stCondLst>
                                    <p:cond delay="3000"/>
                                  </p:stCondLst>
                                  <p:childTnLst>
                                    <p:set>
                                      <p:cBhvr>
                                        <p:cTn id="209" dur="1" fill="hold">
                                          <p:stCondLst>
                                            <p:cond delay="0"/>
                                          </p:stCondLst>
                                        </p:cTn>
                                        <p:tgtEl>
                                          <p:spTgt spid="96"/>
                                        </p:tgtEl>
                                        <p:attrNameLst>
                                          <p:attrName>style.visibility</p:attrName>
                                        </p:attrNameLst>
                                      </p:cBhvr>
                                      <p:to>
                                        <p:strVal val="visible"/>
                                      </p:to>
                                    </p:set>
                                    <p:animEffect transition="in" filter="fade">
                                      <p:cBhvr>
                                        <p:cTn id="210" dur="1000"/>
                                        <p:tgtEl>
                                          <p:spTgt spid="96"/>
                                        </p:tgtEl>
                                      </p:cBhvr>
                                    </p:animEffect>
                                  </p:childTnLst>
                                </p:cTn>
                              </p:par>
                              <p:par>
                                <p:cTn id="211" presetID="10" presetClass="entr" presetSubtype="0" fill="hold" grpId="0" nodeType="withEffect">
                                  <p:stCondLst>
                                    <p:cond delay="4000"/>
                                  </p:stCondLst>
                                  <p:childTnLst>
                                    <p:set>
                                      <p:cBhvr>
                                        <p:cTn id="212" dur="1" fill="hold">
                                          <p:stCondLst>
                                            <p:cond delay="0"/>
                                          </p:stCondLst>
                                        </p:cTn>
                                        <p:tgtEl>
                                          <p:spTgt spid="98"/>
                                        </p:tgtEl>
                                        <p:attrNameLst>
                                          <p:attrName>style.visibility</p:attrName>
                                        </p:attrNameLst>
                                      </p:cBhvr>
                                      <p:to>
                                        <p:strVal val="visible"/>
                                      </p:to>
                                    </p:set>
                                    <p:animEffect transition="in" filter="fade">
                                      <p:cBhvr>
                                        <p:cTn id="213" dur="1000"/>
                                        <p:tgtEl>
                                          <p:spTgt spid="98"/>
                                        </p:tgtEl>
                                      </p:cBhvr>
                                    </p:animEffect>
                                  </p:childTnLst>
                                </p:cTn>
                              </p:par>
                              <p:par>
                                <p:cTn id="214" presetID="10" presetClass="entr" presetSubtype="0" fill="hold" grpId="0" nodeType="withEffect">
                                  <p:stCondLst>
                                    <p:cond delay="4000"/>
                                  </p:stCondLst>
                                  <p:childTnLst>
                                    <p:set>
                                      <p:cBhvr>
                                        <p:cTn id="215" dur="1" fill="hold">
                                          <p:stCondLst>
                                            <p:cond delay="0"/>
                                          </p:stCondLst>
                                        </p:cTn>
                                        <p:tgtEl>
                                          <p:spTgt spid="20"/>
                                        </p:tgtEl>
                                        <p:attrNameLst>
                                          <p:attrName>style.visibility</p:attrName>
                                        </p:attrNameLst>
                                      </p:cBhvr>
                                      <p:to>
                                        <p:strVal val="visible"/>
                                      </p:to>
                                    </p:set>
                                    <p:animEffect transition="in" filter="fade">
                                      <p:cBhvr>
                                        <p:cTn id="21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P spid="3"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9" grpId="0" animBg="1"/>
      <p:bldP spid="19" grpId="1" animBg="1"/>
      <p:bldP spid="36" grpId="0" animBg="1"/>
      <p:bldP spid="36" grpId="1" animBg="1"/>
      <p:bldP spid="22" grpId="0" animBg="1"/>
      <p:bldP spid="22" grpId="1" animBg="1"/>
      <p:bldP spid="27" grpId="0" animBg="1"/>
      <p:bldP spid="27" grpId="1" animBg="1"/>
      <p:bldP spid="28" grpId="0" animBg="1"/>
      <p:bldP spid="28" grpId="1" animBg="1"/>
      <p:bldP spid="30" grpId="0" animBg="1"/>
      <p:bldP spid="30" grpId="1" animBg="1"/>
      <p:bldP spid="31" grpId="0" animBg="1"/>
      <p:bldP spid="31" grpId="1" animBg="1"/>
      <p:bldP spid="5" grpId="0" animBg="1"/>
      <p:bldP spid="5" grpId="1" animBg="1"/>
      <p:bldP spid="6" grpId="0" animBg="1"/>
      <p:bldP spid="6" grpId="1" animBg="1"/>
      <p:bldP spid="9" grpId="0" animBg="1"/>
      <p:bldP spid="9" grpId="1" animBg="1"/>
      <p:bldP spid="18" grpId="0" animBg="1"/>
      <p:bldP spid="18" grpId="1" animBg="1"/>
      <p:bldP spid="37" grpId="0" animBg="1"/>
      <p:bldP spid="7" grpId="0" animBg="1"/>
      <p:bldP spid="7" grpId="1" animBg="1"/>
      <p:bldP spid="38" grpId="0" animBg="1"/>
      <p:bldP spid="39" grpId="0" animBg="1"/>
      <p:bldP spid="40" grpId="0" animBg="1"/>
      <p:bldP spid="41" grpId="0" animBg="1"/>
      <p:bldP spid="8" grpId="0" animBg="1"/>
      <p:bldP spid="8" grpId="1" animBg="1"/>
      <p:bldP spid="42" grpId="0"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95" grpId="0"/>
      <p:bldP spid="96" grpId="0"/>
      <p:bldP spid="98" grpId="0"/>
      <p:bldP spid="17"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0497" name="组合 37"/>
            <p:cNvGrpSpPr/>
            <p:nvPr/>
          </p:nvGrpSpPr>
          <p:grpSpPr bwMode="auto">
            <a:xfrm>
              <a:off x="635412" y="-347764"/>
              <a:ext cx="198000" cy="7539164"/>
              <a:chOff x="714348" y="-538264"/>
              <a:chExt cx="198000" cy="7539164"/>
            </a:xfrm>
          </p:grpSpPr>
          <p:grpSp>
            <p:nvGrpSpPr>
              <p:cNvPr id="20531"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32"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33"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20498" name="组合 66"/>
            <p:cNvGrpSpPr/>
            <p:nvPr/>
          </p:nvGrpSpPr>
          <p:grpSpPr bwMode="auto">
            <a:xfrm>
              <a:off x="3445306" y="-349200"/>
              <a:ext cx="198000" cy="7539164"/>
              <a:chOff x="714348" y="-538264"/>
              <a:chExt cx="198000" cy="7539164"/>
            </a:xfrm>
          </p:grpSpPr>
          <p:grpSp>
            <p:nvGrpSpPr>
              <p:cNvPr id="20504"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05"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0506"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20493"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20494"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714500" y="2643188"/>
            <a:ext cx="1785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5</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5805170" y="3739515"/>
            <a:ext cx="1109345" cy="155575"/>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5718175" y="3129915"/>
            <a:ext cx="1299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总结</a:t>
            </a:r>
            <a:endParaRPr lang="zh-CN" altLang="en-US" sz="40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a:spLocks noChangeAspect="1"/>
          </p:cNvSpPr>
          <p:nvPr/>
        </p:nvSpPr>
        <p:spPr>
          <a:xfrm>
            <a:off x="4927600" y="2438400"/>
            <a:ext cx="3910013" cy="391160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椭圆 2"/>
          <p:cNvSpPr/>
          <p:nvPr/>
        </p:nvSpPr>
        <p:spPr>
          <a:xfrm>
            <a:off x="4857750" y="2357438"/>
            <a:ext cx="4071938" cy="4071937"/>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a:spLocks noChangeAspect="1"/>
          </p:cNvSpPr>
          <p:nvPr/>
        </p:nvSpPr>
        <p:spPr>
          <a:xfrm>
            <a:off x="6119813" y="2595563"/>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a:spLocks noChangeAspect="1"/>
          </p:cNvSpPr>
          <p:nvPr/>
        </p:nvSpPr>
        <p:spPr>
          <a:xfrm>
            <a:off x="7448550" y="2949575"/>
            <a:ext cx="881063"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a:spLocks noChangeAspect="1"/>
          </p:cNvSpPr>
          <p:nvPr/>
        </p:nvSpPr>
        <p:spPr>
          <a:xfrm>
            <a:off x="5132388" y="3575050"/>
            <a:ext cx="879475" cy="879475"/>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a:spLocks noChangeAspect="1"/>
          </p:cNvSpPr>
          <p:nvPr/>
        </p:nvSpPr>
        <p:spPr>
          <a:xfrm>
            <a:off x="5502275" y="4918075"/>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a:spLocks noChangeAspect="1"/>
          </p:cNvSpPr>
          <p:nvPr/>
        </p:nvSpPr>
        <p:spPr>
          <a:xfrm>
            <a:off x="7813675" y="4292600"/>
            <a:ext cx="879475" cy="881063"/>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a:spLocks noChangeAspect="1"/>
          </p:cNvSpPr>
          <p:nvPr/>
        </p:nvSpPr>
        <p:spPr>
          <a:xfrm>
            <a:off x="6813550" y="5105400"/>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椭圆 35"/>
          <p:cNvSpPr>
            <a:spLocks noChangeAspect="1"/>
          </p:cNvSpPr>
          <p:nvPr/>
        </p:nvSpPr>
        <p:spPr>
          <a:xfrm>
            <a:off x="5691188" y="3151188"/>
            <a:ext cx="2446337" cy="2444750"/>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a:off x="5119688" y="3030538"/>
            <a:ext cx="1208087" cy="1846262"/>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42"/>
          <p:cNvGrpSpPr/>
          <p:nvPr/>
        </p:nvGrpSpPr>
        <p:grpSpPr bwMode="auto">
          <a:xfrm>
            <a:off x="5670550" y="2592388"/>
            <a:ext cx="1727200" cy="1214437"/>
            <a:chOff x="5670945" y="2592292"/>
            <a:chExt cx="1726441" cy="1214651"/>
          </a:xfrm>
        </p:grpSpPr>
        <p:sp>
          <p:nvSpPr>
            <p:cNvPr id="24" name="任意多边形 23"/>
            <p:cNvSpPr/>
            <p:nvPr/>
          </p:nvSpPr>
          <p:spPr>
            <a:xfrm>
              <a:off x="5670945" y="3040046"/>
              <a:ext cx="975884" cy="766897"/>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6640482" y="2592292"/>
              <a:ext cx="756904" cy="1178133"/>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7" name="任意多边形 26"/>
          <p:cNvSpPr/>
          <p:nvPr/>
        </p:nvSpPr>
        <p:spPr>
          <a:xfrm>
            <a:off x="7250113" y="2590800"/>
            <a:ext cx="317500" cy="144303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7546975" y="3833813"/>
            <a:ext cx="1146175" cy="195262"/>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7502525" y="3906838"/>
            <a:ext cx="1200150" cy="1808162"/>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5132388" y="4719638"/>
            <a:ext cx="1441450" cy="1474787"/>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0" name="组合 51"/>
          <p:cNvGrpSpPr/>
          <p:nvPr/>
        </p:nvGrpSpPr>
        <p:grpSpPr bwMode="auto">
          <a:xfrm>
            <a:off x="6435725" y="4976813"/>
            <a:ext cx="1808163" cy="1212850"/>
            <a:chOff x="6435219" y="4976101"/>
            <a:chExt cx="1808329" cy="1213513"/>
          </a:xfrm>
        </p:grpSpPr>
        <p:sp>
          <p:nvSpPr>
            <p:cNvPr id="32" name="任意多边形 31"/>
            <p:cNvSpPr/>
            <p:nvPr/>
          </p:nvSpPr>
          <p:spPr>
            <a:xfrm>
              <a:off x="6435219" y="4976101"/>
              <a:ext cx="879556" cy="1213513"/>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7295723" y="4988808"/>
              <a:ext cx="947825" cy="773535"/>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5" name="椭圆 4"/>
          <p:cNvSpPr>
            <a:spLocks noChangeAspect="1"/>
          </p:cNvSpPr>
          <p:nvPr/>
        </p:nvSpPr>
        <p:spPr>
          <a:xfrm>
            <a:off x="6072188" y="2547938"/>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a:spLocks noChangeAspect="1"/>
          </p:cNvSpPr>
          <p:nvPr/>
        </p:nvSpPr>
        <p:spPr>
          <a:xfrm>
            <a:off x="7407275" y="2906713"/>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a:spLocks noChangeAspect="1"/>
          </p:cNvSpPr>
          <p:nvPr/>
        </p:nvSpPr>
        <p:spPr>
          <a:xfrm>
            <a:off x="7764463" y="4251325"/>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6767513" y="5045075"/>
            <a:ext cx="1008062" cy="119538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椭圆 36"/>
          <p:cNvSpPr>
            <a:spLocks noChangeAspect="1"/>
          </p:cNvSpPr>
          <p:nvPr/>
        </p:nvSpPr>
        <p:spPr>
          <a:xfrm>
            <a:off x="5137150" y="3578225"/>
            <a:ext cx="881063"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a:spLocks noChangeAspect="1"/>
          </p:cNvSpPr>
          <p:nvPr/>
        </p:nvSpPr>
        <p:spPr>
          <a:xfrm>
            <a:off x="5083175" y="3525838"/>
            <a:ext cx="976313"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椭圆 37"/>
          <p:cNvSpPr>
            <a:spLocks noChangeAspect="1"/>
          </p:cNvSpPr>
          <p:nvPr/>
        </p:nvSpPr>
        <p:spPr>
          <a:xfrm>
            <a:off x="6127750" y="2603500"/>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椭圆 38"/>
          <p:cNvSpPr>
            <a:spLocks noChangeAspect="1"/>
          </p:cNvSpPr>
          <p:nvPr/>
        </p:nvSpPr>
        <p:spPr>
          <a:xfrm>
            <a:off x="7459663" y="2955925"/>
            <a:ext cx="881062" cy="881063"/>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椭圆 39"/>
          <p:cNvSpPr>
            <a:spLocks noChangeAspect="1"/>
          </p:cNvSpPr>
          <p:nvPr/>
        </p:nvSpPr>
        <p:spPr>
          <a:xfrm>
            <a:off x="7815263" y="4303713"/>
            <a:ext cx="879475" cy="879475"/>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椭圆 40"/>
          <p:cNvSpPr>
            <a:spLocks noChangeAspect="1"/>
          </p:cNvSpPr>
          <p:nvPr/>
        </p:nvSpPr>
        <p:spPr>
          <a:xfrm>
            <a:off x="5503863" y="4916488"/>
            <a:ext cx="879475" cy="881062"/>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椭圆 7"/>
          <p:cNvSpPr>
            <a:spLocks noChangeAspect="1"/>
          </p:cNvSpPr>
          <p:nvPr/>
        </p:nvSpPr>
        <p:spPr>
          <a:xfrm>
            <a:off x="5453063" y="4870450"/>
            <a:ext cx="974725" cy="974725"/>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任意多边形 41"/>
          <p:cNvSpPr>
            <a:spLocks noChangeAspect="1"/>
          </p:cNvSpPr>
          <p:nvPr/>
        </p:nvSpPr>
        <p:spPr>
          <a:xfrm>
            <a:off x="6816725" y="5110163"/>
            <a:ext cx="909638" cy="1079500"/>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椭圆 43"/>
          <p:cNvSpPr/>
          <p:nvPr/>
        </p:nvSpPr>
        <p:spPr>
          <a:xfrm>
            <a:off x="6357938" y="3813175"/>
            <a:ext cx="1143000" cy="1143000"/>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6565900" y="40211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6908800" y="393223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6477000" y="437832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7181850" y="4194175"/>
            <a:ext cx="214313" cy="214313"/>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6724650" y="4633913"/>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7086600" y="4548188"/>
            <a:ext cx="214313" cy="214312"/>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a:spLocks noChangeAspect="1"/>
          </p:cNvSpPr>
          <p:nvPr/>
        </p:nvSpPr>
        <p:spPr>
          <a:xfrm>
            <a:off x="6769100" y="4237038"/>
            <a:ext cx="322263" cy="322262"/>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6" name="组合 92"/>
          <p:cNvGrpSpPr/>
          <p:nvPr/>
        </p:nvGrpSpPr>
        <p:grpSpPr bwMode="auto">
          <a:xfrm>
            <a:off x="4856163" y="2357438"/>
            <a:ext cx="4071937" cy="4071937"/>
            <a:chOff x="2071670" y="2509830"/>
            <a:chExt cx="4071966" cy="4071966"/>
          </a:xfrm>
        </p:grpSpPr>
        <p:sp>
          <p:nvSpPr>
            <p:cNvPr id="53" name="椭圆 52"/>
            <p:cNvSpPr>
              <a:spLocks noChangeAspect="1"/>
            </p:cNvSpPr>
            <p:nvPr/>
          </p:nvSpPr>
          <p:spPr>
            <a:xfrm>
              <a:off x="2141520" y="2590793"/>
              <a:ext cx="3910040" cy="3911628"/>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a:xfrm>
              <a:off x="2071670" y="2509830"/>
              <a:ext cx="4071966" cy="4071966"/>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椭圆 54"/>
            <p:cNvSpPr>
              <a:spLocks noChangeAspect="1"/>
            </p:cNvSpPr>
            <p:nvPr/>
          </p:nvSpPr>
          <p:spPr>
            <a:xfrm>
              <a:off x="3333741" y="2747957"/>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椭圆 55"/>
            <p:cNvSpPr>
              <a:spLocks noChangeAspect="1"/>
            </p:cNvSpPr>
            <p:nvPr/>
          </p:nvSpPr>
          <p:spPr>
            <a:xfrm>
              <a:off x="4662488" y="3101971"/>
              <a:ext cx="881068"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椭圆 56"/>
            <p:cNvSpPr>
              <a:spLocks noChangeAspect="1"/>
            </p:cNvSpPr>
            <p:nvPr/>
          </p:nvSpPr>
          <p:spPr>
            <a:xfrm>
              <a:off x="2346309" y="3727451"/>
              <a:ext cx="879481" cy="879481"/>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椭圆 57"/>
            <p:cNvSpPr>
              <a:spLocks noChangeAspect="1"/>
            </p:cNvSpPr>
            <p:nvPr/>
          </p:nvSpPr>
          <p:spPr>
            <a:xfrm>
              <a:off x="2716200" y="5070485"/>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椭圆 58"/>
            <p:cNvSpPr>
              <a:spLocks noChangeAspect="1"/>
            </p:cNvSpPr>
            <p:nvPr/>
          </p:nvSpPr>
          <p:spPr>
            <a:xfrm>
              <a:off x="5027616" y="4445006"/>
              <a:ext cx="879481" cy="881069"/>
            </a:xfrm>
            <a:prstGeom prst="ellipse">
              <a:avLst/>
            </a:prstGeom>
            <a:solidFill>
              <a:srgbClr val="0079C5"/>
            </a:solidFill>
            <a:ln w="1270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任意多边形 59"/>
            <p:cNvSpPr>
              <a:spLocks noChangeAspect="1"/>
            </p:cNvSpPr>
            <p:nvPr/>
          </p:nvSpPr>
          <p:spPr>
            <a:xfrm>
              <a:off x="4027484" y="5257812"/>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solidFill>
              <a:srgbClr val="0079C5"/>
            </a:solidFill>
            <a:ln w="63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椭圆 60"/>
            <p:cNvSpPr>
              <a:spLocks noChangeAspect="1"/>
            </p:cNvSpPr>
            <p:nvPr/>
          </p:nvSpPr>
          <p:spPr>
            <a:xfrm>
              <a:off x="2905113" y="3303586"/>
              <a:ext cx="2446355" cy="2444767"/>
            </a:xfrm>
            <a:prstGeom prst="ellipse">
              <a:avLst/>
            </a:prstGeom>
            <a:solidFill>
              <a:srgbClr val="FFFFFF"/>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任意多边形 61"/>
            <p:cNvSpPr/>
            <p:nvPr/>
          </p:nvSpPr>
          <p:spPr>
            <a:xfrm>
              <a:off x="2333609" y="3182935"/>
              <a:ext cx="1208097" cy="1846275"/>
            </a:xfrm>
            <a:custGeom>
              <a:avLst/>
              <a:gdLst>
                <a:gd name="connsiteX0" fmla="*/ 12511 w 1208964"/>
                <a:gd name="connsiteY0" fmla="*/ 1844722 h 1844722"/>
                <a:gd name="connsiteX1" fmla="*/ 12511 w 1208964"/>
                <a:gd name="connsiteY1" fmla="*/ 1749188 h 1844722"/>
                <a:gd name="connsiteX2" fmla="*/ 87574 w 1208964"/>
                <a:gd name="connsiteY2" fmla="*/ 1687773 h 1844722"/>
                <a:gd name="connsiteX3" fmla="*/ 367353 w 1208964"/>
                <a:gd name="connsiteY3" fmla="*/ 1592238 h 1844722"/>
                <a:gd name="connsiteX4" fmla="*/ 974678 w 1208964"/>
                <a:gd name="connsiteY4" fmla="*/ 1407994 h 1844722"/>
                <a:gd name="connsiteX5" fmla="*/ 1083860 w 1208964"/>
                <a:gd name="connsiteY5" fmla="*/ 1373874 h 1844722"/>
                <a:gd name="connsiteX6" fmla="*/ 1124804 w 1208964"/>
                <a:gd name="connsiteY6" fmla="*/ 1360226 h 1844722"/>
                <a:gd name="connsiteX7" fmla="*/ 1131628 w 1208964"/>
                <a:gd name="connsiteY7" fmla="*/ 1312459 h 1844722"/>
                <a:gd name="connsiteX8" fmla="*/ 1145275 w 1208964"/>
                <a:gd name="connsiteY8" fmla="*/ 1210101 h 1844722"/>
                <a:gd name="connsiteX9" fmla="*/ 1165747 w 1208964"/>
                <a:gd name="connsiteY9" fmla="*/ 1121391 h 1844722"/>
                <a:gd name="connsiteX10" fmla="*/ 1186219 w 1208964"/>
                <a:gd name="connsiteY10" fmla="*/ 1059976 h 1844722"/>
                <a:gd name="connsiteX11" fmla="*/ 1199866 w 1208964"/>
                <a:gd name="connsiteY11" fmla="*/ 1012209 h 1844722"/>
                <a:gd name="connsiteX12" fmla="*/ 1138451 w 1208964"/>
                <a:gd name="connsiteY12" fmla="*/ 937146 h 1844722"/>
                <a:gd name="connsiteX13" fmla="*/ 776786 w 1208964"/>
                <a:gd name="connsiteY13" fmla="*/ 534537 h 1844722"/>
                <a:gd name="connsiteX14" fmla="*/ 551598 w 1208964"/>
                <a:gd name="connsiteY14" fmla="*/ 282053 h 1844722"/>
                <a:gd name="connsiteX15" fmla="*/ 456063 w 1208964"/>
                <a:gd name="connsiteY15" fmla="*/ 166047 h 1844722"/>
                <a:gd name="connsiteX16" fmla="*/ 456063 w 1208964"/>
                <a:gd name="connsiteY16" fmla="*/ 63689 h 1844722"/>
                <a:gd name="connsiteX17" fmla="*/ 517478 w 1208964"/>
                <a:gd name="connsiteY17" fmla="*/ 9098 h 1844722"/>
                <a:gd name="connsiteX18" fmla="*/ 578893 w 1208964"/>
                <a:gd name="connsiteY18" fmla="*/ 9098 h 184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08964" h="1844722">
                  <a:moveTo>
                    <a:pt x="12511" y="1844722"/>
                  </a:moveTo>
                  <a:cubicBezTo>
                    <a:pt x="6255" y="1810034"/>
                    <a:pt x="0" y="1775346"/>
                    <a:pt x="12511" y="1749188"/>
                  </a:cubicBezTo>
                  <a:cubicBezTo>
                    <a:pt x="25022" y="1723030"/>
                    <a:pt x="28434" y="1713931"/>
                    <a:pt x="87574" y="1687773"/>
                  </a:cubicBezTo>
                  <a:cubicBezTo>
                    <a:pt x="146714" y="1661615"/>
                    <a:pt x="219502" y="1638868"/>
                    <a:pt x="367353" y="1592238"/>
                  </a:cubicBezTo>
                  <a:cubicBezTo>
                    <a:pt x="515204" y="1545608"/>
                    <a:pt x="974678" y="1407994"/>
                    <a:pt x="974678" y="1407994"/>
                  </a:cubicBezTo>
                  <a:lnTo>
                    <a:pt x="1083860" y="1373874"/>
                  </a:lnTo>
                  <a:cubicBezTo>
                    <a:pt x="1108881" y="1365913"/>
                    <a:pt x="1116843" y="1370462"/>
                    <a:pt x="1124804" y="1360226"/>
                  </a:cubicBezTo>
                  <a:cubicBezTo>
                    <a:pt x="1132765" y="1349990"/>
                    <a:pt x="1128216" y="1337480"/>
                    <a:pt x="1131628" y="1312459"/>
                  </a:cubicBezTo>
                  <a:cubicBezTo>
                    <a:pt x="1135040" y="1287438"/>
                    <a:pt x="1139589" y="1241946"/>
                    <a:pt x="1145275" y="1210101"/>
                  </a:cubicBezTo>
                  <a:cubicBezTo>
                    <a:pt x="1150961" y="1178256"/>
                    <a:pt x="1158923" y="1146412"/>
                    <a:pt x="1165747" y="1121391"/>
                  </a:cubicBezTo>
                  <a:cubicBezTo>
                    <a:pt x="1172571" y="1096370"/>
                    <a:pt x="1180533" y="1078173"/>
                    <a:pt x="1186219" y="1059976"/>
                  </a:cubicBezTo>
                  <a:cubicBezTo>
                    <a:pt x="1191905" y="1041779"/>
                    <a:pt x="1207827" y="1032681"/>
                    <a:pt x="1199866" y="1012209"/>
                  </a:cubicBezTo>
                  <a:cubicBezTo>
                    <a:pt x="1191905" y="991737"/>
                    <a:pt x="1208964" y="1016758"/>
                    <a:pt x="1138451" y="937146"/>
                  </a:cubicBezTo>
                  <a:cubicBezTo>
                    <a:pt x="1067938" y="857534"/>
                    <a:pt x="776786" y="534537"/>
                    <a:pt x="776786" y="534537"/>
                  </a:cubicBezTo>
                  <a:lnTo>
                    <a:pt x="551598" y="282053"/>
                  </a:lnTo>
                  <a:cubicBezTo>
                    <a:pt x="498144" y="220638"/>
                    <a:pt x="471985" y="202441"/>
                    <a:pt x="456063" y="166047"/>
                  </a:cubicBezTo>
                  <a:cubicBezTo>
                    <a:pt x="440141" y="129653"/>
                    <a:pt x="445827" y="89847"/>
                    <a:pt x="456063" y="63689"/>
                  </a:cubicBezTo>
                  <a:cubicBezTo>
                    <a:pt x="466299" y="37531"/>
                    <a:pt x="497006" y="18196"/>
                    <a:pt x="517478" y="9098"/>
                  </a:cubicBezTo>
                  <a:cubicBezTo>
                    <a:pt x="537950" y="0"/>
                    <a:pt x="558421" y="4549"/>
                    <a:pt x="578893" y="909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09" name="组合 62"/>
            <p:cNvGrpSpPr/>
            <p:nvPr/>
          </p:nvGrpSpPr>
          <p:grpSpPr bwMode="auto">
            <a:xfrm>
              <a:off x="2884863" y="2744692"/>
              <a:ext cx="1726441" cy="1214651"/>
              <a:chOff x="5670945" y="2592292"/>
              <a:chExt cx="1726441" cy="1214651"/>
            </a:xfrm>
          </p:grpSpPr>
          <p:sp>
            <p:nvSpPr>
              <p:cNvPr id="64" name="任意多边形 63"/>
              <p:cNvSpPr/>
              <p:nvPr/>
            </p:nvSpPr>
            <p:spPr>
              <a:xfrm>
                <a:off x="5670558" y="3040060"/>
                <a:ext cx="976319" cy="766768"/>
              </a:xfrm>
              <a:custGeom>
                <a:avLst/>
                <a:gdLst>
                  <a:gd name="connsiteX0" fmla="*/ 0 w 975815"/>
                  <a:gd name="connsiteY0" fmla="*/ 0 h 766550"/>
                  <a:gd name="connsiteX1" fmla="*/ 68238 w 975815"/>
                  <a:gd name="connsiteY1" fmla="*/ 13648 h 766550"/>
                  <a:gd name="connsiteX2" fmla="*/ 204716 w 975815"/>
                  <a:gd name="connsiteY2" fmla="*/ 122830 h 766550"/>
                  <a:gd name="connsiteX3" fmla="*/ 798394 w 975815"/>
                  <a:gd name="connsiteY3" fmla="*/ 661917 h 766550"/>
                  <a:gd name="connsiteX4" fmla="*/ 900752 w 975815"/>
                  <a:gd name="connsiteY4" fmla="*/ 750627 h 766550"/>
                  <a:gd name="connsiteX5" fmla="*/ 975815 w 975815"/>
                  <a:gd name="connsiteY5" fmla="*/ 730155 h 76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15" h="766550">
                    <a:moveTo>
                      <a:pt x="0" y="0"/>
                    </a:moveTo>
                    <a:lnTo>
                      <a:pt x="68238" y="13648"/>
                    </a:lnTo>
                    <a:cubicBezTo>
                      <a:pt x="102357" y="34120"/>
                      <a:pt x="83023" y="14785"/>
                      <a:pt x="204716" y="122830"/>
                    </a:cubicBezTo>
                    <a:cubicBezTo>
                      <a:pt x="326409" y="230875"/>
                      <a:pt x="682388" y="557284"/>
                      <a:pt x="798394" y="661917"/>
                    </a:cubicBezTo>
                    <a:cubicBezTo>
                      <a:pt x="914400" y="766550"/>
                      <a:pt x="871182" y="739254"/>
                      <a:pt x="900752" y="750627"/>
                    </a:cubicBezTo>
                    <a:cubicBezTo>
                      <a:pt x="930322" y="762000"/>
                      <a:pt x="953068" y="746077"/>
                      <a:pt x="975815" y="73015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5" name="任意多边形 64"/>
              <p:cNvSpPr/>
              <p:nvPr/>
            </p:nvSpPr>
            <p:spPr>
              <a:xfrm>
                <a:off x="6640527" y="2592382"/>
                <a:ext cx="757243" cy="1177934"/>
              </a:xfrm>
              <a:custGeom>
                <a:avLst/>
                <a:gdLst>
                  <a:gd name="connsiteX0" fmla="*/ 0 w 757450"/>
                  <a:gd name="connsiteY0" fmla="*/ 1178256 h 1178256"/>
                  <a:gd name="connsiteX1" fmla="*/ 109182 w 757450"/>
                  <a:gd name="connsiteY1" fmla="*/ 1144137 h 1178256"/>
                  <a:gd name="connsiteX2" fmla="*/ 225188 w 757450"/>
                  <a:gd name="connsiteY2" fmla="*/ 1130489 h 1178256"/>
                  <a:gd name="connsiteX3" fmla="*/ 279779 w 757450"/>
                  <a:gd name="connsiteY3" fmla="*/ 1103194 h 1178256"/>
                  <a:gd name="connsiteX4" fmla="*/ 313898 w 757450"/>
                  <a:gd name="connsiteY4" fmla="*/ 987188 h 1178256"/>
                  <a:gd name="connsiteX5" fmla="*/ 566382 w 757450"/>
                  <a:gd name="connsiteY5" fmla="*/ 202441 h 1178256"/>
                  <a:gd name="connsiteX6" fmla="*/ 614149 w 757450"/>
                  <a:gd name="connsiteY6" fmla="*/ 72788 h 1178256"/>
                  <a:gd name="connsiteX7" fmla="*/ 655092 w 757450"/>
                  <a:gd name="connsiteY7" fmla="*/ 11373 h 1178256"/>
                  <a:gd name="connsiteX8" fmla="*/ 757450 w 757450"/>
                  <a:gd name="connsiteY8" fmla="*/ 4549 h 117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7450" h="1178256">
                    <a:moveTo>
                      <a:pt x="0" y="1178256"/>
                    </a:moveTo>
                    <a:cubicBezTo>
                      <a:pt x="35825" y="1165177"/>
                      <a:pt x="71651" y="1152098"/>
                      <a:pt x="109182" y="1144137"/>
                    </a:cubicBezTo>
                    <a:cubicBezTo>
                      <a:pt x="146713" y="1136176"/>
                      <a:pt x="196755" y="1137313"/>
                      <a:pt x="225188" y="1130489"/>
                    </a:cubicBezTo>
                    <a:cubicBezTo>
                      <a:pt x="253621" y="1123665"/>
                      <a:pt x="264994" y="1127077"/>
                      <a:pt x="279779" y="1103194"/>
                    </a:cubicBezTo>
                    <a:cubicBezTo>
                      <a:pt x="294564" y="1079311"/>
                      <a:pt x="266131" y="1137313"/>
                      <a:pt x="313898" y="987188"/>
                    </a:cubicBezTo>
                    <a:cubicBezTo>
                      <a:pt x="361665" y="837063"/>
                      <a:pt x="516340" y="354841"/>
                      <a:pt x="566382" y="202441"/>
                    </a:cubicBezTo>
                    <a:cubicBezTo>
                      <a:pt x="616424" y="50041"/>
                      <a:pt x="599364" y="104633"/>
                      <a:pt x="614149" y="72788"/>
                    </a:cubicBezTo>
                    <a:cubicBezTo>
                      <a:pt x="628934" y="40943"/>
                      <a:pt x="631209" y="22746"/>
                      <a:pt x="655092" y="11373"/>
                    </a:cubicBezTo>
                    <a:cubicBezTo>
                      <a:pt x="678975" y="0"/>
                      <a:pt x="718212" y="2274"/>
                      <a:pt x="757450" y="4549"/>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66" name="任意多边形 65"/>
            <p:cNvSpPr/>
            <p:nvPr/>
          </p:nvSpPr>
          <p:spPr>
            <a:xfrm>
              <a:off x="4464049" y="2743194"/>
              <a:ext cx="317502" cy="1443048"/>
            </a:xfrm>
            <a:custGeom>
              <a:avLst/>
              <a:gdLst>
                <a:gd name="connsiteX0" fmla="*/ 113731 w 318447"/>
                <a:gd name="connsiteY0" fmla="*/ 0 h 1444388"/>
                <a:gd name="connsiteX1" fmla="*/ 181970 w 318447"/>
                <a:gd name="connsiteY1" fmla="*/ 27296 h 1444388"/>
                <a:gd name="connsiteX2" fmla="*/ 216089 w 318447"/>
                <a:gd name="connsiteY2" fmla="*/ 88710 h 1444388"/>
                <a:gd name="connsiteX3" fmla="*/ 202442 w 318447"/>
                <a:gd name="connsiteY3" fmla="*/ 204716 h 1444388"/>
                <a:gd name="connsiteX4" fmla="*/ 59140 w 318447"/>
                <a:gd name="connsiteY4" fmla="*/ 887104 h 1444388"/>
                <a:gd name="connsiteX5" fmla="*/ 18197 w 318447"/>
                <a:gd name="connsiteY5" fmla="*/ 1098645 h 1444388"/>
                <a:gd name="connsiteX6" fmla="*/ 4549 w 318447"/>
                <a:gd name="connsiteY6" fmla="*/ 1180531 h 1444388"/>
                <a:gd name="connsiteX7" fmla="*/ 45492 w 318447"/>
                <a:gd name="connsiteY7" fmla="*/ 1207827 h 1444388"/>
                <a:gd name="connsiteX8" fmla="*/ 141027 w 318447"/>
                <a:gd name="connsiteY8" fmla="*/ 1282890 h 1444388"/>
                <a:gd name="connsiteX9" fmla="*/ 202442 w 318447"/>
                <a:gd name="connsiteY9" fmla="*/ 1344304 h 1444388"/>
                <a:gd name="connsiteX10" fmla="*/ 243385 w 318447"/>
                <a:gd name="connsiteY10" fmla="*/ 1405719 h 1444388"/>
                <a:gd name="connsiteX11" fmla="*/ 270680 w 318447"/>
                <a:gd name="connsiteY11" fmla="*/ 1439839 h 1444388"/>
                <a:gd name="connsiteX12" fmla="*/ 318447 w 318447"/>
                <a:gd name="connsiteY12" fmla="*/ 1433015 h 14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447" h="1444388">
                  <a:moveTo>
                    <a:pt x="113731" y="0"/>
                  </a:moveTo>
                  <a:cubicBezTo>
                    <a:pt x="139320" y="6255"/>
                    <a:pt x="164910" y="12511"/>
                    <a:pt x="181970" y="27296"/>
                  </a:cubicBezTo>
                  <a:cubicBezTo>
                    <a:pt x="199030" y="42081"/>
                    <a:pt x="212677" y="59140"/>
                    <a:pt x="216089" y="88710"/>
                  </a:cubicBezTo>
                  <a:cubicBezTo>
                    <a:pt x="219501" y="118280"/>
                    <a:pt x="228600" y="71650"/>
                    <a:pt x="202442" y="204716"/>
                  </a:cubicBezTo>
                  <a:cubicBezTo>
                    <a:pt x="176284" y="337782"/>
                    <a:pt x="89847" y="738116"/>
                    <a:pt x="59140" y="887104"/>
                  </a:cubicBezTo>
                  <a:cubicBezTo>
                    <a:pt x="28433" y="1036092"/>
                    <a:pt x="27296" y="1049740"/>
                    <a:pt x="18197" y="1098645"/>
                  </a:cubicBezTo>
                  <a:cubicBezTo>
                    <a:pt x="9098" y="1147550"/>
                    <a:pt x="0" y="1162334"/>
                    <a:pt x="4549" y="1180531"/>
                  </a:cubicBezTo>
                  <a:cubicBezTo>
                    <a:pt x="9098" y="1198728"/>
                    <a:pt x="22746" y="1190767"/>
                    <a:pt x="45492" y="1207827"/>
                  </a:cubicBezTo>
                  <a:cubicBezTo>
                    <a:pt x="68238" y="1224887"/>
                    <a:pt x="114869" y="1260144"/>
                    <a:pt x="141027" y="1282890"/>
                  </a:cubicBezTo>
                  <a:cubicBezTo>
                    <a:pt x="167185" y="1305636"/>
                    <a:pt x="185382" y="1323833"/>
                    <a:pt x="202442" y="1344304"/>
                  </a:cubicBezTo>
                  <a:cubicBezTo>
                    <a:pt x="219502" y="1364775"/>
                    <a:pt x="232012" y="1389797"/>
                    <a:pt x="243385" y="1405719"/>
                  </a:cubicBezTo>
                  <a:cubicBezTo>
                    <a:pt x="254758" y="1421641"/>
                    <a:pt x="258170" y="1435290"/>
                    <a:pt x="270680" y="1439839"/>
                  </a:cubicBezTo>
                  <a:cubicBezTo>
                    <a:pt x="283190" y="1444388"/>
                    <a:pt x="300818" y="1438701"/>
                    <a:pt x="318447" y="1433015"/>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7" name="任意多边形 66"/>
            <p:cNvSpPr/>
            <p:nvPr/>
          </p:nvSpPr>
          <p:spPr>
            <a:xfrm>
              <a:off x="4760914" y="3986216"/>
              <a:ext cx="1146183" cy="195263"/>
            </a:xfrm>
            <a:custGeom>
              <a:avLst/>
              <a:gdLst>
                <a:gd name="connsiteX0" fmla="*/ 0 w 1156648"/>
                <a:gd name="connsiteY0" fmla="*/ 195618 h 195618"/>
                <a:gd name="connsiteX1" fmla="*/ 634621 w 1156648"/>
                <a:gd name="connsiteY1" fmla="*/ 79612 h 195618"/>
                <a:gd name="connsiteX2" fmla="*/ 955343 w 1156648"/>
                <a:gd name="connsiteY2" fmla="*/ 11373 h 195618"/>
                <a:gd name="connsiteX3" fmla="*/ 1084997 w 1156648"/>
                <a:gd name="connsiteY3" fmla="*/ 11373 h 195618"/>
                <a:gd name="connsiteX4" fmla="*/ 1146412 w 1156648"/>
                <a:gd name="connsiteY4" fmla="*/ 72788 h 195618"/>
                <a:gd name="connsiteX5" fmla="*/ 1146412 w 1156648"/>
                <a:gd name="connsiteY5" fmla="*/ 79612 h 195618"/>
                <a:gd name="connsiteX0-1" fmla="*/ 0 w 1146412"/>
                <a:gd name="connsiteY0-2" fmla="*/ 195618 h 195618"/>
                <a:gd name="connsiteX1-3" fmla="*/ 634621 w 1146412"/>
                <a:gd name="connsiteY1-4" fmla="*/ 79612 h 195618"/>
                <a:gd name="connsiteX2-5" fmla="*/ 955343 w 1146412"/>
                <a:gd name="connsiteY2-6" fmla="*/ 11373 h 195618"/>
                <a:gd name="connsiteX3-7" fmla="*/ 1084997 w 1146412"/>
                <a:gd name="connsiteY3-8" fmla="*/ 11373 h 195618"/>
                <a:gd name="connsiteX4-9" fmla="*/ 1146412 w 1146412"/>
                <a:gd name="connsiteY4-10" fmla="*/ 72788 h 1956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46412" h="195618">
                  <a:moveTo>
                    <a:pt x="0" y="195618"/>
                  </a:moveTo>
                  <a:lnTo>
                    <a:pt x="634621" y="79612"/>
                  </a:lnTo>
                  <a:cubicBezTo>
                    <a:pt x="793845" y="48905"/>
                    <a:pt x="880280" y="22746"/>
                    <a:pt x="955343" y="11373"/>
                  </a:cubicBezTo>
                  <a:cubicBezTo>
                    <a:pt x="1030406" y="0"/>
                    <a:pt x="1053152" y="1137"/>
                    <a:pt x="1084997" y="11373"/>
                  </a:cubicBezTo>
                  <a:cubicBezTo>
                    <a:pt x="1116842" y="21609"/>
                    <a:pt x="1136176" y="61415"/>
                    <a:pt x="1146412" y="7278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8" name="任意多边形 67"/>
            <p:cNvSpPr/>
            <p:nvPr/>
          </p:nvSpPr>
          <p:spPr>
            <a:xfrm>
              <a:off x="4716464" y="4059241"/>
              <a:ext cx="1198571" cy="1808175"/>
            </a:xfrm>
            <a:custGeom>
              <a:avLst/>
              <a:gdLst>
                <a:gd name="connsiteX0" fmla="*/ 1190767 w 1198728"/>
                <a:gd name="connsiteY0" fmla="*/ 0 h 1808328"/>
                <a:gd name="connsiteX1" fmla="*/ 1190767 w 1198728"/>
                <a:gd name="connsiteY1" fmla="*/ 61415 h 1808328"/>
                <a:gd name="connsiteX2" fmla="*/ 1143000 w 1198728"/>
                <a:gd name="connsiteY2" fmla="*/ 129654 h 1808328"/>
                <a:gd name="connsiteX3" fmla="*/ 972403 w 1198728"/>
                <a:gd name="connsiteY3" fmla="*/ 191069 h 1808328"/>
                <a:gd name="connsiteX4" fmla="*/ 214952 w 1198728"/>
                <a:gd name="connsiteY4" fmla="*/ 436728 h 1808328"/>
                <a:gd name="connsiteX5" fmla="*/ 98946 w 1198728"/>
                <a:gd name="connsiteY5" fmla="*/ 470848 h 1808328"/>
                <a:gd name="connsiteX6" fmla="*/ 78474 w 1198728"/>
                <a:gd name="connsiteY6" fmla="*/ 552734 h 1808328"/>
                <a:gd name="connsiteX7" fmla="*/ 64826 w 1198728"/>
                <a:gd name="connsiteY7" fmla="*/ 634621 h 1808328"/>
                <a:gd name="connsiteX8" fmla="*/ 17059 w 1198728"/>
                <a:gd name="connsiteY8" fmla="*/ 764275 h 1808328"/>
                <a:gd name="connsiteX9" fmla="*/ 30707 w 1198728"/>
                <a:gd name="connsiteY9" fmla="*/ 852985 h 1808328"/>
                <a:gd name="connsiteX10" fmla="*/ 201304 w 1198728"/>
                <a:gd name="connsiteY10" fmla="*/ 1050878 h 1808328"/>
                <a:gd name="connsiteX11" fmla="*/ 678976 w 1198728"/>
                <a:gd name="connsiteY11" fmla="*/ 1603612 h 1808328"/>
                <a:gd name="connsiteX12" fmla="*/ 754038 w 1198728"/>
                <a:gd name="connsiteY12" fmla="*/ 1719618 h 1808328"/>
                <a:gd name="connsiteX13" fmla="*/ 719919 w 1198728"/>
                <a:gd name="connsiteY13" fmla="*/ 1808328 h 180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8728" h="1808328">
                  <a:moveTo>
                    <a:pt x="1190767" y="0"/>
                  </a:moveTo>
                  <a:cubicBezTo>
                    <a:pt x="1194747" y="19903"/>
                    <a:pt x="1198728" y="39806"/>
                    <a:pt x="1190767" y="61415"/>
                  </a:cubicBezTo>
                  <a:cubicBezTo>
                    <a:pt x="1182806" y="83024"/>
                    <a:pt x="1179394" y="108045"/>
                    <a:pt x="1143000" y="129654"/>
                  </a:cubicBezTo>
                  <a:cubicBezTo>
                    <a:pt x="1106606" y="151263"/>
                    <a:pt x="972403" y="191069"/>
                    <a:pt x="972403" y="191069"/>
                  </a:cubicBezTo>
                  <a:lnTo>
                    <a:pt x="214952" y="436728"/>
                  </a:lnTo>
                  <a:cubicBezTo>
                    <a:pt x="69376" y="483358"/>
                    <a:pt x="121692" y="451514"/>
                    <a:pt x="98946" y="470848"/>
                  </a:cubicBezTo>
                  <a:cubicBezTo>
                    <a:pt x="76200" y="490182"/>
                    <a:pt x="84161" y="525439"/>
                    <a:pt x="78474" y="552734"/>
                  </a:cubicBezTo>
                  <a:cubicBezTo>
                    <a:pt x="72787" y="580030"/>
                    <a:pt x="75062" y="599364"/>
                    <a:pt x="64826" y="634621"/>
                  </a:cubicBezTo>
                  <a:cubicBezTo>
                    <a:pt x="54590" y="669878"/>
                    <a:pt x="22745" y="727881"/>
                    <a:pt x="17059" y="764275"/>
                  </a:cubicBezTo>
                  <a:cubicBezTo>
                    <a:pt x="11373" y="800669"/>
                    <a:pt x="0" y="805218"/>
                    <a:pt x="30707" y="852985"/>
                  </a:cubicBezTo>
                  <a:cubicBezTo>
                    <a:pt x="61414" y="900752"/>
                    <a:pt x="201304" y="1050878"/>
                    <a:pt x="201304" y="1050878"/>
                  </a:cubicBezTo>
                  <a:cubicBezTo>
                    <a:pt x="309349" y="1175982"/>
                    <a:pt x="586854" y="1492155"/>
                    <a:pt x="678976" y="1603612"/>
                  </a:cubicBezTo>
                  <a:cubicBezTo>
                    <a:pt x="771098" y="1715069"/>
                    <a:pt x="747214" y="1685499"/>
                    <a:pt x="754038" y="1719618"/>
                  </a:cubicBezTo>
                  <a:cubicBezTo>
                    <a:pt x="760862" y="1753737"/>
                    <a:pt x="740390" y="1781032"/>
                    <a:pt x="719919" y="1808328"/>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9" name="任意多边形 68"/>
            <p:cNvSpPr/>
            <p:nvPr/>
          </p:nvSpPr>
          <p:spPr>
            <a:xfrm>
              <a:off x="2346309" y="4872047"/>
              <a:ext cx="1441460" cy="1474798"/>
            </a:xfrm>
            <a:custGeom>
              <a:avLst/>
              <a:gdLst>
                <a:gd name="connsiteX0" fmla="*/ 0 w 1442113"/>
                <a:gd name="connsiteY0" fmla="*/ 156949 h 1475095"/>
                <a:gd name="connsiteX1" fmla="*/ 68239 w 1442113"/>
                <a:gd name="connsiteY1" fmla="*/ 218364 h 1475095"/>
                <a:gd name="connsiteX2" fmla="*/ 279779 w 1442113"/>
                <a:gd name="connsiteY2" fmla="*/ 184245 h 1475095"/>
                <a:gd name="connsiteX3" fmla="*/ 996287 w 1442113"/>
                <a:gd name="connsiteY3" fmla="*/ 40943 h 1475095"/>
                <a:gd name="connsiteX4" fmla="*/ 1153236 w 1442113"/>
                <a:gd name="connsiteY4" fmla="*/ 0 h 1475095"/>
                <a:gd name="connsiteX5" fmla="*/ 1207827 w 1442113"/>
                <a:gd name="connsiteY5" fmla="*/ 40943 h 1475095"/>
                <a:gd name="connsiteX6" fmla="*/ 1241946 w 1442113"/>
                <a:gd name="connsiteY6" fmla="*/ 95534 h 1475095"/>
                <a:gd name="connsiteX7" fmla="*/ 1323833 w 1442113"/>
                <a:gd name="connsiteY7" fmla="*/ 184245 h 1475095"/>
                <a:gd name="connsiteX8" fmla="*/ 1426191 w 1442113"/>
                <a:gd name="connsiteY8" fmla="*/ 245659 h 1475095"/>
                <a:gd name="connsiteX9" fmla="*/ 1419367 w 1442113"/>
                <a:gd name="connsiteY9" fmla="*/ 341194 h 1475095"/>
                <a:gd name="connsiteX10" fmla="*/ 1378424 w 1442113"/>
                <a:gd name="connsiteY10" fmla="*/ 573206 h 1475095"/>
                <a:gd name="connsiteX11" fmla="*/ 1276066 w 1442113"/>
                <a:gd name="connsiteY11" fmla="*/ 1091821 h 1475095"/>
                <a:gd name="connsiteX12" fmla="*/ 1235123 w 1442113"/>
                <a:gd name="connsiteY12" fmla="*/ 1323833 h 1475095"/>
                <a:gd name="connsiteX13" fmla="*/ 1248770 w 1442113"/>
                <a:gd name="connsiteY13" fmla="*/ 1412543 h 1475095"/>
                <a:gd name="connsiteX14" fmla="*/ 1296537 w 1442113"/>
                <a:gd name="connsiteY14" fmla="*/ 1467134 h 1475095"/>
                <a:gd name="connsiteX15" fmla="*/ 1317009 w 1442113"/>
                <a:gd name="connsiteY15" fmla="*/ 1460310 h 14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2113" h="1475095">
                  <a:moveTo>
                    <a:pt x="0" y="156949"/>
                  </a:moveTo>
                  <a:cubicBezTo>
                    <a:pt x="10804" y="185382"/>
                    <a:pt x="21609" y="213815"/>
                    <a:pt x="68239" y="218364"/>
                  </a:cubicBezTo>
                  <a:cubicBezTo>
                    <a:pt x="114869" y="222913"/>
                    <a:pt x="279779" y="184245"/>
                    <a:pt x="279779" y="184245"/>
                  </a:cubicBezTo>
                  <a:lnTo>
                    <a:pt x="996287" y="40943"/>
                  </a:lnTo>
                  <a:cubicBezTo>
                    <a:pt x="1141863" y="10236"/>
                    <a:pt x="1117979" y="0"/>
                    <a:pt x="1153236" y="0"/>
                  </a:cubicBezTo>
                  <a:cubicBezTo>
                    <a:pt x="1188493" y="0"/>
                    <a:pt x="1193042" y="25021"/>
                    <a:pt x="1207827" y="40943"/>
                  </a:cubicBezTo>
                  <a:cubicBezTo>
                    <a:pt x="1222612" y="56865"/>
                    <a:pt x="1222612" y="71650"/>
                    <a:pt x="1241946" y="95534"/>
                  </a:cubicBezTo>
                  <a:cubicBezTo>
                    <a:pt x="1261280" y="119418"/>
                    <a:pt x="1293125" y="159224"/>
                    <a:pt x="1323833" y="184245"/>
                  </a:cubicBezTo>
                  <a:cubicBezTo>
                    <a:pt x="1354541" y="209266"/>
                    <a:pt x="1410269" y="219501"/>
                    <a:pt x="1426191" y="245659"/>
                  </a:cubicBezTo>
                  <a:cubicBezTo>
                    <a:pt x="1442113" y="271817"/>
                    <a:pt x="1427328" y="286603"/>
                    <a:pt x="1419367" y="341194"/>
                  </a:cubicBezTo>
                  <a:cubicBezTo>
                    <a:pt x="1411406" y="395785"/>
                    <a:pt x="1402308" y="448102"/>
                    <a:pt x="1378424" y="573206"/>
                  </a:cubicBezTo>
                  <a:cubicBezTo>
                    <a:pt x="1354541" y="698311"/>
                    <a:pt x="1299950" y="966717"/>
                    <a:pt x="1276066" y="1091821"/>
                  </a:cubicBezTo>
                  <a:cubicBezTo>
                    <a:pt x="1252183" y="1216926"/>
                    <a:pt x="1239672" y="1270379"/>
                    <a:pt x="1235123" y="1323833"/>
                  </a:cubicBezTo>
                  <a:cubicBezTo>
                    <a:pt x="1230574" y="1377287"/>
                    <a:pt x="1238534" y="1388660"/>
                    <a:pt x="1248770" y="1412543"/>
                  </a:cubicBezTo>
                  <a:cubicBezTo>
                    <a:pt x="1259006" y="1436426"/>
                    <a:pt x="1285164" y="1459173"/>
                    <a:pt x="1296537" y="1467134"/>
                  </a:cubicBezTo>
                  <a:cubicBezTo>
                    <a:pt x="1307910" y="1475095"/>
                    <a:pt x="1312459" y="1467702"/>
                    <a:pt x="1317009" y="146031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9514" name="组合 69"/>
            <p:cNvGrpSpPr/>
            <p:nvPr/>
          </p:nvGrpSpPr>
          <p:grpSpPr bwMode="auto">
            <a:xfrm>
              <a:off x="3649137" y="5128501"/>
              <a:ext cx="1808329" cy="1213513"/>
              <a:chOff x="6435219" y="4976101"/>
              <a:chExt cx="1808329" cy="1213513"/>
            </a:xfrm>
          </p:grpSpPr>
          <p:sp>
            <p:nvSpPr>
              <p:cNvPr id="71" name="任意多边形 70"/>
              <p:cNvSpPr/>
              <p:nvPr/>
            </p:nvSpPr>
            <p:spPr>
              <a:xfrm>
                <a:off x="6435738" y="4976824"/>
                <a:ext cx="879481" cy="1212859"/>
              </a:xfrm>
              <a:custGeom>
                <a:avLst/>
                <a:gdLst>
                  <a:gd name="connsiteX0" fmla="*/ 0 w 880281"/>
                  <a:gd name="connsiteY0" fmla="*/ 1210101 h 1213513"/>
                  <a:gd name="connsiteX1" fmla="*/ 81887 w 880281"/>
                  <a:gd name="connsiteY1" fmla="*/ 1196453 h 1213513"/>
                  <a:gd name="connsiteX2" fmla="*/ 150126 w 880281"/>
                  <a:gd name="connsiteY2" fmla="*/ 1107743 h 1213513"/>
                  <a:gd name="connsiteX3" fmla="*/ 327547 w 880281"/>
                  <a:gd name="connsiteY3" fmla="*/ 568656 h 1213513"/>
                  <a:gd name="connsiteX4" fmla="*/ 423081 w 880281"/>
                  <a:gd name="connsiteY4" fmla="*/ 275229 h 1213513"/>
                  <a:gd name="connsiteX5" fmla="*/ 477672 w 880281"/>
                  <a:gd name="connsiteY5" fmla="*/ 125104 h 1213513"/>
                  <a:gd name="connsiteX6" fmla="*/ 566382 w 880281"/>
                  <a:gd name="connsiteY6" fmla="*/ 77337 h 1213513"/>
                  <a:gd name="connsiteX7" fmla="*/ 702860 w 880281"/>
                  <a:gd name="connsiteY7" fmla="*/ 50041 h 1213513"/>
                  <a:gd name="connsiteX8" fmla="*/ 812042 w 880281"/>
                  <a:gd name="connsiteY8" fmla="*/ 2274 h 1213513"/>
                  <a:gd name="connsiteX9" fmla="*/ 880281 w 880281"/>
                  <a:gd name="connsiteY9" fmla="*/ 36394 h 12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281" h="1213513">
                    <a:moveTo>
                      <a:pt x="0" y="1210101"/>
                    </a:moveTo>
                    <a:cubicBezTo>
                      <a:pt x="28433" y="1211807"/>
                      <a:pt x="56866" y="1213513"/>
                      <a:pt x="81887" y="1196453"/>
                    </a:cubicBezTo>
                    <a:cubicBezTo>
                      <a:pt x="106908" y="1179393"/>
                      <a:pt x="109183" y="1212376"/>
                      <a:pt x="150126" y="1107743"/>
                    </a:cubicBezTo>
                    <a:cubicBezTo>
                      <a:pt x="191069" y="1003110"/>
                      <a:pt x="282055" y="707408"/>
                      <a:pt x="327547" y="568656"/>
                    </a:cubicBezTo>
                    <a:cubicBezTo>
                      <a:pt x="373040" y="429904"/>
                      <a:pt x="398060" y="349154"/>
                      <a:pt x="423081" y="275229"/>
                    </a:cubicBezTo>
                    <a:cubicBezTo>
                      <a:pt x="448102" y="201304"/>
                      <a:pt x="453789" y="158086"/>
                      <a:pt x="477672" y="125104"/>
                    </a:cubicBezTo>
                    <a:cubicBezTo>
                      <a:pt x="501555" y="92122"/>
                      <a:pt x="528851" y="89848"/>
                      <a:pt x="566382" y="77337"/>
                    </a:cubicBezTo>
                    <a:cubicBezTo>
                      <a:pt x="603913" y="64827"/>
                      <a:pt x="661917" y="62551"/>
                      <a:pt x="702860" y="50041"/>
                    </a:cubicBezTo>
                    <a:cubicBezTo>
                      <a:pt x="743803" y="37531"/>
                      <a:pt x="782472" y="4548"/>
                      <a:pt x="812042" y="2274"/>
                    </a:cubicBezTo>
                    <a:cubicBezTo>
                      <a:pt x="841612" y="0"/>
                      <a:pt x="860946" y="18197"/>
                      <a:pt x="880281" y="36394"/>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2" name="任意多边形 71"/>
              <p:cNvSpPr/>
              <p:nvPr/>
            </p:nvSpPr>
            <p:spPr>
              <a:xfrm>
                <a:off x="7296169" y="4989524"/>
                <a:ext cx="947744" cy="773118"/>
              </a:xfrm>
              <a:custGeom>
                <a:avLst/>
                <a:gdLst>
                  <a:gd name="connsiteX0" fmla="*/ 0 w 948519"/>
                  <a:gd name="connsiteY0" fmla="*/ 0 h 773372"/>
                  <a:gd name="connsiteX1" fmla="*/ 716507 w 948519"/>
                  <a:gd name="connsiteY1" fmla="*/ 655092 h 773372"/>
                  <a:gd name="connsiteX2" fmla="*/ 948519 w 948519"/>
                  <a:gd name="connsiteY2" fmla="*/ 709683 h 773372"/>
                </a:gdLst>
                <a:ahLst/>
                <a:cxnLst>
                  <a:cxn ang="0">
                    <a:pos x="connsiteX0" y="connsiteY0"/>
                  </a:cxn>
                  <a:cxn ang="0">
                    <a:pos x="connsiteX1" y="connsiteY1"/>
                  </a:cxn>
                  <a:cxn ang="0">
                    <a:pos x="connsiteX2" y="connsiteY2"/>
                  </a:cxn>
                </a:cxnLst>
                <a:rect l="l" t="t" r="r" b="b"/>
                <a:pathLst>
                  <a:path w="948519" h="773372">
                    <a:moveTo>
                      <a:pt x="0" y="0"/>
                    </a:moveTo>
                    <a:cubicBezTo>
                      <a:pt x="279210" y="268406"/>
                      <a:pt x="558421" y="536812"/>
                      <a:pt x="716507" y="655092"/>
                    </a:cubicBezTo>
                    <a:cubicBezTo>
                      <a:pt x="874593" y="773372"/>
                      <a:pt x="948519" y="709683"/>
                      <a:pt x="948519" y="709683"/>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73" name="椭圆 72"/>
            <p:cNvSpPr>
              <a:spLocks noChangeAspect="1"/>
            </p:cNvSpPr>
            <p:nvPr/>
          </p:nvSpPr>
          <p:spPr>
            <a:xfrm>
              <a:off x="3286116" y="2700331"/>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椭圆 73"/>
            <p:cNvSpPr>
              <a:spLocks noChangeAspect="1"/>
            </p:cNvSpPr>
            <p:nvPr/>
          </p:nvSpPr>
          <p:spPr>
            <a:xfrm>
              <a:off x="4621213" y="3059109"/>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椭圆 74"/>
            <p:cNvSpPr>
              <a:spLocks noChangeAspect="1"/>
            </p:cNvSpPr>
            <p:nvPr/>
          </p:nvSpPr>
          <p:spPr>
            <a:xfrm>
              <a:off x="4978403" y="440373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任意多边形 75"/>
            <p:cNvSpPr/>
            <p:nvPr/>
          </p:nvSpPr>
          <p:spPr>
            <a:xfrm>
              <a:off x="3981446" y="5197486"/>
              <a:ext cx="1008070" cy="1195397"/>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椭圆 76"/>
            <p:cNvSpPr>
              <a:spLocks noChangeAspect="1"/>
            </p:cNvSpPr>
            <p:nvPr/>
          </p:nvSpPr>
          <p:spPr>
            <a:xfrm>
              <a:off x="2351072" y="3730626"/>
              <a:ext cx="881068"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椭圆 77"/>
            <p:cNvSpPr>
              <a:spLocks noChangeAspect="1"/>
            </p:cNvSpPr>
            <p:nvPr/>
          </p:nvSpPr>
          <p:spPr>
            <a:xfrm>
              <a:off x="2297097" y="3678238"/>
              <a:ext cx="976319"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椭圆 78"/>
            <p:cNvSpPr>
              <a:spLocks noChangeAspect="1"/>
            </p:cNvSpPr>
            <p:nvPr/>
          </p:nvSpPr>
          <p:spPr>
            <a:xfrm>
              <a:off x="3341679" y="2755894"/>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椭圆 79"/>
            <p:cNvSpPr>
              <a:spLocks noChangeAspect="1"/>
            </p:cNvSpPr>
            <p:nvPr/>
          </p:nvSpPr>
          <p:spPr>
            <a:xfrm>
              <a:off x="4673601" y="3108321"/>
              <a:ext cx="881069" cy="881069"/>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椭圆 80"/>
            <p:cNvSpPr>
              <a:spLocks noChangeAspect="1"/>
            </p:cNvSpPr>
            <p:nvPr/>
          </p:nvSpPr>
          <p:spPr>
            <a:xfrm>
              <a:off x="5029203" y="4456119"/>
              <a:ext cx="879481" cy="879481"/>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椭圆 81"/>
            <p:cNvSpPr>
              <a:spLocks noChangeAspect="1"/>
            </p:cNvSpPr>
            <p:nvPr/>
          </p:nvSpPr>
          <p:spPr>
            <a:xfrm>
              <a:off x="2717787" y="5068898"/>
              <a:ext cx="879481" cy="881068"/>
            </a:xfrm>
            <a:prstGeom prst="ellipse">
              <a:avLst/>
            </a:pr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3" name="椭圆 82"/>
            <p:cNvSpPr>
              <a:spLocks noChangeAspect="1"/>
            </p:cNvSpPr>
            <p:nvPr/>
          </p:nvSpPr>
          <p:spPr>
            <a:xfrm>
              <a:off x="2666986" y="5022860"/>
              <a:ext cx="974732" cy="974732"/>
            </a:xfrm>
            <a:prstGeom prst="ellipse">
              <a:avLst/>
            </a:prstGeom>
            <a:noFill/>
            <a:ln>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任意多边形 83"/>
            <p:cNvSpPr>
              <a:spLocks noChangeAspect="1"/>
            </p:cNvSpPr>
            <p:nvPr/>
          </p:nvSpPr>
          <p:spPr>
            <a:xfrm>
              <a:off x="4030659" y="5262575"/>
              <a:ext cx="909643" cy="1079508"/>
            </a:xfrm>
            <a:custGeom>
              <a:avLst/>
              <a:gdLst>
                <a:gd name="connsiteX0" fmla="*/ 555010 w 1007660"/>
                <a:gd name="connsiteY0" fmla="*/ 1189630 h 1196454"/>
                <a:gd name="connsiteX1" fmla="*/ 411708 w 1007660"/>
                <a:gd name="connsiteY1" fmla="*/ 1182806 h 1196454"/>
                <a:gd name="connsiteX2" fmla="*/ 234287 w 1007660"/>
                <a:gd name="connsiteY2" fmla="*/ 1107744 h 1196454"/>
                <a:gd name="connsiteX3" fmla="*/ 118281 w 1007660"/>
                <a:gd name="connsiteY3" fmla="*/ 1019033 h 1196454"/>
                <a:gd name="connsiteX4" fmla="*/ 43219 w 1007660"/>
                <a:gd name="connsiteY4" fmla="*/ 896203 h 1196454"/>
                <a:gd name="connsiteX5" fmla="*/ 2275 w 1007660"/>
                <a:gd name="connsiteY5" fmla="*/ 739254 h 1196454"/>
                <a:gd name="connsiteX6" fmla="*/ 29571 w 1007660"/>
                <a:gd name="connsiteY6" fmla="*/ 514066 h 1196454"/>
                <a:gd name="connsiteX7" fmla="*/ 125105 w 1007660"/>
                <a:gd name="connsiteY7" fmla="*/ 179696 h 1196454"/>
                <a:gd name="connsiteX8" fmla="*/ 247935 w 1007660"/>
                <a:gd name="connsiteY8" fmla="*/ 36394 h 1196454"/>
                <a:gd name="connsiteX9" fmla="*/ 411708 w 1007660"/>
                <a:gd name="connsiteY9" fmla="*/ 2275 h 1196454"/>
                <a:gd name="connsiteX10" fmla="*/ 555010 w 1007660"/>
                <a:gd name="connsiteY10" fmla="*/ 50042 h 1196454"/>
                <a:gd name="connsiteX11" fmla="*/ 711959 w 1007660"/>
                <a:gd name="connsiteY11" fmla="*/ 193344 h 1196454"/>
                <a:gd name="connsiteX12" fmla="*/ 889380 w 1007660"/>
                <a:gd name="connsiteY12" fmla="*/ 363941 h 1196454"/>
                <a:gd name="connsiteX13" fmla="*/ 984914 w 1007660"/>
                <a:gd name="connsiteY13" fmla="*/ 541362 h 1196454"/>
                <a:gd name="connsiteX14" fmla="*/ 998562 w 1007660"/>
                <a:gd name="connsiteY14" fmla="*/ 746078 h 1196454"/>
                <a:gd name="connsiteX15" fmla="*/ 930323 w 1007660"/>
                <a:gd name="connsiteY15" fmla="*/ 937147 h 1196454"/>
                <a:gd name="connsiteX16" fmla="*/ 787022 w 1007660"/>
                <a:gd name="connsiteY16" fmla="*/ 1094096 h 1196454"/>
                <a:gd name="connsiteX17" fmla="*/ 623249 w 1007660"/>
                <a:gd name="connsiteY17" fmla="*/ 1175982 h 1196454"/>
                <a:gd name="connsiteX18" fmla="*/ 555010 w 1007660"/>
                <a:gd name="connsiteY18" fmla="*/ 1189630 h 119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7660" h="1196454">
                  <a:moveTo>
                    <a:pt x="555010" y="1189630"/>
                  </a:moveTo>
                  <a:cubicBezTo>
                    <a:pt x="519753" y="1190767"/>
                    <a:pt x="465162" y="1196454"/>
                    <a:pt x="411708" y="1182806"/>
                  </a:cubicBezTo>
                  <a:cubicBezTo>
                    <a:pt x="358254" y="1169158"/>
                    <a:pt x="283191" y="1135039"/>
                    <a:pt x="234287" y="1107744"/>
                  </a:cubicBezTo>
                  <a:cubicBezTo>
                    <a:pt x="185383" y="1080449"/>
                    <a:pt x="150126" y="1054290"/>
                    <a:pt x="118281" y="1019033"/>
                  </a:cubicBezTo>
                  <a:cubicBezTo>
                    <a:pt x="86436" y="983776"/>
                    <a:pt x="62553" y="942833"/>
                    <a:pt x="43219" y="896203"/>
                  </a:cubicBezTo>
                  <a:cubicBezTo>
                    <a:pt x="23885" y="849573"/>
                    <a:pt x="4550" y="802943"/>
                    <a:pt x="2275" y="739254"/>
                  </a:cubicBezTo>
                  <a:cubicBezTo>
                    <a:pt x="0" y="675565"/>
                    <a:pt x="9099" y="607326"/>
                    <a:pt x="29571" y="514066"/>
                  </a:cubicBezTo>
                  <a:cubicBezTo>
                    <a:pt x="50043" y="420806"/>
                    <a:pt x="88711" y="259308"/>
                    <a:pt x="125105" y="179696"/>
                  </a:cubicBezTo>
                  <a:cubicBezTo>
                    <a:pt x="161499" y="100084"/>
                    <a:pt x="200168" y="65964"/>
                    <a:pt x="247935" y="36394"/>
                  </a:cubicBezTo>
                  <a:cubicBezTo>
                    <a:pt x="295702" y="6824"/>
                    <a:pt x="360529" y="0"/>
                    <a:pt x="411708" y="2275"/>
                  </a:cubicBezTo>
                  <a:cubicBezTo>
                    <a:pt x="462887" y="4550"/>
                    <a:pt x="504968" y="18197"/>
                    <a:pt x="555010" y="50042"/>
                  </a:cubicBezTo>
                  <a:cubicBezTo>
                    <a:pt x="605052" y="81887"/>
                    <a:pt x="656231" y="141027"/>
                    <a:pt x="711959" y="193344"/>
                  </a:cubicBezTo>
                  <a:cubicBezTo>
                    <a:pt x="767687" y="245661"/>
                    <a:pt x="843888" y="305938"/>
                    <a:pt x="889380" y="363941"/>
                  </a:cubicBezTo>
                  <a:cubicBezTo>
                    <a:pt x="934872" y="421944"/>
                    <a:pt x="966717" y="477673"/>
                    <a:pt x="984914" y="541362"/>
                  </a:cubicBezTo>
                  <a:cubicBezTo>
                    <a:pt x="1003111" y="605052"/>
                    <a:pt x="1007660" y="680114"/>
                    <a:pt x="998562" y="746078"/>
                  </a:cubicBezTo>
                  <a:cubicBezTo>
                    <a:pt x="989464" y="812042"/>
                    <a:pt x="965580" y="879144"/>
                    <a:pt x="930323" y="937147"/>
                  </a:cubicBezTo>
                  <a:cubicBezTo>
                    <a:pt x="895066" y="995150"/>
                    <a:pt x="838201" y="1054290"/>
                    <a:pt x="787022" y="1094096"/>
                  </a:cubicBezTo>
                  <a:cubicBezTo>
                    <a:pt x="735843" y="1133902"/>
                    <a:pt x="660780" y="1160060"/>
                    <a:pt x="623249" y="1175982"/>
                  </a:cubicBezTo>
                  <a:cubicBezTo>
                    <a:pt x="585718" y="1191904"/>
                    <a:pt x="590267" y="1188493"/>
                    <a:pt x="555010" y="1189630"/>
                  </a:cubicBezTo>
                  <a:close/>
                </a:path>
              </a:pathLst>
            </a:custGeom>
            <a:noFill/>
            <a:ln w="19050">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椭圆 84"/>
            <p:cNvSpPr/>
            <p:nvPr/>
          </p:nvSpPr>
          <p:spPr>
            <a:xfrm>
              <a:off x="3571868" y="3965577"/>
              <a:ext cx="1143008" cy="1143008"/>
            </a:xfrm>
            <a:prstGeom prst="ellipse">
              <a:avLst/>
            </a:prstGeom>
            <a:solidFill>
              <a:srgbClr val="0079C5"/>
            </a:solidFill>
            <a:ln w="28575">
              <a:solidFill>
                <a:srgbClr val="0079C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椭圆 85"/>
            <p:cNvSpPr/>
            <p:nvPr/>
          </p:nvSpPr>
          <p:spPr>
            <a:xfrm>
              <a:off x="3779832" y="4173542"/>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椭圆 86"/>
            <p:cNvSpPr/>
            <p:nvPr/>
          </p:nvSpPr>
          <p:spPr>
            <a:xfrm>
              <a:off x="4122735" y="408464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椭圆 87"/>
            <p:cNvSpPr/>
            <p:nvPr/>
          </p:nvSpPr>
          <p:spPr>
            <a:xfrm>
              <a:off x="3690932" y="4530731"/>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椭圆 88"/>
            <p:cNvSpPr/>
            <p:nvPr/>
          </p:nvSpPr>
          <p:spPr>
            <a:xfrm>
              <a:off x="4395787" y="4346580"/>
              <a:ext cx="214314" cy="214315"/>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椭圆 89"/>
            <p:cNvSpPr/>
            <p:nvPr/>
          </p:nvSpPr>
          <p:spPr>
            <a:xfrm>
              <a:off x="3938583" y="4786321"/>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椭圆 90"/>
            <p:cNvSpPr/>
            <p:nvPr/>
          </p:nvSpPr>
          <p:spPr>
            <a:xfrm>
              <a:off x="4300536" y="4700596"/>
              <a:ext cx="214314" cy="214314"/>
            </a:xfrm>
            <a:prstGeom prst="ellipse">
              <a:avLst/>
            </a:prstGeom>
            <a:solidFill>
              <a:srgbClr val="0079C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椭圆 91"/>
            <p:cNvSpPr>
              <a:spLocks noChangeAspect="1"/>
            </p:cNvSpPr>
            <p:nvPr/>
          </p:nvSpPr>
          <p:spPr>
            <a:xfrm>
              <a:off x="3983034" y="4376743"/>
              <a:ext cx="322264" cy="320677"/>
            </a:xfrm>
            <a:prstGeom prst="ellipse">
              <a:avLst/>
            </a:prstGeom>
            <a:solidFill>
              <a:srgbClr val="0079C5"/>
            </a:solidFill>
            <a:ln w="50800" cmpd="thickThi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5" name="TextBox 94"/>
          <p:cNvSpPr txBox="1">
            <a:spLocks noChangeArrowheads="1"/>
          </p:cNvSpPr>
          <p:nvPr/>
        </p:nvSpPr>
        <p:spPr bwMode="auto">
          <a:xfrm>
            <a:off x="428625" y="1681163"/>
            <a:ext cx="425926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1</a:t>
            </a:r>
            <a:r>
              <a:rPr lang="zh-CN" altLang="zh-CN" dirty="0">
                <a:solidFill>
                  <a:schemeClr val="bg1"/>
                </a:solidFill>
              </a:rPr>
              <a:t>、本系统基本完成了功能需求，具有流程清晰，界面美观友好，操作方便，部署方便，性能良好等特点。</a:t>
            </a:r>
            <a:endParaRPr lang="zh-CN" altLang="zh-CN" dirty="0">
              <a:solidFill>
                <a:schemeClr val="bg1"/>
              </a:solidFill>
            </a:endParaRPr>
          </a:p>
        </p:txBody>
      </p:sp>
      <p:sp>
        <p:nvSpPr>
          <p:cNvPr id="96" name="TextBox 95"/>
          <p:cNvSpPr txBox="1">
            <a:spLocks noChangeArrowheads="1"/>
          </p:cNvSpPr>
          <p:nvPr/>
        </p:nvSpPr>
        <p:spPr bwMode="auto">
          <a:xfrm>
            <a:off x="428625" y="2707005"/>
            <a:ext cx="420052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chemeClr val="bg1"/>
                </a:solidFill>
              </a:rPr>
              <a:t>2</a:t>
            </a:r>
            <a:r>
              <a:rPr lang="zh-CN" altLang="zh-CN" dirty="0">
                <a:solidFill>
                  <a:schemeClr val="bg1"/>
                </a:solidFill>
              </a:rPr>
              <a:t>、当然系统中还存在很多的不足，与目前市场上主流的分销管理系统相比还有很大的差距，还有许多需要改进的地方。在未来随着企业规模的不断扩大，还可以开发更多的功能模块来满足企业的需求。</a:t>
            </a:r>
            <a:endParaRPr lang="zh-CN" altLang="zh-CN" dirty="0">
              <a:solidFill>
                <a:schemeClr val="bg1"/>
              </a:solidFill>
            </a:endParaRPr>
          </a:p>
        </p:txBody>
      </p:sp>
      <p:sp>
        <p:nvSpPr>
          <p:cNvPr id="17" name="TextBox 89"/>
          <p:cNvSpPr txBox="1">
            <a:spLocks noChangeArrowheads="1"/>
          </p:cNvSpPr>
          <p:nvPr/>
        </p:nvSpPr>
        <p:spPr bwMode="auto">
          <a:xfrm>
            <a:off x="572770" y="532765"/>
            <a:ext cx="1222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mn-ea"/>
              </a:rPr>
              <a:t>总结</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3500"/>
                            </p:stCondLst>
                            <p:childTnLst>
                              <p:par>
                                <p:cTn id="21" presetID="21" presetClass="entr" presetSubtype="1" fill="hold" grpId="0" nodeType="afterEffect">
                                  <p:stCondLst>
                                    <p:cond delay="500"/>
                                  </p:stCondLst>
                                  <p:childTnLst>
                                    <p:set>
                                      <p:cBhvr>
                                        <p:cTn id="22" dur="1" fill="hold">
                                          <p:stCondLst>
                                            <p:cond delay="0"/>
                                          </p:stCondLst>
                                        </p:cTn>
                                        <p:tgtEl>
                                          <p:spTgt spid="46"/>
                                        </p:tgtEl>
                                        <p:attrNameLst>
                                          <p:attrName>style.visibility</p:attrName>
                                        </p:attrNameLst>
                                      </p:cBhvr>
                                      <p:to>
                                        <p:strVal val="visible"/>
                                      </p:to>
                                    </p:set>
                                    <p:animEffect transition="in" filter="wheel(1)">
                                      <p:cBhvr>
                                        <p:cTn id="23" dur="300"/>
                                        <p:tgtEl>
                                          <p:spTgt spid="46"/>
                                        </p:tgtEl>
                                      </p:cBhvr>
                                    </p:animEffect>
                                  </p:childTnLst>
                                </p:cTn>
                              </p:par>
                            </p:childTnLst>
                          </p:cTn>
                        </p:par>
                        <p:par>
                          <p:cTn id="24" fill="hold">
                            <p:stCondLst>
                              <p:cond delay="4500"/>
                            </p:stCondLst>
                            <p:childTnLst>
                              <p:par>
                                <p:cTn id="25" presetID="21" presetClass="entr" presetSubtype="1"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heel(1)">
                                      <p:cBhvr>
                                        <p:cTn id="27" dur="300"/>
                                        <p:tgtEl>
                                          <p:spTgt spid="48"/>
                                        </p:tgtEl>
                                      </p:cBhvr>
                                    </p:animEffect>
                                  </p:childTnLst>
                                </p:cTn>
                              </p:par>
                            </p:childTnLst>
                          </p:cTn>
                        </p:par>
                        <p:par>
                          <p:cTn id="28" fill="hold">
                            <p:stCondLst>
                              <p:cond delay="5000"/>
                            </p:stCondLst>
                            <p:childTnLst>
                              <p:par>
                                <p:cTn id="29" presetID="21" presetClass="entr" presetSubtype="1"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heel(1)">
                                      <p:cBhvr>
                                        <p:cTn id="31" dur="300"/>
                                        <p:tgtEl>
                                          <p:spTgt spid="50"/>
                                        </p:tgtEl>
                                      </p:cBhvr>
                                    </p:animEffect>
                                  </p:childTnLst>
                                </p:cTn>
                              </p:par>
                            </p:childTnLst>
                          </p:cTn>
                        </p:par>
                        <p:par>
                          <p:cTn id="32" fill="hold">
                            <p:stCondLst>
                              <p:cond delay="5500"/>
                            </p:stCondLst>
                            <p:childTnLst>
                              <p:par>
                                <p:cTn id="33" presetID="21" presetClass="entr" presetSubtype="1"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heel(1)">
                                      <p:cBhvr>
                                        <p:cTn id="35" dur="300"/>
                                        <p:tgtEl>
                                          <p:spTgt spid="49"/>
                                        </p:tgtEl>
                                      </p:cBhvr>
                                    </p:animEffect>
                                  </p:childTnLst>
                                </p:cTn>
                              </p:par>
                            </p:childTnLst>
                          </p:cTn>
                        </p:par>
                        <p:par>
                          <p:cTn id="36" fill="hold">
                            <p:stCondLst>
                              <p:cond delay="6000"/>
                            </p:stCondLst>
                            <p:childTnLst>
                              <p:par>
                                <p:cTn id="37" presetID="21" presetClass="entr" presetSubtype="1"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heel(1)">
                                      <p:cBhvr>
                                        <p:cTn id="39" dur="300"/>
                                        <p:tgtEl>
                                          <p:spTgt spid="47"/>
                                        </p:tgtEl>
                                      </p:cBhvr>
                                    </p:animEffect>
                                  </p:childTnLst>
                                </p:cTn>
                              </p:par>
                            </p:childTnLst>
                          </p:cTn>
                        </p:par>
                        <p:par>
                          <p:cTn id="40" fill="hold">
                            <p:stCondLst>
                              <p:cond delay="6500"/>
                            </p:stCondLst>
                            <p:childTnLst>
                              <p:par>
                                <p:cTn id="41" presetID="21" presetClass="entr" presetSubtype="1"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300"/>
                                        <p:tgtEl>
                                          <p:spTgt spid="45"/>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300"/>
                                        <p:tgtEl>
                                          <p:spTgt spid="51"/>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300"/>
                                        <p:tgtEl>
                                          <p:spTgt spid="5"/>
                                        </p:tgtEl>
                                      </p:cBhvr>
                                    </p:animEffect>
                                  </p:childTnLst>
                                </p:cTn>
                              </p:par>
                            </p:childTnLst>
                          </p:cTn>
                        </p:par>
                        <p:par>
                          <p:cTn id="52" fill="hold">
                            <p:stCondLst>
                              <p:cond delay="8000"/>
                            </p:stCondLst>
                            <p:childTnLst>
                              <p:par>
                                <p:cTn id="53" presetID="10"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300"/>
                                        <p:tgtEl>
                                          <p:spTgt spid="6"/>
                                        </p:tgtEl>
                                      </p:cBhvr>
                                    </p:animEffect>
                                  </p:childTnLst>
                                </p:cTn>
                              </p:par>
                            </p:childTnLst>
                          </p:cTn>
                        </p:par>
                        <p:par>
                          <p:cTn id="56" fill="hold">
                            <p:stCondLst>
                              <p:cond delay="85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300"/>
                                        <p:tgtEl>
                                          <p:spTgt spid="9"/>
                                        </p:tgtEl>
                                      </p:cBhvr>
                                    </p:animEffect>
                                  </p:childTnLst>
                                </p:cTn>
                              </p:par>
                            </p:childTnLst>
                          </p:cTn>
                        </p:par>
                        <p:par>
                          <p:cTn id="60" fill="hold">
                            <p:stCondLst>
                              <p:cond delay="9000"/>
                            </p:stCondLst>
                            <p:childTnLst>
                              <p:par>
                                <p:cTn id="61" presetID="10"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300"/>
                                        <p:tgtEl>
                                          <p:spTgt spid="18"/>
                                        </p:tgtEl>
                                      </p:cBhvr>
                                    </p:animEffect>
                                  </p:childTnLst>
                                </p:cTn>
                              </p:par>
                            </p:childTnLst>
                          </p:cTn>
                        </p:par>
                        <p:par>
                          <p:cTn id="64" fill="hold">
                            <p:stCondLst>
                              <p:cond delay="9500"/>
                            </p:stCondLst>
                            <p:childTnLst>
                              <p:par>
                                <p:cTn id="65" presetID="10" presetClass="entr" presetSubtype="0"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300"/>
                                        <p:tgtEl>
                                          <p:spTgt spid="8"/>
                                        </p:tgtEl>
                                      </p:cBhvr>
                                    </p:animEffect>
                                  </p:childTnLst>
                                </p:cTn>
                              </p:par>
                            </p:childTnLst>
                          </p:cTn>
                        </p:par>
                        <p:par>
                          <p:cTn id="68" fill="hold">
                            <p:stCondLst>
                              <p:cond delay="10000"/>
                            </p:stCondLst>
                            <p:childTnLst>
                              <p:par>
                                <p:cTn id="69" presetID="10" presetClass="entr" presetSubtype="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300"/>
                                        <p:tgtEl>
                                          <p:spTgt spid="7"/>
                                        </p:tgtEl>
                                      </p:cBhvr>
                                    </p:animEffect>
                                  </p:childTnLst>
                                </p:cTn>
                              </p:par>
                            </p:childTnLst>
                          </p:cTn>
                        </p:par>
                        <p:par>
                          <p:cTn id="72" fill="hold">
                            <p:stCondLst>
                              <p:cond delay="10500"/>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p:stCondLst>
                              <p:cond delay="11000"/>
                            </p:stCondLst>
                            <p:childTnLst>
                              <p:par>
                                <p:cTn id="77" presetID="22" presetClass="entr" presetSubtype="1"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300"/>
                                        <p:tgtEl>
                                          <p:spTgt spid="27"/>
                                        </p:tgtEl>
                                      </p:cBhvr>
                                    </p:animEffect>
                                  </p:childTnLst>
                                </p:cTn>
                              </p:par>
                            </p:childTnLst>
                          </p:cTn>
                        </p:par>
                        <p:par>
                          <p:cTn id="80" fill="hold">
                            <p:stCondLst>
                              <p:cond delay="11500"/>
                            </p:stCondLst>
                            <p:childTnLst>
                              <p:par>
                                <p:cTn id="81" presetID="22" presetClass="entr" presetSubtype="8"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300"/>
                                        <p:tgtEl>
                                          <p:spTgt spid="28"/>
                                        </p:tgtEl>
                                      </p:cBhvr>
                                    </p:animEffect>
                                  </p:childTnLst>
                                </p:cTn>
                              </p:par>
                            </p:childTnLst>
                          </p:cTn>
                        </p:par>
                        <p:par>
                          <p:cTn id="84" fill="hold">
                            <p:stCondLst>
                              <p:cond delay="12000"/>
                            </p:stCondLst>
                            <p:childTnLst>
                              <p:par>
                                <p:cTn id="85" presetID="22" presetClass="entr" presetSubtype="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up)">
                                      <p:cBhvr>
                                        <p:cTn id="87" dur="500"/>
                                        <p:tgtEl>
                                          <p:spTgt spid="30"/>
                                        </p:tgtEl>
                                      </p:cBhvr>
                                    </p:animEffect>
                                  </p:childTnLst>
                                </p:cTn>
                              </p:par>
                            </p:childTnLst>
                          </p:cTn>
                        </p:par>
                        <p:par>
                          <p:cTn id="88" fill="hold">
                            <p:stCondLst>
                              <p:cond delay="12500"/>
                            </p:stCondLst>
                            <p:childTnLst>
                              <p:par>
                                <p:cTn id="89" presetID="22" presetClass="entr" presetSubtype="2"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right)">
                                      <p:cBhvr>
                                        <p:cTn id="91" dur="300"/>
                                        <p:tgtEl>
                                          <p:spTgt spid="10"/>
                                        </p:tgtEl>
                                      </p:cBhvr>
                                    </p:animEffect>
                                  </p:childTnLst>
                                </p:cTn>
                              </p:par>
                            </p:childTnLst>
                          </p:cTn>
                        </p:par>
                        <p:par>
                          <p:cTn id="92" fill="hold">
                            <p:stCondLst>
                              <p:cond delay="13000"/>
                            </p:stCondLst>
                            <p:childTnLst>
                              <p:par>
                                <p:cTn id="93" presetID="2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down)">
                                      <p:cBhvr>
                                        <p:cTn id="95" dur="500"/>
                                        <p:tgtEl>
                                          <p:spTgt spid="31"/>
                                        </p:tgtEl>
                                      </p:cBhvr>
                                    </p:animEffect>
                                  </p:childTnLst>
                                </p:cTn>
                              </p:par>
                            </p:childTnLst>
                          </p:cTn>
                        </p:par>
                        <p:par>
                          <p:cTn id="96" fill="hold">
                            <p:stCondLst>
                              <p:cond delay="13500"/>
                            </p:stCondLst>
                            <p:childTnLst>
                              <p:par>
                                <p:cTn id="97" presetID="22" presetClass="entr" presetSubtype="4"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down)">
                                      <p:cBhvr>
                                        <p:cTn id="99" dur="500"/>
                                        <p:tgtEl>
                                          <p:spTgt spid="22"/>
                                        </p:tgtEl>
                                      </p:cBhvr>
                                    </p:animEffect>
                                  </p:childTnLst>
                                </p:cTn>
                              </p:par>
                            </p:childTnLst>
                          </p:cTn>
                        </p:par>
                        <p:par>
                          <p:cTn id="100" fill="hold">
                            <p:stCondLst>
                              <p:cond delay="14000"/>
                            </p:stCondLst>
                            <p:childTnLst>
                              <p:par>
                                <p:cTn id="101" presetID="10" presetClass="entr" presetSubtype="0"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300"/>
                                        <p:tgtEl>
                                          <p:spTgt spid="11"/>
                                        </p:tgtEl>
                                      </p:cBhvr>
                                    </p:animEffect>
                                  </p:childTnLst>
                                </p:cTn>
                              </p:par>
                            </p:childTnLst>
                          </p:cTn>
                        </p:par>
                        <p:par>
                          <p:cTn id="104" fill="hold">
                            <p:stCondLst>
                              <p:cond delay="14500"/>
                            </p:stCondLst>
                            <p:childTnLst>
                              <p:par>
                                <p:cTn id="105" presetID="10" presetClass="entr" presetSubtype="0"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300"/>
                                        <p:tgtEl>
                                          <p:spTgt spid="12"/>
                                        </p:tgtEl>
                                      </p:cBhvr>
                                    </p:animEffect>
                                  </p:childTnLst>
                                </p:cTn>
                              </p:par>
                            </p:childTnLst>
                          </p:cTn>
                        </p:par>
                        <p:par>
                          <p:cTn id="108" fill="hold">
                            <p:stCondLst>
                              <p:cond delay="15000"/>
                            </p:stCondLst>
                            <p:childTnLst>
                              <p:par>
                                <p:cTn id="109" presetID="10" presetClass="entr" presetSubtype="0"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fade">
                                      <p:cBhvr>
                                        <p:cTn id="111" dur="300"/>
                                        <p:tgtEl>
                                          <p:spTgt spid="15"/>
                                        </p:tgtEl>
                                      </p:cBhvr>
                                    </p:animEffect>
                                  </p:childTnLst>
                                </p:cTn>
                              </p:par>
                            </p:childTnLst>
                          </p:cTn>
                        </p:par>
                        <p:par>
                          <p:cTn id="112" fill="hold">
                            <p:stCondLst>
                              <p:cond delay="15500"/>
                            </p:stCondLst>
                            <p:childTnLst>
                              <p:par>
                                <p:cTn id="113" presetID="10" presetClass="entr" presetSubtype="0"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fade">
                                      <p:cBhvr>
                                        <p:cTn id="115" dur="300"/>
                                        <p:tgtEl>
                                          <p:spTgt spid="19"/>
                                        </p:tgtEl>
                                      </p:cBhvr>
                                    </p:animEffect>
                                  </p:childTnLst>
                                </p:cTn>
                              </p:par>
                            </p:childTnLst>
                          </p:cTn>
                        </p:par>
                        <p:par>
                          <p:cTn id="116" fill="hold">
                            <p:stCondLst>
                              <p:cond delay="16000"/>
                            </p:stCondLst>
                            <p:childTnLst>
                              <p:par>
                                <p:cTn id="117" presetID="10" presetClass="entr" presetSubtype="0" fill="hold" grpId="0" nodeType="after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300"/>
                                        <p:tgtEl>
                                          <p:spTgt spid="14"/>
                                        </p:tgtEl>
                                      </p:cBhvr>
                                    </p:animEffect>
                                  </p:childTnLst>
                                </p:cTn>
                              </p:par>
                            </p:childTnLst>
                          </p:cTn>
                        </p:par>
                        <p:par>
                          <p:cTn id="120" fill="hold">
                            <p:stCondLst>
                              <p:cond delay="16500"/>
                            </p:stCondLst>
                            <p:childTnLst>
                              <p:par>
                                <p:cTn id="121" presetID="10" presetClass="entr" presetSubtype="0" fill="hold" grpId="0" nodeType="after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300"/>
                                        <p:tgtEl>
                                          <p:spTgt spid="13"/>
                                        </p:tgtEl>
                                      </p:cBhvr>
                                    </p:animEffect>
                                  </p:childTnLst>
                                </p:cTn>
                              </p:par>
                            </p:childTnLst>
                          </p:cTn>
                        </p:par>
                        <p:par>
                          <p:cTn id="124" fill="hold">
                            <p:stCondLst>
                              <p:cond delay="17000"/>
                            </p:stCondLst>
                            <p:childTnLst>
                              <p:par>
                                <p:cTn id="125" presetID="1" presetClass="exit" presetSubtype="0" fill="hold" grpId="1" nodeType="afterEffect">
                                  <p:stCondLst>
                                    <p:cond delay="0"/>
                                  </p:stCondLst>
                                  <p:childTnLst>
                                    <p:set>
                                      <p:cBhvr>
                                        <p:cTn id="126" dur="1" fill="hold">
                                          <p:stCondLst>
                                            <p:cond delay="0"/>
                                          </p:stCondLst>
                                        </p:cTn>
                                        <p:tgtEl>
                                          <p:spTgt spid="4"/>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3"/>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4"/>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6"/>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2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2"/>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7"/>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8"/>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30"/>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10"/>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9"/>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18"/>
                                        </p:tgtEl>
                                        <p:attrNameLst>
                                          <p:attrName>style.visibility</p:attrName>
                                        </p:attrNameLst>
                                      </p:cBhvr>
                                      <p:to>
                                        <p:strVal val="hidden"/>
                                      </p:to>
                                    </p:set>
                                  </p:childTnLst>
                                </p:cTn>
                              </p:par>
                              <p:par>
                                <p:cTn id="165" presetID="1" presetClass="exit" presetSubtype="0" fill="hold" grpId="0"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7"/>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39"/>
                                        </p:tgtEl>
                                        <p:attrNameLst>
                                          <p:attrName>style.visibility</p:attrName>
                                        </p:attrNameLst>
                                      </p:cBhvr>
                                      <p:to>
                                        <p:strVal val="hidden"/>
                                      </p:to>
                                    </p:set>
                                  </p:childTnLst>
                                </p:cTn>
                              </p:par>
                              <p:par>
                                <p:cTn id="173" presetID="1" presetClass="exit"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hidden"/>
                                      </p:to>
                                    </p:set>
                                  </p:childTnLst>
                                </p:cTn>
                              </p:par>
                              <p:par>
                                <p:cTn id="175" presetID="1" presetClass="exit" presetSubtype="0" fill="hold" grpId="0" nodeType="withEffect">
                                  <p:stCondLst>
                                    <p:cond delay="0"/>
                                  </p:stCondLst>
                                  <p:childTnLst>
                                    <p:set>
                                      <p:cBhvr>
                                        <p:cTn id="176" dur="1" fill="hold">
                                          <p:stCondLst>
                                            <p:cond delay="0"/>
                                          </p:stCondLst>
                                        </p:cTn>
                                        <p:tgtEl>
                                          <p:spTgt spid="41"/>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8"/>
                                        </p:tgtEl>
                                        <p:attrNameLst>
                                          <p:attrName>style.visibility</p:attrName>
                                        </p:attrNameLst>
                                      </p:cBhvr>
                                      <p:to>
                                        <p:strVal val="hidden"/>
                                      </p:to>
                                    </p:set>
                                  </p:childTnLst>
                                </p:cTn>
                              </p:par>
                              <p:par>
                                <p:cTn id="179" presetID="1" presetClass="exit" presetSubtype="0" fill="hold" grpId="0" nodeType="withEffect">
                                  <p:stCondLst>
                                    <p:cond delay="0"/>
                                  </p:stCondLst>
                                  <p:childTnLst>
                                    <p:set>
                                      <p:cBhvr>
                                        <p:cTn id="180" dur="1" fill="hold">
                                          <p:stCondLst>
                                            <p:cond delay="0"/>
                                          </p:stCondLst>
                                        </p:cTn>
                                        <p:tgtEl>
                                          <p:spTgt spid="42"/>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45"/>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46"/>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47"/>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48"/>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49"/>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50"/>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51"/>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16"/>
                                        </p:tgtEl>
                                        <p:attrNameLst>
                                          <p:attrName>style.visibility</p:attrName>
                                        </p:attrNameLst>
                                      </p:cBhvr>
                                      <p:to>
                                        <p:strVal val="visible"/>
                                      </p:to>
                                    </p:set>
                                  </p:childTnLst>
                                </p:cTn>
                              </p:par>
                              <p:par>
                                <p:cTn id="199" presetID="8" presetClass="emph" presetSubtype="0" fill="hold" nodeType="withEffect">
                                  <p:stCondLst>
                                    <p:cond delay="3400"/>
                                  </p:stCondLst>
                                  <p:childTnLst>
                                    <p:animRot by="-21600000">
                                      <p:cBhvr>
                                        <p:cTn id="200" dur="3000" fill="hold"/>
                                        <p:tgtEl>
                                          <p:spTgt spid="16"/>
                                        </p:tgtEl>
                                        <p:attrNameLst>
                                          <p:attrName>r</p:attrName>
                                        </p:attrNameLst>
                                      </p:cBhvr>
                                    </p:animRot>
                                  </p:childTnLst>
                                </p:cTn>
                              </p:par>
                              <p:par>
                                <p:cTn id="201" presetID="10" presetClass="entr" presetSubtype="0" fill="hold" grpId="0" nodeType="withEffect">
                                  <p:stCondLst>
                                    <p:cond delay="2000"/>
                                  </p:stCondLst>
                                  <p:childTnLst>
                                    <p:set>
                                      <p:cBhvr>
                                        <p:cTn id="202" dur="1" fill="hold">
                                          <p:stCondLst>
                                            <p:cond delay="0"/>
                                          </p:stCondLst>
                                        </p:cTn>
                                        <p:tgtEl>
                                          <p:spTgt spid="95"/>
                                        </p:tgtEl>
                                        <p:attrNameLst>
                                          <p:attrName>style.visibility</p:attrName>
                                        </p:attrNameLst>
                                      </p:cBhvr>
                                      <p:to>
                                        <p:strVal val="visible"/>
                                      </p:to>
                                    </p:set>
                                    <p:animEffect transition="in" filter="fade">
                                      <p:cBhvr>
                                        <p:cTn id="203" dur="1000"/>
                                        <p:tgtEl>
                                          <p:spTgt spid="95"/>
                                        </p:tgtEl>
                                      </p:cBhvr>
                                    </p:animEffect>
                                  </p:childTnLst>
                                </p:cTn>
                              </p:par>
                              <p:par>
                                <p:cTn id="204" presetID="10" presetClass="entr" presetSubtype="0" fill="hold" grpId="0" nodeType="withEffect">
                                  <p:stCondLst>
                                    <p:cond delay="3000"/>
                                  </p:stCondLst>
                                  <p:childTnLst>
                                    <p:set>
                                      <p:cBhvr>
                                        <p:cTn id="205" dur="1" fill="hold">
                                          <p:stCondLst>
                                            <p:cond delay="0"/>
                                          </p:stCondLst>
                                        </p:cTn>
                                        <p:tgtEl>
                                          <p:spTgt spid="96"/>
                                        </p:tgtEl>
                                        <p:attrNameLst>
                                          <p:attrName>style.visibility</p:attrName>
                                        </p:attrNameLst>
                                      </p:cBhvr>
                                      <p:to>
                                        <p:strVal val="visible"/>
                                      </p:to>
                                    </p:set>
                                    <p:animEffect transition="in" filter="fade">
                                      <p:cBhvr>
                                        <p:cTn id="206" dur="1000"/>
                                        <p:tgtEl>
                                          <p:spTgt spid="96"/>
                                        </p:tgtEl>
                                      </p:cBhvr>
                                    </p:animEffect>
                                  </p:childTnLst>
                                </p:cTn>
                              </p:par>
                            </p:childTnLst>
                          </p:cTn>
                        </p:par>
                        <p:par>
                          <p:cTn id="207" fill="hold">
                            <p:stCondLst>
                              <p:cond delay="17000"/>
                            </p:stCondLst>
                            <p:childTnLst>
                              <p:par>
                                <p:cTn id="208" presetID="10" presetClass="entr" presetSubtype="0" fill="hold" grpId="0" nodeType="afterEffect">
                                  <p:stCondLst>
                                    <p:cond delay="500"/>
                                  </p:stCondLst>
                                  <p:childTnLst>
                                    <p:set>
                                      <p:cBhvr>
                                        <p:cTn id="209" dur="1" fill="hold">
                                          <p:stCondLst>
                                            <p:cond delay="0"/>
                                          </p:stCondLst>
                                        </p:cTn>
                                        <p:tgtEl>
                                          <p:spTgt spid="17"/>
                                        </p:tgtEl>
                                        <p:attrNameLst>
                                          <p:attrName>style.visibility</p:attrName>
                                        </p:attrNameLst>
                                      </p:cBhvr>
                                      <p:to>
                                        <p:strVal val="visible"/>
                                      </p:to>
                                    </p:set>
                                    <p:animEffect transition="in" filter="fade">
                                      <p:cBhvr>
                                        <p:cTn id="2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3" grpId="0" bldLvl="0" animBg="1"/>
      <p:bldP spid="3" grpId="1" bldLvl="0" animBg="1"/>
      <p:bldP spid="11" grpId="0" bldLvl="0" animBg="1"/>
      <p:bldP spid="11"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9" grpId="0" bldLvl="0" animBg="1"/>
      <p:bldP spid="19" grpId="1" bldLvl="0" animBg="1"/>
      <p:bldP spid="36" grpId="0" bldLvl="0" animBg="1"/>
      <p:bldP spid="36" grpId="1" bldLvl="0" animBg="1"/>
      <p:bldP spid="22" grpId="0" bldLvl="0" animBg="1"/>
      <p:bldP spid="22" grpId="1" bldLvl="0" animBg="1"/>
      <p:bldP spid="27" grpId="0" bldLvl="0" animBg="1"/>
      <p:bldP spid="27" grpId="1" bldLvl="0" animBg="1"/>
      <p:bldP spid="28" grpId="0" bldLvl="0" animBg="1"/>
      <p:bldP spid="28" grpId="1" bldLvl="0" animBg="1"/>
      <p:bldP spid="30" grpId="0" bldLvl="0" animBg="1"/>
      <p:bldP spid="30" grpId="1" bldLvl="0" animBg="1"/>
      <p:bldP spid="31" grpId="0" bldLvl="0" animBg="1"/>
      <p:bldP spid="31" grpId="1" bldLvl="0" animBg="1"/>
      <p:bldP spid="5" grpId="0" bldLvl="0" animBg="1"/>
      <p:bldP spid="5" grpId="1" bldLvl="0" animBg="1"/>
      <p:bldP spid="6" grpId="0" bldLvl="0" animBg="1"/>
      <p:bldP spid="6" grpId="1" bldLvl="0" animBg="1"/>
      <p:bldP spid="9" grpId="0" bldLvl="0" animBg="1"/>
      <p:bldP spid="9" grpId="1" bldLvl="0" animBg="1"/>
      <p:bldP spid="18" grpId="0" bldLvl="0" animBg="1"/>
      <p:bldP spid="18" grpId="1" bldLvl="0" animBg="1"/>
      <p:bldP spid="37" grpId="0" bldLvl="0" animBg="1"/>
      <p:bldP spid="7" grpId="0" bldLvl="0" animBg="1"/>
      <p:bldP spid="7" grpId="1" bldLvl="0" animBg="1"/>
      <p:bldP spid="38" grpId="0" bldLvl="0" animBg="1"/>
      <p:bldP spid="39" grpId="0" bldLvl="0" animBg="1"/>
      <p:bldP spid="40" grpId="0" bldLvl="0" animBg="1"/>
      <p:bldP spid="41" grpId="0" bldLvl="0" animBg="1"/>
      <p:bldP spid="8" grpId="0" bldLvl="0" animBg="1"/>
      <p:bldP spid="8" grpId="1" bldLvl="0" animBg="1"/>
      <p:bldP spid="42" grpId="0" bldLvl="0" animBg="1"/>
      <p:bldP spid="44" grpId="0" bldLvl="0" animBg="1"/>
      <p:bldP spid="44" grpId="1" bldLvl="0" animBg="1"/>
      <p:bldP spid="45" grpId="0" bldLvl="0" animBg="1"/>
      <p:bldP spid="45" grpId="1" bldLvl="0" animBg="1"/>
      <p:bldP spid="46" grpId="0" bldLvl="0" animBg="1"/>
      <p:bldP spid="46" grpId="1" bldLvl="0" animBg="1"/>
      <p:bldP spid="47" grpId="0" bldLvl="0" animBg="1"/>
      <p:bldP spid="47" grpId="1" bldLvl="0" animBg="1"/>
      <p:bldP spid="48" grpId="0" bldLvl="0" animBg="1"/>
      <p:bldP spid="48" grpId="1" bldLvl="0" animBg="1"/>
      <p:bldP spid="49" grpId="0" bldLvl="0" animBg="1"/>
      <p:bldP spid="49" grpId="1" bldLvl="0" animBg="1"/>
      <p:bldP spid="50" grpId="0" bldLvl="0" animBg="1"/>
      <p:bldP spid="50" grpId="1" bldLvl="0" animBg="1"/>
      <p:bldP spid="51" grpId="0" bldLvl="0" animBg="1"/>
      <p:bldP spid="51" grpId="1" bldLvl="0" animBg="1"/>
      <p:bldP spid="95" grpId="0"/>
      <p:bldP spid="9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任意多边形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30900" y="3730625"/>
            <a:ext cx="3421063" cy="34925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任意多边形 5"/>
          <p:cNvGrpSpPr/>
          <p:nvPr/>
        </p:nvGrpSpPr>
        <p:grpSpPr bwMode="auto">
          <a:xfrm>
            <a:off x="6308725" y="3846513"/>
            <a:ext cx="2987675" cy="2859087"/>
            <a:chOff x="3974" y="2423"/>
            <a:chExt cx="1882" cy="1801"/>
          </a:xfrm>
        </p:grpSpPr>
        <p:pic>
          <p:nvPicPr>
            <p:cNvPr id="24579" name="任意多边形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 y="2423"/>
              <a:ext cx="1882" cy="1801"/>
            </a:xfrm>
            <a:prstGeom prst="rect">
              <a:avLst/>
            </a:prstGeom>
            <a:noFill/>
            <a:extLst>
              <a:ext uri="{909E8E84-426E-40DD-AFC4-6F175D3DCCD1}">
                <a14:hiddenFill xmlns:a14="http://schemas.microsoft.com/office/drawing/2010/main">
                  <a:solidFill>
                    <a:srgbClr val="FFFFFF"/>
                  </a:solidFill>
                </a14:hiddenFill>
              </a:ext>
            </a:extLst>
          </p:spPr>
        </p:pic>
        <p:sp>
          <p:nvSpPr>
            <p:cNvPr id="24580" name="Text Box 4"/>
            <p:cNvSpPr txBox="1">
              <a:spLocks noChangeArrowheads="1"/>
            </p:cNvSpPr>
            <p:nvPr/>
          </p:nvSpPr>
          <p:spPr bwMode="auto">
            <a:xfrm>
              <a:off x="3987" y="2435"/>
              <a:ext cx="1863" cy="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sp>
        <p:nvSpPr>
          <p:cNvPr id="7" name="任意多边形 6"/>
          <p:cNvSpPr/>
          <p:nvPr/>
        </p:nvSpPr>
        <p:spPr>
          <a:xfrm>
            <a:off x="6485706" y="4032914"/>
            <a:ext cx="2606722" cy="2258705"/>
          </a:xfrm>
          <a:custGeom>
            <a:avLst/>
            <a:gdLst>
              <a:gd name="connsiteX0" fmla="*/ 0 w 2606722"/>
              <a:gd name="connsiteY0" fmla="*/ 798394 h 2258705"/>
              <a:gd name="connsiteX1" fmla="*/ 2047164 w 2606722"/>
              <a:gd name="connsiteY1" fmla="*/ 0 h 2258705"/>
              <a:gd name="connsiteX2" fmla="*/ 2606722 w 2606722"/>
              <a:gd name="connsiteY2" fmla="*/ 1446663 h 2258705"/>
              <a:gd name="connsiteX3" fmla="*/ 580030 w 2606722"/>
              <a:gd name="connsiteY3" fmla="*/ 2258705 h 2258705"/>
              <a:gd name="connsiteX4" fmla="*/ 0 w 2606722"/>
              <a:gd name="connsiteY4" fmla="*/ 798394 h 2258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722" h="2258705">
                <a:moveTo>
                  <a:pt x="0" y="798394"/>
                </a:moveTo>
                <a:lnTo>
                  <a:pt x="2047164" y="0"/>
                </a:lnTo>
                <a:lnTo>
                  <a:pt x="2606722" y="1446663"/>
                </a:lnTo>
                <a:lnTo>
                  <a:pt x="580030" y="2258705"/>
                </a:lnTo>
                <a:lnTo>
                  <a:pt x="0" y="798394"/>
                </a:lnTo>
                <a:close/>
              </a:path>
            </a:pathLst>
          </a:custGeom>
          <a:solidFill>
            <a:srgbClr val="0079C5"/>
          </a:solidFill>
          <a:ln>
            <a:solidFill>
              <a:schemeClr val="bg1"/>
            </a:solidFill>
          </a:ln>
          <a:effectLst/>
          <a:scene3d>
            <a:camera prst="orthographicFront"/>
            <a:lightRig rig="threePt" dir="t">
              <a:rot lat="0" lon="0" rev="16200000"/>
            </a:lightRig>
          </a:scene3d>
          <a:sp3d>
            <a:bevelT w="38100" h="254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 name="组合 133"/>
          <p:cNvGrpSpPr/>
          <p:nvPr/>
        </p:nvGrpSpPr>
        <p:grpSpPr bwMode="auto">
          <a:xfrm>
            <a:off x="6134100" y="3692525"/>
            <a:ext cx="3094038" cy="3219450"/>
            <a:chOff x="6134276" y="3692858"/>
            <a:chExt cx="3094630" cy="3219734"/>
          </a:xfrm>
        </p:grpSpPr>
        <p:sp>
          <p:nvSpPr>
            <p:cNvPr id="3" name="任意多边形 2"/>
            <p:cNvSpPr/>
            <p:nvPr/>
          </p:nvSpPr>
          <p:spPr>
            <a:xfrm>
              <a:off x="6134276" y="3692858"/>
              <a:ext cx="3094630" cy="3219734"/>
            </a:xfrm>
            <a:custGeom>
              <a:avLst/>
              <a:gdLst>
                <a:gd name="connsiteX0" fmla="*/ 3094630 w 3094630"/>
                <a:gd name="connsiteY0" fmla="*/ 974677 h 3219734"/>
                <a:gd name="connsiteX1" fmla="*/ 3040039 w 3094630"/>
                <a:gd name="connsiteY1" fmla="*/ 940558 h 3219734"/>
                <a:gd name="connsiteX2" fmla="*/ 2958152 w 3094630"/>
                <a:gd name="connsiteY2" fmla="*/ 776785 h 3219734"/>
                <a:gd name="connsiteX3" fmla="*/ 2821674 w 3094630"/>
                <a:gd name="connsiteY3" fmla="*/ 462886 h 3219734"/>
                <a:gd name="connsiteX4" fmla="*/ 2780731 w 3094630"/>
                <a:gd name="connsiteY4" fmla="*/ 367352 h 3219734"/>
                <a:gd name="connsiteX5" fmla="*/ 2746612 w 3094630"/>
                <a:gd name="connsiteY5" fmla="*/ 271817 h 3219734"/>
                <a:gd name="connsiteX6" fmla="*/ 2698845 w 3094630"/>
                <a:gd name="connsiteY6" fmla="*/ 176283 h 3219734"/>
                <a:gd name="connsiteX7" fmla="*/ 2623782 w 3094630"/>
                <a:gd name="connsiteY7" fmla="*/ 87573 h 3219734"/>
                <a:gd name="connsiteX8" fmla="*/ 2521424 w 3094630"/>
                <a:gd name="connsiteY8" fmla="*/ 32982 h 3219734"/>
                <a:gd name="connsiteX9" fmla="*/ 2398594 w 3094630"/>
                <a:gd name="connsiteY9" fmla="*/ 5686 h 3219734"/>
                <a:gd name="connsiteX10" fmla="*/ 2214349 w 3094630"/>
                <a:gd name="connsiteY10" fmla="*/ 5686 h 3219734"/>
                <a:gd name="connsiteX11" fmla="*/ 1982337 w 3094630"/>
                <a:gd name="connsiteY11" fmla="*/ 39805 h 3219734"/>
                <a:gd name="connsiteX12" fmla="*/ 1702558 w 3094630"/>
                <a:gd name="connsiteY12" fmla="*/ 114868 h 3219734"/>
                <a:gd name="connsiteX13" fmla="*/ 1306773 w 3094630"/>
                <a:gd name="connsiteY13" fmla="*/ 251346 h 3219734"/>
                <a:gd name="connsiteX14" fmla="*/ 835925 w 3094630"/>
                <a:gd name="connsiteY14" fmla="*/ 435590 h 3219734"/>
                <a:gd name="connsiteX15" fmla="*/ 392373 w 3094630"/>
                <a:gd name="connsiteY15" fmla="*/ 647131 h 3219734"/>
                <a:gd name="connsiteX16" fmla="*/ 194480 w 3094630"/>
                <a:gd name="connsiteY16" fmla="*/ 790432 h 3219734"/>
                <a:gd name="connsiteX17" fmla="*/ 64827 w 3094630"/>
                <a:gd name="connsiteY17" fmla="*/ 954205 h 3219734"/>
                <a:gd name="connsiteX18" fmla="*/ 3412 w 3094630"/>
                <a:gd name="connsiteY18" fmla="*/ 1131626 h 3219734"/>
                <a:gd name="connsiteX19" fmla="*/ 44355 w 3094630"/>
                <a:gd name="connsiteY19" fmla="*/ 1349990 h 3219734"/>
                <a:gd name="connsiteX20" fmla="*/ 126242 w 3094630"/>
                <a:gd name="connsiteY20" fmla="*/ 1554707 h 3219734"/>
                <a:gd name="connsiteX21" fmla="*/ 249072 w 3094630"/>
                <a:gd name="connsiteY21" fmla="*/ 1889077 h 3219734"/>
                <a:gd name="connsiteX22" fmla="*/ 330958 w 3094630"/>
                <a:gd name="connsiteY22" fmla="*/ 2182504 h 3219734"/>
                <a:gd name="connsiteX23" fmla="*/ 392373 w 3094630"/>
                <a:gd name="connsiteY23" fmla="*/ 2489579 h 3219734"/>
                <a:gd name="connsiteX24" fmla="*/ 460612 w 3094630"/>
                <a:gd name="connsiteY24" fmla="*/ 2735238 h 3219734"/>
                <a:gd name="connsiteX25" fmla="*/ 562970 w 3094630"/>
                <a:gd name="connsiteY25" fmla="*/ 2892187 h 3219734"/>
                <a:gd name="connsiteX26" fmla="*/ 713095 w 3094630"/>
                <a:gd name="connsiteY26" fmla="*/ 3028665 h 3219734"/>
                <a:gd name="connsiteX27" fmla="*/ 958755 w 3094630"/>
                <a:gd name="connsiteY27" fmla="*/ 3151495 h 3219734"/>
                <a:gd name="connsiteX28" fmla="*/ 1129352 w 3094630"/>
                <a:gd name="connsiteY28" fmla="*/ 3219734 h 321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94630" h="3219734">
                  <a:moveTo>
                    <a:pt x="3094630" y="974677"/>
                  </a:moveTo>
                  <a:cubicBezTo>
                    <a:pt x="3078707" y="974108"/>
                    <a:pt x="3062785" y="973540"/>
                    <a:pt x="3040039" y="940558"/>
                  </a:cubicBezTo>
                  <a:cubicBezTo>
                    <a:pt x="3017293" y="907576"/>
                    <a:pt x="2994546" y="856397"/>
                    <a:pt x="2958152" y="776785"/>
                  </a:cubicBezTo>
                  <a:cubicBezTo>
                    <a:pt x="2921758" y="697173"/>
                    <a:pt x="2851244" y="531125"/>
                    <a:pt x="2821674" y="462886"/>
                  </a:cubicBezTo>
                  <a:cubicBezTo>
                    <a:pt x="2792104" y="394647"/>
                    <a:pt x="2793241" y="399197"/>
                    <a:pt x="2780731" y="367352"/>
                  </a:cubicBezTo>
                  <a:cubicBezTo>
                    <a:pt x="2768221" y="335507"/>
                    <a:pt x="2760260" y="303662"/>
                    <a:pt x="2746612" y="271817"/>
                  </a:cubicBezTo>
                  <a:cubicBezTo>
                    <a:pt x="2732964" y="239972"/>
                    <a:pt x="2719317" y="206990"/>
                    <a:pt x="2698845" y="176283"/>
                  </a:cubicBezTo>
                  <a:cubicBezTo>
                    <a:pt x="2678373" y="145576"/>
                    <a:pt x="2653352" y="111457"/>
                    <a:pt x="2623782" y="87573"/>
                  </a:cubicBezTo>
                  <a:cubicBezTo>
                    <a:pt x="2594212" y="63690"/>
                    <a:pt x="2558955" y="46630"/>
                    <a:pt x="2521424" y="32982"/>
                  </a:cubicBezTo>
                  <a:cubicBezTo>
                    <a:pt x="2483893" y="19334"/>
                    <a:pt x="2449773" y="10235"/>
                    <a:pt x="2398594" y="5686"/>
                  </a:cubicBezTo>
                  <a:cubicBezTo>
                    <a:pt x="2347415" y="1137"/>
                    <a:pt x="2283725" y="0"/>
                    <a:pt x="2214349" y="5686"/>
                  </a:cubicBezTo>
                  <a:cubicBezTo>
                    <a:pt x="2144973" y="11372"/>
                    <a:pt x="2067635" y="21608"/>
                    <a:pt x="1982337" y="39805"/>
                  </a:cubicBezTo>
                  <a:cubicBezTo>
                    <a:pt x="1897039" y="58002"/>
                    <a:pt x="1815152" y="79611"/>
                    <a:pt x="1702558" y="114868"/>
                  </a:cubicBezTo>
                  <a:cubicBezTo>
                    <a:pt x="1589964" y="150125"/>
                    <a:pt x="1451212" y="197892"/>
                    <a:pt x="1306773" y="251346"/>
                  </a:cubicBezTo>
                  <a:cubicBezTo>
                    <a:pt x="1162334" y="304800"/>
                    <a:pt x="988325" y="369626"/>
                    <a:pt x="835925" y="435590"/>
                  </a:cubicBezTo>
                  <a:cubicBezTo>
                    <a:pt x="683525" y="501554"/>
                    <a:pt x="499281" y="587991"/>
                    <a:pt x="392373" y="647131"/>
                  </a:cubicBezTo>
                  <a:cubicBezTo>
                    <a:pt x="285466" y="706271"/>
                    <a:pt x="249071" y="739253"/>
                    <a:pt x="194480" y="790432"/>
                  </a:cubicBezTo>
                  <a:cubicBezTo>
                    <a:pt x="139889" y="841611"/>
                    <a:pt x="96672" y="897339"/>
                    <a:pt x="64827" y="954205"/>
                  </a:cubicBezTo>
                  <a:cubicBezTo>
                    <a:pt x="32982" y="1011071"/>
                    <a:pt x="6824" y="1065662"/>
                    <a:pt x="3412" y="1131626"/>
                  </a:cubicBezTo>
                  <a:cubicBezTo>
                    <a:pt x="0" y="1197590"/>
                    <a:pt x="23883" y="1279477"/>
                    <a:pt x="44355" y="1349990"/>
                  </a:cubicBezTo>
                  <a:cubicBezTo>
                    <a:pt x="64827" y="1420503"/>
                    <a:pt x="92122" y="1464859"/>
                    <a:pt x="126242" y="1554707"/>
                  </a:cubicBezTo>
                  <a:cubicBezTo>
                    <a:pt x="160362" y="1644555"/>
                    <a:pt x="214953" y="1784444"/>
                    <a:pt x="249072" y="1889077"/>
                  </a:cubicBezTo>
                  <a:cubicBezTo>
                    <a:pt x="283191" y="1993710"/>
                    <a:pt x="307075" y="2082420"/>
                    <a:pt x="330958" y="2182504"/>
                  </a:cubicBezTo>
                  <a:cubicBezTo>
                    <a:pt x="354841" y="2282588"/>
                    <a:pt x="370764" y="2397457"/>
                    <a:pt x="392373" y="2489579"/>
                  </a:cubicBezTo>
                  <a:cubicBezTo>
                    <a:pt x="413982" y="2581701"/>
                    <a:pt x="432179" y="2668137"/>
                    <a:pt x="460612" y="2735238"/>
                  </a:cubicBezTo>
                  <a:cubicBezTo>
                    <a:pt x="489045" y="2802339"/>
                    <a:pt x="520889" y="2843282"/>
                    <a:pt x="562970" y="2892187"/>
                  </a:cubicBezTo>
                  <a:cubicBezTo>
                    <a:pt x="605051" y="2941092"/>
                    <a:pt x="647131" y="2985447"/>
                    <a:pt x="713095" y="3028665"/>
                  </a:cubicBezTo>
                  <a:cubicBezTo>
                    <a:pt x="779059" y="3071883"/>
                    <a:pt x="889379" y="3119650"/>
                    <a:pt x="958755" y="3151495"/>
                  </a:cubicBezTo>
                  <a:cubicBezTo>
                    <a:pt x="1028131" y="3183340"/>
                    <a:pt x="1078741" y="3201537"/>
                    <a:pt x="1129352" y="3219734"/>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 name="任意多边形 3"/>
            <p:cNvSpPr/>
            <p:nvPr/>
          </p:nvSpPr>
          <p:spPr>
            <a:xfrm>
              <a:off x="8144436" y="6298176"/>
              <a:ext cx="1030485" cy="566787"/>
            </a:xfrm>
            <a:custGeom>
              <a:avLst/>
              <a:gdLst>
                <a:gd name="connsiteX0" fmla="*/ 0 w 1030406"/>
                <a:gd name="connsiteY0" fmla="*/ 566382 h 566382"/>
                <a:gd name="connsiteX1" fmla="*/ 191068 w 1030406"/>
                <a:gd name="connsiteY1" fmla="*/ 518614 h 566382"/>
                <a:gd name="connsiteX2" fmla="*/ 539086 w 1030406"/>
                <a:gd name="connsiteY2" fmla="*/ 361665 h 566382"/>
                <a:gd name="connsiteX3" fmla="*/ 818865 w 1030406"/>
                <a:gd name="connsiteY3" fmla="*/ 177420 h 566382"/>
                <a:gd name="connsiteX4" fmla="*/ 1030406 w 1030406"/>
                <a:gd name="connsiteY4" fmla="*/ 0 h 566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406" h="566382">
                  <a:moveTo>
                    <a:pt x="0" y="566382"/>
                  </a:moveTo>
                  <a:cubicBezTo>
                    <a:pt x="50610" y="559558"/>
                    <a:pt x="101220" y="552734"/>
                    <a:pt x="191068" y="518614"/>
                  </a:cubicBezTo>
                  <a:cubicBezTo>
                    <a:pt x="280916" y="484494"/>
                    <a:pt x="434453" y="418531"/>
                    <a:pt x="539086" y="361665"/>
                  </a:cubicBezTo>
                  <a:cubicBezTo>
                    <a:pt x="643719" y="304799"/>
                    <a:pt x="736978" y="237698"/>
                    <a:pt x="818865" y="177420"/>
                  </a:cubicBezTo>
                  <a:cubicBezTo>
                    <a:pt x="900752" y="117142"/>
                    <a:pt x="965579" y="58571"/>
                    <a:pt x="1030406" y="0"/>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9" name="任意多边形 8"/>
          <p:cNvSpPr/>
          <p:nvPr/>
        </p:nvSpPr>
        <p:spPr>
          <a:xfrm>
            <a:off x="2559050" y="3724275"/>
            <a:ext cx="1939925" cy="180975"/>
          </a:xfrm>
          <a:custGeom>
            <a:avLst/>
            <a:gdLst>
              <a:gd name="connsiteX0" fmla="*/ 0 w 1940943"/>
              <a:gd name="connsiteY0" fmla="*/ 0 h 181155"/>
              <a:gd name="connsiteX1" fmla="*/ 1940943 w 1940943"/>
              <a:gd name="connsiteY1" fmla="*/ 181155 h 181155"/>
            </a:gdLst>
            <a:ahLst/>
            <a:cxnLst>
              <a:cxn ang="0">
                <a:pos x="connsiteX0" y="connsiteY0"/>
              </a:cxn>
              <a:cxn ang="0">
                <a:pos x="connsiteX1" y="connsiteY1"/>
              </a:cxn>
            </a:cxnLst>
            <a:rect l="l" t="t" r="r" b="b"/>
            <a:pathLst>
              <a:path w="1940943" h="181155">
                <a:moveTo>
                  <a:pt x="0" y="0"/>
                </a:moveTo>
                <a:lnTo>
                  <a:pt x="1940943" y="181155"/>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387850" y="3905250"/>
            <a:ext cx="103188" cy="1077913"/>
          </a:xfrm>
          <a:custGeom>
            <a:avLst/>
            <a:gdLst>
              <a:gd name="connsiteX0" fmla="*/ 103517 w 103517"/>
              <a:gd name="connsiteY0" fmla="*/ 0 h 1078302"/>
              <a:gd name="connsiteX1" fmla="*/ 0 w 103517"/>
              <a:gd name="connsiteY1" fmla="*/ 1078302 h 1078302"/>
            </a:gdLst>
            <a:ahLst/>
            <a:cxnLst>
              <a:cxn ang="0">
                <a:pos x="connsiteX0" y="connsiteY0"/>
              </a:cxn>
              <a:cxn ang="0">
                <a:pos x="connsiteX1" y="connsiteY1"/>
              </a:cxn>
            </a:cxnLst>
            <a:rect l="l" t="t" r="r" b="b"/>
            <a:pathLst>
              <a:path w="103517" h="1078302">
                <a:moveTo>
                  <a:pt x="103517" y="0"/>
                </a:moveTo>
                <a:lnTo>
                  <a:pt x="0" y="1078302"/>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2454275" y="4802188"/>
            <a:ext cx="1941513" cy="190500"/>
          </a:xfrm>
          <a:custGeom>
            <a:avLst/>
            <a:gdLst>
              <a:gd name="connsiteX0" fmla="*/ 0 w 1940943"/>
              <a:gd name="connsiteY0" fmla="*/ 0 h 189781"/>
              <a:gd name="connsiteX1" fmla="*/ 1940943 w 1940943"/>
              <a:gd name="connsiteY1" fmla="*/ 189781 h 189781"/>
            </a:gdLst>
            <a:ahLst/>
            <a:cxnLst>
              <a:cxn ang="0">
                <a:pos x="connsiteX0" y="connsiteY0"/>
              </a:cxn>
              <a:cxn ang="0">
                <a:pos x="connsiteX1" y="connsiteY1"/>
              </a:cxn>
            </a:cxnLst>
            <a:rect l="l" t="t" r="r" b="b"/>
            <a:pathLst>
              <a:path w="1940943" h="189781">
                <a:moveTo>
                  <a:pt x="0" y="0"/>
                </a:moveTo>
                <a:lnTo>
                  <a:pt x="1940943" y="189781"/>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2471738" y="3724275"/>
            <a:ext cx="95250" cy="1077913"/>
          </a:xfrm>
          <a:custGeom>
            <a:avLst/>
            <a:gdLst>
              <a:gd name="connsiteX0" fmla="*/ 94890 w 94890"/>
              <a:gd name="connsiteY0" fmla="*/ 0 h 1078302"/>
              <a:gd name="connsiteX1" fmla="*/ 0 w 94890"/>
              <a:gd name="connsiteY1" fmla="*/ 1078302 h 1078302"/>
            </a:gdLst>
            <a:ahLst/>
            <a:cxnLst>
              <a:cxn ang="0">
                <a:pos x="connsiteX0" y="connsiteY0"/>
              </a:cxn>
              <a:cxn ang="0">
                <a:pos x="connsiteX1" y="connsiteY1"/>
              </a:cxn>
            </a:cxnLst>
            <a:rect l="l" t="t" r="r" b="b"/>
            <a:pathLst>
              <a:path w="94890" h="1078302">
                <a:moveTo>
                  <a:pt x="94890" y="0"/>
                </a:moveTo>
                <a:lnTo>
                  <a:pt x="0" y="1078302"/>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2386013" y="3379788"/>
            <a:ext cx="138112" cy="1198562"/>
          </a:xfrm>
          <a:custGeom>
            <a:avLst/>
            <a:gdLst>
              <a:gd name="connsiteX0" fmla="*/ 112143 w 138022"/>
              <a:gd name="connsiteY0" fmla="*/ 1199071 h 1199071"/>
              <a:gd name="connsiteX1" fmla="*/ 0 w 138022"/>
              <a:gd name="connsiteY1" fmla="*/ 1190445 h 1199071"/>
              <a:gd name="connsiteX2" fmla="*/ 138022 w 138022"/>
              <a:gd name="connsiteY2" fmla="*/ 0 h 1199071"/>
            </a:gdLst>
            <a:ahLst/>
            <a:cxnLst>
              <a:cxn ang="0">
                <a:pos x="connsiteX0" y="connsiteY0"/>
              </a:cxn>
              <a:cxn ang="0">
                <a:pos x="connsiteX1" y="connsiteY1"/>
              </a:cxn>
              <a:cxn ang="0">
                <a:pos x="connsiteX2" y="connsiteY2"/>
              </a:cxn>
            </a:cxnLst>
            <a:rect l="l" t="t" r="r" b="b"/>
            <a:pathLst>
              <a:path w="138022" h="1199071">
                <a:moveTo>
                  <a:pt x="112143" y="1199071"/>
                </a:moveTo>
                <a:lnTo>
                  <a:pt x="0" y="1190445"/>
                </a:lnTo>
                <a:lnTo>
                  <a:pt x="138022"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2514600" y="3387725"/>
            <a:ext cx="1544638" cy="180975"/>
          </a:xfrm>
          <a:custGeom>
            <a:avLst/>
            <a:gdLst>
              <a:gd name="connsiteX0" fmla="*/ 0 w 1544128"/>
              <a:gd name="connsiteY0" fmla="*/ 0 h 181155"/>
              <a:gd name="connsiteX1" fmla="*/ 1544128 w 1544128"/>
              <a:gd name="connsiteY1" fmla="*/ 181155 h 181155"/>
            </a:gdLst>
            <a:ahLst/>
            <a:cxnLst>
              <a:cxn ang="0">
                <a:pos x="connsiteX0" y="connsiteY0"/>
              </a:cxn>
              <a:cxn ang="0">
                <a:pos x="connsiteX1" y="connsiteY1"/>
              </a:cxn>
            </a:cxnLst>
            <a:rect l="l" t="t" r="r" b="b"/>
            <a:pathLst>
              <a:path w="1544128" h="181155">
                <a:moveTo>
                  <a:pt x="0" y="0"/>
                </a:moveTo>
                <a:lnTo>
                  <a:pt x="1544128" y="181155"/>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2601913" y="3332163"/>
            <a:ext cx="100012" cy="61912"/>
          </a:xfrm>
          <a:custGeom>
            <a:avLst/>
            <a:gdLst>
              <a:gd name="connsiteX0" fmla="*/ 0 w 100013"/>
              <a:gd name="connsiteY0" fmla="*/ 61118 h 61118"/>
              <a:gd name="connsiteX1" fmla="*/ 28575 w 100013"/>
              <a:gd name="connsiteY1" fmla="*/ 8731 h 61118"/>
              <a:gd name="connsiteX2" fmla="*/ 100013 w 100013"/>
              <a:gd name="connsiteY2" fmla="*/ 8731 h 61118"/>
            </a:gdLst>
            <a:ahLst/>
            <a:cxnLst>
              <a:cxn ang="0">
                <a:pos x="connsiteX0" y="connsiteY0"/>
              </a:cxn>
              <a:cxn ang="0">
                <a:pos x="connsiteX1" y="connsiteY1"/>
              </a:cxn>
              <a:cxn ang="0">
                <a:pos x="connsiteX2" y="connsiteY2"/>
              </a:cxn>
            </a:cxnLst>
            <a:rect l="l" t="t" r="r" b="b"/>
            <a:pathLst>
              <a:path w="100013" h="61118">
                <a:moveTo>
                  <a:pt x="0" y="61118"/>
                </a:moveTo>
                <a:cubicBezTo>
                  <a:pt x="5953" y="39290"/>
                  <a:pt x="11906" y="17462"/>
                  <a:pt x="28575" y="8731"/>
                </a:cubicBezTo>
                <a:cubicBezTo>
                  <a:pt x="45244" y="0"/>
                  <a:pt x="72628" y="4365"/>
                  <a:pt x="100013" y="8731"/>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2635250" y="3335338"/>
            <a:ext cx="98425" cy="330200"/>
          </a:xfrm>
          <a:custGeom>
            <a:avLst/>
            <a:gdLst>
              <a:gd name="connsiteX0" fmla="*/ 33337 w 98424"/>
              <a:gd name="connsiteY0" fmla="*/ 1587 h 330200"/>
              <a:gd name="connsiteX1" fmla="*/ 90487 w 98424"/>
              <a:gd name="connsiteY1" fmla="*/ 25400 h 330200"/>
              <a:gd name="connsiteX2" fmla="*/ 80962 w 98424"/>
              <a:gd name="connsiteY2" fmla="*/ 153987 h 330200"/>
              <a:gd name="connsiteX3" fmla="*/ 52387 w 98424"/>
              <a:gd name="connsiteY3" fmla="*/ 296862 h 330200"/>
              <a:gd name="connsiteX4" fmla="*/ 0 w 98424"/>
              <a:gd name="connsiteY4" fmla="*/ 330200 h 33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24" h="330200">
                <a:moveTo>
                  <a:pt x="33337" y="1587"/>
                </a:moveTo>
                <a:cubicBezTo>
                  <a:pt x="57943" y="793"/>
                  <a:pt x="82550" y="0"/>
                  <a:pt x="90487" y="25400"/>
                </a:cubicBezTo>
                <a:cubicBezTo>
                  <a:pt x="98424" y="50800"/>
                  <a:pt x="87312" y="108743"/>
                  <a:pt x="80962" y="153987"/>
                </a:cubicBezTo>
                <a:cubicBezTo>
                  <a:pt x="74612" y="199231"/>
                  <a:pt x="65881" y="267493"/>
                  <a:pt x="52387" y="296862"/>
                </a:cubicBezTo>
                <a:cubicBezTo>
                  <a:pt x="38893" y="326231"/>
                  <a:pt x="19446" y="328215"/>
                  <a:pt x="0" y="330200"/>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2600325" y="3441700"/>
            <a:ext cx="76200" cy="223838"/>
          </a:xfrm>
          <a:custGeom>
            <a:avLst/>
            <a:gdLst>
              <a:gd name="connsiteX0" fmla="*/ 53975 w 75406"/>
              <a:gd name="connsiteY0" fmla="*/ 223837 h 223837"/>
              <a:gd name="connsiteX1" fmla="*/ 6350 w 75406"/>
              <a:gd name="connsiteY1" fmla="*/ 195262 h 223837"/>
              <a:gd name="connsiteX2" fmla="*/ 15875 w 75406"/>
              <a:gd name="connsiteY2" fmla="*/ 66675 h 223837"/>
              <a:gd name="connsiteX3" fmla="*/ 30162 w 75406"/>
              <a:gd name="connsiteY3" fmla="*/ 14287 h 223837"/>
              <a:gd name="connsiteX4" fmla="*/ 58737 w 75406"/>
              <a:gd name="connsiteY4" fmla="*/ 0 h 223837"/>
              <a:gd name="connsiteX5" fmla="*/ 73025 w 75406"/>
              <a:gd name="connsiteY5" fmla="*/ 14287 h 223837"/>
              <a:gd name="connsiteX6" fmla="*/ 73025 w 75406"/>
              <a:gd name="connsiteY6" fmla="*/ 23812 h 2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06" h="223837">
                <a:moveTo>
                  <a:pt x="53975" y="223837"/>
                </a:moveTo>
                <a:cubicBezTo>
                  <a:pt x="33337" y="222646"/>
                  <a:pt x="12700" y="221456"/>
                  <a:pt x="6350" y="195262"/>
                </a:cubicBezTo>
                <a:cubicBezTo>
                  <a:pt x="0" y="169068"/>
                  <a:pt x="11906" y="96837"/>
                  <a:pt x="15875" y="66675"/>
                </a:cubicBezTo>
                <a:cubicBezTo>
                  <a:pt x="19844" y="36513"/>
                  <a:pt x="23018" y="25400"/>
                  <a:pt x="30162" y="14287"/>
                </a:cubicBezTo>
                <a:cubicBezTo>
                  <a:pt x="37306" y="3175"/>
                  <a:pt x="51593" y="0"/>
                  <a:pt x="58737" y="0"/>
                </a:cubicBezTo>
                <a:cubicBezTo>
                  <a:pt x="65881" y="0"/>
                  <a:pt x="70644" y="10318"/>
                  <a:pt x="73025" y="14287"/>
                </a:cubicBezTo>
                <a:cubicBezTo>
                  <a:pt x="75406" y="18256"/>
                  <a:pt x="74215" y="21034"/>
                  <a:pt x="73025" y="23812"/>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2668588" y="3465513"/>
            <a:ext cx="9525" cy="100012"/>
          </a:xfrm>
          <a:custGeom>
            <a:avLst/>
            <a:gdLst>
              <a:gd name="connsiteX0" fmla="*/ 9525 w 9525"/>
              <a:gd name="connsiteY0" fmla="*/ 0 h 100012"/>
              <a:gd name="connsiteX1" fmla="*/ 0 w 9525"/>
              <a:gd name="connsiteY1" fmla="*/ 100012 h 100012"/>
            </a:gdLst>
            <a:ahLst/>
            <a:cxnLst>
              <a:cxn ang="0">
                <a:pos x="connsiteX0" y="connsiteY0"/>
              </a:cxn>
              <a:cxn ang="0">
                <a:pos x="connsiteX1" y="connsiteY1"/>
              </a:cxn>
            </a:cxnLst>
            <a:rect l="l" t="t" r="r" b="b"/>
            <a:pathLst>
              <a:path w="9525" h="100012">
                <a:moveTo>
                  <a:pt x="9525" y="0"/>
                </a:moveTo>
                <a:lnTo>
                  <a:pt x="0" y="100012"/>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a:off x="2614613" y="4829175"/>
            <a:ext cx="2044700" cy="965200"/>
          </a:xfrm>
          <a:custGeom>
            <a:avLst/>
            <a:gdLst>
              <a:gd name="connsiteX0" fmla="*/ 0 w 2044700"/>
              <a:gd name="connsiteY0" fmla="*/ 0 h 965200"/>
              <a:gd name="connsiteX1" fmla="*/ 120650 w 2044700"/>
              <a:gd name="connsiteY1" fmla="*/ 965200 h 965200"/>
              <a:gd name="connsiteX2" fmla="*/ 2044700 w 2044700"/>
              <a:gd name="connsiteY2" fmla="*/ 736600 h 965200"/>
            </a:gdLst>
            <a:ahLst/>
            <a:cxnLst>
              <a:cxn ang="0">
                <a:pos x="connsiteX0" y="connsiteY0"/>
              </a:cxn>
              <a:cxn ang="0">
                <a:pos x="connsiteX1" y="connsiteY1"/>
              </a:cxn>
              <a:cxn ang="0">
                <a:pos x="connsiteX2" y="connsiteY2"/>
              </a:cxn>
            </a:cxnLst>
            <a:rect l="l" t="t" r="r" b="b"/>
            <a:pathLst>
              <a:path w="2044700" h="965200">
                <a:moveTo>
                  <a:pt x="0" y="0"/>
                </a:moveTo>
                <a:lnTo>
                  <a:pt x="120650" y="965200"/>
                </a:lnTo>
                <a:lnTo>
                  <a:pt x="2044700" y="7366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4430713" y="4498975"/>
            <a:ext cx="228600" cy="1073150"/>
          </a:xfrm>
          <a:custGeom>
            <a:avLst/>
            <a:gdLst>
              <a:gd name="connsiteX0" fmla="*/ 0 w 228600"/>
              <a:gd name="connsiteY0" fmla="*/ 19050 h 1073150"/>
              <a:gd name="connsiteX1" fmla="*/ 95250 w 228600"/>
              <a:gd name="connsiteY1" fmla="*/ 0 h 1073150"/>
              <a:gd name="connsiteX2" fmla="*/ 228600 w 228600"/>
              <a:gd name="connsiteY2" fmla="*/ 1073150 h 1073150"/>
            </a:gdLst>
            <a:ahLst/>
            <a:cxnLst>
              <a:cxn ang="0">
                <a:pos x="connsiteX0" y="connsiteY0"/>
              </a:cxn>
              <a:cxn ang="0">
                <a:pos x="connsiteX1" y="connsiteY1"/>
              </a:cxn>
              <a:cxn ang="0">
                <a:pos x="connsiteX2" y="connsiteY2"/>
              </a:cxn>
            </a:cxnLst>
            <a:rect l="l" t="t" r="r" b="b"/>
            <a:pathLst>
              <a:path w="228600" h="1073150">
                <a:moveTo>
                  <a:pt x="0" y="19050"/>
                </a:moveTo>
                <a:lnTo>
                  <a:pt x="95250" y="0"/>
                </a:lnTo>
                <a:lnTo>
                  <a:pt x="228600" y="10731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8" name="组合 139"/>
          <p:cNvGrpSpPr/>
          <p:nvPr/>
        </p:nvGrpSpPr>
        <p:grpSpPr bwMode="auto">
          <a:xfrm>
            <a:off x="2417763" y="3984625"/>
            <a:ext cx="241300" cy="1193800"/>
            <a:chOff x="2418199" y="3984294"/>
            <a:chExt cx="241300" cy="1193800"/>
          </a:xfrm>
        </p:grpSpPr>
        <p:sp>
          <p:nvSpPr>
            <p:cNvPr id="22" name="任意多边形 21"/>
            <p:cNvSpPr/>
            <p:nvPr/>
          </p:nvSpPr>
          <p:spPr>
            <a:xfrm>
              <a:off x="2507099" y="4809794"/>
              <a:ext cx="152400" cy="368300"/>
            </a:xfrm>
            <a:custGeom>
              <a:avLst/>
              <a:gdLst>
                <a:gd name="connsiteX0" fmla="*/ 152400 w 152400"/>
                <a:gd name="connsiteY0" fmla="*/ 355600 h 368300"/>
                <a:gd name="connsiteX1" fmla="*/ 38100 w 152400"/>
                <a:gd name="connsiteY1" fmla="*/ 368300 h 368300"/>
                <a:gd name="connsiteX2" fmla="*/ 0 w 152400"/>
                <a:gd name="connsiteY2" fmla="*/ 0 h 368300"/>
              </a:gdLst>
              <a:ahLst/>
              <a:cxnLst>
                <a:cxn ang="0">
                  <a:pos x="connsiteX0" y="connsiteY0"/>
                </a:cxn>
                <a:cxn ang="0">
                  <a:pos x="connsiteX1" y="connsiteY1"/>
                </a:cxn>
                <a:cxn ang="0">
                  <a:pos x="connsiteX2" y="connsiteY2"/>
                </a:cxn>
              </a:cxnLst>
              <a:rect l="l" t="t" r="r" b="b"/>
              <a:pathLst>
                <a:path w="152400" h="368300">
                  <a:moveTo>
                    <a:pt x="152400" y="355600"/>
                  </a:moveTo>
                  <a:lnTo>
                    <a:pt x="38100" y="368300"/>
                  </a:lnTo>
                  <a:lnTo>
                    <a:pt x="0" y="0"/>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2418199" y="3984294"/>
              <a:ext cx="44450" cy="158750"/>
            </a:xfrm>
            <a:custGeom>
              <a:avLst/>
              <a:gdLst>
                <a:gd name="connsiteX0" fmla="*/ 12700 w 44450"/>
                <a:gd name="connsiteY0" fmla="*/ 158750 h 158750"/>
                <a:gd name="connsiteX1" fmla="*/ 0 w 44450"/>
                <a:gd name="connsiteY1" fmla="*/ 0 h 158750"/>
                <a:gd name="connsiteX2" fmla="*/ 44450 w 44450"/>
                <a:gd name="connsiteY2" fmla="*/ 0 h 158750"/>
              </a:gdLst>
              <a:ahLst/>
              <a:cxnLst>
                <a:cxn ang="0">
                  <a:pos x="connsiteX0" y="connsiteY0"/>
                </a:cxn>
                <a:cxn ang="0">
                  <a:pos x="connsiteX1" y="connsiteY1"/>
                </a:cxn>
                <a:cxn ang="0">
                  <a:pos x="connsiteX2" y="connsiteY2"/>
                </a:cxn>
              </a:cxnLst>
              <a:rect l="l" t="t" r="r" b="b"/>
              <a:pathLst>
                <a:path w="44450" h="158750">
                  <a:moveTo>
                    <a:pt x="12700" y="158750"/>
                  </a:moveTo>
                  <a:lnTo>
                    <a:pt x="0" y="0"/>
                  </a:lnTo>
                  <a:lnTo>
                    <a:pt x="44450" y="0"/>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24" name="任意多边形 23"/>
          <p:cNvSpPr/>
          <p:nvPr/>
        </p:nvSpPr>
        <p:spPr>
          <a:xfrm>
            <a:off x="4068763" y="2108200"/>
            <a:ext cx="0" cy="1752600"/>
          </a:xfrm>
          <a:custGeom>
            <a:avLst/>
            <a:gdLst>
              <a:gd name="connsiteX0" fmla="*/ 0 w 0"/>
              <a:gd name="connsiteY0" fmla="*/ 1752600 h 1752600"/>
              <a:gd name="connsiteX1" fmla="*/ 0 w 0"/>
              <a:gd name="connsiteY1" fmla="*/ 0 h 1752600"/>
              <a:gd name="connsiteX2" fmla="*/ 0 w 0"/>
              <a:gd name="connsiteY2" fmla="*/ 9525 h 1752600"/>
            </a:gdLst>
            <a:ahLst/>
            <a:cxnLst>
              <a:cxn ang="0">
                <a:pos x="connsiteX0" y="connsiteY0"/>
              </a:cxn>
              <a:cxn ang="0">
                <a:pos x="connsiteX1" y="connsiteY1"/>
              </a:cxn>
              <a:cxn ang="0">
                <a:pos x="connsiteX2" y="connsiteY2"/>
              </a:cxn>
            </a:cxnLst>
            <a:rect l="l" t="t" r="r" b="b"/>
            <a:pathLst>
              <a:path h="1752600">
                <a:moveTo>
                  <a:pt x="0" y="1752600"/>
                </a:moveTo>
                <a:lnTo>
                  <a:pt x="0" y="0"/>
                </a:lnTo>
                <a:lnTo>
                  <a:pt x="0" y="952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4068763" y="5641975"/>
            <a:ext cx="0" cy="428625"/>
          </a:xfrm>
          <a:custGeom>
            <a:avLst/>
            <a:gdLst>
              <a:gd name="connsiteX0" fmla="*/ 0 w 0"/>
              <a:gd name="connsiteY0" fmla="*/ 0 h 428625"/>
              <a:gd name="connsiteX1" fmla="*/ 0 w 0"/>
              <a:gd name="connsiteY1" fmla="*/ 428625 h 428625"/>
            </a:gdLst>
            <a:ahLst/>
            <a:cxnLst>
              <a:cxn ang="0">
                <a:pos x="connsiteX0" y="connsiteY0"/>
              </a:cxn>
              <a:cxn ang="0">
                <a:pos x="connsiteX1" y="connsiteY1"/>
              </a:cxn>
            </a:cxnLst>
            <a:rect l="l" t="t" r="r" b="b"/>
            <a:pathLst>
              <a:path h="428625">
                <a:moveTo>
                  <a:pt x="0" y="0"/>
                </a:moveTo>
                <a:lnTo>
                  <a:pt x="0" y="42862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4068763" y="2108200"/>
            <a:ext cx="3028950" cy="0"/>
          </a:xfrm>
          <a:custGeom>
            <a:avLst/>
            <a:gdLst>
              <a:gd name="connsiteX0" fmla="*/ 0 w 3028950"/>
              <a:gd name="connsiteY0" fmla="*/ 0 h 0"/>
              <a:gd name="connsiteX1" fmla="*/ 3028950 w 3028950"/>
              <a:gd name="connsiteY1" fmla="*/ 0 h 0"/>
            </a:gdLst>
            <a:ahLst/>
            <a:cxnLst>
              <a:cxn ang="0">
                <a:pos x="connsiteX0" y="connsiteY0"/>
              </a:cxn>
              <a:cxn ang="0">
                <a:pos x="connsiteX1" y="connsiteY1"/>
              </a:cxn>
            </a:cxnLst>
            <a:rect l="l" t="t" r="r" b="b"/>
            <a:pathLst>
              <a:path w="3028950">
                <a:moveTo>
                  <a:pt x="0" y="0"/>
                </a:moveTo>
                <a:lnTo>
                  <a:pt x="3028950" y="0"/>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059238" y="6061075"/>
            <a:ext cx="2428875" cy="9525"/>
          </a:xfrm>
          <a:custGeom>
            <a:avLst/>
            <a:gdLst>
              <a:gd name="connsiteX0" fmla="*/ 0 w 2428875"/>
              <a:gd name="connsiteY0" fmla="*/ 0 h 9525"/>
              <a:gd name="connsiteX1" fmla="*/ 2428875 w 2428875"/>
              <a:gd name="connsiteY1" fmla="*/ 9525 h 9525"/>
            </a:gdLst>
            <a:ahLst/>
            <a:cxnLst>
              <a:cxn ang="0">
                <a:pos x="connsiteX0" y="connsiteY0"/>
              </a:cxn>
              <a:cxn ang="0">
                <a:pos x="connsiteX1" y="connsiteY1"/>
              </a:cxn>
            </a:cxnLst>
            <a:rect l="l" t="t" r="r" b="b"/>
            <a:pathLst>
              <a:path w="2428875" h="9525">
                <a:moveTo>
                  <a:pt x="0" y="0"/>
                </a:moveTo>
                <a:lnTo>
                  <a:pt x="2428875" y="952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7092950" y="2098675"/>
            <a:ext cx="0" cy="1971675"/>
          </a:xfrm>
          <a:custGeom>
            <a:avLst/>
            <a:gdLst>
              <a:gd name="connsiteX0" fmla="*/ 0 w 0"/>
              <a:gd name="connsiteY0" fmla="*/ 0 h 1971675"/>
              <a:gd name="connsiteX1" fmla="*/ 0 w 0"/>
              <a:gd name="connsiteY1" fmla="*/ 1971675 h 1971675"/>
            </a:gdLst>
            <a:ahLst/>
            <a:cxnLst>
              <a:cxn ang="0">
                <a:pos x="connsiteX0" y="connsiteY0"/>
              </a:cxn>
              <a:cxn ang="0">
                <a:pos x="connsiteX1" y="connsiteY1"/>
              </a:cxn>
            </a:cxnLst>
            <a:rect l="l" t="t" r="r" b="b"/>
            <a:pathLst>
              <a:path h="1971675">
                <a:moveTo>
                  <a:pt x="0" y="0"/>
                </a:moveTo>
                <a:lnTo>
                  <a:pt x="0" y="1971675"/>
                </a:lnTo>
              </a:path>
            </a:pathLst>
          </a:custGeom>
          <a:ln w="381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3949700" y="6226175"/>
            <a:ext cx="2571750" cy="285750"/>
          </a:xfrm>
          <a:custGeom>
            <a:avLst/>
            <a:gdLst>
              <a:gd name="connsiteX0" fmla="*/ 2571750 w 2571750"/>
              <a:gd name="connsiteY0" fmla="*/ 0 h 285750"/>
              <a:gd name="connsiteX1" fmla="*/ 0 w 2571750"/>
              <a:gd name="connsiteY1" fmla="*/ 285750 h 285750"/>
            </a:gdLst>
            <a:ahLst/>
            <a:cxnLst>
              <a:cxn ang="0">
                <a:pos x="connsiteX0" y="connsiteY0"/>
              </a:cxn>
              <a:cxn ang="0">
                <a:pos x="connsiteX1" y="connsiteY1"/>
              </a:cxn>
            </a:cxnLst>
            <a:rect l="l" t="t" r="r" b="b"/>
            <a:pathLst>
              <a:path w="2571750" h="285750">
                <a:moveTo>
                  <a:pt x="2571750" y="0"/>
                </a:moveTo>
                <a:lnTo>
                  <a:pt x="0" y="2857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3" name="任意多边形 32"/>
          <p:cNvSpPr/>
          <p:nvPr/>
        </p:nvSpPr>
        <p:spPr>
          <a:xfrm>
            <a:off x="3563938" y="2546350"/>
            <a:ext cx="485775" cy="38100"/>
          </a:xfrm>
          <a:custGeom>
            <a:avLst/>
            <a:gdLst>
              <a:gd name="connsiteX0" fmla="*/ 485775 w 485775"/>
              <a:gd name="connsiteY0" fmla="*/ 0 h 38100"/>
              <a:gd name="connsiteX1" fmla="*/ 0 w 485775"/>
              <a:gd name="connsiteY1" fmla="*/ 38100 h 38100"/>
            </a:gdLst>
            <a:ahLst/>
            <a:cxnLst>
              <a:cxn ang="0">
                <a:pos x="connsiteX0" y="connsiteY0"/>
              </a:cxn>
              <a:cxn ang="0">
                <a:pos x="connsiteX1" y="connsiteY1"/>
              </a:cxn>
            </a:cxnLst>
            <a:rect l="l" t="t" r="r" b="b"/>
            <a:pathLst>
              <a:path w="485775" h="38100">
                <a:moveTo>
                  <a:pt x="485775" y="0"/>
                </a:moveTo>
                <a:lnTo>
                  <a:pt x="0" y="381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3875088" y="5651500"/>
            <a:ext cx="85725" cy="866775"/>
          </a:xfrm>
          <a:custGeom>
            <a:avLst/>
            <a:gdLst>
              <a:gd name="connsiteX0" fmla="*/ 85725 w 85725"/>
              <a:gd name="connsiteY0" fmla="*/ 866775 h 866775"/>
              <a:gd name="connsiteX1" fmla="*/ 0 w 85725"/>
              <a:gd name="connsiteY1" fmla="*/ 0 h 866775"/>
            </a:gdLst>
            <a:ahLst/>
            <a:cxnLst>
              <a:cxn ang="0">
                <a:pos x="connsiteX0" y="connsiteY0"/>
              </a:cxn>
              <a:cxn ang="0">
                <a:pos x="connsiteX1" y="connsiteY1"/>
              </a:cxn>
            </a:cxnLst>
            <a:rect l="l" t="t" r="r" b="b"/>
            <a:pathLst>
              <a:path w="85725" h="866775">
                <a:moveTo>
                  <a:pt x="85725" y="866775"/>
                </a:moveTo>
                <a:lnTo>
                  <a:pt x="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3560763" y="2584450"/>
            <a:ext cx="95250" cy="933450"/>
          </a:xfrm>
          <a:custGeom>
            <a:avLst/>
            <a:gdLst>
              <a:gd name="connsiteX0" fmla="*/ 95250 w 95250"/>
              <a:gd name="connsiteY0" fmla="*/ 933450 h 933450"/>
              <a:gd name="connsiteX1" fmla="*/ 0 w 95250"/>
              <a:gd name="connsiteY1" fmla="*/ 0 h 933450"/>
            </a:gdLst>
            <a:ahLst/>
            <a:cxnLst>
              <a:cxn ang="0">
                <a:pos x="connsiteX0" y="connsiteY0"/>
              </a:cxn>
              <a:cxn ang="0">
                <a:pos x="connsiteX1" y="connsiteY1"/>
              </a:cxn>
            </a:cxnLst>
            <a:rect l="l" t="t" r="r" b="b"/>
            <a:pathLst>
              <a:path w="95250" h="933450">
                <a:moveTo>
                  <a:pt x="95250" y="933450"/>
                </a:moveTo>
                <a:lnTo>
                  <a:pt x="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9" name="任意多边形 38"/>
          <p:cNvSpPr/>
          <p:nvPr/>
        </p:nvSpPr>
        <p:spPr>
          <a:xfrm>
            <a:off x="-142875" y="-85725"/>
            <a:ext cx="3457575" cy="2374900"/>
          </a:xfrm>
          <a:custGeom>
            <a:avLst/>
            <a:gdLst>
              <a:gd name="connsiteX0" fmla="*/ 0 w 2743200"/>
              <a:gd name="connsiteY0" fmla="*/ 1883392 h 1883392"/>
              <a:gd name="connsiteX1" fmla="*/ 2743200 w 2743200"/>
              <a:gd name="connsiteY1" fmla="*/ 1037230 h 1883392"/>
              <a:gd name="connsiteX2" fmla="*/ 2456597 w 2743200"/>
              <a:gd name="connsiteY2" fmla="*/ 27296 h 1883392"/>
              <a:gd name="connsiteX3" fmla="*/ 68239 w 2743200"/>
              <a:gd name="connsiteY3" fmla="*/ 0 h 1883392"/>
              <a:gd name="connsiteX4" fmla="*/ 0 w 2743200"/>
              <a:gd name="connsiteY4" fmla="*/ 1883392 h 1883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1883392">
                <a:moveTo>
                  <a:pt x="0" y="1883392"/>
                </a:moveTo>
                <a:lnTo>
                  <a:pt x="2743200" y="1037230"/>
                </a:lnTo>
                <a:lnTo>
                  <a:pt x="2456597" y="27296"/>
                </a:lnTo>
                <a:lnTo>
                  <a:pt x="68239" y="0"/>
                </a:lnTo>
                <a:lnTo>
                  <a:pt x="0" y="188339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TextBox 35"/>
          <p:cNvSpPr txBox="1">
            <a:spLocks noChangeArrowheads="1"/>
          </p:cNvSpPr>
          <p:nvPr/>
        </p:nvSpPr>
        <p:spPr bwMode="auto">
          <a:xfrm rot="-1020000">
            <a:off x="896938" y="815975"/>
            <a:ext cx="3214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dirty="0">
                <a:solidFill>
                  <a:srgbClr val="0079C5"/>
                </a:solidFill>
                <a:latin typeface="Arial Black" panose="020B0A04020102020204" pitchFamily="34" charset="0"/>
              </a:rPr>
              <a:t>聆听</a:t>
            </a:r>
            <a:endParaRPr lang="zh-CN" altLang="en-US" sz="4000" b="1" dirty="0">
              <a:solidFill>
                <a:srgbClr val="0079C5"/>
              </a:solidFill>
              <a:latin typeface="Arial Black" panose="020B0A04020102020204" pitchFamily="34" charset="0"/>
            </a:endParaRPr>
          </a:p>
        </p:txBody>
      </p:sp>
      <p:sp>
        <p:nvSpPr>
          <p:cNvPr id="37" name="TextBox 36"/>
          <p:cNvSpPr txBox="1">
            <a:spLocks noChangeArrowheads="1"/>
          </p:cNvSpPr>
          <p:nvPr/>
        </p:nvSpPr>
        <p:spPr bwMode="auto">
          <a:xfrm rot="-1020000">
            <a:off x="68263" y="660400"/>
            <a:ext cx="34988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b="1" dirty="0">
                <a:solidFill>
                  <a:srgbClr val="0079C5"/>
                </a:solidFill>
                <a:latin typeface="Arial Black" panose="020B0A04020102020204" pitchFamily="34" charset="0"/>
              </a:rPr>
              <a:t>感谢</a:t>
            </a:r>
            <a:endParaRPr lang="zh-CN" altLang="en-US" sz="3000" b="1" dirty="0">
              <a:solidFill>
                <a:srgbClr val="0079C5"/>
              </a:solidFill>
              <a:latin typeface="Arial Black" panose="020B0A04020102020204" pitchFamily="34" charset="0"/>
            </a:endParaRPr>
          </a:p>
        </p:txBody>
      </p:sp>
      <p:pic>
        <p:nvPicPr>
          <p:cNvPr id="41" name="图片 40" descr="完-1.png"/>
          <p:cNvPicPr>
            <a:picLocks noChangeAspect="1"/>
          </p:cNvPicPr>
          <p:nvPr/>
        </p:nvPicPr>
        <p:blipFill>
          <a:blip r:embed="rId3">
            <a:lum bright="100000"/>
            <a:extLst>
              <a:ext uri="{28A0092B-C50C-407E-A947-70E740481C1C}">
                <a14:useLocalDpi xmlns:a14="http://schemas.microsoft.com/office/drawing/2010/main" val="0"/>
              </a:ext>
            </a:extLst>
          </a:blip>
          <a:srcRect l="-35712" t="-16664" r="-35712" b="-16664"/>
          <a:stretch>
            <a:fillRect/>
          </a:stretch>
        </p:blipFill>
        <p:spPr bwMode="auto">
          <a:xfrm rot="-1380000">
            <a:off x="6756400" y="4822825"/>
            <a:ext cx="96838"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descr="完-2-1.png"/>
          <p:cNvPicPr>
            <a:picLocks noChangeAspect="1"/>
          </p:cNvPicPr>
          <p:nvPr/>
        </p:nvPicPr>
        <p:blipFill>
          <a:blip r:embed="rId4">
            <a:lum bright="100000"/>
            <a:extLst>
              <a:ext uri="{28A0092B-C50C-407E-A947-70E740481C1C}">
                <a14:useLocalDpi xmlns:a14="http://schemas.microsoft.com/office/drawing/2010/main" val="0"/>
              </a:ext>
            </a:extLst>
          </a:blip>
          <a:srcRect l="-55551" t="-4494" r="-55551" b="-4494"/>
          <a:stretch>
            <a:fillRect/>
          </a:stretch>
        </p:blipFill>
        <p:spPr bwMode="auto">
          <a:xfrm rot="-1380000">
            <a:off x="6669088" y="4991100"/>
            <a:ext cx="7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descr="完-2-2.png"/>
          <p:cNvPicPr>
            <a:picLocks noChangeAspect="1"/>
          </p:cNvPicPr>
          <p:nvPr/>
        </p:nvPicPr>
        <p:blipFill>
          <a:blip r:embed="rId5">
            <a:lum bright="100000"/>
            <a:extLst>
              <a:ext uri="{28A0092B-C50C-407E-A947-70E740481C1C}">
                <a14:useLocalDpi xmlns:a14="http://schemas.microsoft.com/office/drawing/2010/main" val="0"/>
              </a:ext>
            </a:extLst>
          </a:blip>
          <a:srcRect l="-83327" t="-44440" r="-83327" b="-44440"/>
          <a:stretch>
            <a:fillRect/>
          </a:stretch>
        </p:blipFill>
        <p:spPr bwMode="auto">
          <a:xfrm rot="-1380000">
            <a:off x="6751638" y="5300663"/>
            <a:ext cx="69850"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descr="完-3.png"/>
          <p:cNvPicPr>
            <a:picLocks noChangeAspect="1"/>
          </p:cNvPicPr>
          <p:nvPr/>
        </p:nvPicPr>
        <p:blipFill>
          <a:blip r:embed="rId6">
            <a:lum bright="100000"/>
            <a:extLst>
              <a:ext uri="{28A0092B-C50C-407E-A947-70E740481C1C}">
                <a14:useLocalDpi xmlns:a14="http://schemas.microsoft.com/office/drawing/2010/main" val="0"/>
              </a:ext>
            </a:extLst>
          </a:blip>
          <a:srcRect l="-9258" t="-44440" r="-9258" b="-44440"/>
          <a:stretch>
            <a:fillRect/>
          </a:stretch>
        </p:blipFill>
        <p:spPr bwMode="auto">
          <a:xfrm rot="-1380000">
            <a:off x="6669088" y="4970463"/>
            <a:ext cx="2667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图片 45" descr="完-4.png"/>
          <p:cNvPicPr>
            <a:picLocks noChangeAspect="1"/>
          </p:cNvPicPr>
          <p:nvPr/>
        </p:nvPicPr>
        <p:blipFill>
          <a:blip r:embed="rId7">
            <a:lum bright="100000"/>
            <a:extLst>
              <a:ext uri="{28A0092B-C50C-407E-A947-70E740481C1C}">
                <a14:useLocalDpi xmlns:a14="http://schemas.microsoft.com/office/drawing/2010/main" val="0"/>
              </a:ext>
            </a:extLst>
          </a:blip>
          <a:srcRect l="-10638" t="-8888" r="-10638" b="-8888"/>
          <a:stretch>
            <a:fillRect/>
          </a:stretch>
        </p:blipFill>
        <p:spPr bwMode="auto">
          <a:xfrm rot="-1380000">
            <a:off x="6735763" y="4968875"/>
            <a:ext cx="233362"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46" descr="完-5.png"/>
          <p:cNvPicPr>
            <a:picLocks noChangeAspect="1"/>
          </p:cNvPicPr>
          <p:nvPr/>
        </p:nvPicPr>
        <p:blipFill>
          <a:blip r:embed="rId8">
            <a:lum bright="100000"/>
            <a:extLst>
              <a:ext uri="{28A0092B-C50C-407E-A947-70E740481C1C}">
                <a14:useLocalDpi xmlns:a14="http://schemas.microsoft.com/office/drawing/2010/main" val="0"/>
              </a:ext>
            </a:extLst>
          </a:blip>
          <a:srcRect l="-11627" t="-21049" r="-11627" b="-21049"/>
          <a:stretch>
            <a:fillRect/>
          </a:stretch>
        </p:blipFill>
        <p:spPr bwMode="auto">
          <a:xfrm rot="-1380000">
            <a:off x="6757988" y="5073650"/>
            <a:ext cx="217487"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7" descr="完-6.png"/>
          <p:cNvPicPr>
            <a:picLocks noChangeAspect="1"/>
          </p:cNvPicPr>
          <p:nvPr/>
        </p:nvPicPr>
        <p:blipFill>
          <a:blip r:embed="rId9">
            <a:lum bright="100000"/>
            <a:extLst>
              <a:ext uri="{28A0092B-C50C-407E-A947-70E740481C1C}">
                <a14:useLocalDpi xmlns:a14="http://schemas.microsoft.com/office/drawing/2010/main" val="0"/>
              </a:ext>
            </a:extLst>
          </a:blip>
          <a:srcRect l="-9615" t="-6348" r="-9615" b="-6348"/>
          <a:stretch>
            <a:fillRect/>
          </a:stretch>
        </p:blipFill>
        <p:spPr bwMode="auto">
          <a:xfrm rot="-1380000">
            <a:off x="6759575" y="5072063"/>
            <a:ext cx="254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descr="完-7.png"/>
          <p:cNvPicPr>
            <a:picLocks noChangeAspect="1"/>
          </p:cNvPicPr>
          <p:nvPr/>
        </p:nvPicPr>
        <p:blipFill>
          <a:blip r:embed="rId10">
            <a:lum bright="100000"/>
            <a:extLst>
              <a:ext uri="{28A0092B-C50C-407E-A947-70E740481C1C}">
                <a14:useLocalDpi xmlns:a14="http://schemas.microsoft.com/office/drawing/2010/main" val="0"/>
              </a:ext>
            </a:extLst>
          </a:blip>
          <a:srcRect l="-8333" t="-8694" r="-8333" b="-8694"/>
          <a:stretch>
            <a:fillRect/>
          </a:stretch>
        </p:blipFill>
        <p:spPr bwMode="auto">
          <a:xfrm rot="-1380000">
            <a:off x="6770688" y="5130800"/>
            <a:ext cx="2873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图片 49" descr="完-8.png"/>
          <p:cNvPicPr>
            <a:picLocks noChangeAspect="1"/>
          </p:cNvPicPr>
          <p:nvPr/>
        </p:nvPicPr>
        <p:blipFill>
          <a:blip r:embed="rId11">
            <a:lum bright="100000"/>
            <a:extLst>
              <a:ext uri="{28A0092B-C50C-407E-A947-70E740481C1C}">
                <a14:useLocalDpi xmlns:a14="http://schemas.microsoft.com/office/drawing/2010/main" val="0"/>
              </a:ext>
            </a:extLst>
          </a:blip>
          <a:srcRect l="-10867" t="-6779" r="-10867" b="-6779"/>
          <a:stretch>
            <a:fillRect/>
          </a:stretch>
        </p:blipFill>
        <p:spPr bwMode="auto">
          <a:xfrm rot="-1380000">
            <a:off x="6832600" y="5124450"/>
            <a:ext cx="2301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descr="完-9.png"/>
          <p:cNvPicPr>
            <a:picLocks noChangeAspect="1"/>
          </p:cNvPicPr>
          <p:nvPr/>
        </p:nvPicPr>
        <p:blipFill>
          <a:blip r:embed="rId12">
            <a:lum bright="100000"/>
            <a:extLst>
              <a:ext uri="{28A0092B-C50C-407E-A947-70E740481C1C}">
                <a14:useLocalDpi xmlns:a14="http://schemas.microsoft.com/office/drawing/2010/main" val="0"/>
              </a:ext>
            </a:extLst>
          </a:blip>
          <a:srcRect l="-13889" t="-10526" r="-13889" b="-10526"/>
          <a:stretch>
            <a:fillRect/>
          </a:stretch>
        </p:blipFill>
        <p:spPr bwMode="auto">
          <a:xfrm rot="-1380000">
            <a:off x="6856413" y="5208588"/>
            <a:ext cx="1873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图片 51" descr="完-10.png"/>
          <p:cNvPicPr>
            <a:picLocks noChangeAspect="1"/>
          </p:cNvPicPr>
          <p:nvPr/>
        </p:nvPicPr>
        <p:blipFill>
          <a:blip r:embed="rId13">
            <a:lum bright="100000"/>
            <a:extLst>
              <a:ext uri="{28A0092B-C50C-407E-A947-70E740481C1C}">
                <a14:useLocalDpi xmlns:a14="http://schemas.microsoft.com/office/drawing/2010/main" val="0"/>
              </a:ext>
            </a:extLst>
          </a:blip>
          <a:srcRect l="-41663" t="-8694" r="-41663" b="-8694"/>
          <a:stretch>
            <a:fillRect/>
          </a:stretch>
        </p:blipFill>
        <p:spPr bwMode="auto">
          <a:xfrm rot="-1380000">
            <a:off x="6973888" y="5183188"/>
            <a:ext cx="904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图片 52" descr="完-12.png"/>
          <p:cNvPicPr>
            <a:picLocks noChangeAspect="1"/>
          </p:cNvPicPr>
          <p:nvPr/>
        </p:nvPicPr>
        <p:blipFill>
          <a:blip r:embed="rId14">
            <a:lum bright="100000"/>
            <a:extLst>
              <a:ext uri="{28A0092B-C50C-407E-A947-70E740481C1C}">
                <a14:useLocalDpi xmlns:a14="http://schemas.microsoft.com/office/drawing/2010/main" val="0"/>
              </a:ext>
            </a:extLst>
          </a:blip>
          <a:srcRect l="-16129" t="-9755" r="-16129" b="-9755"/>
          <a:stretch>
            <a:fillRect/>
          </a:stretch>
        </p:blipFill>
        <p:spPr bwMode="auto">
          <a:xfrm rot="-1380000">
            <a:off x="7004050" y="5178425"/>
            <a:ext cx="1666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图片 53" descr="美-1.png"/>
          <p:cNvPicPr>
            <a:picLocks noChangeAspect="1"/>
          </p:cNvPicPr>
          <p:nvPr/>
        </p:nvPicPr>
        <p:blipFill>
          <a:blip r:embed="rId15">
            <a:lum bright="100000"/>
            <a:extLst>
              <a:ext uri="{28A0092B-C50C-407E-A947-70E740481C1C}">
                <a14:useLocalDpi xmlns:a14="http://schemas.microsoft.com/office/drawing/2010/main" val="0"/>
              </a:ext>
            </a:extLst>
          </a:blip>
          <a:srcRect l="-31247" t="-13332" r="-31247" b="-13332"/>
          <a:stretch>
            <a:fillRect/>
          </a:stretch>
        </p:blipFill>
        <p:spPr bwMode="auto">
          <a:xfrm rot="-1380000">
            <a:off x="6997700" y="4768850"/>
            <a:ext cx="1079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图片 54" descr="美-2.png"/>
          <p:cNvPicPr>
            <a:picLocks noChangeAspect="1"/>
          </p:cNvPicPr>
          <p:nvPr/>
        </p:nvPicPr>
        <p:blipFill>
          <a:blip r:embed="rId16">
            <a:lum bright="100000"/>
            <a:extLst>
              <a:ext uri="{28A0092B-C50C-407E-A947-70E740481C1C}">
                <a14:useLocalDpi xmlns:a14="http://schemas.microsoft.com/office/drawing/2010/main" val="0"/>
              </a:ext>
            </a:extLst>
          </a:blip>
          <a:srcRect l="-29408" t="-11763" r="-29408" b="-11763"/>
          <a:stretch>
            <a:fillRect/>
          </a:stretch>
        </p:blipFill>
        <p:spPr bwMode="auto">
          <a:xfrm rot="-1380000">
            <a:off x="7045325" y="4729163"/>
            <a:ext cx="109538"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55" descr="美-3.png"/>
          <p:cNvPicPr>
            <a:picLocks noChangeAspect="1"/>
          </p:cNvPicPr>
          <p:nvPr/>
        </p:nvPicPr>
        <p:blipFill>
          <a:blip r:embed="rId17">
            <a:lum bright="100000"/>
            <a:extLst>
              <a:ext uri="{28A0092B-C50C-407E-A947-70E740481C1C}">
                <a14:useLocalDpi xmlns:a14="http://schemas.microsoft.com/office/drawing/2010/main" val="0"/>
              </a:ext>
            </a:extLst>
          </a:blip>
          <a:srcRect l="-13889" t="-6248" r="-13889" b="-6248"/>
          <a:stretch>
            <a:fillRect/>
          </a:stretch>
        </p:blipFill>
        <p:spPr bwMode="auto">
          <a:xfrm rot="-1380000">
            <a:off x="6992938" y="4749800"/>
            <a:ext cx="1857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图片 56" descr="美-4.png"/>
          <p:cNvPicPr>
            <a:picLocks noChangeAspect="1"/>
          </p:cNvPicPr>
          <p:nvPr/>
        </p:nvPicPr>
        <p:blipFill>
          <a:blip r:embed="rId18">
            <a:lum bright="100000"/>
            <a:extLst>
              <a:ext uri="{28A0092B-C50C-407E-A947-70E740481C1C}">
                <a14:useLocalDpi xmlns:a14="http://schemas.microsoft.com/office/drawing/2010/main" val="0"/>
              </a:ext>
            </a:extLst>
          </a:blip>
          <a:srcRect l="-17239" t="-15997" r="-17239" b="-15997"/>
          <a:stretch>
            <a:fillRect/>
          </a:stretch>
        </p:blipFill>
        <p:spPr bwMode="auto">
          <a:xfrm rot="-1380000">
            <a:off x="7024688" y="4908550"/>
            <a:ext cx="1619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57" descr="美-5.png"/>
          <p:cNvPicPr>
            <a:picLocks noChangeAspect="1"/>
          </p:cNvPicPr>
          <p:nvPr/>
        </p:nvPicPr>
        <p:blipFill>
          <a:blip r:embed="rId19">
            <a:lum bright="100000"/>
            <a:extLst>
              <a:ext uri="{28A0092B-C50C-407E-A947-70E740481C1C}">
                <a14:useLocalDpi xmlns:a14="http://schemas.microsoft.com/office/drawing/2010/main" val="0"/>
              </a:ext>
            </a:extLst>
          </a:blip>
          <a:srcRect l="-13158" t="-5969" r="-13158" b="-5969"/>
          <a:stretch>
            <a:fillRect/>
          </a:stretch>
        </p:blipFill>
        <p:spPr bwMode="auto">
          <a:xfrm rot="-1380000">
            <a:off x="7032625" y="4905375"/>
            <a:ext cx="195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图片 58" descr="美-6.png"/>
          <p:cNvPicPr>
            <a:picLocks noChangeAspect="1"/>
          </p:cNvPicPr>
          <p:nvPr/>
        </p:nvPicPr>
        <p:blipFill>
          <a:blip r:embed="rId20">
            <a:lum bright="100000"/>
            <a:extLst>
              <a:ext uri="{28A0092B-C50C-407E-A947-70E740481C1C}">
                <a14:useLocalDpi xmlns:a14="http://schemas.microsoft.com/office/drawing/2010/main" val="0"/>
              </a:ext>
            </a:extLst>
          </a:blip>
          <a:srcRect l="-7574" t="-6348" r="-7574" b="-6348"/>
          <a:stretch>
            <a:fillRect/>
          </a:stretch>
        </p:blipFill>
        <p:spPr bwMode="auto">
          <a:xfrm rot="-1380000">
            <a:off x="7032625" y="4903788"/>
            <a:ext cx="3079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59" descr="美-7.png"/>
          <p:cNvPicPr>
            <a:picLocks noChangeAspect="1"/>
          </p:cNvPicPr>
          <p:nvPr/>
        </p:nvPicPr>
        <p:blipFill>
          <a:blip r:embed="rId21">
            <a:lum bright="100000"/>
            <a:extLst>
              <a:ext uri="{28A0092B-C50C-407E-A947-70E740481C1C}">
                <a14:useLocalDpi xmlns:a14="http://schemas.microsoft.com/office/drawing/2010/main" val="0"/>
              </a:ext>
            </a:extLst>
          </a:blip>
          <a:srcRect l="-9090" t="-5714" r="-9090" b="-5714"/>
          <a:stretch>
            <a:fillRect/>
          </a:stretch>
        </p:blipFill>
        <p:spPr bwMode="auto">
          <a:xfrm rot="-1380000">
            <a:off x="7091363" y="4889500"/>
            <a:ext cx="2635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60" descr="美-8.png"/>
          <p:cNvPicPr>
            <a:picLocks noChangeAspect="1"/>
          </p:cNvPicPr>
          <p:nvPr/>
        </p:nvPicPr>
        <p:blipFill>
          <a:blip r:embed="rId22">
            <a:lum bright="100000"/>
            <a:extLst>
              <a:ext uri="{28A0092B-C50C-407E-A947-70E740481C1C}">
                <a14:useLocalDpi xmlns:a14="http://schemas.microsoft.com/office/drawing/2010/main" val="0"/>
              </a:ext>
            </a:extLst>
          </a:blip>
          <a:srcRect l="-35712" t="-7545" r="-35712" b="-7545"/>
          <a:stretch>
            <a:fillRect/>
          </a:stretch>
        </p:blipFill>
        <p:spPr bwMode="auto">
          <a:xfrm rot="-1380000">
            <a:off x="7080250" y="5002213"/>
            <a:ext cx="96838"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61" descr="美-9.png"/>
          <p:cNvPicPr>
            <a:picLocks noChangeAspect="1"/>
          </p:cNvPicPr>
          <p:nvPr/>
        </p:nvPicPr>
        <p:blipFill>
          <a:blip r:embed="rId23">
            <a:lum bright="100000"/>
            <a:extLst>
              <a:ext uri="{28A0092B-C50C-407E-A947-70E740481C1C}">
                <a14:useLocalDpi xmlns:a14="http://schemas.microsoft.com/office/drawing/2010/main" val="0"/>
              </a:ext>
            </a:extLst>
          </a:blip>
          <a:srcRect l="-5495" t="-7999" r="-5495" b="-7999"/>
          <a:stretch>
            <a:fillRect/>
          </a:stretch>
        </p:blipFill>
        <p:spPr bwMode="auto">
          <a:xfrm rot="-1380000">
            <a:off x="7129463" y="4987925"/>
            <a:ext cx="4143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图片 62" descr="美-10.png"/>
          <p:cNvPicPr>
            <a:picLocks noChangeAspect="1"/>
          </p:cNvPicPr>
          <p:nvPr/>
        </p:nvPicPr>
        <p:blipFill>
          <a:blip r:embed="rId24">
            <a:lum bright="100000"/>
            <a:extLst>
              <a:ext uri="{28A0092B-C50C-407E-A947-70E740481C1C}">
                <a14:useLocalDpi xmlns:a14="http://schemas.microsoft.com/office/drawing/2010/main" val="0"/>
              </a:ext>
            </a:extLst>
          </a:blip>
          <a:srcRect l="-19998" t="-12901" r="-19998" b="-12901"/>
          <a:stretch>
            <a:fillRect/>
          </a:stretch>
        </p:blipFill>
        <p:spPr bwMode="auto">
          <a:xfrm rot="-1380000">
            <a:off x="7400925" y="5010150"/>
            <a:ext cx="14287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图片 63" descr="美-11.png"/>
          <p:cNvPicPr>
            <a:picLocks noChangeAspect="1"/>
          </p:cNvPicPr>
          <p:nvPr/>
        </p:nvPicPr>
        <p:blipFill>
          <a:blip r:embed="rId25">
            <a:lum bright="100000"/>
            <a:extLst>
              <a:ext uri="{28A0092B-C50C-407E-A947-70E740481C1C}">
                <a14:useLocalDpi xmlns:a14="http://schemas.microsoft.com/office/drawing/2010/main" val="0"/>
              </a:ext>
            </a:extLst>
          </a:blip>
          <a:srcRect l="-17854" t="-9090" r="-17854" b="-9090"/>
          <a:stretch>
            <a:fillRect/>
          </a:stretch>
        </p:blipFill>
        <p:spPr bwMode="auto">
          <a:xfrm rot="-1380000">
            <a:off x="7280275" y="4957763"/>
            <a:ext cx="157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图片 64" descr="美-12.png"/>
          <p:cNvPicPr>
            <a:picLocks noChangeAspect="1"/>
          </p:cNvPicPr>
          <p:nvPr/>
        </p:nvPicPr>
        <p:blipFill>
          <a:blip r:embed="rId26">
            <a:lum bright="100000"/>
            <a:extLst>
              <a:ext uri="{28A0092B-C50C-407E-A947-70E740481C1C}">
                <a14:useLocalDpi xmlns:a14="http://schemas.microsoft.com/office/drawing/2010/main" val="0"/>
              </a:ext>
            </a:extLst>
          </a:blip>
          <a:srcRect l="-71422" t="-28568" r="-71422" b="-28568"/>
          <a:stretch>
            <a:fillRect/>
          </a:stretch>
        </p:blipFill>
        <p:spPr bwMode="auto">
          <a:xfrm rot="-1380000">
            <a:off x="7300913" y="5089525"/>
            <a:ext cx="71437"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图片 65" descr="演-1.png"/>
          <p:cNvPicPr>
            <a:picLocks noChangeAspect="1"/>
          </p:cNvPicPr>
          <p:nvPr/>
        </p:nvPicPr>
        <p:blipFill>
          <a:blip r:embed="rId27">
            <a:lum bright="100000"/>
            <a:extLst>
              <a:ext uri="{28A0092B-C50C-407E-A947-70E740481C1C}">
                <a14:useLocalDpi xmlns:a14="http://schemas.microsoft.com/office/drawing/2010/main" val="0"/>
              </a:ext>
            </a:extLst>
          </a:blip>
          <a:srcRect l="-38458" t="-21049" r="-38458" b="-21049"/>
          <a:stretch>
            <a:fillRect/>
          </a:stretch>
        </p:blipFill>
        <p:spPr bwMode="auto">
          <a:xfrm rot="-1380000">
            <a:off x="7337425" y="4727575"/>
            <a:ext cx="95250"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图片 66" descr="演-2.png"/>
          <p:cNvPicPr>
            <a:picLocks noChangeAspect="1"/>
          </p:cNvPicPr>
          <p:nvPr/>
        </p:nvPicPr>
        <p:blipFill>
          <a:blip r:embed="rId28">
            <a:lum bright="100000"/>
            <a:extLst>
              <a:ext uri="{28A0092B-C50C-407E-A947-70E740481C1C}">
                <a14:useLocalDpi xmlns:a14="http://schemas.microsoft.com/office/drawing/2010/main" val="0"/>
              </a:ext>
            </a:extLst>
          </a:blip>
          <a:srcRect l="-24998" t="-5882" r="-24998" b="-5882"/>
          <a:stretch>
            <a:fillRect/>
          </a:stretch>
        </p:blipFill>
        <p:spPr bwMode="auto">
          <a:xfrm rot="-1380000">
            <a:off x="7405688" y="4845050"/>
            <a:ext cx="12541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图片 67" descr="演-3.png"/>
          <p:cNvPicPr>
            <a:picLocks noChangeAspect="1"/>
          </p:cNvPicPr>
          <p:nvPr/>
        </p:nvPicPr>
        <p:blipFill>
          <a:blip r:embed="rId29">
            <a:lum bright="100000"/>
            <a:extLst>
              <a:ext uri="{28A0092B-C50C-407E-A947-70E740481C1C}">
                <a14:useLocalDpi xmlns:a14="http://schemas.microsoft.com/office/drawing/2010/main" val="0"/>
              </a:ext>
            </a:extLst>
          </a:blip>
          <a:srcRect l="-23807" t="-4761" r="-23807" b="-4761"/>
          <a:stretch>
            <a:fillRect/>
          </a:stretch>
        </p:blipFill>
        <p:spPr bwMode="auto">
          <a:xfrm rot="-1380000">
            <a:off x="7427913" y="4762500"/>
            <a:ext cx="1270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图片 68" descr="演-7.png"/>
          <p:cNvPicPr>
            <a:picLocks noChangeAspect="1"/>
          </p:cNvPicPr>
          <p:nvPr/>
        </p:nvPicPr>
        <p:blipFill>
          <a:blip r:embed="rId30">
            <a:lum bright="100000"/>
            <a:extLst>
              <a:ext uri="{28A0092B-C50C-407E-A947-70E740481C1C}">
                <a14:useLocalDpi xmlns:a14="http://schemas.microsoft.com/office/drawing/2010/main" val="0"/>
              </a:ext>
            </a:extLst>
          </a:blip>
          <a:srcRect l="-10867" t="-16664" r="-10867" b="-16664"/>
          <a:stretch>
            <a:fillRect/>
          </a:stretch>
        </p:blipFill>
        <p:spPr bwMode="auto">
          <a:xfrm rot="-1380000">
            <a:off x="7445375" y="4598988"/>
            <a:ext cx="23018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图片 69" descr="演-8.png"/>
          <p:cNvPicPr>
            <a:picLocks noChangeAspect="1"/>
          </p:cNvPicPr>
          <p:nvPr/>
        </p:nvPicPr>
        <p:blipFill>
          <a:blip r:embed="rId31">
            <a:lum bright="100000"/>
            <a:extLst>
              <a:ext uri="{28A0092B-C50C-407E-A947-70E740481C1C}">
                <a14:useLocalDpi xmlns:a14="http://schemas.microsoft.com/office/drawing/2010/main" val="0"/>
              </a:ext>
            </a:extLst>
          </a:blip>
          <a:srcRect l="-9258" t="-3847" r="-9258" b="-3847"/>
          <a:stretch>
            <a:fillRect/>
          </a:stretch>
        </p:blipFill>
        <p:spPr bwMode="auto">
          <a:xfrm rot="-1380000">
            <a:off x="7488238" y="4592638"/>
            <a:ext cx="2603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图片 70" descr="演-9.png"/>
          <p:cNvPicPr>
            <a:picLocks noChangeAspect="1"/>
          </p:cNvPicPr>
          <p:nvPr/>
        </p:nvPicPr>
        <p:blipFill>
          <a:blip r:embed="rId32">
            <a:lum bright="100000"/>
            <a:extLst>
              <a:ext uri="{28A0092B-C50C-407E-A947-70E740481C1C}">
                <a14:useLocalDpi xmlns:a14="http://schemas.microsoft.com/office/drawing/2010/main" val="0"/>
              </a:ext>
            </a:extLst>
          </a:blip>
          <a:srcRect l="-9615" t="-6451" r="-9615" b="-6451"/>
          <a:stretch>
            <a:fillRect/>
          </a:stretch>
        </p:blipFill>
        <p:spPr bwMode="auto">
          <a:xfrm rot="-1380000">
            <a:off x="7515225" y="4756150"/>
            <a:ext cx="2540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图片 71" descr="演-10.png"/>
          <p:cNvPicPr>
            <a:picLocks noChangeAspect="1"/>
          </p:cNvPicPr>
          <p:nvPr/>
        </p:nvPicPr>
        <p:blipFill>
          <a:blip r:embed="rId33">
            <a:lum bright="100000"/>
            <a:extLst>
              <a:ext uri="{28A0092B-C50C-407E-A947-70E740481C1C}">
                <a14:useLocalDpi xmlns:a14="http://schemas.microsoft.com/office/drawing/2010/main" val="0"/>
              </a:ext>
            </a:extLst>
          </a:blip>
          <a:srcRect l="-19229" t="-7690" r="-19229" b="-7690"/>
          <a:stretch>
            <a:fillRect/>
          </a:stretch>
        </p:blipFill>
        <p:spPr bwMode="auto">
          <a:xfrm rot="-1380000">
            <a:off x="7646988" y="4722813"/>
            <a:ext cx="1476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图片 72" descr="演-11.png"/>
          <p:cNvPicPr>
            <a:picLocks noChangeAspect="1"/>
          </p:cNvPicPr>
          <p:nvPr/>
        </p:nvPicPr>
        <p:blipFill>
          <a:blip r:embed="rId34">
            <a:lum bright="100000"/>
            <a:extLst>
              <a:ext uri="{28A0092B-C50C-407E-A947-70E740481C1C}">
                <a14:useLocalDpi xmlns:a14="http://schemas.microsoft.com/office/drawing/2010/main" val="0"/>
              </a:ext>
            </a:extLst>
          </a:blip>
          <a:srcRect l="-17239" t="-12498" r="-17239" b="-12498"/>
          <a:stretch>
            <a:fillRect/>
          </a:stretch>
        </p:blipFill>
        <p:spPr bwMode="auto">
          <a:xfrm rot="-1380000">
            <a:off x="7597775" y="4827588"/>
            <a:ext cx="161925"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descr="演-12.png"/>
          <p:cNvPicPr>
            <a:picLocks noChangeAspect="1"/>
          </p:cNvPicPr>
          <p:nvPr/>
        </p:nvPicPr>
        <p:blipFill>
          <a:blip r:embed="rId35">
            <a:lum bright="100000"/>
            <a:extLst>
              <a:ext uri="{28A0092B-C50C-407E-A947-70E740481C1C}">
                <a14:useLocalDpi xmlns:a14="http://schemas.microsoft.com/office/drawing/2010/main" val="0"/>
              </a:ext>
            </a:extLst>
          </a:blip>
          <a:srcRect l="-13158" t="-10255" r="-13158" b="-10255"/>
          <a:stretch>
            <a:fillRect/>
          </a:stretch>
        </p:blipFill>
        <p:spPr bwMode="auto">
          <a:xfrm rot="-1380000">
            <a:off x="7578725" y="4827588"/>
            <a:ext cx="19367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图片 74" descr="演-4.png"/>
          <p:cNvPicPr>
            <a:picLocks noChangeAspect="1"/>
          </p:cNvPicPr>
          <p:nvPr/>
        </p:nvPicPr>
        <p:blipFill>
          <a:blip r:embed="rId36">
            <a:lum bright="100000"/>
            <a:extLst>
              <a:ext uri="{28A0092B-C50C-407E-A947-70E740481C1C}">
                <a14:useLocalDpi xmlns:a14="http://schemas.microsoft.com/office/drawing/2010/main" val="0"/>
              </a:ext>
            </a:extLst>
          </a:blip>
          <a:srcRect l="-22725" t="-19997" r="-22725" b="-19997"/>
          <a:stretch>
            <a:fillRect/>
          </a:stretch>
        </p:blipFill>
        <p:spPr bwMode="auto">
          <a:xfrm rot="-1380000">
            <a:off x="7396163" y="4489450"/>
            <a:ext cx="128587"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图片 75" descr="演-5.png"/>
          <p:cNvPicPr>
            <a:picLocks noChangeAspect="1"/>
          </p:cNvPicPr>
          <p:nvPr/>
        </p:nvPicPr>
        <p:blipFill>
          <a:blip r:embed="rId37">
            <a:lum bright="100000"/>
            <a:extLst>
              <a:ext uri="{28A0092B-C50C-407E-A947-70E740481C1C}">
                <a14:useLocalDpi xmlns:a14="http://schemas.microsoft.com/office/drawing/2010/main" val="0"/>
              </a:ext>
            </a:extLst>
          </a:blip>
          <a:srcRect l="-13158" t="-4123" r="-13158" b="-4123"/>
          <a:stretch>
            <a:fillRect/>
          </a:stretch>
        </p:blipFill>
        <p:spPr bwMode="auto">
          <a:xfrm rot="-1380000">
            <a:off x="7419975" y="4551363"/>
            <a:ext cx="196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图片 76" descr="演-6.png"/>
          <p:cNvPicPr>
            <a:picLocks noChangeAspect="1"/>
          </p:cNvPicPr>
          <p:nvPr/>
        </p:nvPicPr>
        <p:blipFill>
          <a:blip r:embed="rId38">
            <a:lum bright="100000"/>
            <a:extLst>
              <a:ext uri="{28A0092B-C50C-407E-A947-70E740481C1C}">
                <a14:useLocalDpi xmlns:a14="http://schemas.microsoft.com/office/drawing/2010/main" val="0"/>
              </a:ext>
            </a:extLst>
          </a:blip>
          <a:srcRect l="-11627" t="-8331" r="-11627" b="-8331"/>
          <a:stretch>
            <a:fillRect/>
          </a:stretch>
        </p:blipFill>
        <p:spPr bwMode="auto">
          <a:xfrm rot="-1380000">
            <a:off x="7461250" y="4741863"/>
            <a:ext cx="214313"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图片 77" descr="演-13.png"/>
          <p:cNvPicPr>
            <a:picLocks noChangeAspect="1"/>
          </p:cNvPicPr>
          <p:nvPr/>
        </p:nvPicPr>
        <p:blipFill>
          <a:blip r:embed="rId39">
            <a:lum bright="100000"/>
            <a:extLst>
              <a:ext uri="{28A0092B-C50C-407E-A947-70E740481C1C}">
                <a14:useLocalDpi xmlns:a14="http://schemas.microsoft.com/office/drawing/2010/main" val="0"/>
              </a:ext>
            </a:extLst>
          </a:blip>
          <a:srcRect l="-12820" t="-28568" r="-12820" b="-28568"/>
          <a:stretch>
            <a:fillRect/>
          </a:stretch>
        </p:blipFill>
        <p:spPr bwMode="auto">
          <a:xfrm rot="-1380000">
            <a:off x="7473950" y="4818063"/>
            <a:ext cx="201613"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图片 78" descr="14.png"/>
          <p:cNvPicPr>
            <a:picLocks noChangeAspect="1"/>
          </p:cNvPicPr>
          <p:nvPr/>
        </p:nvPicPr>
        <p:blipFill>
          <a:blip r:embed="rId40">
            <a:lum bright="100000"/>
            <a:extLst>
              <a:ext uri="{28A0092B-C50C-407E-A947-70E740481C1C}">
                <a14:useLocalDpi xmlns:a14="http://schemas.microsoft.com/office/drawing/2010/main" val="0"/>
              </a:ext>
            </a:extLst>
          </a:blip>
          <a:srcRect l="-49995" t="-9755" r="-49995" b="-9755"/>
          <a:stretch>
            <a:fillRect/>
          </a:stretch>
        </p:blipFill>
        <p:spPr bwMode="auto">
          <a:xfrm rot="-1380000">
            <a:off x="7627938" y="4783138"/>
            <a:ext cx="841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图片 79" descr="演-14.png"/>
          <p:cNvPicPr>
            <a:picLocks noChangeAspect="1"/>
          </p:cNvPicPr>
          <p:nvPr/>
        </p:nvPicPr>
        <p:blipFill>
          <a:blip r:embed="rId41">
            <a:lum bright="100000"/>
            <a:extLst>
              <a:ext uri="{28A0092B-C50C-407E-A947-70E740481C1C}">
                <a14:useLocalDpi xmlns:a14="http://schemas.microsoft.com/office/drawing/2010/main" val="0"/>
              </a:ext>
            </a:extLst>
          </a:blip>
          <a:srcRect l="-19229" t="-21049" r="-19229" b="-21049"/>
          <a:stretch>
            <a:fillRect/>
          </a:stretch>
        </p:blipFill>
        <p:spPr bwMode="auto">
          <a:xfrm rot="-1380000">
            <a:off x="7608888" y="5019675"/>
            <a:ext cx="147637"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图片 80" descr="演-15.png"/>
          <p:cNvPicPr>
            <a:picLocks noChangeAspect="1"/>
          </p:cNvPicPr>
          <p:nvPr/>
        </p:nvPicPr>
        <p:blipFill>
          <a:blip r:embed="rId42">
            <a:lum bright="100000"/>
            <a:extLst>
              <a:ext uri="{28A0092B-C50C-407E-A947-70E740481C1C}">
                <a14:useLocalDpi xmlns:a14="http://schemas.microsoft.com/office/drawing/2010/main" val="0"/>
              </a:ext>
            </a:extLst>
          </a:blip>
          <a:srcRect l="-20831" t="-18179" r="-20831" b="-18179"/>
          <a:stretch>
            <a:fillRect/>
          </a:stretch>
        </p:blipFill>
        <p:spPr bwMode="auto">
          <a:xfrm rot="-1380000">
            <a:off x="7770813" y="4903788"/>
            <a:ext cx="1365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图片 81" descr="1.png"/>
          <p:cNvPicPr>
            <a:picLocks noChangeAspect="1"/>
          </p:cNvPicPr>
          <p:nvPr/>
        </p:nvPicPr>
        <p:blipFill>
          <a:blip r:embed="rId43">
            <a:lum bright="100000"/>
            <a:extLst>
              <a:ext uri="{28A0092B-C50C-407E-A947-70E740481C1C}">
                <a14:useLocalDpi xmlns:a14="http://schemas.microsoft.com/office/drawing/2010/main" val="0"/>
              </a:ext>
            </a:extLst>
          </a:blip>
          <a:srcRect l="-35712" t="-9999" r="-35712" b="-9999"/>
          <a:stretch>
            <a:fillRect/>
          </a:stretch>
        </p:blipFill>
        <p:spPr bwMode="auto">
          <a:xfrm rot="-1380000">
            <a:off x="7748588" y="4557713"/>
            <a:ext cx="984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图片 82" descr="2.png"/>
          <p:cNvPicPr>
            <a:picLocks noChangeAspect="1"/>
          </p:cNvPicPr>
          <p:nvPr/>
        </p:nvPicPr>
        <p:blipFill>
          <a:blip r:embed="rId44">
            <a:lum bright="100000"/>
            <a:extLst>
              <a:ext uri="{28A0092B-C50C-407E-A947-70E740481C1C}">
                <a14:useLocalDpi xmlns:a14="http://schemas.microsoft.com/office/drawing/2010/main" val="0"/>
              </a:ext>
            </a:extLst>
          </a:blip>
          <a:srcRect l="-24998" t="-49992" r="-24998" b="-49992"/>
          <a:stretch>
            <a:fillRect/>
          </a:stretch>
        </p:blipFill>
        <p:spPr bwMode="auto">
          <a:xfrm rot="-1380000">
            <a:off x="7780338" y="4689475"/>
            <a:ext cx="122237"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图片 83" descr="3.png"/>
          <p:cNvPicPr>
            <a:picLocks noChangeAspect="1"/>
          </p:cNvPicPr>
          <p:nvPr/>
        </p:nvPicPr>
        <p:blipFill>
          <a:blip r:embed="rId45">
            <a:lum bright="100000"/>
            <a:extLst>
              <a:ext uri="{28A0092B-C50C-407E-A947-70E740481C1C}">
                <a14:useLocalDpi xmlns:a14="http://schemas.microsoft.com/office/drawing/2010/main" val="0"/>
              </a:ext>
            </a:extLst>
          </a:blip>
          <a:srcRect l="-26312" t="-10526" r="-26312" b="-10526"/>
          <a:stretch>
            <a:fillRect/>
          </a:stretch>
        </p:blipFill>
        <p:spPr bwMode="auto">
          <a:xfrm rot="-1380000">
            <a:off x="7812088" y="4683125"/>
            <a:ext cx="115887"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图片 84" descr="4.png"/>
          <p:cNvPicPr>
            <a:picLocks noChangeAspect="1"/>
          </p:cNvPicPr>
          <p:nvPr/>
        </p:nvPicPr>
        <p:blipFill>
          <a:blip r:embed="rId46">
            <a:lum bright="100000"/>
            <a:extLst>
              <a:ext uri="{28A0092B-C50C-407E-A947-70E740481C1C}">
                <a14:useLocalDpi xmlns:a14="http://schemas.microsoft.com/office/drawing/2010/main" val="0"/>
              </a:ext>
            </a:extLst>
          </a:blip>
          <a:srcRect l="-24998" t="-26663" r="-24998" b="-26663"/>
          <a:stretch>
            <a:fillRect/>
          </a:stretch>
        </p:blipFill>
        <p:spPr bwMode="auto">
          <a:xfrm rot="-1380000">
            <a:off x="7835900" y="4760913"/>
            <a:ext cx="12065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图片 85" descr="5.png"/>
          <p:cNvPicPr>
            <a:picLocks noChangeAspect="1"/>
          </p:cNvPicPr>
          <p:nvPr/>
        </p:nvPicPr>
        <p:blipFill>
          <a:blip r:embed="rId47">
            <a:lum bright="100000"/>
            <a:extLst>
              <a:ext uri="{28A0092B-C50C-407E-A947-70E740481C1C}">
                <a14:useLocalDpi xmlns:a14="http://schemas.microsoft.com/office/drawing/2010/main" val="0"/>
              </a:ext>
            </a:extLst>
          </a:blip>
          <a:srcRect l="-35712" t="-8888" r="-35712" b="-8888"/>
          <a:stretch>
            <a:fillRect/>
          </a:stretch>
        </p:blipFill>
        <p:spPr bwMode="auto">
          <a:xfrm rot="-1380000">
            <a:off x="7883525" y="4764088"/>
            <a:ext cx="1016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图片 86" descr="6.png"/>
          <p:cNvPicPr>
            <a:picLocks noChangeAspect="1"/>
          </p:cNvPicPr>
          <p:nvPr/>
        </p:nvPicPr>
        <p:blipFill>
          <a:blip r:embed="rId48">
            <a:lum bright="100000"/>
            <a:extLst>
              <a:ext uri="{28A0092B-C50C-407E-A947-70E740481C1C}">
                <a14:useLocalDpi xmlns:a14="http://schemas.microsoft.com/office/drawing/2010/main" val="0"/>
              </a:ext>
            </a:extLst>
          </a:blip>
          <a:srcRect l="-18517" t="-3362" r="-18517" b="-3362"/>
          <a:stretch>
            <a:fillRect/>
          </a:stretch>
        </p:blipFill>
        <p:spPr bwMode="auto">
          <a:xfrm rot="-1380000">
            <a:off x="7824788" y="4464050"/>
            <a:ext cx="152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87" descr="7.png"/>
          <p:cNvPicPr>
            <a:picLocks noChangeAspect="1"/>
          </p:cNvPicPr>
          <p:nvPr/>
        </p:nvPicPr>
        <p:blipFill>
          <a:blip r:embed="rId49">
            <a:lum bright="100000"/>
            <a:extLst>
              <a:ext uri="{28A0092B-C50C-407E-A947-70E740481C1C}">
                <a14:useLocalDpi xmlns:a14="http://schemas.microsoft.com/office/drawing/2010/main" val="0"/>
              </a:ext>
            </a:extLst>
          </a:blip>
          <a:srcRect l="-9433" t="-4761" r="-9433" b="-4761"/>
          <a:stretch>
            <a:fillRect/>
          </a:stretch>
        </p:blipFill>
        <p:spPr bwMode="auto">
          <a:xfrm rot="-1380000">
            <a:off x="7804150" y="4432300"/>
            <a:ext cx="2571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88" descr="8.png"/>
          <p:cNvPicPr>
            <a:picLocks noChangeAspect="1"/>
          </p:cNvPicPr>
          <p:nvPr/>
        </p:nvPicPr>
        <p:blipFill>
          <a:blip r:embed="rId50">
            <a:lum bright="100000"/>
            <a:extLst>
              <a:ext uri="{28A0092B-C50C-407E-A947-70E740481C1C}">
                <a14:useLocalDpi xmlns:a14="http://schemas.microsoft.com/office/drawing/2010/main" val="0"/>
              </a:ext>
            </a:extLst>
          </a:blip>
          <a:srcRect l="-18517" t="-9999" r="-18517" b="-9999"/>
          <a:stretch>
            <a:fillRect/>
          </a:stretch>
        </p:blipFill>
        <p:spPr bwMode="auto">
          <a:xfrm rot="-1380000">
            <a:off x="7804150" y="4630738"/>
            <a:ext cx="1524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89" descr="9.png"/>
          <p:cNvPicPr>
            <a:picLocks noChangeAspect="1"/>
          </p:cNvPicPr>
          <p:nvPr/>
        </p:nvPicPr>
        <p:blipFill>
          <a:blip r:embed="rId51">
            <a:lum bright="100000"/>
            <a:extLst>
              <a:ext uri="{28A0092B-C50C-407E-A947-70E740481C1C}">
                <a14:useLocalDpi xmlns:a14="http://schemas.microsoft.com/office/drawing/2010/main" val="0"/>
              </a:ext>
            </a:extLst>
          </a:blip>
          <a:srcRect l="-7246" t="-10809" r="-7246" b="-10809"/>
          <a:stretch>
            <a:fillRect/>
          </a:stretch>
        </p:blipFill>
        <p:spPr bwMode="auto">
          <a:xfrm rot="-1380000">
            <a:off x="7896225" y="4551363"/>
            <a:ext cx="325438"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图片 90" descr="10.png"/>
          <p:cNvPicPr>
            <a:picLocks noChangeAspect="1"/>
          </p:cNvPicPr>
          <p:nvPr/>
        </p:nvPicPr>
        <p:blipFill>
          <a:blip r:embed="rId52">
            <a:lum bright="100000"/>
            <a:extLst>
              <a:ext uri="{28A0092B-C50C-407E-A947-70E740481C1C}">
                <a14:useLocalDpi xmlns:a14="http://schemas.microsoft.com/office/drawing/2010/main" val="0"/>
              </a:ext>
            </a:extLst>
          </a:blip>
          <a:srcRect l="-7462" t="-24997" r="-7462" b="-24997"/>
          <a:stretch>
            <a:fillRect/>
          </a:stretch>
        </p:blipFill>
        <p:spPr bwMode="auto">
          <a:xfrm rot="-1380000">
            <a:off x="7934325" y="4659313"/>
            <a:ext cx="314325"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图片 91" descr="11.png"/>
          <p:cNvPicPr>
            <a:picLocks noChangeAspect="1"/>
          </p:cNvPicPr>
          <p:nvPr/>
        </p:nvPicPr>
        <p:blipFill>
          <a:blip r:embed="rId53">
            <a:lum bright="100000"/>
            <a:extLst>
              <a:ext uri="{28A0092B-C50C-407E-A947-70E740481C1C}">
                <a14:useLocalDpi xmlns:a14="http://schemas.microsoft.com/office/drawing/2010/main" val="0"/>
              </a:ext>
            </a:extLst>
          </a:blip>
          <a:srcRect l="-9802" t="-30765" r="-9802" b="-30765"/>
          <a:stretch>
            <a:fillRect/>
          </a:stretch>
        </p:blipFill>
        <p:spPr bwMode="auto">
          <a:xfrm rot="-1380000">
            <a:off x="7929563" y="4659313"/>
            <a:ext cx="247650" cy="8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图片 92" descr="12.png"/>
          <p:cNvPicPr>
            <a:picLocks noChangeAspect="1"/>
          </p:cNvPicPr>
          <p:nvPr/>
        </p:nvPicPr>
        <p:blipFill>
          <a:blip r:embed="rId54">
            <a:lum bright="100000"/>
            <a:extLst>
              <a:ext uri="{28A0092B-C50C-407E-A947-70E740481C1C}">
                <a14:useLocalDpi xmlns:a14="http://schemas.microsoft.com/office/drawing/2010/main" val="0"/>
              </a:ext>
            </a:extLst>
          </a:blip>
          <a:srcRect l="-10638" t="-7272" r="-10638" b="-7272"/>
          <a:stretch>
            <a:fillRect/>
          </a:stretch>
        </p:blipFill>
        <p:spPr bwMode="auto">
          <a:xfrm rot="-1380000">
            <a:off x="7985125" y="4643438"/>
            <a:ext cx="2333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图片 93" descr="13.png"/>
          <p:cNvPicPr>
            <a:picLocks noChangeAspect="1"/>
          </p:cNvPicPr>
          <p:nvPr/>
        </p:nvPicPr>
        <p:blipFill>
          <a:blip r:embed="rId55">
            <a:lum bright="100000"/>
            <a:extLst>
              <a:ext uri="{28A0092B-C50C-407E-A947-70E740481C1C}">
                <a14:useLocalDpi xmlns:a14="http://schemas.microsoft.com/office/drawing/2010/main" val="0"/>
              </a:ext>
            </a:extLst>
          </a:blip>
          <a:srcRect l="-11110" t="-10809" r="-11110" b="-10809"/>
          <a:stretch>
            <a:fillRect/>
          </a:stretch>
        </p:blipFill>
        <p:spPr bwMode="auto">
          <a:xfrm rot="-1380000">
            <a:off x="8002588" y="4716463"/>
            <a:ext cx="2238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图片 94" descr="14.png"/>
          <p:cNvPicPr>
            <a:picLocks noChangeAspect="1"/>
          </p:cNvPicPr>
          <p:nvPr/>
        </p:nvPicPr>
        <p:blipFill>
          <a:blip r:embed="rId56">
            <a:lum bright="100000"/>
            <a:extLst>
              <a:ext uri="{28A0092B-C50C-407E-A947-70E740481C1C}">
                <a14:useLocalDpi xmlns:a14="http://schemas.microsoft.com/office/drawing/2010/main" val="0"/>
              </a:ext>
            </a:extLst>
          </a:blip>
          <a:srcRect l="-21738" t="-14813" r="-21738" b="-14813"/>
          <a:stretch>
            <a:fillRect/>
          </a:stretch>
        </p:blipFill>
        <p:spPr bwMode="auto">
          <a:xfrm rot="-1380000">
            <a:off x="8047038" y="4611688"/>
            <a:ext cx="1333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图片 95" descr="15.png"/>
          <p:cNvPicPr>
            <a:picLocks noChangeAspect="1"/>
          </p:cNvPicPr>
          <p:nvPr/>
        </p:nvPicPr>
        <p:blipFill>
          <a:blip r:embed="rId57">
            <a:lum bright="100000"/>
            <a:extLst>
              <a:ext uri="{28A0092B-C50C-407E-A947-70E740481C1C}">
                <a14:useLocalDpi xmlns:a14="http://schemas.microsoft.com/office/drawing/2010/main" val="0"/>
              </a:ext>
            </a:extLst>
          </a:blip>
          <a:srcRect l="-49995" t="-3703" r="-49995" b="-3703"/>
          <a:stretch>
            <a:fillRect/>
          </a:stretch>
        </p:blipFill>
        <p:spPr bwMode="auto">
          <a:xfrm rot="-1380000">
            <a:off x="8113713" y="4606925"/>
            <a:ext cx="841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TextBox 134"/>
          <p:cNvSpPr txBox="1">
            <a:spLocks noChangeArrowheads="1"/>
          </p:cNvSpPr>
          <p:nvPr/>
        </p:nvSpPr>
        <p:spPr bwMode="auto">
          <a:xfrm>
            <a:off x="4286250" y="2438400"/>
            <a:ext cx="25003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bg1"/>
                </a:solidFill>
                <a:latin typeface="微软雅黑" panose="020B0503020204020204" pitchFamily="34" charset="-122"/>
                <a:ea typeface="微软雅黑" panose="020B0503020204020204" pitchFamily="34" charset="-122"/>
              </a:rPr>
              <a:t>答辩人：刘江涛</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6" name="TextBox 135"/>
          <p:cNvSpPr txBox="1">
            <a:spLocks noChangeArrowheads="1"/>
          </p:cNvSpPr>
          <p:nvPr/>
        </p:nvSpPr>
        <p:spPr bwMode="auto">
          <a:xfrm>
            <a:off x="4286250" y="2857500"/>
            <a:ext cx="33575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bg1"/>
                </a:solidFill>
                <a:latin typeface="微软雅黑" panose="020B0503020204020204" pitchFamily="34" charset="-122"/>
                <a:ea typeface="微软雅黑" panose="020B0503020204020204" pitchFamily="34" charset="-122"/>
              </a:rPr>
              <a:t>导师：游磊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7" name="TextBox 136"/>
          <p:cNvSpPr txBox="1">
            <a:spLocks noChangeArrowheads="1"/>
          </p:cNvSpPr>
          <p:nvPr/>
        </p:nvSpPr>
        <p:spPr bwMode="auto">
          <a:xfrm>
            <a:off x="4286250" y="3519488"/>
            <a:ext cx="25003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bg1"/>
                </a:solidFill>
                <a:latin typeface="微软雅黑" panose="020B0503020204020204" pitchFamily="34" charset="-122"/>
                <a:ea typeface="微软雅黑" panose="020B0503020204020204" pitchFamily="34" charset="-122"/>
              </a:rPr>
              <a:t>2018.5.19</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4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par>
                          <p:cTn id="20" fill="hold">
                            <p:stCondLst>
                              <p:cond delay="4500"/>
                            </p:stCondLst>
                            <p:childTnLst>
                              <p:par>
                                <p:cTn id="21" presetID="7" presetClass="entr" presetSubtype="8" fill="hold" grpId="0" nodeType="afterEffect">
                                  <p:stCondLst>
                                    <p:cond delay="50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2000" fill="hold"/>
                                        <p:tgtEl>
                                          <p:spTgt spid="39"/>
                                        </p:tgtEl>
                                        <p:attrNameLst>
                                          <p:attrName>ppt_x</p:attrName>
                                        </p:attrNameLst>
                                      </p:cBhvr>
                                      <p:tavLst>
                                        <p:tav tm="0">
                                          <p:val>
                                            <p:strVal val="0-#ppt_w/2"/>
                                          </p:val>
                                        </p:tav>
                                        <p:tav tm="100000">
                                          <p:val>
                                            <p:strVal val="#ppt_x"/>
                                          </p:val>
                                        </p:tav>
                                      </p:tavLst>
                                    </p:anim>
                                    <p:anim calcmode="lin" valueType="num">
                                      <p:cBhvr additive="base">
                                        <p:cTn id="24" dur="2000" fill="hold"/>
                                        <p:tgtEl>
                                          <p:spTgt spid="39"/>
                                        </p:tgtEl>
                                        <p:attrNameLst>
                                          <p:attrName>ppt_y</p:attrName>
                                        </p:attrNameLst>
                                      </p:cBhvr>
                                      <p:tavLst>
                                        <p:tav tm="0">
                                          <p:val>
                                            <p:strVal val="#ppt_y"/>
                                          </p:val>
                                        </p:tav>
                                        <p:tav tm="100000">
                                          <p:val>
                                            <p:strVal val="#ppt_y"/>
                                          </p:val>
                                        </p:tav>
                                      </p:tavLst>
                                    </p:anim>
                                  </p:childTnLst>
                                </p:cTn>
                              </p:par>
                            </p:childTnLst>
                          </p:cTn>
                        </p:par>
                        <p:par>
                          <p:cTn id="25" fill="hold">
                            <p:stCondLst>
                              <p:cond delay="7000"/>
                            </p:stCondLst>
                            <p:childTnLst>
                              <p:par>
                                <p:cTn id="26" presetID="10" presetClass="entr" presetSubtype="0" fill="hold" grpId="0" nodeType="afterEffect">
                                  <p:stCondLst>
                                    <p:cond delay="0"/>
                                  </p:stCondLst>
                                  <p:iterate type="lt">
                                    <p:tmPct val="10000"/>
                                  </p:iterate>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childTnLst>
                                </p:cTn>
                              </p:par>
                            </p:childTnLst>
                          </p:cTn>
                        </p:par>
                        <p:par>
                          <p:cTn id="29" fill="hold">
                            <p:stCondLst>
                              <p:cond delay="6599"/>
                            </p:stCondLst>
                            <p:childTnLst>
                              <p:par>
                                <p:cTn id="30" presetID="10" presetClass="entr" presetSubtype="0" fill="hold" grpId="0" nodeType="afterEffect">
                                  <p:stCondLst>
                                    <p:cond delay="0"/>
                                  </p:stCondLst>
                                  <p:iterate type="lt">
                                    <p:tmPct val="10000"/>
                                  </p:iterate>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par>
                          <p:cTn id="33" fill="hold">
                            <p:stCondLst>
                              <p:cond delay="7699"/>
                            </p:stCondLst>
                            <p:childTnLst>
                              <p:par>
                                <p:cTn id="34" presetID="22" presetClass="entr" presetSubtype="8" fill="hold" grpId="0" nodeType="afterEffect">
                                  <p:stCondLst>
                                    <p:cond delay="50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par>
                          <p:cTn id="37" fill="hold">
                            <p:stCondLst>
                              <p:cond delay="8699"/>
                            </p:stCondLst>
                            <p:childTnLst>
                              <p:par>
                                <p:cTn id="38" presetID="22" presetClass="entr" presetSubtype="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9199"/>
                            </p:stCondLst>
                            <p:childTnLst>
                              <p:par>
                                <p:cTn id="42" presetID="22" presetClass="entr" presetSubtype="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cTn>
                              </p:par>
                            </p:childTnLst>
                          </p:cTn>
                        </p:par>
                        <p:par>
                          <p:cTn id="45" fill="hold">
                            <p:stCondLst>
                              <p:cond delay="9699"/>
                            </p:stCondLst>
                            <p:childTnLst>
                              <p:par>
                                <p:cTn id="46" presetID="2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par>
                          <p:cTn id="49" fill="hold">
                            <p:stCondLst>
                              <p:cond delay="10199"/>
                            </p:stCondLst>
                            <p:childTnLst>
                              <p:par>
                                <p:cTn id="50" presetID="22" presetClass="entr" presetSubtype="8"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10699"/>
                            </p:stCondLst>
                            <p:childTnLst>
                              <p:par>
                                <p:cTn id="54" presetID="22" presetClass="entr" presetSubtype="2"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right)">
                                      <p:cBhvr>
                                        <p:cTn id="56" dur="500"/>
                                        <p:tgtEl>
                                          <p:spTgt spid="21"/>
                                        </p:tgtEl>
                                      </p:cBhvr>
                                    </p:animEffect>
                                  </p:childTnLst>
                                </p:cTn>
                              </p:par>
                            </p:childTnLst>
                          </p:cTn>
                        </p:par>
                        <p:par>
                          <p:cTn id="57" fill="hold">
                            <p:stCondLst>
                              <p:cond delay="11199"/>
                            </p:stCondLst>
                            <p:childTnLst>
                              <p:par>
                                <p:cTn id="58" presetID="22" presetClass="entr" presetSubtype="4"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300"/>
                                        <p:tgtEl>
                                          <p:spTgt spid="24"/>
                                        </p:tgtEl>
                                      </p:cBhvr>
                                    </p:animEffect>
                                  </p:childTnLst>
                                </p:cTn>
                              </p:par>
                            </p:childTnLst>
                          </p:cTn>
                        </p:par>
                        <p:par>
                          <p:cTn id="61" fill="hold">
                            <p:stCondLst>
                              <p:cond delay="11699"/>
                            </p:stCondLst>
                            <p:childTnLst>
                              <p:par>
                                <p:cTn id="62" presetID="22" presetClass="entr" presetSubtype="8"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left)">
                                      <p:cBhvr>
                                        <p:cTn id="64" dur="500"/>
                                        <p:tgtEl>
                                          <p:spTgt spid="29"/>
                                        </p:tgtEl>
                                      </p:cBhvr>
                                    </p:animEffect>
                                  </p:childTnLst>
                                </p:cTn>
                              </p:par>
                            </p:childTnLst>
                          </p:cTn>
                        </p:par>
                        <p:par>
                          <p:cTn id="65" fill="hold">
                            <p:stCondLst>
                              <p:cond delay="12199"/>
                            </p:stCondLst>
                            <p:childTnLst>
                              <p:par>
                                <p:cTn id="66" presetID="22" presetClass="entr" presetSubtype="1"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up)">
                                      <p:cBhvr>
                                        <p:cTn id="68" dur="500"/>
                                        <p:tgtEl>
                                          <p:spTgt spid="31"/>
                                        </p:tgtEl>
                                      </p:cBhvr>
                                    </p:animEffect>
                                  </p:childTnLst>
                                </p:cTn>
                              </p:par>
                            </p:childTnLst>
                          </p:cTn>
                        </p:par>
                        <p:par>
                          <p:cTn id="69" fill="hold">
                            <p:stCondLst>
                              <p:cond delay="12699"/>
                            </p:stCondLst>
                            <p:childTnLst>
                              <p:par>
                                <p:cTn id="70" presetID="22" presetClass="entr" presetSubtype="2"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right)">
                                      <p:cBhvr>
                                        <p:cTn id="72" dur="500"/>
                                        <p:tgtEl>
                                          <p:spTgt spid="30"/>
                                        </p:tgtEl>
                                      </p:cBhvr>
                                    </p:animEffect>
                                  </p:childTnLst>
                                </p:cTn>
                              </p:par>
                            </p:childTnLst>
                          </p:cTn>
                        </p:par>
                        <p:par>
                          <p:cTn id="73" fill="hold">
                            <p:stCondLst>
                              <p:cond delay="13199"/>
                            </p:stCondLst>
                            <p:childTnLst>
                              <p:par>
                                <p:cTn id="74" presetID="22" presetClass="entr" presetSubtype="4"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down)">
                                      <p:cBhvr>
                                        <p:cTn id="76" dur="200"/>
                                        <p:tgtEl>
                                          <p:spTgt spid="25"/>
                                        </p:tgtEl>
                                      </p:cBhvr>
                                    </p:animEffect>
                                  </p:childTnLst>
                                </p:cTn>
                              </p:par>
                            </p:childTnLst>
                          </p:cTn>
                        </p:par>
                        <p:par>
                          <p:cTn id="77" fill="hold">
                            <p:stCondLst>
                              <p:cond delay="13699"/>
                            </p:stCondLst>
                            <p:childTnLst>
                              <p:par>
                                <p:cTn id="78" presetID="22" presetClass="entr" presetSubtype="4"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down)">
                                      <p:cBhvr>
                                        <p:cTn id="80" dur="500"/>
                                        <p:tgtEl>
                                          <p:spTgt spid="13"/>
                                        </p:tgtEl>
                                      </p:cBhvr>
                                    </p:animEffect>
                                  </p:childTnLst>
                                </p:cTn>
                              </p:par>
                            </p:childTnLst>
                          </p:cTn>
                        </p:par>
                        <p:par>
                          <p:cTn id="81" fill="hold">
                            <p:stCondLst>
                              <p:cond delay="14199"/>
                            </p:stCondLst>
                            <p:childTnLst>
                              <p:par>
                                <p:cTn id="82" presetID="22" presetClass="entr" presetSubtype="8"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childTnLst>
                          </p:cTn>
                        </p:par>
                        <p:par>
                          <p:cTn id="85" fill="hold">
                            <p:stCondLst>
                              <p:cond delay="14699"/>
                            </p:stCondLst>
                            <p:childTnLst>
                              <p:par>
                                <p:cTn id="86" presetID="22" presetClass="entr" presetSubtype="8" fill="hold" grpId="0" nodeType="after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wipe(left)">
                                      <p:cBhvr>
                                        <p:cTn id="88" dur="200"/>
                                        <p:tgtEl>
                                          <p:spTgt spid="15"/>
                                        </p:tgtEl>
                                      </p:cBhvr>
                                    </p:animEffect>
                                  </p:childTnLst>
                                </p:cTn>
                              </p:par>
                            </p:childTnLst>
                          </p:cTn>
                        </p:par>
                        <p:par>
                          <p:cTn id="89" fill="hold">
                            <p:stCondLst>
                              <p:cond delay="15199"/>
                            </p:stCondLst>
                            <p:childTnLst>
                              <p:par>
                                <p:cTn id="90" presetID="22" presetClass="entr" presetSubtype="1" fill="hold" grpId="0" nodeType="after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up)">
                                      <p:cBhvr>
                                        <p:cTn id="92" dur="300"/>
                                        <p:tgtEl>
                                          <p:spTgt spid="17"/>
                                        </p:tgtEl>
                                      </p:cBhvr>
                                    </p:animEffect>
                                  </p:childTnLst>
                                </p:cTn>
                              </p:par>
                            </p:childTnLst>
                          </p:cTn>
                        </p:par>
                        <p:par>
                          <p:cTn id="93" fill="hold">
                            <p:stCondLst>
                              <p:cond delay="15699"/>
                            </p:stCondLst>
                            <p:childTnLst>
                              <p:par>
                                <p:cTn id="94" presetID="22" presetClass="entr" presetSubtype="4"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down)">
                                      <p:cBhvr>
                                        <p:cTn id="96" dur="300"/>
                                        <p:tgtEl>
                                          <p:spTgt spid="18"/>
                                        </p:tgtEl>
                                      </p:cBhvr>
                                    </p:animEffect>
                                  </p:childTnLst>
                                </p:cTn>
                              </p:par>
                            </p:childTnLst>
                          </p:cTn>
                        </p:par>
                        <p:par>
                          <p:cTn id="97" fill="hold">
                            <p:stCondLst>
                              <p:cond delay="16199"/>
                            </p:stCondLst>
                            <p:childTnLst>
                              <p:par>
                                <p:cTn id="98" presetID="22" presetClass="entr" presetSubtype="1" fill="hold" grpId="0" nodeType="after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wipe(up)">
                                      <p:cBhvr>
                                        <p:cTn id="100" dur="200"/>
                                        <p:tgtEl>
                                          <p:spTgt spid="19"/>
                                        </p:tgtEl>
                                      </p:cBhvr>
                                    </p:animEffect>
                                  </p:childTnLst>
                                </p:cTn>
                              </p:par>
                            </p:childTnLst>
                          </p:cTn>
                        </p:par>
                        <p:par>
                          <p:cTn id="101" fill="hold">
                            <p:stCondLst>
                              <p:cond delay="16699"/>
                            </p:stCondLst>
                            <p:childTnLst>
                              <p:par>
                                <p:cTn id="102" presetID="10" presetClass="entr" presetSubtype="0" fill="hold" grpId="0" nodeType="afterEffect">
                                  <p:stCondLst>
                                    <p:cond delay="500"/>
                                  </p:stCondLst>
                                  <p:childTnLst>
                                    <p:set>
                                      <p:cBhvr>
                                        <p:cTn id="103" dur="1" fill="hold">
                                          <p:stCondLst>
                                            <p:cond delay="0"/>
                                          </p:stCondLst>
                                        </p:cTn>
                                        <p:tgtEl>
                                          <p:spTgt spid="135"/>
                                        </p:tgtEl>
                                        <p:attrNameLst>
                                          <p:attrName>style.visibility</p:attrName>
                                        </p:attrNameLst>
                                      </p:cBhvr>
                                      <p:to>
                                        <p:strVal val="visible"/>
                                      </p:to>
                                    </p:set>
                                    <p:animEffect transition="in" filter="fade">
                                      <p:cBhvr>
                                        <p:cTn id="104" dur="1000"/>
                                        <p:tgtEl>
                                          <p:spTgt spid="135"/>
                                        </p:tgtEl>
                                      </p:cBhvr>
                                    </p:animEffect>
                                  </p:childTnLst>
                                </p:cTn>
                              </p:par>
                            </p:childTnLst>
                          </p:cTn>
                        </p:par>
                        <p:par>
                          <p:cTn id="105" fill="hold">
                            <p:stCondLst>
                              <p:cond delay="18199"/>
                            </p:stCondLst>
                            <p:childTnLst>
                              <p:par>
                                <p:cTn id="106" presetID="10" presetClass="entr" presetSubtype="0" fill="hold" grpId="0" nodeType="afterEffect">
                                  <p:stCondLst>
                                    <p:cond delay="500"/>
                                  </p:stCondLst>
                                  <p:childTnLst>
                                    <p:set>
                                      <p:cBhvr>
                                        <p:cTn id="107" dur="1" fill="hold">
                                          <p:stCondLst>
                                            <p:cond delay="0"/>
                                          </p:stCondLst>
                                        </p:cTn>
                                        <p:tgtEl>
                                          <p:spTgt spid="136"/>
                                        </p:tgtEl>
                                        <p:attrNameLst>
                                          <p:attrName>style.visibility</p:attrName>
                                        </p:attrNameLst>
                                      </p:cBhvr>
                                      <p:to>
                                        <p:strVal val="visible"/>
                                      </p:to>
                                    </p:set>
                                    <p:animEffect transition="in" filter="fade">
                                      <p:cBhvr>
                                        <p:cTn id="108" dur="1000"/>
                                        <p:tgtEl>
                                          <p:spTgt spid="136"/>
                                        </p:tgtEl>
                                      </p:cBhvr>
                                    </p:animEffect>
                                  </p:childTnLst>
                                </p:cTn>
                              </p:par>
                            </p:childTnLst>
                          </p:cTn>
                        </p:par>
                        <p:par>
                          <p:cTn id="109" fill="hold">
                            <p:stCondLst>
                              <p:cond delay="19699"/>
                            </p:stCondLst>
                            <p:childTnLst>
                              <p:par>
                                <p:cTn id="110" presetID="10" presetClass="entr" presetSubtype="0" fill="hold" grpId="0" nodeType="afterEffect">
                                  <p:stCondLst>
                                    <p:cond delay="500"/>
                                  </p:stCondLst>
                                  <p:childTnLst>
                                    <p:set>
                                      <p:cBhvr>
                                        <p:cTn id="111" dur="1" fill="hold">
                                          <p:stCondLst>
                                            <p:cond delay="0"/>
                                          </p:stCondLst>
                                        </p:cTn>
                                        <p:tgtEl>
                                          <p:spTgt spid="137"/>
                                        </p:tgtEl>
                                        <p:attrNameLst>
                                          <p:attrName>style.visibility</p:attrName>
                                        </p:attrNameLst>
                                      </p:cBhvr>
                                      <p:to>
                                        <p:strVal val="visible"/>
                                      </p:to>
                                    </p:set>
                                    <p:animEffect transition="in" filter="fade">
                                      <p:cBhvr>
                                        <p:cTn id="112" dur="1000"/>
                                        <p:tgtEl>
                                          <p:spTgt spid="137"/>
                                        </p:tgtEl>
                                      </p:cBhvr>
                                    </p:animEffect>
                                  </p:childTnLst>
                                </p:cTn>
                              </p:par>
                            </p:childTnLst>
                          </p:cTn>
                        </p:par>
                        <p:par>
                          <p:cTn id="113" fill="hold">
                            <p:stCondLst>
                              <p:cond delay="21199"/>
                            </p:stCondLst>
                            <p:childTnLst>
                              <p:par>
                                <p:cTn id="114" presetID="22" presetClass="entr" presetSubtype="2" fill="hold" grpId="0" nodeType="afterEffect">
                                  <p:stCondLst>
                                    <p:cond delay="0"/>
                                  </p:stCondLst>
                                  <p:childTnLst>
                                    <p:set>
                                      <p:cBhvr>
                                        <p:cTn id="115" dur="1" fill="hold">
                                          <p:stCondLst>
                                            <p:cond delay="0"/>
                                          </p:stCondLst>
                                        </p:cTn>
                                        <p:tgtEl>
                                          <p:spTgt spid="33"/>
                                        </p:tgtEl>
                                        <p:attrNameLst>
                                          <p:attrName>style.visibility</p:attrName>
                                        </p:attrNameLst>
                                      </p:cBhvr>
                                      <p:to>
                                        <p:strVal val="visible"/>
                                      </p:to>
                                    </p:set>
                                    <p:animEffect transition="in" filter="wipe(right)">
                                      <p:cBhvr>
                                        <p:cTn id="116" dur="500"/>
                                        <p:tgtEl>
                                          <p:spTgt spid="33"/>
                                        </p:tgtEl>
                                      </p:cBhvr>
                                    </p:animEffect>
                                  </p:childTnLst>
                                </p:cTn>
                              </p:par>
                            </p:childTnLst>
                          </p:cTn>
                        </p:par>
                        <p:par>
                          <p:cTn id="117" fill="hold">
                            <p:stCondLst>
                              <p:cond delay="21699"/>
                            </p:stCondLst>
                            <p:childTnLst>
                              <p:par>
                                <p:cTn id="118" presetID="22" presetClass="entr" presetSubtype="1"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wipe(up)">
                                      <p:cBhvr>
                                        <p:cTn id="120" dur="500"/>
                                        <p:tgtEl>
                                          <p:spTgt spid="35"/>
                                        </p:tgtEl>
                                      </p:cBhvr>
                                    </p:animEffect>
                                  </p:childTnLst>
                                </p:cTn>
                              </p:par>
                            </p:childTnLst>
                          </p:cTn>
                        </p:par>
                        <p:par>
                          <p:cTn id="121" fill="hold">
                            <p:stCondLst>
                              <p:cond delay="22199"/>
                            </p:stCondLst>
                            <p:childTnLst>
                              <p:par>
                                <p:cTn id="122" presetID="22" presetClass="entr" presetSubtype="1" fill="hold" grpId="0" nodeType="after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wipe(up)">
                                      <p:cBhvr>
                                        <p:cTn id="124" dur="500"/>
                                        <p:tgtEl>
                                          <p:spTgt spid="34"/>
                                        </p:tgtEl>
                                      </p:cBhvr>
                                    </p:animEffect>
                                  </p:childTnLst>
                                </p:cTn>
                              </p:par>
                            </p:childTnLst>
                          </p:cTn>
                        </p:par>
                        <p:par>
                          <p:cTn id="125" fill="hold">
                            <p:stCondLst>
                              <p:cond delay="22699"/>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23199"/>
                            </p:stCondLst>
                            <p:childTnLst>
                              <p:par>
                                <p:cTn id="130" presetID="10" presetClass="entr" presetSubtype="0" fill="hold" nodeType="afterEffect">
                                  <p:stCondLst>
                                    <p:cond delay="0"/>
                                  </p:stCondLst>
                                  <p:childTnLst>
                                    <p:set>
                                      <p:cBhvr>
                                        <p:cTn id="131" dur="1" fill="hold">
                                          <p:stCondLst>
                                            <p:cond delay="0"/>
                                          </p:stCondLst>
                                        </p:cTn>
                                        <p:tgtEl>
                                          <p:spTgt spid="8"/>
                                        </p:tgtEl>
                                        <p:attrNameLst>
                                          <p:attrName>style.visibility</p:attrName>
                                        </p:attrNameLst>
                                      </p:cBhvr>
                                      <p:to>
                                        <p:strVal val="visible"/>
                                      </p:to>
                                    </p:set>
                                    <p:animEffect transition="in" filter="fade">
                                      <p:cBhvr>
                                        <p:cTn id="132" dur="500"/>
                                        <p:tgtEl>
                                          <p:spTgt spid="8"/>
                                        </p:tgtEl>
                                      </p:cBhvr>
                                    </p:animEffect>
                                  </p:childTnLst>
                                </p:cTn>
                              </p:par>
                            </p:childTnLst>
                          </p:cTn>
                        </p:par>
                        <p:par>
                          <p:cTn id="133" fill="hold">
                            <p:stCondLst>
                              <p:cond delay="23699"/>
                            </p:stCondLst>
                            <p:childTnLst>
                              <p:par>
                                <p:cTn id="134" presetID="22" presetClass="entr" presetSubtype="1" fill="hold" nodeType="afterEffect">
                                  <p:stCondLst>
                                    <p:cond delay="500"/>
                                  </p:stCondLst>
                                  <p:childTnLst>
                                    <p:set>
                                      <p:cBhvr>
                                        <p:cTn id="135" dur="1" fill="hold">
                                          <p:stCondLst>
                                            <p:cond delay="0"/>
                                          </p:stCondLst>
                                        </p:cTn>
                                        <p:tgtEl>
                                          <p:spTgt spid="41"/>
                                        </p:tgtEl>
                                        <p:attrNameLst>
                                          <p:attrName>style.visibility</p:attrName>
                                        </p:attrNameLst>
                                      </p:cBhvr>
                                      <p:to>
                                        <p:strVal val="visible"/>
                                      </p:to>
                                    </p:set>
                                    <p:animEffect transition="in" filter="wipe(up)">
                                      <p:cBhvr>
                                        <p:cTn id="136" dur="100"/>
                                        <p:tgtEl>
                                          <p:spTgt spid="41"/>
                                        </p:tgtEl>
                                      </p:cBhvr>
                                    </p:animEffect>
                                  </p:childTnLst>
                                </p:cTn>
                              </p:par>
                            </p:childTnLst>
                          </p:cTn>
                        </p:par>
                        <p:par>
                          <p:cTn id="137" fill="hold">
                            <p:stCondLst>
                              <p:cond delay="24699"/>
                            </p:stCondLst>
                            <p:childTnLst>
                              <p:par>
                                <p:cTn id="138" presetID="22" presetClass="entr" presetSubtype="1"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up)">
                                      <p:cBhvr>
                                        <p:cTn id="140" dur="100"/>
                                        <p:tgtEl>
                                          <p:spTgt spid="42"/>
                                        </p:tgtEl>
                                      </p:cBhvr>
                                    </p:animEffect>
                                  </p:childTnLst>
                                </p:cTn>
                              </p:par>
                            </p:childTnLst>
                          </p:cTn>
                        </p:par>
                        <p:par>
                          <p:cTn id="141" fill="hold">
                            <p:stCondLst>
                              <p:cond delay="25199"/>
                            </p:stCondLst>
                            <p:childTnLst>
                              <p:par>
                                <p:cTn id="142" presetID="22" presetClass="entr" presetSubtype="4" fill="hold" nodeType="after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wipe(down)">
                                      <p:cBhvr>
                                        <p:cTn id="144" dur="100"/>
                                        <p:tgtEl>
                                          <p:spTgt spid="43"/>
                                        </p:tgtEl>
                                      </p:cBhvr>
                                    </p:animEffect>
                                  </p:childTnLst>
                                </p:cTn>
                              </p:par>
                            </p:childTnLst>
                          </p:cTn>
                        </p:par>
                        <p:par>
                          <p:cTn id="145" fill="hold">
                            <p:stCondLst>
                              <p:cond delay="25699"/>
                            </p:stCondLst>
                            <p:childTnLst>
                              <p:par>
                                <p:cTn id="146" presetID="22" presetClass="entr" presetSubtype="8" fill="hold" nodeType="afterEffect">
                                  <p:stCondLst>
                                    <p:cond delay="0"/>
                                  </p:stCondLst>
                                  <p:childTnLst>
                                    <p:set>
                                      <p:cBhvr>
                                        <p:cTn id="147" dur="1" fill="hold">
                                          <p:stCondLst>
                                            <p:cond delay="0"/>
                                          </p:stCondLst>
                                        </p:cTn>
                                        <p:tgtEl>
                                          <p:spTgt spid="45"/>
                                        </p:tgtEl>
                                        <p:attrNameLst>
                                          <p:attrName>style.visibility</p:attrName>
                                        </p:attrNameLst>
                                      </p:cBhvr>
                                      <p:to>
                                        <p:strVal val="visible"/>
                                      </p:to>
                                    </p:set>
                                    <p:animEffect transition="in" filter="wipe(left)">
                                      <p:cBhvr>
                                        <p:cTn id="148" dur="100"/>
                                        <p:tgtEl>
                                          <p:spTgt spid="45"/>
                                        </p:tgtEl>
                                      </p:cBhvr>
                                    </p:animEffect>
                                  </p:childTnLst>
                                </p:cTn>
                              </p:par>
                            </p:childTnLst>
                          </p:cTn>
                        </p:par>
                        <p:par>
                          <p:cTn id="149" fill="hold">
                            <p:stCondLst>
                              <p:cond delay="26199"/>
                            </p:stCondLst>
                            <p:childTnLst>
                              <p:par>
                                <p:cTn id="150" presetID="22" presetClass="entr" presetSubtype="1" fill="hold" nodeType="after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wipe(up)">
                                      <p:cBhvr>
                                        <p:cTn id="152" dur="100"/>
                                        <p:tgtEl>
                                          <p:spTgt spid="46"/>
                                        </p:tgtEl>
                                      </p:cBhvr>
                                    </p:animEffect>
                                  </p:childTnLst>
                                </p:cTn>
                              </p:par>
                            </p:childTnLst>
                          </p:cTn>
                        </p:par>
                        <p:par>
                          <p:cTn id="153" fill="hold">
                            <p:stCondLst>
                              <p:cond delay="26699"/>
                            </p:stCondLst>
                            <p:childTnLst>
                              <p:par>
                                <p:cTn id="154" presetID="22" presetClass="entr" presetSubtype="8" fill="hold" nodeType="after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wipe(left)">
                                      <p:cBhvr>
                                        <p:cTn id="156" dur="100"/>
                                        <p:tgtEl>
                                          <p:spTgt spid="47"/>
                                        </p:tgtEl>
                                      </p:cBhvr>
                                    </p:animEffect>
                                  </p:childTnLst>
                                </p:cTn>
                              </p:par>
                            </p:childTnLst>
                          </p:cTn>
                        </p:par>
                        <p:par>
                          <p:cTn id="157" fill="hold">
                            <p:stCondLst>
                              <p:cond delay="27199"/>
                            </p:stCondLst>
                            <p:childTnLst>
                              <p:par>
                                <p:cTn id="158" presetID="22" presetClass="entr" presetSubtype="2" fill="hold" nodeType="afterEffect">
                                  <p:stCondLst>
                                    <p:cond delay="0"/>
                                  </p:stCondLst>
                                  <p:childTnLst>
                                    <p:set>
                                      <p:cBhvr>
                                        <p:cTn id="159" dur="1" fill="hold">
                                          <p:stCondLst>
                                            <p:cond delay="0"/>
                                          </p:stCondLst>
                                        </p:cTn>
                                        <p:tgtEl>
                                          <p:spTgt spid="48"/>
                                        </p:tgtEl>
                                        <p:attrNameLst>
                                          <p:attrName>style.visibility</p:attrName>
                                        </p:attrNameLst>
                                      </p:cBhvr>
                                      <p:to>
                                        <p:strVal val="visible"/>
                                      </p:to>
                                    </p:set>
                                    <p:animEffect transition="in" filter="wipe(right)">
                                      <p:cBhvr>
                                        <p:cTn id="160" dur="100"/>
                                        <p:tgtEl>
                                          <p:spTgt spid="48"/>
                                        </p:tgtEl>
                                      </p:cBhvr>
                                    </p:animEffect>
                                  </p:childTnLst>
                                </p:cTn>
                              </p:par>
                            </p:childTnLst>
                          </p:cTn>
                        </p:par>
                        <p:par>
                          <p:cTn id="161" fill="hold">
                            <p:stCondLst>
                              <p:cond delay="27699"/>
                            </p:stCondLst>
                            <p:childTnLst>
                              <p:par>
                                <p:cTn id="162" presetID="22" presetClass="entr" presetSubtype="4" fill="hold" nodeType="afterEffect">
                                  <p:stCondLst>
                                    <p:cond delay="0"/>
                                  </p:stCondLst>
                                  <p:childTnLst>
                                    <p:set>
                                      <p:cBhvr>
                                        <p:cTn id="163" dur="1" fill="hold">
                                          <p:stCondLst>
                                            <p:cond delay="0"/>
                                          </p:stCondLst>
                                        </p:cTn>
                                        <p:tgtEl>
                                          <p:spTgt spid="49"/>
                                        </p:tgtEl>
                                        <p:attrNameLst>
                                          <p:attrName>style.visibility</p:attrName>
                                        </p:attrNameLst>
                                      </p:cBhvr>
                                      <p:to>
                                        <p:strVal val="visible"/>
                                      </p:to>
                                    </p:set>
                                    <p:animEffect transition="in" filter="wipe(down)">
                                      <p:cBhvr>
                                        <p:cTn id="164" dur="100"/>
                                        <p:tgtEl>
                                          <p:spTgt spid="49"/>
                                        </p:tgtEl>
                                      </p:cBhvr>
                                    </p:animEffect>
                                  </p:childTnLst>
                                </p:cTn>
                              </p:par>
                            </p:childTnLst>
                          </p:cTn>
                        </p:par>
                        <p:par>
                          <p:cTn id="165" fill="hold">
                            <p:stCondLst>
                              <p:cond delay="28199"/>
                            </p:stCondLst>
                            <p:childTnLst>
                              <p:par>
                                <p:cTn id="166" presetID="22" presetClass="entr" presetSubtype="1" fill="hold" nodeType="afterEffect">
                                  <p:stCondLst>
                                    <p:cond delay="0"/>
                                  </p:stCondLst>
                                  <p:childTnLst>
                                    <p:set>
                                      <p:cBhvr>
                                        <p:cTn id="167" dur="1" fill="hold">
                                          <p:stCondLst>
                                            <p:cond delay="0"/>
                                          </p:stCondLst>
                                        </p:cTn>
                                        <p:tgtEl>
                                          <p:spTgt spid="50"/>
                                        </p:tgtEl>
                                        <p:attrNameLst>
                                          <p:attrName>style.visibility</p:attrName>
                                        </p:attrNameLst>
                                      </p:cBhvr>
                                      <p:to>
                                        <p:strVal val="visible"/>
                                      </p:to>
                                    </p:set>
                                    <p:animEffect transition="in" filter="wipe(up)">
                                      <p:cBhvr>
                                        <p:cTn id="168" dur="100"/>
                                        <p:tgtEl>
                                          <p:spTgt spid="50"/>
                                        </p:tgtEl>
                                      </p:cBhvr>
                                    </p:animEffect>
                                  </p:childTnLst>
                                </p:cTn>
                              </p:par>
                            </p:childTnLst>
                          </p:cTn>
                        </p:par>
                        <p:par>
                          <p:cTn id="169" fill="hold">
                            <p:stCondLst>
                              <p:cond delay="28699"/>
                            </p:stCondLst>
                            <p:childTnLst>
                              <p:par>
                                <p:cTn id="170" presetID="22" presetClass="entr" presetSubtype="4" fill="hold" nodeType="afterEffect">
                                  <p:stCondLst>
                                    <p:cond delay="0"/>
                                  </p:stCondLst>
                                  <p:childTnLst>
                                    <p:set>
                                      <p:cBhvr>
                                        <p:cTn id="171" dur="1" fill="hold">
                                          <p:stCondLst>
                                            <p:cond delay="0"/>
                                          </p:stCondLst>
                                        </p:cTn>
                                        <p:tgtEl>
                                          <p:spTgt spid="51"/>
                                        </p:tgtEl>
                                        <p:attrNameLst>
                                          <p:attrName>style.visibility</p:attrName>
                                        </p:attrNameLst>
                                      </p:cBhvr>
                                      <p:to>
                                        <p:strVal val="visible"/>
                                      </p:to>
                                    </p:set>
                                    <p:animEffect transition="in" filter="wipe(down)">
                                      <p:cBhvr>
                                        <p:cTn id="172" dur="100"/>
                                        <p:tgtEl>
                                          <p:spTgt spid="51"/>
                                        </p:tgtEl>
                                      </p:cBhvr>
                                    </p:animEffect>
                                  </p:childTnLst>
                                </p:cTn>
                              </p:par>
                            </p:childTnLst>
                          </p:cTn>
                        </p:par>
                        <p:par>
                          <p:cTn id="173" fill="hold">
                            <p:stCondLst>
                              <p:cond delay="29199"/>
                            </p:stCondLst>
                            <p:childTnLst>
                              <p:par>
                                <p:cTn id="174" presetID="22" presetClass="entr" presetSubtype="1" fill="hold" nodeType="after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wipe(up)">
                                      <p:cBhvr>
                                        <p:cTn id="176" dur="100"/>
                                        <p:tgtEl>
                                          <p:spTgt spid="52"/>
                                        </p:tgtEl>
                                      </p:cBhvr>
                                    </p:animEffect>
                                  </p:childTnLst>
                                </p:cTn>
                              </p:par>
                            </p:childTnLst>
                          </p:cTn>
                        </p:par>
                        <p:par>
                          <p:cTn id="177" fill="hold">
                            <p:stCondLst>
                              <p:cond delay="29699"/>
                            </p:stCondLst>
                            <p:childTnLst>
                              <p:par>
                                <p:cTn id="178" presetID="22" presetClass="entr" presetSubtype="4" fill="hold" nodeType="afterEffect">
                                  <p:stCondLst>
                                    <p:cond delay="0"/>
                                  </p:stCondLst>
                                  <p:childTnLst>
                                    <p:set>
                                      <p:cBhvr>
                                        <p:cTn id="179" dur="1" fill="hold">
                                          <p:stCondLst>
                                            <p:cond delay="0"/>
                                          </p:stCondLst>
                                        </p:cTn>
                                        <p:tgtEl>
                                          <p:spTgt spid="53"/>
                                        </p:tgtEl>
                                        <p:attrNameLst>
                                          <p:attrName>style.visibility</p:attrName>
                                        </p:attrNameLst>
                                      </p:cBhvr>
                                      <p:to>
                                        <p:strVal val="visible"/>
                                      </p:to>
                                    </p:set>
                                    <p:animEffect transition="in" filter="wipe(down)">
                                      <p:cBhvr>
                                        <p:cTn id="180" dur="100"/>
                                        <p:tgtEl>
                                          <p:spTgt spid="53"/>
                                        </p:tgtEl>
                                      </p:cBhvr>
                                    </p:animEffect>
                                  </p:childTnLst>
                                </p:cTn>
                              </p:par>
                            </p:childTnLst>
                          </p:cTn>
                        </p:par>
                        <p:par>
                          <p:cTn id="181" fill="hold">
                            <p:stCondLst>
                              <p:cond delay="30199"/>
                            </p:stCondLst>
                            <p:childTnLst>
                              <p:par>
                                <p:cTn id="182" presetID="22" presetClass="entr" presetSubtype="1" fill="hold" nodeType="afterEffect">
                                  <p:stCondLst>
                                    <p:cond delay="0"/>
                                  </p:stCondLst>
                                  <p:childTnLst>
                                    <p:set>
                                      <p:cBhvr>
                                        <p:cTn id="183" dur="1" fill="hold">
                                          <p:stCondLst>
                                            <p:cond delay="0"/>
                                          </p:stCondLst>
                                        </p:cTn>
                                        <p:tgtEl>
                                          <p:spTgt spid="54"/>
                                        </p:tgtEl>
                                        <p:attrNameLst>
                                          <p:attrName>style.visibility</p:attrName>
                                        </p:attrNameLst>
                                      </p:cBhvr>
                                      <p:to>
                                        <p:strVal val="visible"/>
                                      </p:to>
                                    </p:set>
                                    <p:animEffect transition="in" filter="wipe(up)">
                                      <p:cBhvr>
                                        <p:cTn id="184" dur="100"/>
                                        <p:tgtEl>
                                          <p:spTgt spid="54"/>
                                        </p:tgtEl>
                                      </p:cBhvr>
                                    </p:animEffect>
                                  </p:childTnLst>
                                </p:cTn>
                              </p:par>
                            </p:childTnLst>
                          </p:cTn>
                        </p:par>
                        <p:par>
                          <p:cTn id="185" fill="hold">
                            <p:stCondLst>
                              <p:cond delay="30699"/>
                            </p:stCondLst>
                            <p:childTnLst>
                              <p:par>
                                <p:cTn id="186" presetID="22" presetClass="entr" presetSubtype="4" fill="hold" nodeType="afterEffect">
                                  <p:stCondLst>
                                    <p:cond delay="0"/>
                                  </p:stCondLst>
                                  <p:childTnLst>
                                    <p:set>
                                      <p:cBhvr>
                                        <p:cTn id="187" dur="1" fill="hold">
                                          <p:stCondLst>
                                            <p:cond delay="0"/>
                                          </p:stCondLst>
                                        </p:cTn>
                                        <p:tgtEl>
                                          <p:spTgt spid="55"/>
                                        </p:tgtEl>
                                        <p:attrNameLst>
                                          <p:attrName>style.visibility</p:attrName>
                                        </p:attrNameLst>
                                      </p:cBhvr>
                                      <p:to>
                                        <p:strVal val="visible"/>
                                      </p:to>
                                    </p:set>
                                    <p:animEffect transition="in" filter="wipe(down)">
                                      <p:cBhvr>
                                        <p:cTn id="188" dur="100"/>
                                        <p:tgtEl>
                                          <p:spTgt spid="55"/>
                                        </p:tgtEl>
                                      </p:cBhvr>
                                    </p:animEffect>
                                  </p:childTnLst>
                                </p:cTn>
                              </p:par>
                            </p:childTnLst>
                          </p:cTn>
                        </p:par>
                        <p:par>
                          <p:cTn id="189" fill="hold">
                            <p:stCondLst>
                              <p:cond delay="31199"/>
                            </p:stCondLst>
                            <p:childTnLst>
                              <p:par>
                                <p:cTn id="190" presetID="22" presetClass="entr" presetSubtype="1" fill="hold" nodeType="afterEffect">
                                  <p:stCondLst>
                                    <p:cond delay="0"/>
                                  </p:stCondLst>
                                  <p:childTnLst>
                                    <p:set>
                                      <p:cBhvr>
                                        <p:cTn id="191" dur="1" fill="hold">
                                          <p:stCondLst>
                                            <p:cond delay="0"/>
                                          </p:stCondLst>
                                        </p:cTn>
                                        <p:tgtEl>
                                          <p:spTgt spid="56"/>
                                        </p:tgtEl>
                                        <p:attrNameLst>
                                          <p:attrName>style.visibility</p:attrName>
                                        </p:attrNameLst>
                                      </p:cBhvr>
                                      <p:to>
                                        <p:strVal val="visible"/>
                                      </p:to>
                                    </p:set>
                                    <p:animEffect transition="in" filter="wipe(up)">
                                      <p:cBhvr>
                                        <p:cTn id="192" dur="100"/>
                                        <p:tgtEl>
                                          <p:spTgt spid="56"/>
                                        </p:tgtEl>
                                      </p:cBhvr>
                                    </p:animEffect>
                                  </p:childTnLst>
                                </p:cTn>
                              </p:par>
                            </p:childTnLst>
                          </p:cTn>
                        </p:par>
                        <p:par>
                          <p:cTn id="193" fill="hold">
                            <p:stCondLst>
                              <p:cond delay="31699"/>
                            </p:stCondLst>
                            <p:childTnLst>
                              <p:par>
                                <p:cTn id="194" presetID="22" presetClass="entr" presetSubtype="4" fill="hold" nodeType="afterEffect">
                                  <p:stCondLst>
                                    <p:cond delay="0"/>
                                  </p:stCondLst>
                                  <p:childTnLst>
                                    <p:set>
                                      <p:cBhvr>
                                        <p:cTn id="195" dur="1" fill="hold">
                                          <p:stCondLst>
                                            <p:cond delay="0"/>
                                          </p:stCondLst>
                                        </p:cTn>
                                        <p:tgtEl>
                                          <p:spTgt spid="57"/>
                                        </p:tgtEl>
                                        <p:attrNameLst>
                                          <p:attrName>style.visibility</p:attrName>
                                        </p:attrNameLst>
                                      </p:cBhvr>
                                      <p:to>
                                        <p:strVal val="visible"/>
                                      </p:to>
                                    </p:set>
                                    <p:animEffect transition="in" filter="wipe(down)">
                                      <p:cBhvr>
                                        <p:cTn id="196" dur="100"/>
                                        <p:tgtEl>
                                          <p:spTgt spid="57"/>
                                        </p:tgtEl>
                                      </p:cBhvr>
                                    </p:animEffect>
                                  </p:childTnLst>
                                </p:cTn>
                              </p:par>
                            </p:childTnLst>
                          </p:cTn>
                        </p:par>
                        <p:par>
                          <p:cTn id="197" fill="hold">
                            <p:stCondLst>
                              <p:cond delay="32199"/>
                            </p:stCondLst>
                            <p:childTnLst>
                              <p:par>
                                <p:cTn id="198" presetID="22" presetClass="entr" presetSubtype="1" fill="hold" nodeType="afterEffect">
                                  <p:stCondLst>
                                    <p:cond delay="0"/>
                                  </p:stCondLst>
                                  <p:childTnLst>
                                    <p:set>
                                      <p:cBhvr>
                                        <p:cTn id="199" dur="1" fill="hold">
                                          <p:stCondLst>
                                            <p:cond delay="0"/>
                                          </p:stCondLst>
                                        </p:cTn>
                                        <p:tgtEl>
                                          <p:spTgt spid="58"/>
                                        </p:tgtEl>
                                        <p:attrNameLst>
                                          <p:attrName>style.visibility</p:attrName>
                                        </p:attrNameLst>
                                      </p:cBhvr>
                                      <p:to>
                                        <p:strVal val="visible"/>
                                      </p:to>
                                    </p:set>
                                    <p:animEffect transition="in" filter="wipe(up)">
                                      <p:cBhvr>
                                        <p:cTn id="200" dur="100"/>
                                        <p:tgtEl>
                                          <p:spTgt spid="58"/>
                                        </p:tgtEl>
                                      </p:cBhvr>
                                    </p:animEffect>
                                  </p:childTnLst>
                                </p:cTn>
                              </p:par>
                            </p:childTnLst>
                          </p:cTn>
                        </p:par>
                        <p:par>
                          <p:cTn id="201" fill="hold">
                            <p:stCondLst>
                              <p:cond delay="32699"/>
                            </p:stCondLst>
                            <p:childTnLst>
                              <p:par>
                                <p:cTn id="202" presetID="22" presetClass="entr" presetSubtype="4" fill="hold" nodeType="afterEffect">
                                  <p:stCondLst>
                                    <p:cond delay="0"/>
                                  </p:stCondLst>
                                  <p:childTnLst>
                                    <p:set>
                                      <p:cBhvr>
                                        <p:cTn id="203" dur="1" fill="hold">
                                          <p:stCondLst>
                                            <p:cond delay="0"/>
                                          </p:stCondLst>
                                        </p:cTn>
                                        <p:tgtEl>
                                          <p:spTgt spid="59"/>
                                        </p:tgtEl>
                                        <p:attrNameLst>
                                          <p:attrName>style.visibility</p:attrName>
                                        </p:attrNameLst>
                                      </p:cBhvr>
                                      <p:to>
                                        <p:strVal val="visible"/>
                                      </p:to>
                                    </p:set>
                                    <p:animEffect transition="in" filter="wipe(down)">
                                      <p:cBhvr>
                                        <p:cTn id="204" dur="100"/>
                                        <p:tgtEl>
                                          <p:spTgt spid="59"/>
                                        </p:tgtEl>
                                      </p:cBhvr>
                                    </p:animEffect>
                                  </p:childTnLst>
                                </p:cTn>
                              </p:par>
                            </p:childTnLst>
                          </p:cTn>
                        </p:par>
                        <p:par>
                          <p:cTn id="205" fill="hold">
                            <p:stCondLst>
                              <p:cond delay="33199"/>
                            </p:stCondLst>
                            <p:childTnLst>
                              <p:par>
                                <p:cTn id="206" presetID="22" presetClass="entr" presetSubtype="2" fill="hold" nodeType="afterEffect">
                                  <p:stCondLst>
                                    <p:cond delay="0"/>
                                  </p:stCondLst>
                                  <p:childTnLst>
                                    <p:set>
                                      <p:cBhvr>
                                        <p:cTn id="207" dur="1" fill="hold">
                                          <p:stCondLst>
                                            <p:cond delay="0"/>
                                          </p:stCondLst>
                                        </p:cTn>
                                        <p:tgtEl>
                                          <p:spTgt spid="60"/>
                                        </p:tgtEl>
                                        <p:attrNameLst>
                                          <p:attrName>style.visibility</p:attrName>
                                        </p:attrNameLst>
                                      </p:cBhvr>
                                      <p:to>
                                        <p:strVal val="visible"/>
                                      </p:to>
                                    </p:set>
                                    <p:animEffect transition="in" filter="wipe(right)">
                                      <p:cBhvr>
                                        <p:cTn id="208" dur="100"/>
                                        <p:tgtEl>
                                          <p:spTgt spid="60"/>
                                        </p:tgtEl>
                                      </p:cBhvr>
                                    </p:animEffect>
                                  </p:childTnLst>
                                </p:cTn>
                              </p:par>
                            </p:childTnLst>
                          </p:cTn>
                        </p:par>
                        <p:par>
                          <p:cTn id="209" fill="hold">
                            <p:stCondLst>
                              <p:cond delay="33699"/>
                            </p:stCondLst>
                            <p:childTnLst>
                              <p:par>
                                <p:cTn id="210" presetID="22" presetClass="entr" presetSubtype="4" fill="hold" nodeType="afterEffect">
                                  <p:stCondLst>
                                    <p:cond delay="0"/>
                                  </p:stCondLst>
                                  <p:childTnLst>
                                    <p:set>
                                      <p:cBhvr>
                                        <p:cTn id="211" dur="1" fill="hold">
                                          <p:stCondLst>
                                            <p:cond delay="0"/>
                                          </p:stCondLst>
                                        </p:cTn>
                                        <p:tgtEl>
                                          <p:spTgt spid="61"/>
                                        </p:tgtEl>
                                        <p:attrNameLst>
                                          <p:attrName>style.visibility</p:attrName>
                                        </p:attrNameLst>
                                      </p:cBhvr>
                                      <p:to>
                                        <p:strVal val="visible"/>
                                      </p:to>
                                    </p:set>
                                    <p:animEffect transition="in" filter="wipe(down)">
                                      <p:cBhvr>
                                        <p:cTn id="212" dur="100"/>
                                        <p:tgtEl>
                                          <p:spTgt spid="61"/>
                                        </p:tgtEl>
                                      </p:cBhvr>
                                    </p:animEffect>
                                  </p:childTnLst>
                                </p:cTn>
                              </p:par>
                            </p:childTnLst>
                          </p:cTn>
                        </p:par>
                        <p:par>
                          <p:cTn id="213" fill="hold">
                            <p:stCondLst>
                              <p:cond delay="34199"/>
                            </p:stCondLst>
                            <p:childTnLst>
                              <p:par>
                                <p:cTn id="214" presetID="22" presetClass="entr" presetSubtype="8" fill="hold" nodeType="afterEffect">
                                  <p:stCondLst>
                                    <p:cond delay="0"/>
                                  </p:stCondLst>
                                  <p:childTnLst>
                                    <p:set>
                                      <p:cBhvr>
                                        <p:cTn id="215" dur="1" fill="hold">
                                          <p:stCondLst>
                                            <p:cond delay="0"/>
                                          </p:stCondLst>
                                        </p:cTn>
                                        <p:tgtEl>
                                          <p:spTgt spid="62"/>
                                        </p:tgtEl>
                                        <p:attrNameLst>
                                          <p:attrName>style.visibility</p:attrName>
                                        </p:attrNameLst>
                                      </p:cBhvr>
                                      <p:to>
                                        <p:strVal val="visible"/>
                                      </p:to>
                                    </p:set>
                                    <p:animEffect transition="in" filter="wipe(left)">
                                      <p:cBhvr>
                                        <p:cTn id="216" dur="100"/>
                                        <p:tgtEl>
                                          <p:spTgt spid="62"/>
                                        </p:tgtEl>
                                      </p:cBhvr>
                                    </p:animEffect>
                                  </p:childTnLst>
                                </p:cTn>
                              </p:par>
                            </p:childTnLst>
                          </p:cTn>
                        </p:par>
                        <p:par>
                          <p:cTn id="217" fill="hold">
                            <p:stCondLst>
                              <p:cond delay="34699"/>
                            </p:stCondLst>
                            <p:childTnLst>
                              <p:par>
                                <p:cTn id="218" presetID="22" presetClass="entr" presetSubtype="4" fill="hold" nodeType="afterEffect">
                                  <p:stCondLst>
                                    <p:cond delay="0"/>
                                  </p:stCondLst>
                                  <p:childTnLst>
                                    <p:set>
                                      <p:cBhvr>
                                        <p:cTn id="219" dur="1" fill="hold">
                                          <p:stCondLst>
                                            <p:cond delay="0"/>
                                          </p:stCondLst>
                                        </p:cTn>
                                        <p:tgtEl>
                                          <p:spTgt spid="63"/>
                                        </p:tgtEl>
                                        <p:attrNameLst>
                                          <p:attrName>style.visibility</p:attrName>
                                        </p:attrNameLst>
                                      </p:cBhvr>
                                      <p:to>
                                        <p:strVal val="visible"/>
                                      </p:to>
                                    </p:set>
                                    <p:animEffect transition="in" filter="wipe(down)">
                                      <p:cBhvr>
                                        <p:cTn id="220" dur="100"/>
                                        <p:tgtEl>
                                          <p:spTgt spid="63"/>
                                        </p:tgtEl>
                                      </p:cBhvr>
                                    </p:animEffect>
                                  </p:childTnLst>
                                </p:cTn>
                              </p:par>
                            </p:childTnLst>
                          </p:cTn>
                        </p:par>
                        <p:par>
                          <p:cTn id="221" fill="hold">
                            <p:stCondLst>
                              <p:cond delay="35199"/>
                            </p:stCondLst>
                            <p:childTnLst>
                              <p:par>
                                <p:cTn id="222" presetID="22" presetClass="entr" presetSubtype="2" fill="hold" nodeType="afterEffect">
                                  <p:stCondLst>
                                    <p:cond delay="0"/>
                                  </p:stCondLst>
                                  <p:childTnLst>
                                    <p:set>
                                      <p:cBhvr>
                                        <p:cTn id="223" dur="1" fill="hold">
                                          <p:stCondLst>
                                            <p:cond delay="0"/>
                                          </p:stCondLst>
                                        </p:cTn>
                                        <p:tgtEl>
                                          <p:spTgt spid="64"/>
                                        </p:tgtEl>
                                        <p:attrNameLst>
                                          <p:attrName>style.visibility</p:attrName>
                                        </p:attrNameLst>
                                      </p:cBhvr>
                                      <p:to>
                                        <p:strVal val="visible"/>
                                      </p:to>
                                    </p:set>
                                    <p:animEffect transition="in" filter="wipe(right)">
                                      <p:cBhvr>
                                        <p:cTn id="224" dur="100"/>
                                        <p:tgtEl>
                                          <p:spTgt spid="64"/>
                                        </p:tgtEl>
                                      </p:cBhvr>
                                    </p:animEffect>
                                  </p:childTnLst>
                                </p:cTn>
                              </p:par>
                            </p:childTnLst>
                          </p:cTn>
                        </p:par>
                        <p:par>
                          <p:cTn id="225" fill="hold">
                            <p:stCondLst>
                              <p:cond delay="35699"/>
                            </p:stCondLst>
                            <p:childTnLst>
                              <p:par>
                                <p:cTn id="226" presetID="22" presetClass="entr" presetSubtype="4" fill="hold" nodeType="afterEffect">
                                  <p:stCondLst>
                                    <p:cond delay="0"/>
                                  </p:stCondLst>
                                  <p:childTnLst>
                                    <p:set>
                                      <p:cBhvr>
                                        <p:cTn id="227" dur="1" fill="hold">
                                          <p:stCondLst>
                                            <p:cond delay="0"/>
                                          </p:stCondLst>
                                        </p:cTn>
                                        <p:tgtEl>
                                          <p:spTgt spid="65"/>
                                        </p:tgtEl>
                                        <p:attrNameLst>
                                          <p:attrName>style.visibility</p:attrName>
                                        </p:attrNameLst>
                                      </p:cBhvr>
                                      <p:to>
                                        <p:strVal val="visible"/>
                                      </p:to>
                                    </p:set>
                                    <p:animEffect transition="in" filter="wipe(down)">
                                      <p:cBhvr>
                                        <p:cTn id="228" dur="100"/>
                                        <p:tgtEl>
                                          <p:spTgt spid="65"/>
                                        </p:tgtEl>
                                      </p:cBhvr>
                                    </p:animEffect>
                                  </p:childTnLst>
                                </p:cTn>
                              </p:par>
                            </p:childTnLst>
                          </p:cTn>
                        </p:par>
                        <p:par>
                          <p:cTn id="229" fill="hold">
                            <p:stCondLst>
                              <p:cond delay="36199"/>
                            </p:stCondLst>
                            <p:childTnLst>
                              <p:par>
                                <p:cTn id="230" presetID="22" presetClass="entr" presetSubtype="1" fill="hold" nodeType="afterEffect">
                                  <p:stCondLst>
                                    <p:cond delay="0"/>
                                  </p:stCondLst>
                                  <p:childTnLst>
                                    <p:set>
                                      <p:cBhvr>
                                        <p:cTn id="231" dur="1" fill="hold">
                                          <p:stCondLst>
                                            <p:cond delay="0"/>
                                          </p:stCondLst>
                                        </p:cTn>
                                        <p:tgtEl>
                                          <p:spTgt spid="66"/>
                                        </p:tgtEl>
                                        <p:attrNameLst>
                                          <p:attrName>style.visibility</p:attrName>
                                        </p:attrNameLst>
                                      </p:cBhvr>
                                      <p:to>
                                        <p:strVal val="visible"/>
                                      </p:to>
                                    </p:set>
                                    <p:animEffect transition="in" filter="wipe(up)">
                                      <p:cBhvr>
                                        <p:cTn id="232" dur="100"/>
                                        <p:tgtEl>
                                          <p:spTgt spid="66"/>
                                        </p:tgtEl>
                                      </p:cBhvr>
                                    </p:animEffect>
                                  </p:childTnLst>
                                </p:cTn>
                              </p:par>
                            </p:childTnLst>
                          </p:cTn>
                        </p:par>
                        <p:par>
                          <p:cTn id="233" fill="hold">
                            <p:stCondLst>
                              <p:cond delay="36699"/>
                            </p:stCondLst>
                            <p:childTnLst>
                              <p:par>
                                <p:cTn id="234" presetID="22" presetClass="entr" presetSubtype="1" fill="hold" nodeType="afterEffect">
                                  <p:stCondLst>
                                    <p:cond delay="0"/>
                                  </p:stCondLst>
                                  <p:childTnLst>
                                    <p:set>
                                      <p:cBhvr>
                                        <p:cTn id="235" dur="1" fill="hold">
                                          <p:stCondLst>
                                            <p:cond delay="0"/>
                                          </p:stCondLst>
                                        </p:cTn>
                                        <p:tgtEl>
                                          <p:spTgt spid="67"/>
                                        </p:tgtEl>
                                        <p:attrNameLst>
                                          <p:attrName>style.visibility</p:attrName>
                                        </p:attrNameLst>
                                      </p:cBhvr>
                                      <p:to>
                                        <p:strVal val="visible"/>
                                      </p:to>
                                    </p:set>
                                    <p:animEffect transition="in" filter="wipe(up)">
                                      <p:cBhvr>
                                        <p:cTn id="236" dur="100"/>
                                        <p:tgtEl>
                                          <p:spTgt spid="67"/>
                                        </p:tgtEl>
                                      </p:cBhvr>
                                    </p:animEffect>
                                  </p:childTnLst>
                                </p:cTn>
                              </p:par>
                            </p:childTnLst>
                          </p:cTn>
                        </p:par>
                        <p:par>
                          <p:cTn id="237" fill="hold">
                            <p:stCondLst>
                              <p:cond delay="37199"/>
                            </p:stCondLst>
                            <p:childTnLst>
                              <p:par>
                                <p:cTn id="238" presetID="22" presetClass="entr" presetSubtype="4" fill="hold" nodeType="after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wipe(down)">
                                      <p:cBhvr>
                                        <p:cTn id="240" dur="100"/>
                                        <p:tgtEl>
                                          <p:spTgt spid="68"/>
                                        </p:tgtEl>
                                      </p:cBhvr>
                                    </p:animEffect>
                                  </p:childTnLst>
                                </p:cTn>
                              </p:par>
                            </p:childTnLst>
                          </p:cTn>
                        </p:par>
                        <p:par>
                          <p:cTn id="241" fill="hold">
                            <p:stCondLst>
                              <p:cond delay="37699"/>
                            </p:stCondLst>
                            <p:childTnLst>
                              <p:par>
                                <p:cTn id="242" presetID="22" presetClass="entr" presetSubtype="8" fill="hold" nodeType="afterEffect">
                                  <p:stCondLst>
                                    <p:cond delay="0"/>
                                  </p:stCondLst>
                                  <p:childTnLst>
                                    <p:set>
                                      <p:cBhvr>
                                        <p:cTn id="243" dur="1" fill="hold">
                                          <p:stCondLst>
                                            <p:cond delay="0"/>
                                          </p:stCondLst>
                                        </p:cTn>
                                        <p:tgtEl>
                                          <p:spTgt spid="69"/>
                                        </p:tgtEl>
                                        <p:attrNameLst>
                                          <p:attrName>style.visibility</p:attrName>
                                        </p:attrNameLst>
                                      </p:cBhvr>
                                      <p:to>
                                        <p:strVal val="visible"/>
                                      </p:to>
                                    </p:set>
                                    <p:animEffect transition="in" filter="wipe(left)">
                                      <p:cBhvr>
                                        <p:cTn id="244" dur="100"/>
                                        <p:tgtEl>
                                          <p:spTgt spid="69"/>
                                        </p:tgtEl>
                                      </p:cBhvr>
                                    </p:animEffect>
                                  </p:childTnLst>
                                </p:cTn>
                              </p:par>
                            </p:childTnLst>
                          </p:cTn>
                        </p:par>
                        <p:par>
                          <p:cTn id="245" fill="hold">
                            <p:stCondLst>
                              <p:cond delay="38199"/>
                            </p:stCondLst>
                            <p:childTnLst>
                              <p:par>
                                <p:cTn id="246" presetID="22" presetClass="entr" presetSubtype="1" fill="hold" nodeType="afterEffect">
                                  <p:stCondLst>
                                    <p:cond delay="0"/>
                                  </p:stCondLst>
                                  <p:childTnLst>
                                    <p:set>
                                      <p:cBhvr>
                                        <p:cTn id="247" dur="1" fill="hold">
                                          <p:stCondLst>
                                            <p:cond delay="0"/>
                                          </p:stCondLst>
                                        </p:cTn>
                                        <p:tgtEl>
                                          <p:spTgt spid="70"/>
                                        </p:tgtEl>
                                        <p:attrNameLst>
                                          <p:attrName>style.visibility</p:attrName>
                                        </p:attrNameLst>
                                      </p:cBhvr>
                                      <p:to>
                                        <p:strVal val="visible"/>
                                      </p:to>
                                    </p:set>
                                    <p:animEffect transition="in" filter="wipe(up)">
                                      <p:cBhvr>
                                        <p:cTn id="248" dur="100"/>
                                        <p:tgtEl>
                                          <p:spTgt spid="70"/>
                                        </p:tgtEl>
                                      </p:cBhvr>
                                    </p:animEffect>
                                  </p:childTnLst>
                                </p:cTn>
                              </p:par>
                            </p:childTnLst>
                          </p:cTn>
                        </p:par>
                        <p:par>
                          <p:cTn id="249" fill="hold">
                            <p:stCondLst>
                              <p:cond delay="38699"/>
                            </p:stCondLst>
                            <p:childTnLst>
                              <p:par>
                                <p:cTn id="250" presetID="22" presetClass="entr" presetSubtype="8" fill="hold" nodeType="afterEffect">
                                  <p:stCondLst>
                                    <p:cond delay="0"/>
                                  </p:stCondLst>
                                  <p:childTnLst>
                                    <p:set>
                                      <p:cBhvr>
                                        <p:cTn id="251" dur="1" fill="hold">
                                          <p:stCondLst>
                                            <p:cond delay="0"/>
                                          </p:stCondLst>
                                        </p:cTn>
                                        <p:tgtEl>
                                          <p:spTgt spid="71"/>
                                        </p:tgtEl>
                                        <p:attrNameLst>
                                          <p:attrName>style.visibility</p:attrName>
                                        </p:attrNameLst>
                                      </p:cBhvr>
                                      <p:to>
                                        <p:strVal val="visible"/>
                                      </p:to>
                                    </p:set>
                                    <p:animEffect transition="in" filter="wipe(left)">
                                      <p:cBhvr>
                                        <p:cTn id="252" dur="100"/>
                                        <p:tgtEl>
                                          <p:spTgt spid="71"/>
                                        </p:tgtEl>
                                      </p:cBhvr>
                                    </p:animEffect>
                                  </p:childTnLst>
                                </p:cTn>
                              </p:par>
                            </p:childTnLst>
                          </p:cTn>
                        </p:par>
                        <p:par>
                          <p:cTn id="253" fill="hold">
                            <p:stCondLst>
                              <p:cond delay="39199"/>
                            </p:stCondLst>
                            <p:childTnLst>
                              <p:par>
                                <p:cTn id="254" presetID="22" presetClass="entr" presetSubtype="1" fill="hold" nodeType="afterEffect">
                                  <p:stCondLst>
                                    <p:cond delay="0"/>
                                  </p:stCondLst>
                                  <p:childTnLst>
                                    <p:set>
                                      <p:cBhvr>
                                        <p:cTn id="255" dur="1" fill="hold">
                                          <p:stCondLst>
                                            <p:cond delay="0"/>
                                          </p:stCondLst>
                                        </p:cTn>
                                        <p:tgtEl>
                                          <p:spTgt spid="72"/>
                                        </p:tgtEl>
                                        <p:attrNameLst>
                                          <p:attrName>style.visibility</p:attrName>
                                        </p:attrNameLst>
                                      </p:cBhvr>
                                      <p:to>
                                        <p:strVal val="visible"/>
                                      </p:to>
                                    </p:set>
                                    <p:animEffect transition="in" filter="wipe(up)">
                                      <p:cBhvr>
                                        <p:cTn id="256" dur="100"/>
                                        <p:tgtEl>
                                          <p:spTgt spid="72"/>
                                        </p:tgtEl>
                                      </p:cBhvr>
                                    </p:animEffect>
                                  </p:childTnLst>
                                </p:cTn>
                              </p:par>
                            </p:childTnLst>
                          </p:cTn>
                        </p:par>
                        <p:par>
                          <p:cTn id="257" fill="hold">
                            <p:stCondLst>
                              <p:cond delay="39699"/>
                            </p:stCondLst>
                            <p:childTnLst>
                              <p:par>
                                <p:cTn id="258" presetID="22" presetClass="entr" presetSubtype="4" fill="hold" nodeType="afterEffect">
                                  <p:stCondLst>
                                    <p:cond delay="0"/>
                                  </p:stCondLst>
                                  <p:childTnLst>
                                    <p:set>
                                      <p:cBhvr>
                                        <p:cTn id="259" dur="1" fill="hold">
                                          <p:stCondLst>
                                            <p:cond delay="0"/>
                                          </p:stCondLst>
                                        </p:cTn>
                                        <p:tgtEl>
                                          <p:spTgt spid="73"/>
                                        </p:tgtEl>
                                        <p:attrNameLst>
                                          <p:attrName>style.visibility</p:attrName>
                                        </p:attrNameLst>
                                      </p:cBhvr>
                                      <p:to>
                                        <p:strVal val="visible"/>
                                      </p:to>
                                    </p:set>
                                    <p:animEffect transition="in" filter="wipe(down)">
                                      <p:cBhvr>
                                        <p:cTn id="260" dur="100"/>
                                        <p:tgtEl>
                                          <p:spTgt spid="73"/>
                                        </p:tgtEl>
                                      </p:cBhvr>
                                    </p:animEffect>
                                  </p:childTnLst>
                                </p:cTn>
                              </p:par>
                            </p:childTnLst>
                          </p:cTn>
                        </p:par>
                        <p:par>
                          <p:cTn id="261" fill="hold">
                            <p:stCondLst>
                              <p:cond delay="40199"/>
                            </p:stCondLst>
                            <p:childTnLst>
                              <p:par>
                                <p:cTn id="262" presetID="22" presetClass="entr" presetSubtype="1" fill="hold" nodeType="afterEffect">
                                  <p:stCondLst>
                                    <p:cond delay="0"/>
                                  </p:stCondLst>
                                  <p:childTnLst>
                                    <p:set>
                                      <p:cBhvr>
                                        <p:cTn id="263" dur="1" fill="hold">
                                          <p:stCondLst>
                                            <p:cond delay="0"/>
                                          </p:stCondLst>
                                        </p:cTn>
                                        <p:tgtEl>
                                          <p:spTgt spid="74"/>
                                        </p:tgtEl>
                                        <p:attrNameLst>
                                          <p:attrName>style.visibility</p:attrName>
                                        </p:attrNameLst>
                                      </p:cBhvr>
                                      <p:to>
                                        <p:strVal val="visible"/>
                                      </p:to>
                                    </p:set>
                                    <p:animEffect transition="in" filter="wipe(up)">
                                      <p:cBhvr>
                                        <p:cTn id="264" dur="100"/>
                                        <p:tgtEl>
                                          <p:spTgt spid="74"/>
                                        </p:tgtEl>
                                      </p:cBhvr>
                                    </p:animEffect>
                                  </p:childTnLst>
                                </p:cTn>
                              </p:par>
                            </p:childTnLst>
                          </p:cTn>
                        </p:par>
                        <p:par>
                          <p:cTn id="265" fill="hold">
                            <p:stCondLst>
                              <p:cond delay="40699"/>
                            </p:stCondLst>
                            <p:childTnLst>
                              <p:par>
                                <p:cTn id="266" presetID="22" presetClass="entr" presetSubtype="1" fill="hold" nodeType="afterEffect">
                                  <p:stCondLst>
                                    <p:cond delay="0"/>
                                  </p:stCondLst>
                                  <p:childTnLst>
                                    <p:set>
                                      <p:cBhvr>
                                        <p:cTn id="267" dur="1" fill="hold">
                                          <p:stCondLst>
                                            <p:cond delay="0"/>
                                          </p:stCondLst>
                                        </p:cTn>
                                        <p:tgtEl>
                                          <p:spTgt spid="75"/>
                                        </p:tgtEl>
                                        <p:attrNameLst>
                                          <p:attrName>style.visibility</p:attrName>
                                        </p:attrNameLst>
                                      </p:cBhvr>
                                      <p:to>
                                        <p:strVal val="visible"/>
                                      </p:to>
                                    </p:set>
                                    <p:animEffect transition="in" filter="wipe(up)">
                                      <p:cBhvr>
                                        <p:cTn id="268" dur="100"/>
                                        <p:tgtEl>
                                          <p:spTgt spid="75"/>
                                        </p:tgtEl>
                                      </p:cBhvr>
                                    </p:animEffect>
                                  </p:childTnLst>
                                </p:cTn>
                              </p:par>
                            </p:childTnLst>
                          </p:cTn>
                        </p:par>
                        <p:par>
                          <p:cTn id="269" fill="hold">
                            <p:stCondLst>
                              <p:cond delay="41199"/>
                            </p:stCondLst>
                            <p:childTnLst>
                              <p:par>
                                <p:cTn id="270" presetID="22" presetClass="entr" presetSubtype="1" fill="hold" nodeType="afterEffect">
                                  <p:stCondLst>
                                    <p:cond delay="0"/>
                                  </p:stCondLst>
                                  <p:childTnLst>
                                    <p:set>
                                      <p:cBhvr>
                                        <p:cTn id="271" dur="1" fill="hold">
                                          <p:stCondLst>
                                            <p:cond delay="0"/>
                                          </p:stCondLst>
                                        </p:cTn>
                                        <p:tgtEl>
                                          <p:spTgt spid="76"/>
                                        </p:tgtEl>
                                        <p:attrNameLst>
                                          <p:attrName>style.visibility</p:attrName>
                                        </p:attrNameLst>
                                      </p:cBhvr>
                                      <p:to>
                                        <p:strVal val="visible"/>
                                      </p:to>
                                    </p:set>
                                    <p:animEffect transition="in" filter="wipe(up)">
                                      <p:cBhvr>
                                        <p:cTn id="272" dur="100"/>
                                        <p:tgtEl>
                                          <p:spTgt spid="76"/>
                                        </p:tgtEl>
                                      </p:cBhvr>
                                    </p:animEffect>
                                  </p:childTnLst>
                                </p:cTn>
                              </p:par>
                            </p:childTnLst>
                          </p:cTn>
                        </p:par>
                        <p:par>
                          <p:cTn id="273" fill="hold">
                            <p:stCondLst>
                              <p:cond delay="41699"/>
                            </p:stCondLst>
                            <p:childTnLst>
                              <p:par>
                                <p:cTn id="274" presetID="22" presetClass="entr" presetSubtype="8" fill="hold" nodeType="afterEffect">
                                  <p:stCondLst>
                                    <p:cond delay="0"/>
                                  </p:stCondLst>
                                  <p:childTnLst>
                                    <p:set>
                                      <p:cBhvr>
                                        <p:cTn id="275" dur="1" fill="hold">
                                          <p:stCondLst>
                                            <p:cond delay="0"/>
                                          </p:stCondLst>
                                        </p:cTn>
                                        <p:tgtEl>
                                          <p:spTgt spid="77"/>
                                        </p:tgtEl>
                                        <p:attrNameLst>
                                          <p:attrName>style.visibility</p:attrName>
                                        </p:attrNameLst>
                                      </p:cBhvr>
                                      <p:to>
                                        <p:strVal val="visible"/>
                                      </p:to>
                                    </p:set>
                                    <p:animEffect transition="in" filter="wipe(left)">
                                      <p:cBhvr>
                                        <p:cTn id="276" dur="100"/>
                                        <p:tgtEl>
                                          <p:spTgt spid="77"/>
                                        </p:tgtEl>
                                      </p:cBhvr>
                                    </p:animEffect>
                                  </p:childTnLst>
                                </p:cTn>
                              </p:par>
                            </p:childTnLst>
                          </p:cTn>
                        </p:par>
                        <p:par>
                          <p:cTn id="277" fill="hold">
                            <p:stCondLst>
                              <p:cond delay="42199"/>
                            </p:stCondLst>
                            <p:childTnLst>
                              <p:par>
                                <p:cTn id="278" presetID="22" presetClass="entr" presetSubtype="8" fill="hold" nodeType="afterEffect">
                                  <p:stCondLst>
                                    <p:cond delay="0"/>
                                  </p:stCondLst>
                                  <p:childTnLst>
                                    <p:set>
                                      <p:cBhvr>
                                        <p:cTn id="279" dur="1" fill="hold">
                                          <p:stCondLst>
                                            <p:cond delay="0"/>
                                          </p:stCondLst>
                                        </p:cTn>
                                        <p:tgtEl>
                                          <p:spTgt spid="78"/>
                                        </p:tgtEl>
                                        <p:attrNameLst>
                                          <p:attrName>style.visibility</p:attrName>
                                        </p:attrNameLst>
                                      </p:cBhvr>
                                      <p:to>
                                        <p:strVal val="visible"/>
                                      </p:to>
                                    </p:set>
                                    <p:animEffect transition="in" filter="wipe(left)">
                                      <p:cBhvr>
                                        <p:cTn id="280" dur="100"/>
                                        <p:tgtEl>
                                          <p:spTgt spid="78"/>
                                        </p:tgtEl>
                                      </p:cBhvr>
                                    </p:animEffect>
                                  </p:childTnLst>
                                </p:cTn>
                              </p:par>
                            </p:childTnLst>
                          </p:cTn>
                        </p:par>
                        <p:par>
                          <p:cTn id="281" fill="hold">
                            <p:stCondLst>
                              <p:cond delay="42699"/>
                            </p:stCondLst>
                            <p:childTnLst>
                              <p:par>
                                <p:cTn id="282" presetID="22" presetClass="entr" presetSubtype="1" fill="hold" nodeType="afterEffect">
                                  <p:stCondLst>
                                    <p:cond delay="0"/>
                                  </p:stCondLst>
                                  <p:childTnLst>
                                    <p:set>
                                      <p:cBhvr>
                                        <p:cTn id="283" dur="1" fill="hold">
                                          <p:stCondLst>
                                            <p:cond delay="0"/>
                                          </p:stCondLst>
                                        </p:cTn>
                                        <p:tgtEl>
                                          <p:spTgt spid="79"/>
                                        </p:tgtEl>
                                        <p:attrNameLst>
                                          <p:attrName>style.visibility</p:attrName>
                                        </p:attrNameLst>
                                      </p:cBhvr>
                                      <p:to>
                                        <p:strVal val="visible"/>
                                      </p:to>
                                    </p:set>
                                    <p:animEffect transition="in" filter="wipe(up)">
                                      <p:cBhvr>
                                        <p:cTn id="284" dur="100"/>
                                        <p:tgtEl>
                                          <p:spTgt spid="79"/>
                                        </p:tgtEl>
                                      </p:cBhvr>
                                    </p:animEffect>
                                  </p:childTnLst>
                                </p:cTn>
                              </p:par>
                            </p:childTnLst>
                          </p:cTn>
                        </p:par>
                        <p:par>
                          <p:cTn id="285" fill="hold">
                            <p:stCondLst>
                              <p:cond delay="43199"/>
                            </p:stCondLst>
                            <p:childTnLst>
                              <p:par>
                                <p:cTn id="286" presetID="22" presetClass="entr" presetSubtype="8" fill="hold" nodeType="afterEffect">
                                  <p:stCondLst>
                                    <p:cond delay="0"/>
                                  </p:stCondLst>
                                  <p:childTnLst>
                                    <p:set>
                                      <p:cBhvr>
                                        <p:cTn id="287" dur="1" fill="hold">
                                          <p:stCondLst>
                                            <p:cond delay="0"/>
                                          </p:stCondLst>
                                        </p:cTn>
                                        <p:tgtEl>
                                          <p:spTgt spid="80"/>
                                        </p:tgtEl>
                                        <p:attrNameLst>
                                          <p:attrName>style.visibility</p:attrName>
                                        </p:attrNameLst>
                                      </p:cBhvr>
                                      <p:to>
                                        <p:strVal val="visible"/>
                                      </p:to>
                                    </p:set>
                                    <p:animEffect transition="in" filter="wipe(left)">
                                      <p:cBhvr>
                                        <p:cTn id="288" dur="100"/>
                                        <p:tgtEl>
                                          <p:spTgt spid="80"/>
                                        </p:tgtEl>
                                      </p:cBhvr>
                                    </p:animEffect>
                                  </p:childTnLst>
                                </p:cTn>
                              </p:par>
                            </p:childTnLst>
                          </p:cTn>
                        </p:par>
                        <p:par>
                          <p:cTn id="289" fill="hold">
                            <p:stCondLst>
                              <p:cond delay="43699"/>
                            </p:stCondLst>
                            <p:childTnLst>
                              <p:par>
                                <p:cTn id="290" presetID="22" presetClass="entr" presetSubtype="1" fill="hold" nodeType="afterEffect">
                                  <p:stCondLst>
                                    <p:cond delay="0"/>
                                  </p:stCondLst>
                                  <p:childTnLst>
                                    <p:set>
                                      <p:cBhvr>
                                        <p:cTn id="291" dur="1" fill="hold">
                                          <p:stCondLst>
                                            <p:cond delay="0"/>
                                          </p:stCondLst>
                                        </p:cTn>
                                        <p:tgtEl>
                                          <p:spTgt spid="81"/>
                                        </p:tgtEl>
                                        <p:attrNameLst>
                                          <p:attrName>style.visibility</p:attrName>
                                        </p:attrNameLst>
                                      </p:cBhvr>
                                      <p:to>
                                        <p:strVal val="visible"/>
                                      </p:to>
                                    </p:set>
                                    <p:animEffect transition="in" filter="wipe(up)">
                                      <p:cBhvr>
                                        <p:cTn id="292" dur="100"/>
                                        <p:tgtEl>
                                          <p:spTgt spid="81"/>
                                        </p:tgtEl>
                                      </p:cBhvr>
                                    </p:animEffect>
                                  </p:childTnLst>
                                </p:cTn>
                              </p:par>
                            </p:childTnLst>
                          </p:cTn>
                        </p:par>
                        <p:par>
                          <p:cTn id="293" fill="hold">
                            <p:stCondLst>
                              <p:cond delay="44199"/>
                            </p:stCondLst>
                            <p:childTnLst>
                              <p:par>
                                <p:cTn id="294" presetID="22" presetClass="entr" presetSubtype="1" fill="hold" nodeType="afterEffect">
                                  <p:stCondLst>
                                    <p:cond delay="0"/>
                                  </p:stCondLst>
                                  <p:childTnLst>
                                    <p:set>
                                      <p:cBhvr>
                                        <p:cTn id="295" dur="1" fill="hold">
                                          <p:stCondLst>
                                            <p:cond delay="0"/>
                                          </p:stCondLst>
                                        </p:cTn>
                                        <p:tgtEl>
                                          <p:spTgt spid="82"/>
                                        </p:tgtEl>
                                        <p:attrNameLst>
                                          <p:attrName>style.visibility</p:attrName>
                                        </p:attrNameLst>
                                      </p:cBhvr>
                                      <p:to>
                                        <p:strVal val="visible"/>
                                      </p:to>
                                    </p:set>
                                    <p:animEffect transition="in" filter="wipe(up)">
                                      <p:cBhvr>
                                        <p:cTn id="296" dur="100"/>
                                        <p:tgtEl>
                                          <p:spTgt spid="82"/>
                                        </p:tgtEl>
                                      </p:cBhvr>
                                    </p:animEffect>
                                  </p:childTnLst>
                                </p:cTn>
                              </p:par>
                            </p:childTnLst>
                          </p:cTn>
                        </p:par>
                        <p:par>
                          <p:cTn id="297" fill="hold">
                            <p:stCondLst>
                              <p:cond delay="44699"/>
                            </p:stCondLst>
                            <p:childTnLst>
                              <p:par>
                                <p:cTn id="298" presetID="22" presetClass="entr" presetSubtype="8" fill="hold" nodeType="afterEffect">
                                  <p:stCondLst>
                                    <p:cond delay="0"/>
                                  </p:stCondLst>
                                  <p:childTnLst>
                                    <p:set>
                                      <p:cBhvr>
                                        <p:cTn id="299" dur="1" fill="hold">
                                          <p:stCondLst>
                                            <p:cond delay="0"/>
                                          </p:stCondLst>
                                        </p:cTn>
                                        <p:tgtEl>
                                          <p:spTgt spid="83"/>
                                        </p:tgtEl>
                                        <p:attrNameLst>
                                          <p:attrName>style.visibility</p:attrName>
                                        </p:attrNameLst>
                                      </p:cBhvr>
                                      <p:to>
                                        <p:strVal val="visible"/>
                                      </p:to>
                                    </p:set>
                                    <p:animEffect transition="in" filter="wipe(left)">
                                      <p:cBhvr>
                                        <p:cTn id="300" dur="100"/>
                                        <p:tgtEl>
                                          <p:spTgt spid="83"/>
                                        </p:tgtEl>
                                      </p:cBhvr>
                                    </p:animEffect>
                                  </p:childTnLst>
                                </p:cTn>
                              </p:par>
                            </p:childTnLst>
                          </p:cTn>
                        </p:par>
                        <p:par>
                          <p:cTn id="301" fill="hold">
                            <p:stCondLst>
                              <p:cond delay="45199"/>
                            </p:stCondLst>
                            <p:childTnLst>
                              <p:par>
                                <p:cTn id="302" presetID="22" presetClass="entr" presetSubtype="1" fill="hold" nodeType="afterEffect">
                                  <p:stCondLst>
                                    <p:cond delay="0"/>
                                  </p:stCondLst>
                                  <p:childTnLst>
                                    <p:set>
                                      <p:cBhvr>
                                        <p:cTn id="303" dur="1" fill="hold">
                                          <p:stCondLst>
                                            <p:cond delay="0"/>
                                          </p:stCondLst>
                                        </p:cTn>
                                        <p:tgtEl>
                                          <p:spTgt spid="84"/>
                                        </p:tgtEl>
                                        <p:attrNameLst>
                                          <p:attrName>style.visibility</p:attrName>
                                        </p:attrNameLst>
                                      </p:cBhvr>
                                      <p:to>
                                        <p:strVal val="visible"/>
                                      </p:to>
                                    </p:set>
                                    <p:animEffect transition="in" filter="wipe(up)">
                                      <p:cBhvr>
                                        <p:cTn id="304" dur="100"/>
                                        <p:tgtEl>
                                          <p:spTgt spid="84"/>
                                        </p:tgtEl>
                                      </p:cBhvr>
                                    </p:animEffect>
                                  </p:childTnLst>
                                </p:cTn>
                              </p:par>
                            </p:childTnLst>
                          </p:cTn>
                        </p:par>
                        <p:par>
                          <p:cTn id="305" fill="hold">
                            <p:stCondLst>
                              <p:cond delay="45699"/>
                            </p:stCondLst>
                            <p:childTnLst>
                              <p:par>
                                <p:cTn id="306" presetID="22" presetClass="entr" presetSubtype="4" fill="hold" nodeType="afterEffect">
                                  <p:stCondLst>
                                    <p:cond delay="0"/>
                                  </p:stCondLst>
                                  <p:childTnLst>
                                    <p:set>
                                      <p:cBhvr>
                                        <p:cTn id="307" dur="1" fill="hold">
                                          <p:stCondLst>
                                            <p:cond delay="0"/>
                                          </p:stCondLst>
                                        </p:cTn>
                                        <p:tgtEl>
                                          <p:spTgt spid="85"/>
                                        </p:tgtEl>
                                        <p:attrNameLst>
                                          <p:attrName>style.visibility</p:attrName>
                                        </p:attrNameLst>
                                      </p:cBhvr>
                                      <p:to>
                                        <p:strVal val="visible"/>
                                      </p:to>
                                    </p:set>
                                    <p:animEffect transition="in" filter="wipe(down)">
                                      <p:cBhvr>
                                        <p:cTn id="308" dur="100"/>
                                        <p:tgtEl>
                                          <p:spTgt spid="85"/>
                                        </p:tgtEl>
                                      </p:cBhvr>
                                    </p:animEffect>
                                  </p:childTnLst>
                                </p:cTn>
                              </p:par>
                            </p:childTnLst>
                          </p:cTn>
                        </p:par>
                        <p:par>
                          <p:cTn id="309" fill="hold">
                            <p:stCondLst>
                              <p:cond delay="46199"/>
                            </p:stCondLst>
                            <p:childTnLst>
                              <p:par>
                                <p:cTn id="310" presetID="22" presetClass="entr" presetSubtype="1" fill="hold" nodeType="afterEffect">
                                  <p:stCondLst>
                                    <p:cond delay="0"/>
                                  </p:stCondLst>
                                  <p:childTnLst>
                                    <p:set>
                                      <p:cBhvr>
                                        <p:cTn id="311" dur="1" fill="hold">
                                          <p:stCondLst>
                                            <p:cond delay="0"/>
                                          </p:stCondLst>
                                        </p:cTn>
                                        <p:tgtEl>
                                          <p:spTgt spid="86"/>
                                        </p:tgtEl>
                                        <p:attrNameLst>
                                          <p:attrName>style.visibility</p:attrName>
                                        </p:attrNameLst>
                                      </p:cBhvr>
                                      <p:to>
                                        <p:strVal val="visible"/>
                                      </p:to>
                                    </p:set>
                                    <p:animEffect transition="in" filter="wipe(up)">
                                      <p:cBhvr>
                                        <p:cTn id="312" dur="100"/>
                                        <p:tgtEl>
                                          <p:spTgt spid="86"/>
                                        </p:tgtEl>
                                      </p:cBhvr>
                                    </p:animEffect>
                                  </p:childTnLst>
                                </p:cTn>
                              </p:par>
                            </p:childTnLst>
                          </p:cTn>
                        </p:par>
                        <p:par>
                          <p:cTn id="313" fill="hold">
                            <p:stCondLst>
                              <p:cond delay="46699"/>
                            </p:stCondLst>
                            <p:childTnLst>
                              <p:par>
                                <p:cTn id="314" presetID="22" presetClass="entr" presetSubtype="4" fill="hold" nodeType="afterEffect">
                                  <p:stCondLst>
                                    <p:cond delay="0"/>
                                  </p:stCondLst>
                                  <p:childTnLst>
                                    <p:set>
                                      <p:cBhvr>
                                        <p:cTn id="315" dur="1" fill="hold">
                                          <p:stCondLst>
                                            <p:cond delay="0"/>
                                          </p:stCondLst>
                                        </p:cTn>
                                        <p:tgtEl>
                                          <p:spTgt spid="87"/>
                                        </p:tgtEl>
                                        <p:attrNameLst>
                                          <p:attrName>style.visibility</p:attrName>
                                        </p:attrNameLst>
                                      </p:cBhvr>
                                      <p:to>
                                        <p:strVal val="visible"/>
                                      </p:to>
                                    </p:set>
                                    <p:animEffect transition="in" filter="wipe(down)">
                                      <p:cBhvr>
                                        <p:cTn id="316" dur="100"/>
                                        <p:tgtEl>
                                          <p:spTgt spid="87"/>
                                        </p:tgtEl>
                                      </p:cBhvr>
                                    </p:animEffect>
                                  </p:childTnLst>
                                </p:cTn>
                              </p:par>
                            </p:childTnLst>
                          </p:cTn>
                        </p:par>
                        <p:par>
                          <p:cTn id="317" fill="hold">
                            <p:stCondLst>
                              <p:cond delay="47199"/>
                            </p:stCondLst>
                            <p:childTnLst>
                              <p:par>
                                <p:cTn id="318" presetID="22" presetClass="entr" presetSubtype="1" fill="hold" nodeType="afterEffect">
                                  <p:stCondLst>
                                    <p:cond delay="0"/>
                                  </p:stCondLst>
                                  <p:childTnLst>
                                    <p:set>
                                      <p:cBhvr>
                                        <p:cTn id="319" dur="1" fill="hold">
                                          <p:stCondLst>
                                            <p:cond delay="0"/>
                                          </p:stCondLst>
                                        </p:cTn>
                                        <p:tgtEl>
                                          <p:spTgt spid="88"/>
                                        </p:tgtEl>
                                        <p:attrNameLst>
                                          <p:attrName>style.visibility</p:attrName>
                                        </p:attrNameLst>
                                      </p:cBhvr>
                                      <p:to>
                                        <p:strVal val="visible"/>
                                      </p:to>
                                    </p:set>
                                    <p:animEffect transition="in" filter="wipe(up)">
                                      <p:cBhvr>
                                        <p:cTn id="320" dur="100"/>
                                        <p:tgtEl>
                                          <p:spTgt spid="88"/>
                                        </p:tgtEl>
                                      </p:cBhvr>
                                    </p:animEffect>
                                  </p:childTnLst>
                                </p:cTn>
                              </p:par>
                            </p:childTnLst>
                          </p:cTn>
                        </p:par>
                        <p:par>
                          <p:cTn id="321" fill="hold">
                            <p:stCondLst>
                              <p:cond delay="47699"/>
                            </p:stCondLst>
                            <p:childTnLst>
                              <p:par>
                                <p:cTn id="322" presetID="22" presetClass="entr" presetSubtype="4" fill="hold" nodeType="afterEffect">
                                  <p:stCondLst>
                                    <p:cond delay="0"/>
                                  </p:stCondLst>
                                  <p:childTnLst>
                                    <p:set>
                                      <p:cBhvr>
                                        <p:cTn id="323" dur="1" fill="hold">
                                          <p:stCondLst>
                                            <p:cond delay="0"/>
                                          </p:stCondLst>
                                        </p:cTn>
                                        <p:tgtEl>
                                          <p:spTgt spid="89"/>
                                        </p:tgtEl>
                                        <p:attrNameLst>
                                          <p:attrName>style.visibility</p:attrName>
                                        </p:attrNameLst>
                                      </p:cBhvr>
                                      <p:to>
                                        <p:strVal val="visible"/>
                                      </p:to>
                                    </p:set>
                                    <p:animEffect transition="in" filter="wipe(down)">
                                      <p:cBhvr>
                                        <p:cTn id="324" dur="100"/>
                                        <p:tgtEl>
                                          <p:spTgt spid="89"/>
                                        </p:tgtEl>
                                      </p:cBhvr>
                                    </p:animEffect>
                                  </p:childTnLst>
                                </p:cTn>
                              </p:par>
                            </p:childTnLst>
                          </p:cTn>
                        </p:par>
                        <p:par>
                          <p:cTn id="325" fill="hold">
                            <p:stCondLst>
                              <p:cond delay="48199"/>
                            </p:stCondLst>
                            <p:childTnLst>
                              <p:par>
                                <p:cTn id="326" presetID="22" presetClass="entr" presetSubtype="8" fill="hold" nodeType="afterEffect">
                                  <p:stCondLst>
                                    <p:cond delay="0"/>
                                  </p:stCondLst>
                                  <p:childTnLst>
                                    <p:set>
                                      <p:cBhvr>
                                        <p:cTn id="327" dur="1" fill="hold">
                                          <p:stCondLst>
                                            <p:cond delay="0"/>
                                          </p:stCondLst>
                                        </p:cTn>
                                        <p:tgtEl>
                                          <p:spTgt spid="90"/>
                                        </p:tgtEl>
                                        <p:attrNameLst>
                                          <p:attrName>style.visibility</p:attrName>
                                        </p:attrNameLst>
                                      </p:cBhvr>
                                      <p:to>
                                        <p:strVal val="visible"/>
                                      </p:to>
                                    </p:set>
                                    <p:animEffect transition="in" filter="wipe(left)">
                                      <p:cBhvr>
                                        <p:cTn id="328" dur="100"/>
                                        <p:tgtEl>
                                          <p:spTgt spid="90"/>
                                        </p:tgtEl>
                                      </p:cBhvr>
                                    </p:animEffect>
                                  </p:childTnLst>
                                </p:cTn>
                              </p:par>
                            </p:childTnLst>
                          </p:cTn>
                        </p:par>
                        <p:par>
                          <p:cTn id="329" fill="hold">
                            <p:stCondLst>
                              <p:cond delay="48699"/>
                            </p:stCondLst>
                            <p:childTnLst>
                              <p:par>
                                <p:cTn id="330" presetID="22" presetClass="entr" presetSubtype="2" fill="hold" nodeType="afterEffect">
                                  <p:stCondLst>
                                    <p:cond delay="0"/>
                                  </p:stCondLst>
                                  <p:childTnLst>
                                    <p:set>
                                      <p:cBhvr>
                                        <p:cTn id="331" dur="1" fill="hold">
                                          <p:stCondLst>
                                            <p:cond delay="0"/>
                                          </p:stCondLst>
                                        </p:cTn>
                                        <p:tgtEl>
                                          <p:spTgt spid="91"/>
                                        </p:tgtEl>
                                        <p:attrNameLst>
                                          <p:attrName>style.visibility</p:attrName>
                                        </p:attrNameLst>
                                      </p:cBhvr>
                                      <p:to>
                                        <p:strVal val="visible"/>
                                      </p:to>
                                    </p:set>
                                    <p:animEffect transition="in" filter="wipe(right)">
                                      <p:cBhvr>
                                        <p:cTn id="332" dur="100"/>
                                        <p:tgtEl>
                                          <p:spTgt spid="91"/>
                                        </p:tgtEl>
                                      </p:cBhvr>
                                    </p:animEffect>
                                  </p:childTnLst>
                                </p:cTn>
                              </p:par>
                            </p:childTnLst>
                          </p:cTn>
                        </p:par>
                        <p:par>
                          <p:cTn id="333" fill="hold">
                            <p:stCondLst>
                              <p:cond delay="49199"/>
                            </p:stCondLst>
                            <p:childTnLst>
                              <p:par>
                                <p:cTn id="334" presetID="22" presetClass="entr" presetSubtype="8" fill="hold" nodeType="afterEffect">
                                  <p:stCondLst>
                                    <p:cond delay="0"/>
                                  </p:stCondLst>
                                  <p:childTnLst>
                                    <p:set>
                                      <p:cBhvr>
                                        <p:cTn id="335" dur="1" fill="hold">
                                          <p:stCondLst>
                                            <p:cond delay="0"/>
                                          </p:stCondLst>
                                        </p:cTn>
                                        <p:tgtEl>
                                          <p:spTgt spid="92"/>
                                        </p:tgtEl>
                                        <p:attrNameLst>
                                          <p:attrName>style.visibility</p:attrName>
                                        </p:attrNameLst>
                                      </p:cBhvr>
                                      <p:to>
                                        <p:strVal val="visible"/>
                                      </p:to>
                                    </p:set>
                                    <p:animEffect transition="in" filter="wipe(left)">
                                      <p:cBhvr>
                                        <p:cTn id="336" dur="100"/>
                                        <p:tgtEl>
                                          <p:spTgt spid="92"/>
                                        </p:tgtEl>
                                      </p:cBhvr>
                                    </p:animEffect>
                                  </p:childTnLst>
                                </p:cTn>
                              </p:par>
                            </p:childTnLst>
                          </p:cTn>
                        </p:par>
                        <p:par>
                          <p:cTn id="337" fill="hold">
                            <p:stCondLst>
                              <p:cond delay="49699"/>
                            </p:stCondLst>
                            <p:childTnLst>
                              <p:par>
                                <p:cTn id="338" presetID="22" presetClass="entr" presetSubtype="1" fill="hold" nodeType="afterEffect">
                                  <p:stCondLst>
                                    <p:cond delay="0"/>
                                  </p:stCondLst>
                                  <p:childTnLst>
                                    <p:set>
                                      <p:cBhvr>
                                        <p:cTn id="339" dur="1" fill="hold">
                                          <p:stCondLst>
                                            <p:cond delay="0"/>
                                          </p:stCondLst>
                                        </p:cTn>
                                        <p:tgtEl>
                                          <p:spTgt spid="93"/>
                                        </p:tgtEl>
                                        <p:attrNameLst>
                                          <p:attrName>style.visibility</p:attrName>
                                        </p:attrNameLst>
                                      </p:cBhvr>
                                      <p:to>
                                        <p:strVal val="visible"/>
                                      </p:to>
                                    </p:set>
                                    <p:animEffect transition="in" filter="wipe(up)">
                                      <p:cBhvr>
                                        <p:cTn id="340" dur="100"/>
                                        <p:tgtEl>
                                          <p:spTgt spid="93"/>
                                        </p:tgtEl>
                                      </p:cBhvr>
                                    </p:animEffect>
                                  </p:childTnLst>
                                </p:cTn>
                              </p:par>
                            </p:childTnLst>
                          </p:cTn>
                        </p:par>
                        <p:par>
                          <p:cTn id="341" fill="hold">
                            <p:stCondLst>
                              <p:cond delay="50199"/>
                            </p:stCondLst>
                            <p:childTnLst>
                              <p:par>
                                <p:cTn id="342" presetID="22" presetClass="entr" presetSubtype="4" fill="hold" nodeType="after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wipe(down)">
                                      <p:cBhvr>
                                        <p:cTn id="344" dur="100"/>
                                        <p:tgtEl>
                                          <p:spTgt spid="94"/>
                                        </p:tgtEl>
                                      </p:cBhvr>
                                    </p:animEffect>
                                  </p:childTnLst>
                                </p:cTn>
                              </p:par>
                            </p:childTnLst>
                          </p:cTn>
                        </p:par>
                        <p:par>
                          <p:cTn id="345" fill="hold">
                            <p:stCondLst>
                              <p:cond delay="50699"/>
                            </p:stCondLst>
                            <p:childTnLst>
                              <p:par>
                                <p:cTn id="346" presetID="22" presetClass="entr" presetSubtype="4" fill="hold" nodeType="afterEffect">
                                  <p:stCondLst>
                                    <p:cond delay="0"/>
                                  </p:stCondLst>
                                  <p:childTnLst>
                                    <p:set>
                                      <p:cBhvr>
                                        <p:cTn id="347" dur="1" fill="hold">
                                          <p:stCondLst>
                                            <p:cond delay="0"/>
                                          </p:stCondLst>
                                        </p:cTn>
                                        <p:tgtEl>
                                          <p:spTgt spid="95"/>
                                        </p:tgtEl>
                                        <p:attrNameLst>
                                          <p:attrName>style.visibility</p:attrName>
                                        </p:attrNameLst>
                                      </p:cBhvr>
                                      <p:to>
                                        <p:strVal val="visible"/>
                                      </p:to>
                                    </p:set>
                                    <p:animEffect transition="in" filter="wipe(down)">
                                      <p:cBhvr>
                                        <p:cTn id="348" dur="100"/>
                                        <p:tgtEl>
                                          <p:spTgt spid="95"/>
                                        </p:tgtEl>
                                      </p:cBhvr>
                                    </p:animEffect>
                                  </p:childTnLst>
                                </p:cTn>
                              </p:par>
                            </p:childTnLst>
                          </p:cTn>
                        </p:par>
                        <p:par>
                          <p:cTn id="349" fill="hold">
                            <p:stCondLst>
                              <p:cond delay="51199"/>
                            </p:stCondLst>
                            <p:childTnLst>
                              <p:par>
                                <p:cTn id="350" presetID="22" presetClass="entr" presetSubtype="1" fill="hold" nodeType="afterEffect">
                                  <p:stCondLst>
                                    <p:cond delay="0"/>
                                  </p:stCondLst>
                                  <p:childTnLst>
                                    <p:set>
                                      <p:cBhvr>
                                        <p:cTn id="351" dur="1" fill="hold">
                                          <p:stCondLst>
                                            <p:cond delay="0"/>
                                          </p:stCondLst>
                                        </p:cTn>
                                        <p:tgtEl>
                                          <p:spTgt spid="96"/>
                                        </p:tgtEl>
                                        <p:attrNameLst>
                                          <p:attrName>style.visibility</p:attrName>
                                        </p:attrNameLst>
                                      </p:cBhvr>
                                      <p:to>
                                        <p:strVal val="visible"/>
                                      </p:to>
                                    </p:set>
                                    <p:animEffect transition="in" filter="wipe(up)">
                                      <p:cBhvr>
                                        <p:cTn id="352" dur="1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4" grpId="0" animBg="1"/>
      <p:bldP spid="25" grpId="0" animBg="1"/>
      <p:bldP spid="29" grpId="0" animBg="1"/>
      <p:bldP spid="30" grpId="0" animBg="1"/>
      <p:bldP spid="31" grpId="0" animBg="1"/>
      <p:bldP spid="32" grpId="0" animBg="1"/>
      <p:bldP spid="33" grpId="0" animBg="1"/>
      <p:bldP spid="34" grpId="0" animBg="1"/>
      <p:bldP spid="35" grpId="0" animBg="1"/>
      <p:bldP spid="39" grpId="0" animBg="1"/>
      <p:bldP spid="36" grpId="0"/>
      <p:bldP spid="37" grpId="0"/>
      <p:bldP spid="135" grpId="0"/>
      <p:bldP spid="136" grpId="0"/>
      <p:bldP spid="1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flipH="1" flipV="1">
            <a:off x="-1365249" y="3857625"/>
            <a:ext cx="3357562" cy="15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nvSpPr>
        <p:spPr>
          <a:xfrm>
            <a:off x="312738" y="1085850"/>
            <a:ext cx="1514475" cy="1123950"/>
          </a:xfrm>
          <a:custGeom>
            <a:avLst/>
            <a:gdLst>
              <a:gd name="connsiteX0" fmla="*/ 0 w 1514475"/>
              <a:gd name="connsiteY0" fmla="*/ 1123950 h 1123950"/>
              <a:gd name="connsiteX1" fmla="*/ 19050 w 1514475"/>
              <a:gd name="connsiteY1" fmla="*/ 971550 h 1123950"/>
              <a:gd name="connsiteX2" fmla="*/ 57150 w 1514475"/>
              <a:gd name="connsiteY2" fmla="*/ 828675 h 1123950"/>
              <a:gd name="connsiteX3" fmla="*/ 114300 w 1514475"/>
              <a:gd name="connsiteY3" fmla="*/ 676275 h 1123950"/>
              <a:gd name="connsiteX4" fmla="*/ 276225 w 1514475"/>
              <a:gd name="connsiteY4" fmla="*/ 438150 h 1123950"/>
              <a:gd name="connsiteX5" fmla="*/ 504825 w 1514475"/>
              <a:gd name="connsiteY5" fmla="*/ 247650 h 1123950"/>
              <a:gd name="connsiteX6" fmla="*/ 695325 w 1514475"/>
              <a:gd name="connsiteY6" fmla="*/ 142875 h 1123950"/>
              <a:gd name="connsiteX7" fmla="*/ 914400 w 1514475"/>
              <a:gd name="connsiteY7" fmla="*/ 66675 h 1123950"/>
              <a:gd name="connsiteX8" fmla="*/ 1114425 w 1514475"/>
              <a:gd name="connsiteY8" fmla="*/ 28575 h 1123950"/>
              <a:gd name="connsiteX9" fmla="*/ 1181100 w 1514475"/>
              <a:gd name="connsiteY9" fmla="*/ 19050 h 1123950"/>
              <a:gd name="connsiteX10" fmla="*/ 1514475 w 1514475"/>
              <a:gd name="connsiteY10" fmla="*/ 0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4475" h="1123950">
                <a:moveTo>
                  <a:pt x="0" y="1123950"/>
                </a:moveTo>
                <a:cubicBezTo>
                  <a:pt x="4762" y="1072356"/>
                  <a:pt x="9525" y="1020763"/>
                  <a:pt x="19050" y="971550"/>
                </a:cubicBezTo>
                <a:cubicBezTo>
                  <a:pt x="28575" y="922337"/>
                  <a:pt x="41275" y="877887"/>
                  <a:pt x="57150" y="828675"/>
                </a:cubicBezTo>
                <a:cubicBezTo>
                  <a:pt x="73025" y="779463"/>
                  <a:pt x="77787" y="741363"/>
                  <a:pt x="114300" y="676275"/>
                </a:cubicBezTo>
                <a:cubicBezTo>
                  <a:pt x="150813" y="611187"/>
                  <a:pt x="211138" y="509588"/>
                  <a:pt x="276225" y="438150"/>
                </a:cubicBezTo>
                <a:cubicBezTo>
                  <a:pt x="341313" y="366713"/>
                  <a:pt x="434975" y="296862"/>
                  <a:pt x="504825" y="247650"/>
                </a:cubicBezTo>
                <a:cubicBezTo>
                  <a:pt x="574675" y="198438"/>
                  <a:pt x="627063" y="173037"/>
                  <a:pt x="695325" y="142875"/>
                </a:cubicBezTo>
                <a:cubicBezTo>
                  <a:pt x="763587" y="112713"/>
                  <a:pt x="844550" y="85725"/>
                  <a:pt x="914400" y="66675"/>
                </a:cubicBezTo>
                <a:cubicBezTo>
                  <a:pt x="984250" y="47625"/>
                  <a:pt x="1069975" y="36512"/>
                  <a:pt x="1114425" y="28575"/>
                </a:cubicBezTo>
                <a:cubicBezTo>
                  <a:pt x="1158875" y="20638"/>
                  <a:pt x="1114425" y="23813"/>
                  <a:pt x="1181100" y="19050"/>
                </a:cubicBezTo>
                <a:cubicBezTo>
                  <a:pt x="1247775" y="14288"/>
                  <a:pt x="1381125" y="7144"/>
                  <a:pt x="1514475"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13" name="直接连接符 12"/>
          <p:cNvCxnSpPr/>
          <p:nvPr/>
        </p:nvCxnSpPr>
        <p:spPr>
          <a:xfrm>
            <a:off x="1793875" y="1090613"/>
            <a:ext cx="2160588" cy="158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300000">
            <a:off x="3938588" y="1073150"/>
            <a:ext cx="395287" cy="2143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320000" flipH="1">
            <a:off x="3783807" y="1775619"/>
            <a:ext cx="1079500" cy="2698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740000">
            <a:off x="2108200" y="1285875"/>
            <a:ext cx="2214563"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817563" y="1304925"/>
            <a:ext cx="1304925" cy="1276350"/>
          </a:xfrm>
          <a:custGeom>
            <a:avLst/>
            <a:gdLst>
              <a:gd name="connsiteX0" fmla="*/ 1304925 w 1304925"/>
              <a:gd name="connsiteY0" fmla="*/ 0 h 1276350"/>
              <a:gd name="connsiteX1" fmla="*/ 1114425 w 1304925"/>
              <a:gd name="connsiteY1" fmla="*/ 19050 h 1276350"/>
              <a:gd name="connsiteX2" fmla="*/ 904875 w 1304925"/>
              <a:gd name="connsiteY2" fmla="*/ 57150 h 1276350"/>
              <a:gd name="connsiteX3" fmla="*/ 695325 w 1304925"/>
              <a:gd name="connsiteY3" fmla="*/ 142875 h 1276350"/>
              <a:gd name="connsiteX4" fmla="*/ 485775 w 1304925"/>
              <a:gd name="connsiteY4" fmla="*/ 285750 h 1276350"/>
              <a:gd name="connsiteX5" fmla="*/ 314325 w 1304925"/>
              <a:gd name="connsiteY5" fmla="*/ 447675 h 1276350"/>
              <a:gd name="connsiteX6" fmla="*/ 152400 w 1304925"/>
              <a:gd name="connsiteY6" fmla="*/ 666750 h 1276350"/>
              <a:gd name="connsiteX7" fmla="*/ 28575 w 1304925"/>
              <a:gd name="connsiteY7" fmla="*/ 962025 h 1276350"/>
              <a:gd name="connsiteX8" fmla="*/ 0 w 1304925"/>
              <a:gd name="connsiteY8" fmla="*/ 127635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925" h="1276350">
                <a:moveTo>
                  <a:pt x="1304925" y="0"/>
                </a:moveTo>
                <a:cubicBezTo>
                  <a:pt x="1243012" y="4762"/>
                  <a:pt x="1181100" y="9525"/>
                  <a:pt x="1114425" y="19050"/>
                </a:cubicBezTo>
                <a:cubicBezTo>
                  <a:pt x="1047750" y="28575"/>
                  <a:pt x="974725" y="36513"/>
                  <a:pt x="904875" y="57150"/>
                </a:cubicBezTo>
                <a:cubicBezTo>
                  <a:pt x="835025" y="77787"/>
                  <a:pt x="765175" y="104775"/>
                  <a:pt x="695325" y="142875"/>
                </a:cubicBezTo>
                <a:cubicBezTo>
                  <a:pt x="625475" y="180975"/>
                  <a:pt x="549275" y="234950"/>
                  <a:pt x="485775" y="285750"/>
                </a:cubicBezTo>
                <a:cubicBezTo>
                  <a:pt x="422275" y="336550"/>
                  <a:pt x="369887" y="384175"/>
                  <a:pt x="314325" y="447675"/>
                </a:cubicBezTo>
                <a:cubicBezTo>
                  <a:pt x="258763" y="511175"/>
                  <a:pt x="200025" y="581025"/>
                  <a:pt x="152400" y="666750"/>
                </a:cubicBezTo>
                <a:cubicBezTo>
                  <a:pt x="104775" y="752475"/>
                  <a:pt x="53975" y="860425"/>
                  <a:pt x="28575" y="962025"/>
                </a:cubicBezTo>
                <a:cubicBezTo>
                  <a:pt x="3175" y="1063625"/>
                  <a:pt x="1587" y="1169987"/>
                  <a:pt x="0" y="127635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27" name="直接连接符 26"/>
          <p:cNvCxnSpPr/>
          <p:nvPr/>
        </p:nvCxnSpPr>
        <p:spPr>
          <a:xfrm rot="5340000" flipH="1" flipV="1">
            <a:off x="-768350" y="4171950"/>
            <a:ext cx="3205163" cy="238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300000">
            <a:off x="293688" y="5553075"/>
            <a:ext cx="571500" cy="2143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55663" y="5572125"/>
            <a:ext cx="928687" cy="21431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60000">
            <a:off x="1598613" y="2295525"/>
            <a:ext cx="3214687"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6200000" flipH="1">
            <a:off x="11907" y="3861594"/>
            <a:ext cx="3378200" cy="18573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793875" y="5000625"/>
            <a:ext cx="3071813" cy="64293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3479800" y="3624263"/>
            <a:ext cx="2700337" cy="7143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4160838" y="1390650"/>
            <a:ext cx="114300" cy="923925"/>
          </a:xfrm>
          <a:custGeom>
            <a:avLst/>
            <a:gdLst>
              <a:gd name="connsiteX0" fmla="*/ 0 w 114300"/>
              <a:gd name="connsiteY0" fmla="*/ 923925 h 923925"/>
              <a:gd name="connsiteX1" fmla="*/ 85725 w 114300"/>
              <a:gd name="connsiteY1" fmla="*/ 914400 h 923925"/>
              <a:gd name="connsiteX2" fmla="*/ 114300 w 114300"/>
              <a:gd name="connsiteY2" fmla="*/ 0 h 923925"/>
              <a:gd name="connsiteX3" fmla="*/ 28575 w 114300"/>
              <a:gd name="connsiteY3" fmla="*/ 76200 h 923925"/>
              <a:gd name="connsiteX4" fmla="*/ 0 w 114300"/>
              <a:gd name="connsiteY4" fmla="*/ 923925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923925">
                <a:moveTo>
                  <a:pt x="0" y="923925"/>
                </a:moveTo>
                <a:lnTo>
                  <a:pt x="85725" y="914400"/>
                </a:lnTo>
                <a:lnTo>
                  <a:pt x="114300" y="0"/>
                </a:lnTo>
                <a:lnTo>
                  <a:pt x="28575" y="76200"/>
                </a:lnTo>
                <a:lnTo>
                  <a:pt x="0" y="9239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任意多边形 48"/>
          <p:cNvSpPr/>
          <p:nvPr/>
        </p:nvSpPr>
        <p:spPr>
          <a:xfrm>
            <a:off x="874713" y="1355725"/>
            <a:ext cx="3413125" cy="1503363"/>
          </a:xfrm>
          <a:custGeom>
            <a:avLst/>
            <a:gdLst>
              <a:gd name="connsiteX0" fmla="*/ 3409950 w 3413125"/>
              <a:gd name="connsiteY0" fmla="*/ 111125 h 1503362"/>
              <a:gd name="connsiteX1" fmla="*/ 3162300 w 3413125"/>
              <a:gd name="connsiteY1" fmla="*/ 111125 h 1503362"/>
              <a:gd name="connsiteX2" fmla="*/ 1657350 w 3413125"/>
              <a:gd name="connsiteY2" fmla="*/ 149225 h 1503362"/>
              <a:gd name="connsiteX3" fmla="*/ 1104900 w 3413125"/>
              <a:gd name="connsiteY3" fmla="*/ 187325 h 1503362"/>
              <a:gd name="connsiteX4" fmla="*/ 704850 w 3413125"/>
              <a:gd name="connsiteY4" fmla="*/ 330200 h 1503362"/>
              <a:gd name="connsiteX5" fmla="*/ 352425 w 3413125"/>
              <a:gd name="connsiteY5" fmla="*/ 663575 h 1503362"/>
              <a:gd name="connsiteX6" fmla="*/ 171450 w 3413125"/>
              <a:gd name="connsiteY6" fmla="*/ 1130300 h 1503362"/>
              <a:gd name="connsiteX7" fmla="*/ 142875 w 3413125"/>
              <a:gd name="connsiteY7" fmla="*/ 1444625 h 1503362"/>
              <a:gd name="connsiteX8" fmla="*/ 133350 w 3413125"/>
              <a:gd name="connsiteY8" fmla="*/ 1482725 h 1503362"/>
              <a:gd name="connsiteX9" fmla="*/ 19050 w 3413125"/>
              <a:gd name="connsiteY9" fmla="*/ 1482725 h 1503362"/>
              <a:gd name="connsiteX10" fmla="*/ 19050 w 3413125"/>
              <a:gd name="connsiteY10" fmla="*/ 1444625 h 1503362"/>
              <a:gd name="connsiteX11" fmla="*/ 28575 w 3413125"/>
              <a:gd name="connsiteY11" fmla="*/ 1225550 h 1503362"/>
              <a:gd name="connsiteX12" fmla="*/ 85725 w 3413125"/>
              <a:gd name="connsiteY12" fmla="*/ 930275 h 1503362"/>
              <a:gd name="connsiteX13" fmla="*/ 238125 w 3413125"/>
              <a:gd name="connsiteY13" fmla="*/ 615950 h 1503362"/>
              <a:gd name="connsiteX14" fmla="*/ 485775 w 3413125"/>
              <a:gd name="connsiteY14" fmla="*/ 339725 h 1503362"/>
              <a:gd name="connsiteX15" fmla="*/ 762000 w 3413125"/>
              <a:gd name="connsiteY15" fmla="*/ 158750 h 1503362"/>
              <a:gd name="connsiteX16" fmla="*/ 1095375 w 3413125"/>
              <a:gd name="connsiteY16" fmla="*/ 63500 h 1503362"/>
              <a:gd name="connsiteX17" fmla="*/ 1638300 w 3413125"/>
              <a:gd name="connsiteY17" fmla="*/ 34925 h 1503362"/>
              <a:gd name="connsiteX18" fmla="*/ 3076575 w 3413125"/>
              <a:gd name="connsiteY18" fmla="*/ 15875 h 1503362"/>
              <a:gd name="connsiteX19" fmla="*/ 3324225 w 3413125"/>
              <a:gd name="connsiteY19" fmla="*/ 6350 h 1503362"/>
              <a:gd name="connsiteX20" fmla="*/ 3400425 w 3413125"/>
              <a:gd name="connsiteY20" fmla="*/ 53975 h 1503362"/>
              <a:gd name="connsiteX21" fmla="*/ 3409950 w 3413125"/>
              <a:gd name="connsiteY21" fmla="*/ 111125 h 150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13125" h="1503362">
                <a:moveTo>
                  <a:pt x="3409950" y="111125"/>
                </a:moveTo>
                <a:lnTo>
                  <a:pt x="3162300" y="111125"/>
                </a:lnTo>
                <a:lnTo>
                  <a:pt x="1657350" y="149225"/>
                </a:lnTo>
                <a:cubicBezTo>
                  <a:pt x="1314450" y="161925"/>
                  <a:pt x="1263650" y="157162"/>
                  <a:pt x="1104900" y="187325"/>
                </a:cubicBezTo>
                <a:cubicBezTo>
                  <a:pt x="946150" y="217488"/>
                  <a:pt x="830262" y="250825"/>
                  <a:pt x="704850" y="330200"/>
                </a:cubicBezTo>
                <a:cubicBezTo>
                  <a:pt x="579438" y="409575"/>
                  <a:pt x="441325" y="530225"/>
                  <a:pt x="352425" y="663575"/>
                </a:cubicBezTo>
                <a:cubicBezTo>
                  <a:pt x="263525" y="796925"/>
                  <a:pt x="206375" y="1000125"/>
                  <a:pt x="171450" y="1130300"/>
                </a:cubicBezTo>
                <a:cubicBezTo>
                  <a:pt x="136525" y="1260475"/>
                  <a:pt x="149225" y="1385888"/>
                  <a:pt x="142875" y="1444625"/>
                </a:cubicBezTo>
                <a:cubicBezTo>
                  <a:pt x="136525" y="1503362"/>
                  <a:pt x="153987" y="1476375"/>
                  <a:pt x="133350" y="1482725"/>
                </a:cubicBezTo>
                <a:cubicBezTo>
                  <a:pt x="112713" y="1489075"/>
                  <a:pt x="38100" y="1489075"/>
                  <a:pt x="19050" y="1482725"/>
                </a:cubicBezTo>
                <a:cubicBezTo>
                  <a:pt x="0" y="1476375"/>
                  <a:pt x="17463" y="1487487"/>
                  <a:pt x="19050" y="1444625"/>
                </a:cubicBezTo>
                <a:cubicBezTo>
                  <a:pt x="20637" y="1401763"/>
                  <a:pt x="17463" y="1311275"/>
                  <a:pt x="28575" y="1225550"/>
                </a:cubicBezTo>
                <a:cubicBezTo>
                  <a:pt x="39687" y="1139825"/>
                  <a:pt x="50800" y="1031875"/>
                  <a:pt x="85725" y="930275"/>
                </a:cubicBezTo>
                <a:cubicBezTo>
                  <a:pt x="120650" y="828675"/>
                  <a:pt x="171450" y="714375"/>
                  <a:pt x="238125" y="615950"/>
                </a:cubicBezTo>
                <a:cubicBezTo>
                  <a:pt x="304800" y="517525"/>
                  <a:pt x="398463" y="415925"/>
                  <a:pt x="485775" y="339725"/>
                </a:cubicBezTo>
                <a:cubicBezTo>
                  <a:pt x="573087" y="263525"/>
                  <a:pt x="660400" y="204787"/>
                  <a:pt x="762000" y="158750"/>
                </a:cubicBezTo>
                <a:cubicBezTo>
                  <a:pt x="863600" y="112713"/>
                  <a:pt x="949325" y="84138"/>
                  <a:pt x="1095375" y="63500"/>
                </a:cubicBezTo>
                <a:cubicBezTo>
                  <a:pt x="1241425" y="42863"/>
                  <a:pt x="1308100" y="42863"/>
                  <a:pt x="1638300" y="34925"/>
                </a:cubicBezTo>
                <a:cubicBezTo>
                  <a:pt x="1968500" y="26987"/>
                  <a:pt x="2795588" y="20637"/>
                  <a:pt x="3076575" y="15875"/>
                </a:cubicBezTo>
                <a:cubicBezTo>
                  <a:pt x="3357562" y="11113"/>
                  <a:pt x="3270250" y="0"/>
                  <a:pt x="3324225" y="6350"/>
                </a:cubicBezTo>
                <a:cubicBezTo>
                  <a:pt x="3378200" y="12700"/>
                  <a:pt x="3387725" y="36513"/>
                  <a:pt x="3400425" y="53975"/>
                </a:cubicBezTo>
                <a:cubicBezTo>
                  <a:pt x="3413125" y="71438"/>
                  <a:pt x="3406775" y="91281"/>
                  <a:pt x="3409950" y="11112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任意多边形 49"/>
          <p:cNvSpPr/>
          <p:nvPr/>
        </p:nvSpPr>
        <p:spPr>
          <a:xfrm>
            <a:off x="893763" y="2762250"/>
            <a:ext cx="152400" cy="2895600"/>
          </a:xfrm>
          <a:custGeom>
            <a:avLst/>
            <a:gdLst>
              <a:gd name="connsiteX0" fmla="*/ 0 w 152400"/>
              <a:gd name="connsiteY0" fmla="*/ 19050 h 2895600"/>
              <a:gd name="connsiteX1" fmla="*/ 38100 w 152400"/>
              <a:gd name="connsiteY1" fmla="*/ 2886075 h 2895600"/>
              <a:gd name="connsiteX2" fmla="*/ 114300 w 152400"/>
              <a:gd name="connsiteY2" fmla="*/ 2895600 h 2895600"/>
              <a:gd name="connsiteX3" fmla="*/ 152400 w 152400"/>
              <a:gd name="connsiteY3" fmla="*/ 2886075 h 2895600"/>
              <a:gd name="connsiteX4" fmla="*/ 133350 w 152400"/>
              <a:gd name="connsiteY4" fmla="*/ 2438400 h 2895600"/>
              <a:gd name="connsiteX5" fmla="*/ 123825 w 152400"/>
              <a:gd name="connsiteY5" fmla="*/ 76200 h 2895600"/>
              <a:gd name="connsiteX6" fmla="*/ 133350 w 152400"/>
              <a:gd name="connsiteY6" fmla="*/ 0 h 2895600"/>
              <a:gd name="connsiteX7" fmla="*/ 0 w 152400"/>
              <a:gd name="connsiteY7" fmla="*/ 1905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2895600">
                <a:moveTo>
                  <a:pt x="0" y="19050"/>
                </a:moveTo>
                <a:lnTo>
                  <a:pt x="38100" y="2886075"/>
                </a:lnTo>
                <a:lnTo>
                  <a:pt x="114300" y="2895600"/>
                </a:lnTo>
                <a:lnTo>
                  <a:pt x="152400" y="2886075"/>
                </a:lnTo>
                <a:lnTo>
                  <a:pt x="133350" y="2438400"/>
                </a:lnTo>
                <a:lnTo>
                  <a:pt x="123825" y="76200"/>
                </a:lnTo>
                <a:lnTo>
                  <a:pt x="133350" y="0"/>
                </a:lnTo>
                <a:lnTo>
                  <a:pt x="0" y="190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任意多边形 50"/>
          <p:cNvSpPr/>
          <p:nvPr/>
        </p:nvSpPr>
        <p:spPr>
          <a:xfrm>
            <a:off x="1017588" y="5362575"/>
            <a:ext cx="771525" cy="295275"/>
          </a:xfrm>
          <a:custGeom>
            <a:avLst/>
            <a:gdLst>
              <a:gd name="connsiteX0" fmla="*/ 9525 w 771525"/>
              <a:gd name="connsiteY0" fmla="*/ 171450 h 295275"/>
              <a:gd name="connsiteX1" fmla="*/ 762000 w 771525"/>
              <a:gd name="connsiteY1" fmla="*/ 0 h 295275"/>
              <a:gd name="connsiteX2" fmla="*/ 771525 w 771525"/>
              <a:gd name="connsiteY2" fmla="*/ 123825 h 295275"/>
              <a:gd name="connsiteX3" fmla="*/ 0 w 771525"/>
              <a:gd name="connsiteY3" fmla="*/ 295275 h 295275"/>
              <a:gd name="connsiteX4" fmla="*/ 9525 w 771525"/>
              <a:gd name="connsiteY4" fmla="*/ 1714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5" h="295275">
                <a:moveTo>
                  <a:pt x="9525" y="171450"/>
                </a:moveTo>
                <a:lnTo>
                  <a:pt x="762000" y="0"/>
                </a:lnTo>
                <a:lnTo>
                  <a:pt x="771525" y="123825"/>
                </a:lnTo>
                <a:lnTo>
                  <a:pt x="0" y="295275"/>
                </a:lnTo>
                <a:lnTo>
                  <a:pt x="9525" y="1714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flipV="1">
            <a:off x="1812925" y="2571750"/>
            <a:ext cx="2857500" cy="25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6200000" flipH="1">
            <a:off x="3563144" y="3679031"/>
            <a:ext cx="2286000" cy="7143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6200000" flipH="1">
            <a:off x="562769" y="3831431"/>
            <a:ext cx="2714625" cy="21431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2008188" y="4857750"/>
            <a:ext cx="2736850" cy="42862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任意多边形 67"/>
          <p:cNvSpPr/>
          <p:nvPr/>
        </p:nvSpPr>
        <p:spPr>
          <a:xfrm>
            <a:off x="1998663" y="3219450"/>
            <a:ext cx="1304925" cy="323850"/>
          </a:xfrm>
          <a:custGeom>
            <a:avLst/>
            <a:gdLst>
              <a:gd name="connsiteX0" fmla="*/ 0 w 1304925"/>
              <a:gd name="connsiteY0" fmla="*/ 47625 h 323850"/>
              <a:gd name="connsiteX1" fmla="*/ 1285875 w 1304925"/>
              <a:gd name="connsiteY1" fmla="*/ 0 h 323850"/>
              <a:gd name="connsiteX2" fmla="*/ 1304925 w 1304925"/>
              <a:gd name="connsiteY2" fmla="*/ 257175 h 323850"/>
              <a:gd name="connsiteX3" fmla="*/ 38100 w 1304925"/>
              <a:gd name="connsiteY3" fmla="*/ 323850 h 323850"/>
              <a:gd name="connsiteX4" fmla="*/ 19050 w 1304925"/>
              <a:gd name="connsiteY4" fmla="*/ 304800 h 323850"/>
              <a:gd name="connsiteX5" fmla="*/ 0 w 1304925"/>
              <a:gd name="connsiteY5" fmla="*/ 476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925" h="323850">
                <a:moveTo>
                  <a:pt x="0" y="47625"/>
                </a:moveTo>
                <a:lnTo>
                  <a:pt x="1285875" y="0"/>
                </a:lnTo>
                <a:lnTo>
                  <a:pt x="1304925" y="257175"/>
                </a:lnTo>
                <a:lnTo>
                  <a:pt x="38100" y="323850"/>
                </a:lnTo>
                <a:lnTo>
                  <a:pt x="19050" y="304800"/>
                </a:lnTo>
                <a:lnTo>
                  <a:pt x="0" y="4762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任意多边形 68"/>
          <p:cNvSpPr/>
          <p:nvPr/>
        </p:nvSpPr>
        <p:spPr>
          <a:xfrm>
            <a:off x="2036763" y="3705225"/>
            <a:ext cx="1276350" cy="361950"/>
          </a:xfrm>
          <a:custGeom>
            <a:avLst/>
            <a:gdLst>
              <a:gd name="connsiteX0" fmla="*/ 0 w 1276350"/>
              <a:gd name="connsiteY0" fmla="*/ 95250 h 361950"/>
              <a:gd name="connsiteX1" fmla="*/ 1266825 w 1276350"/>
              <a:gd name="connsiteY1" fmla="*/ 0 h 361950"/>
              <a:gd name="connsiteX2" fmla="*/ 1276350 w 1276350"/>
              <a:gd name="connsiteY2" fmla="*/ 247650 h 361950"/>
              <a:gd name="connsiteX3" fmla="*/ 28575 w 1276350"/>
              <a:gd name="connsiteY3" fmla="*/ 361950 h 361950"/>
              <a:gd name="connsiteX4" fmla="*/ 0 w 1276350"/>
              <a:gd name="connsiteY4" fmla="*/ 9525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6350" h="361950">
                <a:moveTo>
                  <a:pt x="0" y="95250"/>
                </a:moveTo>
                <a:lnTo>
                  <a:pt x="1266825" y="0"/>
                </a:lnTo>
                <a:lnTo>
                  <a:pt x="1276350" y="247650"/>
                </a:lnTo>
                <a:lnTo>
                  <a:pt x="28575" y="361950"/>
                </a:lnTo>
                <a:lnTo>
                  <a:pt x="0" y="952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 name="任意多边形 69"/>
          <p:cNvSpPr/>
          <p:nvPr/>
        </p:nvSpPr>
        <p:spPr>
          <a:xfrm>
            <a:off x="2065338" y="4162425"/>
            <a:ext cx="1266825" cy="419100"/>
          </a:xfrm>
          <a:custGeom>
            <a:avLst/>
            <a:gdLst>
              <a:gd name="connsiteX0" fmla="*/ 0 w 1266825"/>
              <a:gd name="connsiteY0" fmla="*/ 133350 h 419100"/>
              <a:gd name="connsiteX1" fmla="*/ 1266825 w 1266825"/>
              <a:gd name="connsiteY1" fmla="*/ 0 h 419100"/>
              <a:gd name="connsiteX2" fmla="*/ 1266825 w 1266825"/>
              <a:gd name="connsiteY2" fmla="*/ 238125 h 419100"/>
              <a:gd name="connsiteX3" fmla="*/ 19050 w 1266825"/>
              <a:gd name="connsiteY3" fmla="*/ 419100 h 419100"/>
              <a:gd name="connsiteX4" fmla="*/ 0 w 1266825"/>
              <a:gd name="connsiteY4" fmla="*/ 13335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825" h="419100">
                <a:moveTo>
                  <a:pt x="0" y="133350"/>
                </a:moveTo>
                <a:lnTo>
                  <a:pt x="1266825" y="0"/>
                </a:lnTo>
                <a:lnTo>
                  <a:pt x="1266825" y="238125"/>
                </a:lnTo>
                <a:lnTo>
                  <a:pt x="19050" y="419100"/>
                </a:lnTo>
                <a:lnTo>
                  <a:pt x="0" y="13335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椭圆 73"/>
          <p:cNvSpPr/>
          <p:nvPr/>
        </p:nvSpPr>
        <p:spPr>
          <a:xfrm>
            <a:off x="3508375" y="2971800"/>
            <a:ext cx="1071563" cy="1547813"/>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弧形 76"/>
          <p:cNvSpPr/>
          <p:nvPr/>
        </p:nvSpPr>
        <p:spPr>
          <a:xfrm>
            <a:off x="3865563" y="3214688"/>
            <a:ext cx="642937" cy="1000125"/>
          </a:xfrm>
          <a:prstGeom prst="arc">
            <a:avLst>
              <a:gd name="adj1" fmla="val 17583085"/>
              <a:gd name="adj2" fmla="val 662561"/>
            </a:avLst>
          </a:prstGeom>
          <a:noFill/>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79" name="直接连接符 78"/>
          <p:cNvCxnSpPr/>
          <p:nvPr/>
        </p:nvCxnSpPr>
        <p:spPr>
          <a:xfrm rot="10800000" flipV="1">
            <a:off x="4017963" y="3306763"/>
            <a:ext cx="355600" cy="488950"/>
          </a:xfrm>
          <a:prstGeom prst="line">
            <a:avLst/>
          </a:prstGeom>
          <a:solidFill>
            <a:srgbClr val="FFFFFF"/>
          </a:solidFill>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4017963" y="3767138"/>
            <a:ext cx="498475" cy="9525"/>
          </a:xfrm>
          <a:prstGeom prst="line">
            <a:avLst/>
          </a:prstGeom>
          <a:solidFill>
            <a:srgbClr val="FFFFFF"/>
          </a:solidFill>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6" name="TextBox 85"/>
          <p:cNvSpPr txBox="1">
            <a:spLocks noChangeArrowheads="1"/>
          </p:cNvSpPr>
          <p:nvPr/>
        </p:nvSpPr>
        <p:spPr bwMode="auto">
          <a:xfrm>
            <a:off x="6304280" y="1628140"/>
            <a:ext cx="9232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绪论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7" name="TextBox 86"/>
          <p:cNvSpPr txBox="1">
            <a:spLocks noChangeArrowheads="1"/>
          </p:cNvSpPr>
          <p:nvPr/>
        </p:nvSpPr>
        <p:spPr bwMode="auto">
          <a:xfrm>
            <a:off x="6284595" y="2118360"/>
            <a:ext cx="20008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研究方法与思路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8" name="TextBox 87"/>
          <p:cNvSpPr txBox="1">
            <a:spLocks noChangeArrowheads="1"/>
          </p:cNvSpPr>
          <p:nvPr/>
        </p:nvSpPr>
        <p:spPr bwMode="auto">
          <a:xfrm>
            <a:off x="6282821" y="262271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关键技术与实践难点</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9" name="TextBox 88"/>
          <p:cNvSpPr txBox="1">
            <a:spLocks noChangeArrowheads="1"/>
          </p:cNvSpPr>
          <p:nvPr/>
        </p:nvSpPr>
        <p:spPr bwMode="auto">
          <a:xfrm>
            <a:off x="6283325" y="3061970"/>
            <a:ext cx="19824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研究成果与应用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0" name="TextBox 89"/>
          <p:cNvSpPr txBox="1">
            <a:spLocks noChangeArrowheads="1"/>
          </p:cNvSpPr>
          <p:nvPr/>
        </p:nvSpPr>
        <p:spPr bwMode="auto">
          <a:xfrm>
            <a:off x="6283325" y="3515360"/>
            <a:ext cx="879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总结</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TextBox 36"/>
          <p:cNvSpPr txBox="1">
            <a:spLocks noChangeArrowheads="1"/>
          </p:cNvSpPr>
          <p:nvPr/>
        </p:nvSpPr>
        <p:spPr bwMode="auto">
          <a:xfrm>
            <a:off x="4976178" y="973138"/>
            <a:ext cx="1143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000" dirty="0">
                <a:solidFill>
                  <a:schemeClr val="bg1"/>
                </a:solidFill>
                <a:latin typeface="微软雅黑" panose="020B0503020204020204" pitchFamily="34" charset="-122"/>
                <a:ea typeface="微软雅黑" panose="020B0503020204020204" pitchFamily="34" charset="-122"/>
              </a:rPr>
              <a:t>目录</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300"/>
                                        <p:tgtEl>
                                          <p:spTgt spid="15"/>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300"/>
                                        <p:tgtEl>
                                          <p:spTgt spid="13"/>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300"/>
                                        <p:tgtEl>
                                          <p:spTgt spid="11"/>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300"/>
                                        <p:tgtEl>
                                          <p:spTgt spid="4"/>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300"/>
                                        <p:tgtEl>
                                          <p:spTgt spid="32"/>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300"/>
                                        <p:tgtEl>
                                          <p:spTgt spid="23"/>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right)">
                                      <p:cBhvr>
                                        <p:cTn id="31" dur="300"/>
                                        <p:tgtEl>
                                          <p:spTgt spid="25"/>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300"/>
                                        <p:tgtEl>
                                          <p:spTgt spid="27"/>
                                        </p:tgtEl>
                                      </p:cBhvr>
                                    </p:animEffect>
                                  </p:childTnLst>
                                </p:cTn>
                              </p:par>
                            </p:childTnLst>
                          </p:cTn>
                        </p:par>
                        <p:par>
                          <p:cTn id="36" fill="hold">
                            <p:stCondLst>
                              <p:cond delay="4500"/>
                            </p:stCondLst>
                            <p:childTnLst>
                              <p:par>
                                <p:cTn id="37" presetID="22" presetClass="entr" presetSubtype="1"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300"/>
                                        <p:tgtEl>
                                          <p:spTgt spid="18"/>
                                        </p:tgtEl>
                                      </p:cBhvr>
                                    </p:animEffect>
                                  </p:childTnLst>
                                </p:cTn>
                              </p:par>
                              <p:par>
                                <p:cTn id="40" presetID="22" presetClass="entr" presetSubtype="8"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300"/>
                                        <p:tgtEl>
                                          <p:spTgt spid="34"/>
                                        </p:tgtEl>
                                      </p:cBhvr>
                                    </p:animEffect>
                                  </p:childTnLst>
                                </p:cTn>
                              </p:par>
                            </p:childTnLst>
                          </p:cTn>
                        </p:par>
                        <p:par>
                          <p:cTn id="43" fill="hold">
                            <p:stCondLst>
                              <p:cond delay="5000"/>
                            </p:stCondLst>
                            <p:childTnLst>
                              <p:par>
                                <p:cTn id="44" presetID="22" presetClass="entr" presetSubtype="2"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300"/>
                                        <p:tgtEl>
                                          <p:spTgt spid="36"/>
                                        </p:tgtEl>
                                      </p:cBhvr>
                                    </p:animEffect>
                                  </p:childTnLst>
                                </p:cTn>
                              </p:par>
                            </p:childTnLst>
                          </p:cTn>
                        </p:par>
                        <p:par>
                          <p:cTn id="47" fill="hold">
                            <p:stCondLst>
                              <p:cond delay="55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300"/>
                                        <p:tgtEl>
                                          <p:spTgt spid="38"/>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300"/>
                                        <p:tgtEl>
                                          <p:spTgt spid="43"/>
                                        </p:tgtEl>
                                      </p:cBhvr>
                                    </p:animEffect>
                                  </p:childTnLst>
                                </p:cTn>
                              </p:par>
                            </p:childTnLst>
                          </p:cTn>
                        </p:par>
                        <p:par>
                          <p:cTn id="55" fill="hold">
                            <p:stCondLst>
                              <p:cond delay="6500"/>
                            </p:stCondLst>
                            <p:childTnLst>
                              <p:par>
                                <p:cTn id="56" presetID="22" presetClass="entr" presetSubtype="4"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down)">
                                      <p:cBhvr>
                                        <p:cTn id="58" dur="300"/>
                                        <p:tgtEl>
                                          <p:spTgt spid="45"/>
                                        </p:tgtEl>
                                      </p:cBhvr>
                                    </p:animEffect>
                                  </p:childTnLst>
                                </p:cTn>
                              </p:par>
                            </p:childTnLst>
                          </p:cTn>
                        </p:par>
                        <p:par>
                          <p:cTn id="59" fill="hold">
                            <p:stCondLst>
                              <p:cond delay="7000"/>
                            </p:stCondLst>
                            <p:childTnLst>
                              <p:par>
                                <p:cTn id="60" presetID="22" presetClass="entr" presetSubtype="4"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300"/>
                                        <p:tgtEl>
                                          <p:spTgt spid="48"/>
                                        </p:tgtEl>
                                      </p:cBhvr>
                                    </p:animEffect>
                                  </p:childTnLst>
                                </p:cTn>
                              </p:par>
                            </p:childTnLst>
                          </p:cTn>
                        </p:par>
                        <p:par>
                          <p:cTn id="63" fill="hold">
                            <p:stCondLst>
                              <p:cond delay="7500"/>
                            </p:stCondLst>
                            <p:childTnLst>
                              <p:par>
                                <p:cTn id="64" presetID="22" presetClass="entr" presetSubtype="2"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right)">
                                      <p:cBhvr>
                                        <p:cTn id="66" dur="300"/>
                                        <p:tgtEl>
                                          <p:spTgt spid="49"/>
                                        </p:tgtEl>
                                      </p:cBhvr>
                                    </p:animEffect>
                                  </p:childTnLst>
                                </p:cTn>
                              </p:par>
                            </p:childTnLst>
                          </p:cTn>
                        </p:par>
                        <p:par>
                          <p:cTn id="67" fill="hold">
                            <p:stCondLst>
                              <p:cond delay="8000"/>
                            </p:stCondLst>
                            <p:childTnLst>
                              <p:par>
                                <p:cTn id="68" presetID="22" presetClass="entr" presetSubtype="1"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up)">
                                      <p:cBhvr>
                                        <p:cTn id="70" dur="300"/>
                                        <p:tgtEl>
                                          <p:spTgt spid="50"/>
                                        </p:tgtEl>
                                      </p:cBhvr>
                                    </p:animEffect>
                                  </p:childTnLst>
                                </p:cTn>
                              </p:par>
                            </p:childTnLst>
                          </p:cTn>
                        </p:par>
                        <p:par>
                          <p:cTn id="71" fill="hold">
                            <p:stCondLst>
                              <p:cond delay="8500"/>
                            </p:stCondLst>
                            <p:childTnLst>
                              <p:par>
                                <p:cTn id="72" presetID="22" presetClass="entr" presetSubtype="8"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300"/>
                                        <p:tgtEl>
                                          <p:spTgt spid="51"/>
                                        </p:tgtEl>
                                      </p:cBhvr>
                                    </p:animEffect>
                                  </p:childTnLst>
                                </p:cTn>
                              </p:par>
                            </p:childTnLst>
                          </p:cTn>
                        </p:par>
                        <p:par>
                          <p:cTn id="75" fill="hold">
                            <p:stCondLst>
                              <p:cond delay="90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300"/>
                                        <p:tgtEl>
                                          <p:spTgt spid="68"/>
                                        </p:tgtEl>
                                      </p:cBhvr>
                                    </p:animEffect>
                                  </p:childTnLst>
                                </p:cTn>
                              </p:par>
                            </p:childTnLst>
                          </p:cTn>
                        </p:par>
                        <p:par>
                          <p:cTn id="79" fill="hold">
                            <p:stCondLst>
                              <p:cond delay="9500"/>
                            </p:stCondLst>
                            <p:childTnLst>
                              <p:par>
                                <p:cTn id="80" presetID="10" presetClass="entr" presetSubtype="0"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300"/>
                                        <p:tgtEl>
                                          <p:spTgt spid="69"/>
                                        </p:tgtEl>
                                      </p:cBhvr>
                                    </p:animEffect>
                                  </p:childTnLst>
                                </p:cTn>
                              </p:par>
                            </p:childTnLst>
                          </p:cTn>
                        </p:par>
                        <p:par>
                          <p:cTn id="83" fill="hold">
                            <p:stCondLst>
                              <p:cond delay="10000"/>
                            </p:stCondLst>
                            <p:childTnLst>
                              <p:par>
                                <p:cTn id="84" presetID="10" presetClass="entr" presetSubtype="0" fill="hold" grpId="0" nodeType="after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300"/>
                                        <p:tgtEl>
                                          <p:spTgt spid="70"/>
                                        </p:tgtEl>
                                      </p:cBhvr>
                                    </p:animEffect>
                                  </p:childTnLst>
                                </p:cTn>
                              </p:par>
                            </p:childTnLst>
                          </p:cTn>
                        </p:par>
                        <p:par>
                          <p:cTn id="87" fill="hold">
                            <p:stCondLst>
                              <p:cond delay="10500"/>
                            </p:stCondLst>
                            <p:childTnLst>
                              <p:par>
                                <p:cTn id="88" presetID="21" presetClass="entr" presetSubtype="1" fill="hold" grpId="0" nodeType="after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wheel(1)">
                                      <p:cBhvr>
                                        <p:cTn id="90" dur="500"/>
                                        <p:tgtEl>
                                          <p:spTgt spid="74"/>
                                        </p:tgtEl>
                                      </p:cBhvr>
                                    </p:animEffect>
                                  </p:childTnLst>
                                </p:cTn>
                              </p:par>
                            </p:childTnLst>
                          </p:cTn>
                        </p:par>
                        <p:par>
                          <p:cTn id="91" fill="hold">
                            <p:stCondLst>
                              <p:cond delay="11000"/>
                            </p:stCondLst>
                            <p:childTnLst>
                              <p:par>
                                <p:cTn id="92" presetID="22" presetClass="entr" presetSubtype="8" fill="hold" nodeType="after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300"/>
                                        <p:tgtEl>
                                          <p:spTgt spid="79"/>
                                        </p:tgtEl>
                                      </p:cBhvr>
                                    </p:animEffect>
                                  </p:childTnLst>
                                </p:cTn>
                              </p:par>
                              <p:par>
                                <p:cTn id="95" presetID="22" presetClass="entr" presetSubtype="8" fill="hold" nodeType="with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wipe(left)">
                                      <p:cBhvr>
                                        <p:cTn id="97" dur="300"/>
                                        <p:tgtEl>
                                          <p:spTgt spid="82"/>
                                        </p:tgtEl>
                                      </p:cBhvr>
                                    </p:animEffect>
                                  </p:childTnLst>
                                </p:cTn>
                              </p:par>
                            </p:childTnLst>
                          </p:cTn>
                        </p:par>
                        <p:par>
                          <p:cTn id="98" fill="hold">
                            <p:stCondLst>
                              <p:cond delay="1150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300"/>
                                        <p:tgtEl>
                                          <p:spTgt spid="77"/>
                                        </p:tgtEl>
                                      </p:cBhvr>
                                    </p:animEffect>
                                  </p:childTnLst>
                                </p:cTn>
                              </p:par>
                            </p:childTnLst>
                          </p:cTn>
                        </p:par>
                        <p:par>
                          <p:cTn id="102" fill="hold">
                            <p:stCondLst>
                              <p:cond delay="12000"/>
                            </p:stCondLst>
                            <p:childTnLst>
                              <p:par>
                                <p:cTn id="103" presetID="22" presetClass="entr" presetSubtype="8" fill="hold" nodeType="after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left)">
                                      <p:cBhvr>
                                        <p:cTn id="105" dur="300"/>
                                        <p:tgtEl>
                                          <p:spTgt spid="53"/>
                                        </p:tgtEl>
                                      </p:cBhvr>
                                    </p:animEffect>
                                  </p:childTnLst>
                                </p:cTn>
                              </p:par>
                              <p:par>
                                <p:cTn id="106" presetID="22" presetClass="entr" presetSubtype="1" fill="hold"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up)">
                                      <p:cBhvr>
                                        <p:cTn id="108" dur="300"/>
                                        <p:tgtEl>
                                          <p:spTgt spid="61"/>
                                        </p:tgtEl>
                                      </p:cBhvr>
                                    </p:animEffect>
                                  </p:childTnLst>
                                </p:cTn>
                              </p:par>
                              <p:par>
                                <p:cTn id="109" presetID="22" presetClass="entr" presetSubtype="4" fill="hold" nodeType="with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down)">
                                      <p:cBhvr>
                                        <p:cTn id="111" dur="300"/>
                                        <p:tgtEl>
                                          <p:spTgt spid="58"/>
                                        </p:tgtEl>
                                      </p:cBhvr>
                                    </p:animEffect>
                                  </p:childTnLst>
                                </p:cTn>
                              </p:par>
                              <p:par>
                                <p:cTn id="112" presetID="22" presetClass="entr" presetSubtype="2" fill="hold"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ipe(right)">
                                      <p:cBhvr>
                                        <p:cTn id="114" dur="300"/>
                                        <p:tgtEl>
                                          <p:spTgt spid="63"/>
                                        </p:tgtEl>
                                      </p:cBhvr>
                                    </p:animEffect>
                                  </p:childTnLst>
                                </p:cTn>
                              </p:par>
                            </p:childTnLst>
                          </p:cTn>
                        </p:par>
                        <p:par>
                          <p:cTn id="115" fill="hold">
                            <p:stCondLst>
                              <p:cond delay="12500"/>
                            </p:stCondLst>
                            <p:childTnLst>
                              <p:par>
                                <p:cTn id="116" presetID="10" presetClass="entr" presetSubtype="0" fill="hold" grpId="0" nodeType="afterEffect">
                                  <p:stCondLst>
                                    <p:cond delay="0"/>
                                  </p:stCondLst>
                                  <p:iterate type="lt">
                                    <p:tmPct val="10000"/>
                                  </p:iterate>
                                  <p:childTnLst>
                                    <p:set>
                                      <p:cBhvr>
                                        <p:cTn id="117" dur="1" fill="hold">
                                          <p:stCondLst>
                                            <p:cond delay="0"/>
                                          </p:stCondLst>
                                        </p:cTn>
                                        <p:tgtEl>
                                          <p:spTgt spid="37"/>
                                        </p:tgtEl>
                                        <p:attrNameLst>
                                          <p:attrName>style.visibility</p:attrName>
                                        </p:attrNameLst>
                                      </p:cBhvr>
                                      <p:to>
                                        <p:strVal val="visible"/>
                                      </p:to>
                                    </p:set>
                                    <p:animEffect transition="in" filter="fade">
                                      <p:cBhvr>
                                        <p:cTn id="118" dur="500"/>
                                        <p:tgtEl>
                                          <p:spTgt spid="37"/>
                                        </p:tgtEl>
                                      </p:cBhvr>
                                    </p:animEffect>
                                  </p:childTnLst>
                                </p:cTn>
                              </p:par>
                            </p:childTnLst>
                          </p:cTn>
                        </p:par>
                        <p:par>
                          <p:cTn id="119" fill="hold">
                            <p:stCondLst>
                              <p:cond delay="7650"/>
                            </p:stCondLst>
                            <p:childTnLst>
                              <p:par>
                                <p:cTn id="120" presetID="10" presetClass="entr" presetSubtype="0" fill="hold" grpId="0" nodeType="afterEffect">
                                  <p:stCondLst>
                                    <p:cond delay="0"/>
                                  </p:stCondLst>
                                  <p:iterate type="lt">
                                    <p:tmPct val="10000"/>
                                  </p:iterate>
                                  <p:childTnLst>
                                    <p:set>
                                      <p:cBhvr>
                                        <p:cTn id="121" dur="1" fill="hold">
                                          <p:stCondLst>
                                            <p:cond delay="0"/>
                                          </p:stCondLst>
                                        </p:cTn>
                                        <p:tgtEl>
                                          <p:spTgt spid="86"/>
                                        </p:tgtEl>
                                        <p:attrNameLst>
                                          <p:attrName>style.visibility</p:attrName>
                                        </p:attrNameLst>
                                      </p:cBhvr>
                                      <p:to>
                                        <p:strVal val="visible"/>
                                      </p:to>
                                    </p:set>
                                    <p:animEffect transition="in" filter="fade">
                                      <p:cBhvr>
                                        <p:cTn id="122" dur="500"/>
                                        <p:tgtEl>
                                          <p:spTgt spid="86"/>
                                        </p:tgtEl>
                                      </p:cBhvr>
                                    </p:animEffect>
                                  </p:childTnLst>
                                </p:cTn>
                              </p:par>
                            </p:childTnLst>
                          </p:cTn>
                        </p:par>
                        <p:par>
                          <p:cTn id="123" fill="hold">
                            <p:stCondLst>
                              <p:cond delay="8200"/>
                            </p:stCondLst>
                            <p:childTnLst>
                              <p:par>
                                <p:cTn id="124" presetID="10" presetClass="entr" presetSubtype="0" fill="hold" grpId="0" nodeType="afterEffect">
                                  <p:stCondLst>
                                    <p:cond delay="500"/>
                                  </p:stCondLst>
                                  <p:childTnLst>
                                    <p:set>
                                      <p:cBhvr>
                                        <p:cTn id="125" dur="1" fill="hold">
                                          <p:stCondLst>
                                            <p:cond delay="0"/>
                                          </p:stCondLst>
                                        </p:cTn>
                                        <p:tgtEl>
                                          <p:spTgt spid="87"/>
                                        </p:tgtEl>
                                        <p:attrNameLst>
                                          <p:attrName>style.visibility</p:attrName>
                                        </p:attrNameLst>
                                      </p:cBhvr>
                                      <p:to>
                                        <p:strVal val="visible"/>
                                      </p:to>
                                    </p:set>
                                    <p:animEffect transition="in" filter="fade">
                                      <p:cBhvr>
                                        <p:cTn id="126" dur="500"/>
                                        <p:tgtEl>
                                          <p:spTgt spid="87"/>
                                        </p:tgtEl>
                                      </p:cBhvr>
                                    </p:animEffect>
                                  </p:childTnLst>
                                </p:cTn>
                              </p:par>
                            </p:childTnLst>
                          </p:cTn>
                        </p:par>
                        <p:par>
                          <p:cTn id="127" fill="hold">
                            <p:stCondLst>
                              <p:cond delay="9200"/>
                            </p:stCondLst>
                            <p:childTnLst>
                              <p:par>
                                <p:cTn id="128" presetID="10" presetClass="entr" presetSubtype="0" fill="hold" grpId="0" nodeType="afterEffect">
                                  <p:stCondLst>
                                    <p:cond delay="500"/>
                                  </p:stCondLst>
                                  <p:childTnLst>
                                    <p:set>
                                      <p:cBhvr>
                                        <p:cTn id="129" dur="1" fill="hold">
                                          <p:stCondLst>
                                            <p:cond delay="0"/>
                                          </p:stCondLst>
                                        </p:cTn>
                                        <p:tgtEl>
                                          <p:spTgt spid="88"/>
                                        </p:tgtEl>
                                        <p:attrNameLst>
                                          <p:attrName>style.visibility</p:attrName>
                                        </p:attrNameLst>
                                      </p:cBhvr>
                                      <p:to>
                                        <p:strVal val="visible"/>
                                      </p:to>
                                    </p:set>
                                    <p:animEffect transition="in" filter="fade">
                                      <p:cBhvr>
                                        <p:cTn id="130" dur="500"/>
                                        <p:tgtEl>
                                          <p:spTgt spid="88"/>
                                        </p:tgtEl>
                                      </p:cBhvr>
                                    </p:animEffect>
                                  </p:childTnLst>
                                </p:cTn>
                              </p:par>
                            </p:childTnLst>
                          </p:cTn>
                        </p:par>
                        <p:par>
                          <p:cTn id="131" fill="hold">
                            <p:stCondLst>
                              <p:cond delay="10200"/>
                            </p:stCondLst>
                            <p:childTnLst>
                              <p:par>
                                <p:cTn id="132" presetID="10" presetClass="entr" presetSubtype="0" fill="hold" grpId="0" nodeType="afterEffect">
                                  <p:stCondLst>
                                    <p:cond delay="50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childTnLst>
                          </p:cTn>
                        </p:par>
                        <p:par>
                          <p:cTn id="135" fill="hold">
                            <p:stCondLst>
                              <p:cond delay="11200"/>
                            </p:stCondLst>
                            <p:childTnLst>
                              <p:par>
                                <p:cTn id="136" presetID="10" presetClass="entr" presetSubtype="0" fill="hold" grpId="0" nodeType="afterEffect">
                                  <p:stCondLst>
                                    <p:cond delay="500"/>
                                  </p:stCondLst>
                                  <p:childTnLst>
                                    <p:set>
                                      <p:cBhvr>
                                        <p:cTn id="137" dur="1" fill="hold">
                                          <p:stCondLst>
                                            <p:cond delay="0"/>
                                          </p:stCondLst>
                                        </p:cTn>
                                        <p:tgtEl>
                                          <p:spTgt spid="90"/>
                                        </p:tgtEl>
                                        <p:attrNameLst>
                                          <p:attrName>style.visibility</p:attrName>
                                        </p:attrNameLst>
                                      </p:cBhvr>
                                      <p:to>
                                        <p:strVal val="visible"/>
                                      </p:to>
                                    </p:set>
                                    <p:animEffect transition="in" filter="fade">
                                      <p:cBhvr>
                                        <p:cTn id="13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48" grpId="0" animBg="1"/>
      <p:bldP spid="49" grpId="0" animBg="1"/>
      <p:bldP spid="50" grpId="0" animBg="1"/>
      <p:bldP spid="51" grpId="0" animBg="1"/>
      <p:bldP spid="68" grpId="0" animBg="1"/>
      <p:bldP spid="69" grpId="0" animBg="1"/>
      <p:bldP spid="70" grpId="0" animBg="1"/>
      <p:bldP spid="74" grpId="0" animBg="1"/>
      <p:bldP spid="77" grpId="0" animBg="1"/>
      <p:bldP spid="86" grpId="0"/>
      <p:bldP spid="87" grpId="0"/>
      <p:bldP spid="88" grpId="0"/>
      <p:bldP spid="89" grpId="0"/>
      <p:bldP spid="90"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233" name="组合 37"/>
            <p:cNvGrpSpPr/>
            <p:nvPr/>
          </p:nvGrpSpPr>
          <p:grpSpPr bwMode="auto">
            <a:xfrm>
              <a:off x="635412" y="-347764"/>
              <a:ext cx="198000" cy="7539164"/>
              <a:chOff x="714348" y="-538264"/>
              <a:chExt cx="198000" cy="7539164"/>
            </a:xfrm>
          </p:grpSpPr>
          <p:grpSp>
            <p:nvGrpSpPr>
              <p:cNvPr id="9267"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68"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69"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9234" name="组合 66"/>
            <p:cNvGrpSpPr/>
            <p:nvPr/>
          </p:nvGrpSpPr>
          <p:grpSpPr bwMode="auto">
            <a:xfrm>
              <a:off x="3445306" y="-349200"/>
              <a:ext cx="198000" cy="7539164"/>
              <a:chOff x="714348" y="-538264"/>
              <a:chExt cx="198000" cy="7539164"/>
            </a:xfrm>
          </p:grpSpPr>
          <p:grpSp>
            <p:nvGrpSpPr>
              <p:cNvPr id="9240"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41"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9242"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dirty="0">
                <a:solidFill>
                  <a:schemeClr val="bg1"/>
                </a:solidFill>
                <a:latin typeface="Arial Black" panose="020B0A04020102020204" pitchFamily="34" charset="0"/>
                <a:ea typeface="Arial Unicode MS" panose="020B0604020202020204" pitchFamily="34" charset="-122"/>
              </a:rPr>
              <a:t>STEP</a:t>
            </a:r>
            <a:endParaRPr lang="zh-CN" altLang="en-US" sz="6800" b="1" dirty="0">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dirty="0">
                <a:solidFill>
                  <a:schemeClr val="bg1"/>
                </a:solidFill>
                <a:latin typeface="Arial Black" panose="020B0A04020102020204" pitchFamily="34" charset="0"/>
                <a:ea typeface="Arial Unicode MS" panose="020B0604020202020204" pitchFamily="34" charset="-122"/>
              </a:rPr>
              <a:t>STEP</a:t>
            </a:r>
            <a:endParaRPr lang="zh-CN" altLang="en-US" sz="6800" b="1" dirty="0">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9229"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9230"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674813" y="2643188"/>
            <a:ext cx="1785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dirty="0">
                <a:solidFill>
                  <a:schemeClr val="bg1"/>
                </a:solidFill>
                <a:cs typeface="Arial" panose="020B0604020202020204" pitchFamily="34" charset="0"/>
              </a:rPr>
              <a:t>1</a:t>
            </a:r>
            <a:endParaRPr lang="zh-CN" altLang="en-US" sz="10000" b="1" dirty="0">
              <a:solidFill>
                <a:schemeClr val="bg1"/>
              </a:solidFill>
              <a:cs typeface="Arial" panose="020B0604020202020204" pitchFamily="34" charset="0"/>
            </a:endParaRPr>
          </a:p>
        </p:txBody>
      </p:sp>
      <p:sp>
        <p:nvSpPr>
          <p:cNvPr id="109" name="任意多边形 108"/>
          <p:cNvSpPr/>
          <p:nvPr/>
        </p:nvSpPr>
        <p:spPr>
          <a:xfrm flipV="1">
            <a:off x="4570730" y="2567305"/>
            <a:ext cx="1071880"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494530" y="1887220"/>
            <a:ext cx="12242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rPr>
              <a:t>绪论</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3" name="TextBox 85"/>
          <p:cNvSpPr txBox="1">
            <a:spLocks noChangeArrowheads="1"/>
          </p:cNvSpPr>
          <p:nvPr/>
        </p:nvSpPr>
        <p:spPr bwMode="auto">
          <a:xfrm>
            <a:off x="6189350" y="2649011"/>
            <a:ext cx="23145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选题背景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TextBox 86"/>
          <p:cNvSpPr txBox="1">
            <a:spLocks noChangeArrowheads="1"/>
          </p:cNvSpPr>
          <p:nvPr/>
        </p:nvSpPr>
        <p:spPr bwMode="auto">
          <a:xfrm>
            <a:off x="6169790" y="313914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研究意义</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TextBox 87"/>
          <p:cNvSpPr txBox="1">
            <a:spLocks noChangeArrowheads="1"/>
          </p:cNvSpPr>
          <p:nvPr/>
        </p:nvSpPr>
        <p:spPr bwMode="auto">
          <a:xfrm>
            <a:off x="6169791" y="361204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国内外相关研究综述</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Click="0"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5550"/>
                            </p:stCondLst>
                            <p:childTnLst>
                              <p:par>
                                <p:cTn id="58" presetID="10" presetClass="entr" presetSubtype="0" fill="hold" grpId="0" nodeType="afterEffect">
                                  <p:stCondLst>
                                    <p:cond delay="5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par>
                          <p:cTn id="61" fill="hold">
                            <p:stCondLst>
                              <p:cond delay="6550"/>
                            </p:stCondLst>
                            <p:childTnLst>
                              <p:par>
                                <p:cTn id="62" presetID="10" presetClass="entr" presetSubtype="0" fill="hold" grpId="0" nodeType="afterEffect">
                                  <p:stCondLst>
                                    <p:cond delay="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13" grpId="0"/>
      <p:bldP spid="14"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6775450" y="2814638"/>
            <a:ext cx="407988" cy="3768725"/>
          </a:xfrm>
          <a:custGeom>
            <a:avLst/>
            <a:gdLst>
              <a:gd name="connsiteX0" fmla="*/ 401541 w 408167"/>
              <a:gd name="connsiteY0" fmla="*/ 3768918 h 3768918"/>
              <a:gd name="connsiteX1" fmla="*/ 322028 w 408167"/>
              <a:gd name="connsiteY1" fmla="*/ 3753015 h 3768918"/>
              <a:gd name="connsiteX2" fmla="*/ 306125 w 408167"/>
              <a:gd name="connsiteY2" fmla="*/ 3697356 h 3768918"/>
              <a:gd name="connsiteX3" fmla="*/ 314077 w 408167"/>
              <a:gd name="connsiteY3" fmla="*/ 3625795 h 3768918"/>
              <a:gd name="connsiteX4" fmla="*/ 401541 w 408167"/>
              <a:gd name="connsiteY4" fmla="*/ 3546281 h 3768918"/>
              <a:gd name="connsiteX5" fmla="*/ 274320 w 408167"/>
              <a:gd name="connsiteY5" fmla="*/ 3546281 h 3768918"/>
              <a:gd name="connsiteX6" fmla="*/ 274320 w 408167"/>
              <a:gd name="connsiteY6" fmla="*/ 3490622 h 3768918"/>
              <a:gd name="connsiteX7" fmla="*/ 274320 w 408167"/>
              <a:gd name="connsiteY7" fmla="*/ 3212327 h 3768918"/>
              <a:gd name="connsiteX8" fmla="*/ 258417 w 408167"/>
              <a:gd name="connsiteY8" fmla="*/ 2775005 h 3768918"/>
              <a:gd name="connsiteX9" fmla="*/ 234564 w 408167"/>
              <a:gd name="connsiteY9" fmla="*/ 2472855 h 3768918"/>
              <a:gd name="connsiteX10" fmla="*/ 218661 w 408167"/>
              <a:gd name="connsiteY10" fmla="*/ 2107095 h 3768918"/>
              <a:gd name="connsiteX11" fmla="*/ 178904 w 408167"/>
              <a:gd name="connsiteY11" fmla="*/ 1773141 h 3768918"/>
              <a:gd name="connsiteX12" fmla="*/ 147099 w 408167"/>
              <a:gd name="connsiteY12" fmla="*/ 1463040 h 3768918"/>
              <a:gd name="connsiteX13" fmla="*/ 67586 w 408167"/>
              <a:gd name="connsiteY13" fmla="*/ 1137036 h 3768918"/>
              <a:gd name="connsiteX14" fmla="*/ 35781 w 408167"/>
              <a:gd name="connsiteY14" fmla="*/ 922351 h 3768918"/>
              <a:gd name="connsiteX15" fmla="*/ 35781 w 408167"/>
              <a:gd name="connsiteY15" fmla="*/ 731520 h 3768918"/>
              <a:gd name="connsiteX16" fmla="*/ 59635 w 408167"/>
              <a:gd name="connsiteY16" fmla="*/ 612250 h 3768918"/>
              <a:gd name="connsiteX17" fmla="*/ 3976 w 408167"/>
              <a:gd name="connsiteY17" fmla="*/ 580445 h 3768918"/>
              <a:gd name="connsiteX18" fmla="*/ 35781 w 408167"/>
              <a:gd name="connsiteY18" fmla="*/ 548640 h 3768918"/>
              <a:gd name="connsiteX19" fmla="*/ 83489 w 408167"/>
              <a:gd name="connsiteY19" fmla="*/ 437321 h 3768918"/>
              <a:gd name="connsiteX20" fmla="*/ 210710 w 408167"/>
              <a:gd name="connsiteY20" fmla="*/ 166977 h 3768918"/>
              <a:gd name="connsiteX21" fmla="*/ 250466 w 408167"/>
              <a:gd name="connsiteY21" fmla="*/ 127221 h 3768918"/>
              <a:gd name="connsiteX22" fmla="*/ 258417 w 408167"/>
              <a:gd name="connsiteY22" fmla="*/ 103367 h 3768918"/>
              <a:gd name="connsiteX23" fmla="*/ 210710 w 408167"/>
              <a:gd name="connsiteY23" fmla="*/ 103367 h 3768918"/>
              <a:gd name="connsiteX24" fmla="*/ 139148 w 408167"/>
              <a:gd name="connsiteY24" fmla="*/ 0 h 3768918"/>
              <a:gd name="connsiteX25" fmla="*/ 139148 w 408167"/>
              <a:gd name="connsiteY25" fmla="*/ 0 h 37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8167" h="3768918">
                <a:moveTo>
                  <a:pt x="401541" y="3768918"/>
                </a:moveTo>
                <a:cubicBezTo>
                  <a:pt x="369736" y="3766930"/>
                  <a:pt x="337931" y="3764942"/>
                  <a:pt x="322028" y="3753015"/>
                </a:cubicBezTo>
                <a:cubicBezTo>
                  <a:pt x="306125" y="3741088"/>
                  <a:pt x="307450" y="3718559"/>
                  <a:pt x="306125" y="3697356"/>
                </a:cubicBezTo>
                <a:cubicBezTo>
                  <a:pt x="304800" y="3676153"/>
                  <a:pt x="298174" y="3650974"/>
                  <a:pt x="314077" y="3625795"/>
                </a:cubicBezTo>
                <a:cubicBezTo>
                  <a:pt x="329980" y="3600616"/>
                  <a:pt x="408167" y="3559533"/>
                  <a:pt x="401541" y="3546281"/>
                </a:cubicBezTo>
                <a:cubicBezTo>
                  <a:pt x="394915" y="3533029"/>
                  <a:pt x="295523" y="3555557"/>
                  <a:pt x="274320" y="3546281"/>
                </a:cubicBezTo>
                <a:cubicBezTo>
                  <a:pt x="253117" y="3537005"/>
                  <a:pt x="274320" y="3490622"/>
                  <a:pt x="274320" y="3490622"/>
                </a:cubicBezTo>
                <a:cubicBezTo>
                  <a:pt x="274320" y="3434963"/>
                  <a:pt x="276970" y="3331596"/>
                  <a:pt x="274320" y="3212327"/>
                </a:cubicBezTo>
                <a:cubicBezTo>
                  <a:pt x="271670" y="3093058"/>
                  <a:pt x="265043" y="2898250"/>
                  <a:pt x="258417" y="2775005"/>
                </a:cubicBezTo>
                <a:cubicBezTo>
                  <a:pt x="251791" y="2651760"/>
                  <a:pt x="241190" y="2584173"/>
                  <a:pt x="234564" y="2472855"/>
                </a:cubicBezTo>
                <a:cubicBezTo>
                  <a:pt x="227938" y="2361537"/>
                  <a:pt x="227938" y="2223714"/>
                  <a:pt x="218661" y="2107095"/>
                </a:cubicBezTo>
                <a:cubicBezTo>
                  <a:pt x="209384" y="1990476"/>
                  <a:pt x="190831" y="1880483"/>
                  <a:pt x="178904" y="1773141"/>
                </a:cubicBezTo>
                <a:cubicBezTo>
                  <a:pt x="166977" y="1665799"/>
                  <a:pt x="165652" y="1569057"/>
                  <a:pt x="147099" y="1463040"/>
                </a:cubicBezTo>
                <a:cubicBezTo>
                  <a:pt x="128546" y="1357023"/>
                  <a:pt x="86139" y="1227151"/>
                  <a:pt x="67586" y="1137036"/>
                </a:cubicBezTo>
                <a:cubicBezTo>
                  <a:pt x="49033" y="1046921"/>
                  <a:pt x="41082" y="989937"/>
                  <a:pt x="35781" y="922351"/>
                </a:cubicBezTo>
                <a:cubicBezTo>
                  <a:pt x="30480" y="854765"/>
                  <a:pt x="31805" y="783204"/>
                  <a:pt x="35781" y="731520"/>
                </a:cubicBezTo>
                <a:cubicBezTo>
                  <a:pt x="39757" y="679836"/>
                  <a:pt x="64936" y="637429"/>
                  <a:pt x="59635" y="612250"/>
                </a:cubicBezTo>
                <a:cubicBezTo>
                  <a:pt x="54334" y="587071"/>
                  <a:pt x="7952" y="591047"/>
                  <a:pt x="3976" y="580445"/>
                </a:cubicBezTo>
                <a:cubicBezTo>
                  <a:pt x="0" y="569843"/>
                  <a:pt x="22529" y="572494"/>
                  <a:pt x="35781" y="548640"/>
                </a:cubicBezTo>
                <a:cubicBezTo>
                  <a:pt x="49033" y="524786"/>
                  <a:pt x="54334" y="500931"/>
                  <a:pt x="83489" y="437321"/>
                </a:cubicBezTo>
                <a:cubicBezTo>
                  <a:pt x="112644" y="373711"/>
                  <a:pt x="182881" y="218660"/>
                  <a:pt x="210710" y="166977"/>
                </a:cubicBezTo>
                <a:cubicBezTo>
                  <a:pt x="238539" y="115294"/>
                  <a:pt x="242515" y="137823"/>
                  <a:pt x="250466" y="127221"/>
                </a:cubicBezTo>
                <a:cubicBezTo>
                  <a:pt x="258417" y="116619"/>
                  <a:pt x="265043" y="107343"/>
                  <a:pt x="258417" y="103367"/>
                </a:cubicBezTo>
                <a:cubicBezTo>
                  <a:pt x="251791" y="99391"/>
                  <a:pt x="230588" y="120595"/>
                  <a:pt x="210710" y="103367"/>
                </a:cubicBezTo>
                <a:cubicBezTo>
                  <a:pt x="190832" y="86139"/>
                  <a:pt x="139148" y="0"/>
                  <a:pt x="139148" y="0"/>
                </a:cubicBezTo>
                <a:lnTo>
                  <a:pt x="139148" y="0"/>
                </a:ln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a:off x="6240463" y="1701800"/>
            <a:ext cx="674687" cy="1120775"/>
          </a:xfrm>
          <a:custGeom>
            <a:avLst/>
            <a:gdLst>
              <a:gd name="connsiteX0" fmla="*/ 674536 w 674536"/>
              <a:gd name="connsiteY0" fmla="*/ 1121134 h 1121134"/>
              <a:gd name="connsiteX1" fmla="*/ 626828 w 674536"/>
              <a:gd name="connsiteY1" fmla="*/ 1041621 h 1121134"/>
              <a:gd name="connsiteX2" fmla="*/ 547315 w 674536"/>
              <a:gd name="connsiteY2" fmla="*/ 938254 h 1121134"/>
              <a:gd name="connsiteX3" fmla="*/ 475753 w 674536"/>
              <a:gd name="connsiteY3" fmla="*/ 691764 h 1121134"/>
              <a:gd name="connsiteX4" fmla="*/ 420094 w 674536"/>
              <a:gd name="connsiteY4" fmla="*/ 612251 h 1121134"/>
              <a:gd name="connsiteX5" fmla="*/ 451899 w 674536"/>
              <a:gd name="connsiteY5" fmla="*/ 477078 h 1121134"/>
              <a:gd name="connsiteX6" fmla="*/ 412143 w 674536"/>
              <a:gd name="connsiteY6" fmla="*/ 357809 h 1121134"/>
              <a:gd name="connsiteX7" fmla="*/ 340581 w 674536"/>
              <a:gd name="connsiteY7" fmla="*/ 294198 h 1121134"/>
              <a:gd name="connsiteX8" fmla="*/ 213360 w 674536"/>
              <a:gd name="connsiteY8" fmla="*/ 222637 h 1121134"/>
              <a:gd name="connsiteX9" fmla="*/ 54334 w 674536"/>
              <a:gd name="connsiteY9" fmla="*/ 79513 h 1121134"/>
              <a:gd name="connsiteX10" fmla="*/ 6626 w 674536"/>
              <a:gd name="connsiteY10" fmla="*/ 31805 h 1121134"/>
              <a:gd name="connsiteX11" fmla="*/ 14578 w 674536"/>
              <a:gd name="connsiteY11" fmla="*/ 0 h 1121134"/>
              <a:gd name="connsiteX12" fmla="*/ 14578 w 674536"/>
              <a:gd name="connsiteY12" fmla="*/ 0 h 112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4536" h="1121134">
                <a:moveTo>
                  <a:pt x="674536" y="1121134"/>
                </a:moveTo>
                <a:cubicBezTo>
                  <a:pt x="661283" y="1096617"/>
                  <a:pt x="648031" y="1072101"/>
                  <a:pt x="626828" y="1041621"/>
                </a:cubicBezTo>
                <a:cubicBezTo>
                  <a:pt x="605625" y="1011141"/>
                  <a:pt x="572494" y="996564"/>
                  <a:pt x="547315" y="938254"/>
                </a:cubicBezTo>
                <a:cubicBezTo>
                  <a:pt x="522136" y="879944"/>
                  <a:pt x="496956" y="746098"/>
                  <a:pt x="475753" y="691764"/>
                </a:cubicBezTo>
                <a:cubicBezTo>
                  <a:pt x="454550" y="637430"/>
                  <a:pt x="424070" y="648032"/>
                  <a:pt x="420094" y="612251"/>
                </a:cubicBezTo>
                <a:cubicBezTo>
                  <a:pt x="416118" y="576470"/>
                  <a:pt x="453224" y="519485"/>
                  <a:pt x="451899" y="477078"/>
                </a:cubicBezTo>
                <a:cubicBezTo>
                  <a:pt x="450574" y="434671"/>
                  <a:pt x="430696" y="388289"/>
                  <a:pt x="412143" y="357809"/>
                </a:cubicBezTo>
                <a:cubicBezTo>
                  <a:pt x="393590" y="327329"/>
                  <a:pt x="373712" y="316727"/>
                  <a:pt x="340581" y="294198"/>
                </a:cubicBezTo>
                <a:cubicBezTo>
                  <a:pt x="307451" y="271669"/>
                  <a:pt x="261068" y="258418"/>
                  <a:pt x="213360" y="222637"/>
                </a:cubicBezTo>
                <a:cubicBezTo>
                  <a:pt x="165652" y="186856"/>
                  <a:pt x="88790" y="111318"/>
                  <a:pt x="54334" y="79513"/>
                </a:cubicBezTo>
                <a:cubicBezTo>
                  <a:pt x="19878" y="47708"/>
                  <a:pt x="13252" y="45057"/>
                  <a:pt x="6626" y="31805"/>
                </a:cubicBezTo>
                <a:cubicBezTo>
                  <a:pt x="0" y="18553"/>
                  <a:pt x="14578" y="0"/>
                  <a:pt x="14578" y="0"/>
                </a:cubicBezTo>
                <a:lnTo>
                  <a:pt x="14578" y="0"/>
                </a:ln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6246813" y="1701800"/>
            <a:ext cx="684212" cy="596900"/>
          </a:xfrm>
          <a:custGeom>
            <a:avLst/>
            <a:gdLst>
              <a:gd name="connsiteX0" fmla="*/ 0 w 683812"/>
              <a:gd name="connsiteY0" fmla="*/ 0 h 596348"/>
              <a:gd name="connsiteX1" fmla="*/ 71562 w 683812"/>
              <a:gd name="connsiteY1" fmla="*/ 23854 h 596348"/>
              <a:gd name="connsiteX2" fmla="*/ 87465 w 683812"/>
              <a:gd name="connsiteY2" fmla="*/ 23854 h 596348"/>
              <a:gd name="connsiteX3" fmla="*/ 151075 w 683812"/>
              <a:gd name="connsiteY3" fmla="*/ 39757 h 596348"/>
              <a:gd name="connsiteX4" fmla="*/ 222637 w 683812"/>
              <a:gd name="connsiteY4" fmla="*/ 103367 h 596348"/>
              <a:gd name="connsiteX5" fmla="*/ 270345 w 683812"/>
              <a:gd name="connsiteY5" fmla="*/ 127221 h 596348"/>
              <a:gd name="connsiteX6" fmla="*/ 326004 w 683812"/>
              <a:gd name="connsiteY6" fmla="*/ 159026 h 596348"/>
              <a:gd name="connsiteX7" fmla="*/ 310101 w 683812"/>
              <a:gd name="connsiteY7" fmla="*/ 135172 h 596348"/>
              <a:gd name="connsiteX8" fmla="*/ 238539 w 683812"/>
              <a:gd name="connsiteY8" fmla="*/ 79513 h 596348"/>
              <a:gd name="connsiteX9" fmla="*/ 214686 w 683812"/>
              <a:gd name="connsiteY9" fmla="*/ 31805 h 596348"/>
              <a:gd name="connsiteX10" fmla="*/ 222637 w 683812"/>
              <a:gd name="connsiteY10" fmla="*/ 23854 h 596348"/>
              <a:gd name="connsiteX11" fmla="*/ 246491 w 683812"/>
              <a:gd name="connsiteY11" fmla="*/ 23854 h 596348"/>
              <a:gd name="connsiteX12" fmla="*/ 302150 w 683812"/>
              <a:gd name="connsiteY12" fmla="*/ 55659 h 596348"/>
              <a:gd name="connsiteX13" fmla="*/ 381663 w 683812"/>
              <a:gd name="connsiteY13" fmla="*/ 103367 h 596348"/>
              <a:gd name="connsiteX14" fmla="*/ 437322 w 683812"/>
              <a:gd name="connsiteY14" fmla="*/ 127221 h 596348"/>
              <a:gd name="connsiteX15" fmla="*/ 508884 w 683812"/>
              <a:gd name="connsiteY15" fmla="*/ 190831 h 596348"/>
              <a:gd name="connsiteX16" fmla="*/ 596348 w 683812"/>
              <a:gd name="connsiteY16" fmla="*/ 437322 h 596348"/>
              <a:gd name="connsiteX17" fmla="*/ 612251 w 683812"/>
              <a:gd name="connsiteY17" fmla="*/ 437322 h 596348"/>
              <a:gd name="connsiteX18" fmla="*/ 683812 w 683812"/>
              <a:gd name="connsiteY18" fmla="*/ 596348 h 596348"/>
              <a:gd name="connsiteX19" fmla="*/ 683812 w 683812"/>
              <a:gd name="connsiteY19" fmla="*/ 596348 h 59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3812" h="596348">
                <a:moveTo>
                  <a:pt x="0" y="0"/>
                </a:moveTo>
                <a:cubicBezTo>
                  <a:pt x="28492" y="9939"/>
                  <a:pt x="56985" y="19878"/>
                  <a:pt x="71562" y="23854"/>
                </a:cubicBezTo>
                <a:cubicBezTo>
                  <a:pt x="86140" y="27830"/>
                  <a:pt x="74213" y="21204"/>
                  <a:pt x="87465" y="23854"/>
                </a:cubicBezTo>
                <a:cubicBezTo>
                  <a:pt x="100717" y="26504"/>
                  <a:pt x="128546" y="26505"/>
                  <a:pt x="151075" y="39757"/>
                </a:cubicBezTo>
                <a:cubicBezTo>
                  <a:pt x="173604" y="53009"/>
                  <a:pt x="202759" y="88790"/>
                  <a:pt x="222637" y="103367"/>
                </a:cubicBezTo>
                <a:cubicBezTo>
                  <a:pt x="242515" y="117944"/>
                  <a:pt x="253117" y="117945"/>
                  <a:pt x="270345" y="127221"/>
                </a:cubicBezTo>
                <a:cubicBezTo>
                  <a:pt x="287573" y="136498"/>
                  <a:pt x="319378" y="157701"/>
                  <a:pt x="326004" y="159026"/>
                </a:cubicBezTo>
                <a:cubicBezTo>
                  <a:pt x="332630" y="160351"/>
                  <a:pt x="324678" y="148424"/>
                  <a:pt x="310101" y="135172"/>
                </a:cubicBezTo>
                <a:cubicBezTo>
                  <a:pt x="295524" y="121920"/>
                  <a:pt x="254441" y="96741"/>
                  <a:pt x="238539" y="79513"/>
                </a:cubicBezTo>
                <a:cubicBezTo>
                  <a:pt x="222637" y="62285"/>
                  <a:pt x="217336" y="41081"/>
                  <a:pt x="214686" y="31805"/>
                </a:cubicBezTo>
                <a:cubicBezTo>
                  <a:pt x="212036" y="22529"/>
                  <a:pt x="217336" y="25179"/>
                  <a:pt x="222637" y="23854"/>
                </a:cubicBezTo>
                <a:cubicBezTo>
                  <a:pt x="227938" y="22529"/>
                  <a:pt x="233239" y="18553"/>
                  <a:pt x="246491" y="23854"/>
                </a:cubicBezTo>
                <a:cubicBezTo>
                  <a:pt x="259743" y="29155"/>
                  <a:pt x="279621" y="42407"/>
                  <a:pt x="302150" y="55659"/>
                </a:cubicBezTo>
                <a:cubicBezTo>
                  <a:pt x="324679" y="68911"/>
                  <a:pt x="359135" y="91440"/>
                  <a:pt x="381663" y="103367"/>
                </a:cubicBezTo>
                <a:cubicBezTo>
                  <a:pt x="404191" y="115294"/>
                  <a:pt x="416118" y="112644"/>
                  <a:pt x="437322" y="127221"/>
                </a:cubicBezTo>
                <a:cubicBezTo>
                  <a:pt x="458526" y="141798"/>
                  <a:pt x="482380" y="139148"/>
                  <a:pt x="508884" y="190831"/>
                </a:cubicBezTo>
                <a:cubicBezTo>
                  <a:pt x="535388" y="242515"/>
                  <a:pt x="579120" y="396240"/>
                  <a:pt x="596348" y="437322"/>
                </a:cubicBezTo>
                <a:cubicBezTo>
                  <a:pt x="613576" y="478404"/>
                  <a:pt x="597674" y="410818"/>
                  <a:pt x="612251" y="437322"/>
                </a:cubicBezTo>
                <a:cubicBezTo>
                  <a:pt x="626828" y="463826"/>
                  <a:pt x="683812" y="596348"/>
                  <a:pt x="683812" y="596348"/>
                </a:cubicBezTo>
                <a:lnTo>
                  <a:pt x="683812" y="596348"/>
                </a:ln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7058025" y="1733550"/>
            <a:ext cx="436563" cy="531813"/>
          </a:xfrm>
          <a:custGeom>
            <a:avLst/>
            <a:gdLst>
              <a:gd name="connsiteX0" fmla="*/ 0 w 435996"/>
              <a:gd name="connsiteY0" fmla="*/ 532738 h 532738"/>
              <a:gd name="connsiteX1" fmla="*/ 55659 w 435996"/>
              <a:gd name="connsiteY1" fmla="*/ 461176 h 532738"/>
              <a:gd name="connsiteX2" fmla="*/ 47708 w 435996"/>
              <a:gd name="connsiteY2" fmla="*/ 365760 h 532738"/>
              <a:gd name="connsiteX3" fmla="*/ 47708 w 435996"/>
              <a:gd name="connsiteY3" fmla="*/ 349858 h 532738"/>
              <a:gd name="connsiteX4" fmla="*/ 63611 w 435996"/>
              <a:gd name="connsiteY4" fmla="*/ 349858 h 532738"/>
              <a:gd name="connsiteX5" fmla="*/ 63611 w 435996"/>
              <a:gd name="connsiteY5" fmla="*/ 302150 h 532738"/>
              <a:gd name="connsiteX6" fmla="*/ 103367 w 435996"/>
              <a:gd name="connsiteY6" fmla="*/ 278296 h 532738"/>
              <a:gd name="connsiteX7" fmla="*/ 151075 w 435996"/>
              <a:gd name="connsiteY7" fmla="*/ 214686 h 532738"/>
              <a:gd name="connsiteX8" fmla="*/ 262393 w 435996"/>
              <a:gd name="connsiteY8" fmla="*/ 182880 h 532738"/>
              <a:gd name="connsiteX9" fmla="*/ 326004 w 435996"/>
              <a:gd name="connsiteY9" fmla="*/ 127221 h 532738"/>
              <a:gd name="connsiteX10" fmla="*/ 421419 w 435996"/>
              <a:gd name="connsiteY10" fmla="*/ 39757 h 532738"/>
              <a:gd name="connsiteX11" fmla="*/ 413468 w 435996"/>
              <a:gd name="connsiteY11" fmla="*/ 0 h 53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5996" h="532738">
                <a:moveTo>
                  <a:pt x="0" y="532738"/>
                </a:moveTo>
                <a:cubicBezTo>
                  <a:pt x="23854" y="510872"/>
                  <a:pt x="47708" y="489006"/>
                  <a:pt x="55659" y="461176"/>
                </a:cubicBezTo>
                <a:cubicBezTo>
                  <a:pt x="63610" y="433346"/>
                  <a:pt x="49033" y="384313"/>
                  <a:pt x="47708" y="365760"/>
                </a:cubicBezTo>
                <a:cubicBezTo>
                  <a:pt x="46383" y="347207"/>
                  <a:pt x="45058" y="352508"/>
                  <a:pt x="47708" y="349858"/>
                </a:cubicBezTo>
                <a:cubicBezTo>
                  <a:pt x="50359" y="347208"/>
                  <a:pt x="60961" y="357809"/>
                  <a:pt x="63611" y="349858"/>
                </a:cubicBezTo>
                <a:cubicBezTo>
                  <a:pt x="66261" y="341907"/>
                  <a:pt x="56985" y="314077"/>
                  <a:pt x="63611" y="302150"/>
                </a:cubicBezTo>
                <a:cubicBezTo>
                  <a:pt x="70237" y="290223"/>
                  <a:pt x="88790" y="292873"/>
                  <a:pt x="103367" y="278296"/>
                </a:cubicBezTo>
                <a:cubicBezTo>
                  <a:pt x="117944" y="263719"/>
                  <a:pt x="124571" y="230589"/>
                  <a:pt x="151075" y="214686"/>
                </a:cubicBezTo>
                <a:cubicBezTo>
                  <a:pt x="177579" y="198783"/>
                  <a:pt x="233238" y="197458"/>
                  <a:pt x="262393" y="182880"/>
                </a:cubicBezTo>
                <a:cubicBezTo>
                  <a:pt x="291548" y="168303"/>
                  <a:pt x="299500" y="151075"/>
                  <a:pt x="326004" y="127221"/>
                </a:cubicBezTo>
                <a:cubicBezTo>
                  <a:pt x="352508" y="103367"/>
                  <a:pt x="406842" y="60961"/>
                  <a:pt x="421419" y="39757"/>
                </a:cubicBezTo>
                <a:cubicBezTo>
                  <a:pt x="435996" y="18553"/>
                  <a:pt x="424732" y="9276"/>
                  <a:pt x="413468" y="0"/>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7151688" y="898525"/>
            <a:ext cx="328612" cy="869950"/>
          </a:xfrm>
          <a:custGeom>
            <a:avLst/>
            <a:gdLst>
              <a:gd name="connsiteX0" fmla="*/ 303475 w 327328"/>
              <a:gd name="connsiteY0" fmla="*/ 0 h 870668"/>
              <a:gd name="connsiteX1" fmla="*/ 176254 w 327328"/>
              <a:gd name="connsiteY1" fmla="*/ 39757 h 870668"/>
              <a:gd name="connsiteX2" fmla="*/ 49033 w 327328"/>
              <a:gd name="connsiteY2" fmla="*/ 230588 h 870668"/>
              <a:gd name="connsiteX3" fmla="*/ 9276 w 327328"/>
              <a:gd name="connsiteY3" fmla="*/ 429371 h 870668"/>
              <a:gd name="connsiteX4" fmla="*/ 104692 w 327328"/>
              <a:gd name="connsiteY4" fmla="*/ 683813 h 870668"/>
              <a:gd name="connsiteX5" fmla="*/ 104692 w 327328"/>
              <a:gd name="connsiteY5" fmla="*/ 747423 h 870668"/>
              <a:gd name="connsiteX6" fmla="*/ 128546 w 327328"/>
              <a:gd name="connsiteY6" fmla="*/ 699715 h 870668"/>
              <a:gd name="connsiteX7" fmla="*/ 120595 w 327328"/>
              <a:gd name="connsiteY7" fmla="*/ 811033 h 870668"/>
              <a:gd name="connsiteX8" fmla="*/ 80838 w 327328"/>
              <a:gd name="connsiteY8" fmla="*/ 842839 h 870668"/>
              <a:gd name="connsiteX9" fmla="*/ 168302 w 327328"/>
              <a:gd name="connsiteY9" fmla="*/ 811033 h 870668"/>
              <a:gd name="connsiteX10" fmla="*/ 216010 w 327328"/>
              <a:gd name="connsiteY10" fmla="*/ 779228 h 870668"/>
              <a:gd name="connsiteX11" fmla="*/ 168302 w 327328"/>
              <a:gd name="connsiteY11" fmla="*/ 866693 h 870668"/>
              <a:gd name="connsiteX12" fmla="*/ 231913 w 327328"/>
              <a:gd name="connsiteY12" fmla="*/ 787180 h 870668"/>
              <a:gd name="connsiteX13" fmla="*/ 216010 w 327328"/>
              <a:gd name="connsiteY13" fmla="*/ 866693 h 870668"/>
              <a:gd name="connsiteX14" fmla="*/ 247815 w 327328"/>
              <a:gd name="connsiteY14" fmla="*/ 811033 h 870668"/>
              <a:gd name="connsiteX15" fmla="*/ 327328 w 327328"/>
              <a:gd name="connsiteY15" fmla="*/ 842839 h 87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328" h="870668">
                <a:moveTo>
                  <a:pt x="303475" y="0"/>
                </a:moveTo>
                <a:cubicBezTo>
                  <a:pt x="261068" y="663"/>
                  <a:pt x="218661" y="1326"/>
                  <a:pt x="176254" y="39757"/>
                </a:cubicBezTo>
                <a:cubicBezTo>
                  <a:pt x="133847" y="78188"/>
                  <a:pt x="76863" y="165652"/>
                  <a:pt x="49033" y="230588"/>
                </a:cubicBezTo>
                <a:cubicBezTo>
                  <a:pt x="21203" y="295524"/>
                  <a:pt x="0" y="353834"/>
                  <a:pt x="9276" y="429371"/>
                </a:cubicBezTo>
                <a:cubicBezTo>
                  <a:pt x="18552" y="504908"/>
                  <a:pt x="88789" y="630804"/>
                  <a:pt x="104692" y="683813"/>
                </a:cubicBezTo>
                <a:cubicBezTo>
                  <a:pt x="120595" y="736822"/>
                  <a:pt x="100716" y="744773"/>
                  <a:pt x="104692" y="747423"/>
                </a:cubicBezTo>
                <a:cubicBezTo>
                  <a:pt x="108668" y="750073"/>
                  <a:pt x="125896" y="689113"/>
                  <a:pt x="128546" y="699715"/>
                </a:cubicBezTo>
                <a:cubicBezTo>
                  <a:pt x="131196" y="710317"/>
                  <a:pt x="128546" y="787179"/>
                  <a:pt x="120595" y="811033"/>
                </a:cubicBezTo>
                <a:cubicBezTo>
                  <a:pt x="112644" y="834887"/>
                  <a:pt x="72887" y="842839"/>
                  <a:pt x="80838" y="842839"/>
                </a:cubicBezTo>
                <a:cubicBezTo>
                  <a:pt x="88789" y="842839"/>
                  <a:pt x="145773" y="821635"/>
                  <a:pt x="168302" y="811033"/>
                </a:cubicBezTo>
                <a:cubicBezTo>
                  <a:pt x="190831" y="800431"/>
                  <a:pt x="216010" y="769951"/>
                  <a:pt x="216010" y="779228"/>
                </a:cubicBezTo>
                <a:cubicBezTo>
                  <a:pt x="216010" y="788505"/>
                  <a:pt x="165652" y="865368"/>
                  <a:pt x="168302" y="866693"/>
                </a:cubicBezTo>
                <a:cubicBezTo>
                  <a:pt x="170952" y="868018"/>
                  <a:pt x="223962" y="787180"/>
                  <a:pt x="231913" y="787180"/>
                </a:cubicBezTo>
                <a:cubicBezTo>
                  <a:pt x="239864" y="787180"/>
                  <a:pt x="213360" y="862718"/>
                  <a:pt x="216010" y="866693"/>
                </a:cubicBezTo>
                <a:cubicBezTo>
                  <a:pt x="218660" y="870668"/>
                  <a:pt x="229262" y="815009"/>
                  <a:pt x="247815" y="811033"/>
                </a:cubicBezTo>
                <a:cubicBezTo>
                  <a:pt x="266368" y="807057"/>
                  <a:pt x="296848" y="824948"/>
                  <a:pt x="327328" y="842839"/>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7440613" y="896938"/>
            <a:ext cx="846137" cy="3038475"/>
          </a:xfrm>
          <a:custGeom>
            <a:avLst/>
            <a:gdLst>
              <a:gd name="connsiteX0" fmla="*/ 0 w 846814"/>
              <a:gd name="connsiteY0" fmla="*/ 1325 h 3038724"/>
              <a:gd name="connsiteX1" fmla="*/ 87464 w 846814"/>
              <a:gd name="connsiteY1" fmla="*/ 1325 h 3038724"/>
              <a:gd name="connsiteX2" fmla="*/ 159026 w 846814"/>
              <a:gd name="connsiteY2" fmla="*/ 9277 h 3038724"/>
              <a:gd name="connsiteX3" fmla="*/ 230588 w 846814"/>
              <a:gd name="connsiteY3" fmla="*/ 25179 h 3038724"/>
              <a:gd name="connsiteX4" fmla="*/ 349857 w 846814"/>
              <a:gd name="connsiteY4" fmla="*/ 136498 h 3038724"/>
              <a:gd name="connsiteX5" fmla="*/ 437322 w 846814"/>
              <a:gd name="connsiteY5" fmla="*/ 390939 h 3038724"/>
              <a:gd name="connsiteX6" fmla="*/ 437322 w 846814"/>
              <a:gd name="connsiteY6" fmla="*/ 581771 h 3038724"/>
              <a:gd name="connsiteX7" fmla="*/ 389614 w 846814"/>
              <a:gd name="connsiteY7" fmla="*/ 724894 h 3038724"/>
              <a:gd name="connsiteX8" fmla="*/ 453224 w 846814"/>
              <a:gd name="connsiteY8" fmla="*/ 764651 h 3038724"/>
              <a:gd name="connsiteX9" fmla="*/ 485030 w 846814"/>
              <a:gd name="connsiteY9" fmla="*/ 788505 h 3038724"/>
              <a:gd name="connsiteX10" fmla="*/ 636104 w 846814"/>
              <a:gd name="connsiteY10" fmla="*/ 804407 h 3038724"/>
              <a:gd name="connsiteX11" fmla="*/ 763325 w 846814"/>
              <a:gd name="connsiteY11" fmla="*/ 836212 h 3038724"/>
              <a:gd name="connsiteX12" fmla="*/ 803082 w 846814"/>
              <a:gd name="connsiteY12" fmla="*/ 899823 h 3038724"/>
              <a:gd name="connsiteX13" fmla="*/ 826936 w 846814"/>
              <a:gd name="connsiteY13" fmla="*/ 1027044 h 3038724"/>
              <a:gd name="connsiteX14" fmla="*/ 842838 w 846814"/>
              <a:gd name="connsiteY14" fmla="*/ 1122459 h 3038724"/>
              <a:gd name="connsiteX15" fmla="*/ 803082 w 846814"/>
              <a:gd name="connsiteY15" fmla="*/ 1512073 h 3038724"/>
              <a:gd name="connsiteX16" fmla="*/ 715617 w 846814"/>
              <a:gd name="connsiteY16" fmla="*/ 1853979 h 3038724"/>
              <a:gd name="connsiteX17" fmla="*/ 636104 w 846814"/>
              <a:gd name="connsiteY17" fmla="*/ 2013005 h 3038724"/>
              <a:gd name="connsiteX18" fmla="*/ 492981 w 846814"/>
              <a:gd name="connsiteY18" fmla="*/ 2028908 h 3038724"/>
              <a:gd name="connsiteX19" fmla="*/ 485030 w 846814"/>
              <a:gd name="connsiteY19" fmla="*/ 2084567 h 3038724"/>
              <a:gd name="connsiteX20" fmla="*/ 508883 w 846814"/>
              <a:gd name="connsiteY20" fmla="*/ 2283350 h 3038724"/>
              <a:gd name="connsiteX21" fmla="*/ 508883 w 846814"/>
              <a:gd name="connsiteY21" fmla="*/ 2553694 h 3038724"/>
              <a:gd name="connsiteX22" fmla="*/ 540689 w 846814"/>
              <a:gd name="connsiteY22" fmla="*/ 2617305 h 3038724"/>
              <a:gd name="connsiteX23" fmla="*/ 492981 w 846814"/>
              <a:gd name="connsiteY23" fmla="*/ 2625256 h 3038724"/>
              <a:gd name="connsiteX24" fmla="*/ 445273 w 846814"/>
              <a:gd name="connsiteY24" fmla="*/ 2641158 h 3038724"/>
              <a:gd name="connsiteX25" fmla="*/ 461176 w 846814"/>
              <a:gd name="connsiteY25" fmla="*/ 2696818 h 3038724"/>
              <a:gd name="connsiteX26" fmla="*/ 445273 w 846814"/>
              <a:gd name="connsiteY26" fmla="*/ 2744525 h 3038724"/>
              <a:gd name="connsiteX27" fmla="*/ 445273 w 846814"/>
              <a:gd name="connsiteY27" fmla="*/ 2784282 h 3038724"/>
              <a:gd name="connsiteX28" fmla="*/ 445273 w 846814"/>
              <a:gd name="connsiteY28" fmla="*/ 2887649 h 3038724"/>
              <a:gd name="connsiteX29" fmla="*/ 437322 w 846814"/>
              <a:gd name="connsiteY29" fmla="*/ 3038724 h 303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6814" h="3038724">
                <a:moveTo>
                  <a:pt x="0" y="1325"/>
                </a:moveTo>
                <a:cubicBezTo>
                  <a:pt x="31142" y="1325"/>
                  <a:pt x="60960" y="0"/>
                  <a:pt x="87464" y="1325"/>
                </a:cubicBezTo>
                <a:cubicBezTo>
                  <a:pt x="113968" y="2650"/>
                  <a:pt x="135172" y="5301"/>
                  <a:pt x="159026" y="9277"/>
                </a:cubicBezTo>
                <a:cubicBezTo>
                  <a:pt x="182880" y="13253"/>
                  <a:pt x="198783" y="3976"/>
                  <a:pt x="230588" y="25179"/>
                </a:cubicBezTo>
                <a:cubicBezTo>
                  <a:pt x="262393" y="46382"/>
                  <a:pt x="315401" y="75538"/>
                  <a:pt x="349857" y="136498"/>
                </a:cubicBezTo>
                <a:cubicBezTo>
                  <a:pt x="384313" y="197458"/>
                  <a:pt x="422744" y="316727"/>
                  <a:pt x="437322" y="390939"/>
                </a:cubicBezTo>
                <a:cubicBezTo>
                  <a:pt x="451900" y="465151"/>
                  <a:pt x="445273" y="526112"/>
                  <a:pt x="437322" y="581771"/>
                </a:cubicBezTo>
                <a:cubicBezTo>
                  <a:pt x="429371" y="637430"/>
                  <a:pt x="386964" y="694414"/>
                  <a:pt x="389614" y="724894"/>
                </a:cubicBezTo>
                <a:cubicBezTo>
                  <a:pt x="392264" y="755374"/>
                  <a:pt x="437321" y="754049"/>
                  <a:pt x="453224" y="764651"/>
                </a:cubicBezTo>
                <a:cubicBezTo>
                  <a:pt x="469127" y="775253"/>
                  <a:pt x="454550" y="781879"/>
                  <a:pt x="485030" y="788505"/>
                </a:cubicBezTo>
                <a:cubicBezTo>
                  <a:pt x="515510" y="795131"/>
                  <a:pt x="589722" y="796456"/>
                  <a:pt x="636104" y="804407"/>
                </a:cubicBezTo>
                <a:cubicBezTo>
                  <a:pt x="682486" y="812358"/>
                  <a:pt x="735495" y="820309"/>
                  <a:pt x="763325" y="836212"/>
                </a:cubicBezTo>
                <a:cubicBezTo>
                  <a:pt x="791155" y="852115"/>
                  <a:pt x="792480" y="868018"/>
                  <a:pt x="803082" y="899823"/>
                </a:cubicBezTo>
                <a:cubicBezTo>
                  <a:pt x="813684" y="931628"/>
                  <a:pt x="820310" y="989938"/>
                  <a:pt x="826936" y="1027044"/>
                </a:cubicBezTo>
                <a:cubicBezTo>
                  <a:pt x="833562" y="1064150"/>
                  <a:pt x="846814" y="1041621"/>
                  <a:pt x="842838" y="1122459"/>
                </a:cubicBezTo>
                <a:cubicBezTo>
                  <a:pt x="838862" y="1203297"/>
                  <a:pt x="824286" y="1390153"/>
                  <a:pt x="803082" y="1512073"/>
                </a:cubicBezTo>
                <a:cubicBezTo>
                  <a:pt x="781879" y="1633993"/>
                  <a:pt x="743447" y="1770490"/>
                  <a:pt x="715617" y="1853979"/>
                </a:cubicBezTo>
                <a:cubicBezTo>
                  <a:pt x="687787" y="1937468"/>
                  <a:pt x="673210" y="1983850"/>
                  <a:pt x="636104" y="2013005"/>
                </a:cubicBezTo>
                <a:cubicBezTo>
                  <a:pt x="598998" y="2042160"/>
                  <a:pt x="518160" y="2016981"/>
                  <a:pt x="492981" y="2028908"/>
                </a:cubicBezTo>
                <a:cubicBezTo>
                  <a:pt x="467802" y="2040835"/>
                  <a:pt x="482380" y="2042160"/>
                  <a:pt x="485030" y="2084567"/>
                </a:cubicBezTo>
                <a:cubicBezTo>
                  <a:pt x="487680" y="2126974"/>
                  <a:pt x="504908" y="2205162"/>
                  <a:pt x="508883" y="2283350"/>
                </a:cubicBezTo>
                <a:cubicBezTo>
                  <a:pt x="512858" y="2361538"/>
                  <a:pt x="503582" y="2498035"/>
                  <a:pt x="508883" y="2553694"/>
                </a:cubicBezTo>
                <a:cubicBezTo>
                  <a:pt x="514184" y="2609353"/>
                  <a:pt x="543339" y="2605378"/>
                  <a:pt x="540689" y="2617305"/>
                </a:cubicBezTo>
                <a:cubicBezTo>
                  <a:pt x="538039" y="2629232"/>
                  <a:pt x="508884" y="2621281"/>
                  <a:pt x="492981" y="2625256"/>
                </a:cubicBezTo>
                <a:cubicBezTo>
                  <a:pt x="477078" y="2629231"/>
                  <a:pt x="450574" y="2629231"/>
                  <a:pt x="445273" y="2641158"/>
                </a:cubicBezTo>
                <a:cubicBezTo>
                  <a:pt x="439972" y="2653085"/>
                  <a:pt x="461176" y="2679590"/>
                  <a:pt x="461176" y="2696818"/>
                </a:cubicBezTo>
                <a:cubicBezTo>
                  <a:pt x="461176" y="2714046"/>
                  <a:pt x="447924" y="2729948"/>
                  <a:pt x="445273" y="2744525"/>
                </a:cubicBezTo>
                <a:cubicBezTo>
                  <a:pt x="442622" y="2759102"/>
                  <a:pt x="445273" y="2784282"/>
                  <a:pt x="445273" y="2784282"/>
                </a:cubicBezTo>
                <a:cubicBezTo>
                  <a:pt x="445273" y="2808136"/>
                  <a:pt x="446598" y="2845242"/>
                  <a:pt x="445273" y="2887649"/>
                </a:cubicBezTo>
                <a:cubicBezTo>
                  <a:pt x="443948" y="2930056"/>
                  <a:pt x="440635" y="2984390"/>
                  <a:pt x="437322" y="3038724"/>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7740650" y="3903663"/>
            <a:ext cx="358775" cy="2647950"/>
          </a:xfrm>
          <a:custGeom>
            <a:avLst/>
            <a:gdLst>
              <a:gd name="connsiteX0" fmla="*/ 144448 w 359133"/>
              <a:gd name="connsiteY0" fmla="*/ 0 h 2647785"/>
              <a:gd name="connsiteX1" fmla="*/ 128545 w 359133"/>
              <a:gd name="connsiteY1" fmla="*/ 135173 h 2647785"/>
              <a:gd name="connsiteX2" fmla="*/ 41081 w 359133"/>
              <a:gd name="connsiteY2" fmla="*/ 500933 h 2647785"/>
              <a:gd name="connsiteX3" fmla="*/ 41081 w 359133"/>
              <a:gd name="connsiteY3" fmla="*/ 580446 h 2647785"/>
              <a:gd name="connsiteX4" fmla="*/ 33130 w 359133"/>
              <a:gd name="connsiteY4" fmla="*/ 628153 h 2647785"/>
              <a:gd name="connsiteX5" fmla="*/ 1325 w 359133"/>
              <a:gd name="connsiteY5" fmla="*/ 707667 h 2647785"/>
              <a:gd name="connsiteX6" fmla="*/ 25178 w 359133"/>
              <a:gd name="connsiteY6" fmla="*/ 763326 h 2647785"/>
              <a:gd name="connsiteX7" fmla="*/ 1325 w 359133"/>
              <a:gd name="connsiteY7" fmla="*/ 787180 h 2647785"/>
              <a:gd name="connsiteX8" fmla="*/ 25178 w 359133"/>
              <a:gd name="connsiteY8" fmla="*/ 914400 h 2647785"/>
              <a:gd name="connsiteX9" fmla="*/ 41081 w 359133"/>
              <a:gd name="connsiteY9" fmla="*/ 962108 h 2647785"/>
              <a:gd name="connsiteX10" fmla="*/ 9276 w 359133"/>
              <a:gd name="connsiteY10" fmla="*/ 1009816 h 2647785"/>
              <a:gd name="connsiteX11" fmla="*/ 41081 w 359133"/>
              <a:gd name="connsiteY11" fmla="*/ 1129086 h 2647785"/>
              <a:gd name="connsiteX12" fmla="*/ 49032 w 359133"/>
              <a:gd name="connsiteY12" fmla="*/ 1200647 h 2647785"/>
              <a:gd name="connsiteX13" fmla="*/ 33130 w 359133"/>
              <a:gd name="connsiteY13" fmla="*/ 1240404 h 2647785"/>
              <a:gd name="connsiteX14" fmla="*/ 49032 w 359133"/>
              <a:gd name="connsiteY14" fmla="*/ 1319917 h 2647785"/>
              <a:gd name="connsiteX15" fmla="*/ 64935 w 359133"/>
              <a:gd name="connsiteY15" fmla="*/ 1749287 h 2647785"/>
              <a:gd name="connsiteX16" fmla="*/ 41081 w 359133"/>
              <a:gd name="connsiteY16" fmla="*/ 1940119 h 2647785"/>
              <a:gd name="connsiteX17" fmla="*/ 112643 w 359133"/>
              <a:gd name="connsiteY17" fmla="*/ 2186609 h 2647785"/>
              <a:gd name="connsiteX18" fmla="*/ 184205 w 359133"/>
              <a:gd name="connsiteY18" fmla="*/ 2425148 h 2647785"/>
              <a:gd name="connsiteX19" fmla="*/ 184205 w 359133"/>
              <a:gd name="connsiteY19" fmla="*/ 2512613 h 2647785"/>
              <a:gd name="connsiteX20" fmla="*/ 239864 w 359133"/>
              <a:gd name="connsiteY20" fmla="*/ 2552369 h 2647785"/>
              <a:gd name="connsiteX21" fmla="*/ 359133 w 359133"/>
              <a:gd name="connsiteY21" fmla="*/ 2647785 h 264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9133" h="2647785">
                <a:moveTo>
                  <a:pt x="144448" y="0"/>
                </a:moveTo>
                <a:cubicBezTo>
                  <a:pt x="145110" y="25842"/>
                  <a:pt x="145773" y="51684"/>
                  <a:pt x="128545" y="135173"/>
                </a:cubicBezTo>
                <a:cubicBezTo>
                  <a:pt x="111317" y="218662"/>
                  <a:pt x="55658" y="426721"/>
                  <a:pt x="41081" y="500933"/>
                </a:cubicBezTo>
                <a:cubicBezTo>
                  <a:pt x="26504" y="575145"/>
                  <a:pt x="42406" y="559243"/>
                  <a:pt x="41081" y="580446"/>
                </a:cubicBezTo>
                <a:cubicBezTo>
                  <a:pt x="39756" y="601649"/>
                  <a:pt x="39756" y="606950"/>
                  <a:pt x="33130" y="628153"/>
                </a:cubicBezTo>
                <a:cubicBezTo>
                  <a:pt x="26504" y="649356"/>
                  <a:pt x="2650" y="685138"/>
                  <a:pt x="1325" y="707667"/>
                </a:cubicBezTo>
                <a:cubicBezTo>
                  <a:pt x="0" y="730196"/>
                  <a:pt x="25178" y="750074"/>
                  <a:pt x="25178" y="763326"/>
                </a:cubicBezTo>
                <a:cubicBezTo>
                  <a:pt x="25178" y="776578"/>
                  <a:pt x="1325" y="762001"/>
                  <a:pt x="1325" y="787180"/>
                </a:cubicBezTo>
                <a:cubicBezTo>
                  <a:pt x="1325" y="812359"/>
                  <a:pt x="18552" y="885245"/>
                  <a:pt x="25178" y="914400"/>
                </a:cubicBezTo>
                <a:cubicBezTo>
                  <a:pt x="31804" y="943555"/>
                  <a:pt x="43731" y="946205"/>
                  <a:pt x="41081" y="962108"/>
                </a:cubicBezTo>
                <a:cubicBezTo>
                  <a:pt x="38431" y="978011"/>
                  <a:pt x="9276" y="981986"/>
                  <a:pt x="9276" y="1009816"/>
                </a:cubicBezTo>
                <a:cubicBezTo>
                  <a:pt x="9276" y="1037646"/>
                  <a:pt x="34455" y="1097281"/>
                  <a:pt x="41081" y="1129086"/>
                </a:cubicBezTo>
                <a:cubicBezTo>
                  <a:pt x="47707" y="1160891"/>
                  <a:pt x="50357" y="1182094"/>
                  <a:pt x="49032" y="1200647"/>
                </a:cubicBezTo>
                <a:cubicBezTo>
                  <a:pt x="47707" y="1219200"/>
                  <a:pt x="33130" y="1220526"/>
                  <a:pt x="33130" y="1240404"/>
                </a:cubicBezTo>
                <a:cubicBezTo>
                  <a:pt x="33130" y="1260282"/>
                  <a:pt x="43731" y="1235103"/>
                  <a:pt x="49032" y="1319917"/>
                </a:cubicBezTo>
                <a:cubicBezTo>
                  <a:pt x="54333" y="1404731"/>
                  <a:pt x="66260" y="1645920"/>
                  <a:pt x="64935" y="1749287"/>
                </a:cubicBezTo>
                <a:cubicBezTo>
                  <a:pt x="63610" y="1852654"/>
                  <a:pt x="33130" y="1867232"/>
                  <a:pt x="41081" y="1940119"/>
                </a:cubicBezTo>
                <a:cubicBezTo>
                  <a:pt x="49032" y="2013006"/>
                  <a:pt x="88789" y="2105771"/>
                  <a:pt x="112643" y="2186609"/>
                </a:cubicBezTo>
                <a:cubicBezTo>
                  <a:pt x="136497" y="2267447"/>
                  <a:pt x="172278" y="2370814"/>
                  <a:pt x="184205" y="2425148"/>
                </a:cubicBezTo>
                <a:cubicBezTo>
                  <a:pt x="196132" y="2479482"/>
                  <a:pt x="174929" y="2491410"/>
                  <a:pt x="184205" y="2512613"/>
                </a:cubicBezTo>
                <a:cubicBezTo>
                  <a:pt x="193481" y="2533816"/>
                  <a:pt x="210709" y="2529840"/>
                  <a:pt x="239864" y="2552369"/>
                </a:cubicBezTo>
                <a:cubicBezTo>
                  <a:pt x="269019" y="2574898"/>
                  <a:pt x="314076" y="2611341"/>
                  <a:pt x="359133" y="2647785"/>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7440613" y="5764213"/>
            <a:ext cx="658812" cy="838200"/>
          </a:xfrm>
          <a:custGeom>
            <a:avLst/>
            <a:gdLst>
              <a:gd name="connsiteX0" fmla="*/ 0 w 659958"/>
              <a:gd name="connsiteY0" fmla="*/ 0 h 837537"/>
              <a:gd name="connsiteX1" fmla="*/ 31805 w 659958"/>
              <a:gd name="connsiteY1" fmla="*/ 119269 h 837537"/>
              <a:gd name="connsiteX2" fmla="*/ 31805 w 659958"/>
              <a:gd name="connsiteY2" fmla="*/ 389614 h 837537"/>
              <a:gd name="connsiteX3" fmla="*/ 47708 w 659958"/>
              <a:gd name="connsiteY3" fmla="*/ 580445 h 837537"/>
              <a:gd name="connsiteX4" fmla="*/ 143123 w 659958"/>
              <a:gd name="connsiteY4" fmla="*/ 675861 h 837537"/>
              <a:gd name="connsiteX5" fmla="*/ 143123 w 659958"/>
              <a:gd name="connsiteY5" fmla="*/ 723568 h 837537"/>
              <a:gd name="connsiteX6" fmla="*/ 174929 w 659958"/>
              <a:gd name="connsiteY6" fmla="*/ 723568 h 837537"/>
              <a:gd name="connsiteX7" fmla="*/ 182880 w 659958"/>
              <a:gd name="connsiteY7" fmla="*/ 707666 h 837537"/>
              <a:gd name="connsiteX8" fmla="*/ 238539 w 659958"/>
              <a:gd name="connsiteY8" fmla="*/ 723568 h 837537"/>
              <a:gd name="connsiteX9" fmla="*/ 286247 w 659958"/>
              <a:gd name="connsiteY9" fmla="*/ 723568 h 837537"/>
              <a:gd name="connsiteX10" fmla="*/ 357809 w 659958"/>
              <a:gd name="connsiteY10" fmla="*/ 811033 h 837537"/>
              <a:gd name="connsiteX11" fmla="*/ 564543 w 659958"/>
              <a:gd name="connsiteY11" fmla="*/ 834887 h 837537"/>
              <a:gd name="connsiteX12" fmla="*/ 636104 w 659958"/>
              <a:gd name="connsiteY12" fmla="*/ 826935 h 837537"/>
              <a:gd name="connsiteX13" fmla="*/ 659958 w 659958"/>
              <a:gd name="connsiteY13" fmla="*/ 795130 h 83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958" h="837537">
                <a:moveTo>
                  <a:pt x="0" y="0"/>
                </a:moveTo>
                <a:cubicBezTo>
                  <a:pt x="13252" y="27166"/>
                  <a:pt x="26504" y="54333"/>
                  <a:pt x="31805" y="119269"/>
                </a:cubicBezTo>
                <a:cubicBezTo>
                  <a:pt x="37106" y="184205"/>
                  <a:pt x="29155" y="312751"/>
                  <a:pt x="31805" y="389614"/>
                </a:cubicBezTo>
                <a:cubicBezTo>
                  <a:pt x="34456" y="466477"/>
                  <a:pt x="29155" y="532737"/>
                  <a:pt x="47708" y="580445"/>
                </a:cubicBezTo>
                <a:cubicBezTo>
                  <a:pt x="66261" y="628153"/>
                  <a:pt x="127221" y="652007"/>
                  <a:pt x="143123" y="675861"/>
                </a:cubicBezTo>
                <a:cubicBezTo>
                  <a:pt x="159025" y="699715"/>
                  <a:pt x="137822" y="715617"/>
                  <a:pt x="143123" y="723568"/>
                </a:cubicBezTo>
                <a:cubicBezTo>
                  <a:pt x="148424" y="731519"/>
                  <a:pt x="168303" y="726218"/>
                  <a:pt x="174929" y="723568"/>
                </a:cubicBezTo>
                <a:cubicBezTo>
                  <a:pt x="181555" y="720918"/>
                  <a:pt x="172278" y="707666"/>
                  <a:pt x="182880" y="707666"/>
                </a:cubicBezTo>
                <a:cubicBezTo>
                  <a:pt x="193482" y="707666"/>
                  <a:pt x="221311" y="720918"/>
                  <a:pt x="238539" y="723568"/>
                </a:cubicBezTo>
                <a:cubicBezTo>
                  <a:pt x="255767" y="726218"/>
                  <a:pt x="266369" y="708991"/>
                  <a:pt x="286247" y="723568"/>
                </a:cubicBezTo>
                <a:cubicBezTo>
                  <a:pt x="306125" y="738146"/>
                  <a:pt x="311426" y="792480"/>
                  <a:pt x="357809" y="811033"/>
                </a:cubicBezTo>
                <a:cubicBezTo>
                  <a:pt x="404192" y="829586"/>
                  <a:pt x="518161" y="832237"/>
                  <a:pt x="564543" y="834887"/>
                </a:cubicBezTo>
                <a:cubicBezTo>
                  <a:pt x="610925" y="837537"/>
                  <a:pt x="620202" y="833561"/>
                  <a:pt x="636104" y="826935"/>
                </a:cubicBezTo>
                <a:cubicBezTo>
                  <a:pt x="652006" y="820309"/>
                  <a:pt x="655982" y="807719"/>
                  <a:pt x="659958" y="795130"/>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7169150" y="5756275"/>
            <a:ext cx="290513" cy="835025"/>
          </a:xfrm>
          <a:custGeom>
            <a:avLst/>
            <a:gdLst>
              <a:gd name="connsiteX0" fmla="*/ 278295 w 290223"/>
              <a:gd name="connsiteY0" fmla="*/ 0 h 834887"/>
              <a:gd name="connsiteX1" fmla="*/ 262393 w 290223"/>
              <a:gd name="connsiteY1" fmla="*/ 198783 h 834887"/>
              <a:gd name="connsiteX2" fmla="*/ 254441 w 290223"/>
              <a:gd name="connsiteY2" fmla="*/ 341906 h 834887"/>
              <a:gd name="connsiteX3" fmla="*/ 278295 w 290223"/>
              <a:gd name="connsiteY3" fmla="*/ 516835 h 834887"/>
              <a:gd name="connsiteX4" fmla="*/ 286247 w 290223"/>
              <a:gd name="connsiteY4" fmla="*/ 588397 h 834887"/>
              <a:gd name="connsiteX5" fmla="*/ 254441 w 290223"/>
              <a:gd name="connsiteY5" fmla="*/ 596348 h 834887"/>
              <a:gd name="connsiteX6" fmla="*/ 230587 w 290223"/>
              <a:gd name="connsiteY6" fmla="*/ 659959 h 834887"/>
              <a:gd name="connsiteX7" fmla="*/ 230587 w 290223"/>
              <a:gd name="connsiteY7" fmla="*/ 683813 h 834887"/>
              <a:gd name="connsiteX8" fmla="*/ 214685 w 290223"/>
              <a:gd name="connsiteY8" fmla="*/ 683813 h 834887"/>
              <a:gd name="connsiteX9" fmla="*/ 198782 w 290223"/>
              <a:gd name="connsiteY9" fmla="*/ 675861 h 834887"/>
              <a:gd name="connsiteX10" fmla="*/ 190831 w 290223"/>
              <a:gd name="connsiteY10" fmla="*/ 779228 h 834887"/>
              <a:gd name="connsiteX11" fmla="*/ 79513 w 290223"/>
              <a:gd name="connsiteY11" fmla="*/ 826936 h 834887"/>
              <a:gd name="connsiteX12" fmla="*/ 0 w 290223"/>
              <a:gd name="connsiteY12" fmla="*/ 826936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223" h="834887">
                <a:moveTo>
                  <a:pt x="278295" y="0"/>
                </a:moveTo>
                <a:cubicBezTo>
                  <a:pt x="272332" y="70899"/>
                  <a:pt x="266369" y="141799"/>
                  <a:pt x="262393" y="198783"/>
                </a:cubicBezTo>
                <a:cubicBezTo>
                  <a:pt x="258417" y="255767"/>
                  <a:pt x="251791" y="288897"/>
                  <a:pt x="254441" y="341906"/>
                </a:cubicBezTo>
                <a:cubicBezTo>
                  <a:pt x="257091" y="394915"/>
                  <a:pt x="272994" y="475753"/>
                  <a:pt x="278295" y="516835"/>
                </a:cubicBezTo>
                <a:cubicBezTo>
                  <a:pt x="283596" y="557917"/>
                  <a:pt x="290223" y="575145"/>
                  <a:pt x="286247" y="588397"/>
                </a:cubicBezTo>
                <a:cubicBezTo>
                  <a:pt x="282271" y="601649"/>
                  <a:pt x="263718" y="584421"/>
                  <a:pt x="254441" y="596348"/>
                </a:cubicBezTo>
                <a:cubicBezTo>
                  <a:pt x="245164" y="608275"/>
                  <a:pt x="234563" y="645382"/>
                  <a:pt x="230587" y="659959"/>
                </a:cubicBezTo>
                <a:cubicBezTo>
                  <a:pt x="226611" y="674537"/>
                  <a:pt x="233237" y="679837"/>
                  <a:pt x="230587" y="683813"/>
                </a:cubicBezTo>
                <a:cubicBezTo>
                  <a:pt x="227937" y="687789"/>
                  <a:pt x="219986" y="685138"/>
                  <a:pt x="214685" y="683813"/>
                </a:cubicBezTo>
                <a:cubicBezTo>
                  <a:pt x="209384" y="682488"/>
                  <a:pt x="202758" y="659959"/>
                  <a:pt x="198782" y="675861"/>
                </a:cubicBezTo>
                <a:cubicBezTo>
                  <a:pt x="194806" y="691763"/>
                  <a:pt x="210709" y="754049"/>
                  <a:pt x="190831" y="779228"/>
                </a:cubicBezTo>
                <a:cubicBezTo>
                  <a:pt x="170953" y="804407"/>
                  <a:pt x="111318" y="818985"/>
                  <a:pt x="79513" y="826936"/>
                </a:cubicBezTo>
                <a:cubicBezTo>
                  <a:pt x="47708" y="834887"/>
                  <a:pt x="23854" y="830911"/>
                  <a:pt x="0" y="826936"/>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6927850" y="2257425"/>
            <a:ext cx="139700" cy="211138"/>
          </a:xfrm>
          <a:custGeom>
            <a:avLst/>
            <a:gdLst>
              <a:gd name="connsiteX0" fmla="*/ 0 w 138676"/>
              <a:gd name="connsiteY0" fmla="*/ 30336 h 210182"/>
              <a:gd name="connsiteX1" fmla="*/ 43336 w 138676"/>
              <a:gd name="connsiteY1" fmla="*/ 117009 h 210182"/>
              <a:gd name="connsiteX2" fmla="*/ 99674 w 138676"/>
              <a:gd name="connsiteY2" fmla="*/ 203682 h 210182"/>
              <a:gd name="connsiteX3" fmla="*/ 117008 w 138676"/>
              <a:gd name="connsiteY3" fmla="*/ 78006 h 210182"/>
              <a:gd name="connsiteX4" fmla="*/ 138676 w 138676"/>
              <a:gd name="connsiteY4" fmla="*/ 0 h 210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676" h="210182">
                <a:moveTo>
                  <a:pt x="0" y="30336"/>
                </a:moveTo>
                <a:cubicBezTo>
                  <a:pt x="13362" y="59227"/>
                  <a:pt x="26724" y="88118"/>
                  <a:pt x="43336" y="117009"/>
                </a:cubicBezTo>
                <a:cubicBezTo>
                  <a:pt x="59948" y="145900"/>
                  <a:pt x="87395" y="210182"/>
                  <a:pt x="99674" y="203682"/>
                </a:cubicBezTo>
                <a:cubicBezTo>
                  <a:pt x="111953" y="197182"/>
                  <a:pt x="110508" y="111953"/>
                  <a:pt x="117008" y="78006"/>
                </a:cubicBezTo>
                <a:cubicBezTo>
                  <a:pt x="123508" y="44059"/>
                  <a:pt x="131092" y="22029"/>
                  <a:pt x="138676" y="0"/>
                </a:cubicBezTo>
              </a:path>
            </a:pathLst>
          </a:custGeom>
          <a:ln w="254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9" name="TextBox 18"/>
          <p:cNvSpPr txBox="1">
            <a:spLocks noChangeArrowheads="1"/>
          </p:cNvSpPr>
          <p:nvPr/>
        </p:nvSpPr>
        <p:spPr bwMode="auto">
          <a:xfrm>
            <a:off x="994410" y="2710815"/>
            <a:ext cx="467677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rPr>
              <a:t>	</a:t>
            </a:r>
            <a:r>
              <a:rPr lang="zh-CN" altLang="zh-CN" sz="1800" dirty="0">
                <a:solidFill>
                  <a:schemeClr val="bg1"/>
                </a:solidFill>
              </a:rPr>
              <a:t>随着企业的不断发展和经营规模的日益扩大，企业对各地下属分支部门的物资流通、营销管理、资金监管等各方面的管理难度也随之增大。那么企业如何解决和控制各方面成本的日益增加、提高监管力度，是各大企业目前急需解决的问题。</a:t>
            </a:r>
            <a:endParaRPr lang="zh-CN" altLang="zh-CN" sz="1800" dirty="0">
              <a:solidFill>
                <a:schemeClr val="bg1"/>
              </a:solidFill>
            </a:endParaRPr>
          </a:p>
        </p:txBody>
      </p:sp>
      <p:sp>
        <p:nvSpPr>
          <p:cNvPr id="2" name="TextBox 85"/>
          <p:cNvSpPr txBox="1">
            <a:spLocks noChangeArrowheads="1"/>
          </p:cNvSpPr>
          <p:nvPr/>
        </p:nvSpPr>
        <p:spPr bwMode="auto">
          <a:xfrm>
            <a:off x="1261110" y="1224280"/>
            <a:ext cx="1171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选题背景</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2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3000"/>
                                        <p:tgtEl>
                                          <p:spTgt spid="13"/>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2" fill="hold" grpId="0" nodeType="withEffect">
                                  <p:stCondLst>
                                    <p:cond delay="1000"/>
                                  </p:stCondLst>
                                  <p:childTnLst>
                                    <p:set>
                                      <p:cBhvr>
                                        <p:cTn id="15" dur="1" fill="hold">
                                          <p:stCondLst>
                                            <p:cond delay="0"/>
                                          </p:stCondLst>
                                        </p:cTn>
                                        <p:tgtEl>
                                          <p:spTgt spid="31"/>
                                        </p:tgtEl>
                                        <p:attrNameLst>
                                          <p:attrName>style.visibility</p:attrName>
                                        </p:attrNameLst>
                                      </p:cBhvr>
                                      <p:to>
                                        <p:strVal val="visible"/>
                                      </p:to>
                                    </p:set>
                                    <p:animEffect transition="in" filter="wipe(right)">
                                      <p:cBhvr>
                                        <p:cTn id="16" dur="500"/>
                                        <p:tgtEl>
                                          <p:spTgt spid="31"/>
                                        </p:tgtEl>
                                      </p:cBhvr>
                                    </p:animEffect>
                                  </p:childTnLst>
                                </p:cTn>
                              </p:par>
                              <p:par>
                                <p:cTn id="17" presetID="22" presetClass="entr" presetSubtype="2" fill="hold" grpId="0" nodeType="withEffect">
                                  <p:stCondLst>
                                    <p:cond delay="150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1" fill="hold" grpId="0" nodeType="withEffect">
                                  <p:stCondLst>
                                    <p:cond delay="200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1000"/>
                                        <p:tgtEl>
                                          <p:spTgt spid="5"/>
                                        </p:tgtEl>
                                      </p:cBhvr>
                                    </p:animEffect>
                                  </p:childTnLst>
                                </p:cTn>
                              </p:par>
                              <p:par>
                                <p:cTn id="23" presetID="22" presetClass="entr" presetSubtype="1" fill="hold" grpId="0" nodeType="withEffect">
                                  <p:stCondLst>
                                    <p:cond delay="320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2000"/>
                                        <p:tgtEl>
                                          <p:spTgt spid="4"/>
                                        </p:tgtEl>
                                      </p:cBhvr>
                                    </p:animEffect>
                                  </p:childTnLst>
                                </p:cTn>
                              </p:par>
                              <p:par>
                                <p:cTn id="26" presetID="22" presetClass="entr" presetSubtype="1" fill="hold" grpId="0" nodeType="withEffect">
                                  <p:stCondLst>
                                    <p:cond delay="290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000"/>
                                        <p:tgtEl>
                                          <p:spTgt spid="14"/>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1000"/>
                            </p:stCondLst>
                            <p:childTnLst>
                              <p:par>
                                <p:cTn id="37" presetID="10" presetClass="entr" presetSubtype="0" fill="hold" grpId="0" nodeType="afterEffect">
                                  <p:stCondLst>
                                    <p:cond delay="0"/>
                                  </p:stCondLst>
                                  <p:iterate type="lt">
                                    <p:tmPct val="10000"/>
                                  </p:iterate>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par>
                          <p:cTn id="40" fill="hold">
                            <p:stCondLst>
                              <p:cond delay="1149"/>
                            </p:stCondLst>
                            <p:childTnLst>
                              <p:par>
                                <p:cTn id="41" presetID="42" presetClass="entr" presetSubtype="0" fill="hold" grpId="0" nodeType="afterEffect">
                                  <p:stCondLst>
                                    <p:cond delay="5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3" grpId="0" animBg="1"/>
      <p:bldP spid="14" grpId="0" animBg="1"/>
      <p:bldP spid="16" grpId="0" animBg="1"/>
      <p:bldP spid="17" grpId="0" animBg="1"/>
      <p:bldP spid="31" grpId="0" animBg="1"/>
      <p:bldP spid="19"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a:off x="468313" y="5297488"/>
            <a:ext cx="146050" cy="123825"/>
          </a:xfrm>
          <a:custGeom>
            <a:avLst/>
            <a:gdLst>
              <a:gd name="connsiteX0" fmla="*/ 0 w 146304"/>
              <a:gd name="connsiteY0" fmla="*/ 0 h 124358"/>
              <a:gd name="connsiteX1" fmla="*/ 146304 w 146304"/>
              <a:gd name="connsiteY1" fmla="*/ 124358 h 124358"/>
            </a:gdLst>
            <a:ahLst/>
            <a:cxnLst>
              <a:cxn ang="0">
                <a:pos x="connsiteX0" y="connsiteY0"/>
              </a:cxn>
              <a:cxn ang="0">
                <a:pos x="connsiteX1" y="connsiteY1"/>
              </a:cxn>
            </a:cxnLst>
            <a:rect l="l" t="t" r="r" b="b"/>
            <a:pathLst>
              <a:path w="146304" h="124358">
                <a:moveTo>
                  <a:pt x="0" y="0"/>
                </a:moveTo>
                <a:lnTo>
                  <a:pt x="146304" y="124358"/>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511175" y="5692775"/>
            <a:ext cx="204788" cy="131763"/>
          </a:xfrm>
          <a:custGeom>
            <a:avLst/>
            <a:gdLst>
              <a:gd name="connsiteX0" fmla="*/ 0 w 204826"/>
              <a:gd name="connsiteY0" fmla="*/ 0 h 131674"/>
              <a:gd name="connsiteX1" fmla="*/ 204826 w 204826"/>
              <a:gd name="connsiteY1" fmla="*/ 131674 h 131674"/>
            </a:gdLst>
            <a:ahLst/>
            <a:cxnLst>
              <a:cxn ang="0">
                <a:pos x="connsiteX0" y="connsiteY0"/>
              </a:cxn>
              <a:cxn ang="0">
                <a:pos x="connsiteX1" y="connsiteY1"/>
              </a:cxn>
            </a:cxnLst>
            <a:rect l="l" t="t" r="r" b="b"/>
            <a:pathLst>
              <a:path w="204826" h="131674">
                <a:moveTo>
                  <a:pt x="0" y="0"/>
                </a:moveTo>
                <a:lnTo>
                  <a:pt x="204826" y="131674"/>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798513" y="6021388"/>
            <a:ext cx="241300" cy="120650"/>
          </a:xfrm>
          <a:custGeom>
            <a:avLst/>
            <a:gdLst>
              <a:gd name="connsiteX0" fmla="*/ 0 w 241300"/>
              <a:gd name="connsiteY0" fmla="*/ 0 h 120650"/>
              <a:gd name="connsiteX1" fmla="*/ 203200 w 241300"/>
              <a:gd name="connsiteY1" fmla="*/ 120650 h 120650"/>
              <a:gd name="connsiteX2" fmla="*/ 241300 w 241300"/>
              <a:gd name="connsiteY2" fmla="*/ 82550 h 120650"/>
            </a:gdLst>
            <a:ahLst/>
            <a:cxnLst>
              <a:cxn ang="0">
                <a:pos x="connsiteX0" y="connsiteY0"/>
              </a:cxn>
              <a:cxn ang="0">
                <a:pos x="connsiteX1" y="connsiteY1"/>
              </a:cxn>
              <a:cxn ang="0">
                <a:pos x="connsiteX2" y="connsiteY2"/>
              </a:cxn>
            </a:cxnLst>
            <a:rect l="l" t="t" r="r" b="b"/>
            <a:pathLst>
              <a:path w="241300" h="120650">
                <a:moveTo>
                  <a:pt x="0" y="0"/>
                </a:moveTo>
                <a:lnTo>
                  <a:pt x="203200" y="120650"/>
                </a:lnTo>
                <a:lnTo>
                  <a:pt x="241300" y="825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7" name="任意多边形 36"/>
          <p:cNvSpPr/>
          <p:nvPr/>
        </p:nvSpPr>
        <p:spPr>
          <a:xfrm>
            <a:off x="1147763" y="6173788"/>
            <a:ext cx="355600" cy="146050"/>
          </a:xfrm>
          <a:custGeom>
            <a:avLst/>
            <a:gdLst>
              <a:gd name="connsiteX0" fmla="*/ 0 w 355600"/>
              <a:gd name="connsiteY0" fmla="*/ 31750 h 146050"/>
              <a:gd name="connsiteX1" fmla="*/ 234950 w 355600"/>
              <a:gd name="connsiteY1" fmla="*/ 146050 h 146050"/>
              <a:gd name="connsiteX2" fmla="*/ 355600 w 355600"/>
              <a:gd name="connsiteY2" fmla="*/ 0 h 146050"/>
            </a:gdLst>
            <a:ahLst/>
            <a:cxnLst>
              <a:cxn ang="0">
                <a:pos x="connsiteX0" y="connsiteY0"/>
              </a:cxn>
              <a:cxn ang="0">
                <a:pos x="connsiteX1" y="connsiteY1"/>
              </a:cxn>
              <a:cxn ang="0">
                <a:pos x="connsiteX2" y="connsiteY2"/>
              </a:cxn>
            </a:cxnLst>
            <a:rect l="l" t="t" r="r" b="b"/>
            <a:pathLst>
              <a:path w="355600" h="146050">
                <a:moveTo>
                  <a:pt x="0" y="31750"/>
                </a:moveTo>
                <a:lnTo>
                  <a:pt x="234950" y="146050"/>
                </a:lnTo>
                <a:lnTo>
                  <a:pt x="35560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9" name="任意多边形 38"/>
          <p:cNvSpPr/>
          <p:nvPr/>
        </p:nvSpPr>
        <p:spPr>
          <a:xfrm>
            <a:off x="1535113" y="6230938"/>
            <a:ext cx="342900" cy="120650"/>
          </a:xfrm>
          <a:custGeom>
            <a:avLst/>
            <a:gdLst>
              <a:gd name="connsiteX0" fmla="*/ 0 w 342900"/>
              <a:gd name="connsiteY0" fmla="*/ 0 h 120650"/>
              <a:gd name="connsiteX1" fmla="*/ 171450 w 342900"/>
              <a:gd name="connsiteY1" fmla="*/ 120650 h 120650"/>
              <a:gd name="connsiteX2" fmla="*/ 342900 w 342900"/>
              <a:gd name="connsiteY2" fmla="*/ 95250 h 120650"/>
            </a:gdLst>
            <a:ahLst/>
            <a:cxnLst>
              <a:cxn ang="0">
                <a:pos x="connsiteX0" y="connsiteY0"/>
              </a:cxn>
              <a:cxn ang="0">
                <a:pos x="connsiteX1" y="connsiteY1"/>
              </a:cxn>
              <a:cxn ang="0">
                <a:pos x="connsiteX2" y="connsiteY2"/>
              </a:cxn>
            </a:cxnLst>
            <a:rect l="l" t="t" r="r" b="b"/>
            <a:pathLst>
              <a:path w="342900" h="120650">
                <a:moveTo>
                  <a:pt x="0" y="0"/>
                </a:moveTo>
                <a:lnTo>
                  <a:pt x="171450" y="120650"/>
                </a:lnTo>
                <a:lnTo>
                  <a:pt x="342900" y="952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1712913" y="6192838"/>
            <a:ext cx="177800" cy="127000"/>
          </a:xfrm>
          <a:custGeom>
            <a:avLst/>
            <a:gdLst>
              <a:gd name="connsiteX0" fmla="*/ 0 w 177800"/>
              <a:gd name="connsiteY0" fmla="*/ 0 h 127000"/>
              <a:gd name="connsiteX1" fmla="*/ 0 w 177800"/>
              <a:gd name="connsiteY1" fmla="*/ 0 h 127000"/>
              <a:gd name="connsiteX2" fmla="*/ 177800 w 177800"/>
              <a:gd name="connsiteY2" fmla="*/ 127000 h 127000"/>
            </a:gdLst>
            <a:ahLst/>
            <a:cxnLst>
              <a:cxn ang="0">
                <a:pos x="connsiteX0" y="connsiteY0"/>
              </a:cxn>
              <a:cxn ang="0">
                <a:pos x="connsiteX1" y="connsiteY1"/>
              </a:cxn>
              <a:cxn ang="0">
                <a:pos x="connsiteX2" y="connsiteY2"/>
              </a:cxn>
            </a:cxnLst>
            <a:rect l="l" t="t" r="r" b="b"/>
            <a:pathLst>
              <a:path w="177800" h="127000">
                <a:moveTo>
                  <a:pt x="0" y="0"/>
                </a:moveTo>
                <a:lnTo>
                  <a:pt x="0" y="0"/>
                </a:lnTo>
                <a:lnTo>
                  <a:pt x="177800" y="1270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2" name="任意多边形 41"/>
          <p:cNvSpPr/>
          <p:nvPr/>
        </p:nvSpPr>
        <p:spPr>
          <a:xfrm>
            <a:off x="1890713" y="6122988"/>
            <a:ext cx="120650" cy="196850"/>
          </a:xfrm>
          <a:custGeom>
            <a:avLst/>
            <a:gdLst>
              <a:gd name="connsiteX0" fmla="*/ 0 w 120650"/>
              <a:gd name="connsiteY0" fmla="*/ 196850 h 196850"/>
              <a:gd name="connsiteX1" fmla="*/ 50800 w 120650"/>
              <a:gd name="connsiteY1" fmla="*/ 25400 h 196850"/>
              <a:gd name="connsiteX2" fmla="*/ 120650 w 120650"/>
              <a:gd name="connsiteY2" fmla="*/ 0 h 196850"/>
            </a:gdLst>
            <a:ahLst/>
            <a:cxnLst>
              <a:cxn ang="0">
                <a:pos x="connsiteX0" y="connsiteY0"/>
              </a:cxn>
              <a:cxn ang="0">
                <a:pos x="connsiteX1" y="connsiteY1"/>
              </a:cxn>
              <a:cxn ang="0">
                <a:pos x="connsiteX2" y="connsiteY2"/>
              </a:cxn>
            </a:cxnLst>
            <a:rect l="l" t="t" r="r" b="b"/>
            <a:pathLst>
              <a:path w="120650" h="196850">
                <a:moveTo>
                  <a:pt x="0" y="196850"/>
                </a:moveTo>
                <a:lnTo>
                  <a:pt x="50800" y="25400"/>
                </a:lnTo>
                <a:lnTo>
                  <a:pt x="12065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3" name="任意多边形 42"/>
          <p:cNvSpPr/>
          <p:nvPr/>
        </p:nvSpPr>
        <p:spPr>
          <a:xfrm>
            <a:off x="1776413" y="6015038"/>
            <a:ext cx="171450" cy="139700"/>
          </a:xfrm>
          <a:custGeom>
            <a:avLst/>
            <a:gdLst>
              <a:gd name="connsiteX0" fmla="*/ 0 w 171450"/>
              <a:gd name="connsiteY0" fmla="*/ 0 h 139700"/>
              <a:gd name="connsiteX1" fmla="*/ 171450 w 171450"/>
              <a:gd name="connsiteY1" fmla="*/ 139700 h 139700"/>
            </a:gdLst>
            <a:ahLst/>
            <a:cxnLst>
              <a:cxn ang="0">
                <a:pos x="connsiteX0" y="connsiteY0"/>
              </a:cxn>
              <a:cxn ang="0">
                <a:pos x="connsiteX1" y="connsiteY1"/>
              </a:cxn>
            </a:cxnLst>
            <a:rect l="l" t="t" r="r" b="b"/>
            <a:pathLst>
              <a:path w="171450" h="139700">
                <a:moveTo>
                  <a:pt x="0" y="0"/>
                </a:moveTo>
                <a:lnTo>
                  <a:pt x="171450" y="1397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1992313" y="6103938"/>
            <a:ext cx="317500" cy="127000"/>
          </a:xfrm>
          <a:custGeom>
            <a:avLst/>
            <a:gdLst>
              <a:gd name="connsiteX0" fmla="*/ 0 w 317500"/>
              <a:gd name="connsiteY0" fmla="*/ 0 h 127000"/>
              <a:gd name="connsiteX1" fmla="*/ 184150 w 317500"/>
              <a:gd name="connsiteY1" fmla="*/ 127000 h 127000"/>
              <a:gd name="connsiteX2" fmla="*/ 317500 w 317500"/>
              <a:gd name="connsiteY2" fmla="*/ 82550 h 127000"/>
            </a:gdLst>
            <a:ahLst/>
            <a:cxnLst>
              <a:cxn ang="0">
                <a:pos x="connsiteX0" y="connsiteY0"/>
              </a:cxn>
              <a:cxn ang="0">
                <a:pos x="connsiteX1" y="connsiteY1"/>
              </a:cxn>
              <a:cxn ang="0">
                <a:pos x="connsiteX2" y="connsiteY2"/>
              </a:cxn>
            </a:cxnLst>
            <a:rect l="l" t="t" r="r" b="b"/>
            <a:pathLst>
              <a:path w="317500" h="127000">
                <a:moveTo>
                  <a:pt x="0" y="0"/>
                </a:moveTo>
                <a:lnTo>
                  <a:pt x="184150" y="127000"/>
                </a:lnTo>
                <a:lnTo>
                  <a:pt x="317500" y="825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6" name="任意多边形 45"/>
          <p:cNvSpPr/>
          <p:nvPr/>
        </p:nvSpPr>
        <p:spPr>
          <a:xfrm>
            <a:off x="2106613" y="6046788"/>
            <a:ext cx="190500" cy="139700"/>
          </a:xfrm>
          <a:custGeom>
            <a:avLst/>
            <a:gdLst>
              <a:gd name="connsiteX0" fmla="*/ 0 w 190500"/>
              <a:gd name="connsiteY0" fmla="*/ 0 h 139700"/>
              <a:gd name="connsiteX1" fmla="*/ 190500 w 190500"/>
              <a:gd name="connsiteY1" fmla="*/ 139700 h 139700"/>
            </a:gdLst>
            <a:ahLst/>
            <a:cxnLst>
              <a:cxn ang="0">
                <a:pos x="connsiteX0" y="connsiteY0"/>
              </a:cxn>
              <a:cxn ang="0">
                <a:pos x="connsiteX1" y="connsiteY1"/>
              </a:cxn>
            </a:cxnLst>
            <a:rect l="l" t="t" r="r" b="b"/>
            <a:pathLst>
              <a:path w="190500" h="139700">
                <a:moveTo>
                  <a:pt x="0" y="0"/>
                </a:moveTo>
                <a:lnTo>
                  <a:pt x="190500" y="1397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7" name="任意多边形 46"/>
          <p:cNvSpPr/>
          <p:nvPr/>
        </p:nvSpPr>
        <p:spPr>
          <a:xfrm>
            <a:off x="2297113" y="4687888"/>
            <a:ext cx="711200" cy="1511300"/>
          </a:xfrm>
          <a:custGeom>
            <a:avLst/>
            <a:gdLst>
              <a:gd name="connsiteX0" fmla="*/ 0 w 711200"/>
              <a:gd name="connsiteY0" fmla="*/ 1511300 h 1511300"/>
              <a:gd name="connsiteX1" fmla="*/ 31750 w 711200"/>
              <a:gd name="connsiteY1" fmla="*/ 1282700 h 1511300"/>
              <a:gd name="connsiteX2" fmla="*/ 152400 w 711200"/>
              <a:gd name="connsiteY2" fmla="*/ 1168400 h 1511300"/>
              <a:gd name="connsiteX3" fmla="*/ 342900 w 711200"/>
              <a:gd name="connsiteY3" fmla="*/ 1206500 h 1511300"/>
              <a:gd name="connsiteX4" fmla="*/ 457200 w 711200"/>
              <a:gd name="connsiteY4" fmla="*/ 1098550 h 1511300"/>
              <a:gd name="connsiteX5" fmla="*/ 469900 w 711200"/>
              <a:gd name="connsiteY5" fmla="*/ 1079500 h 1511300"/>
              <a:gd name="connsiteX6" fmla="*/ 374650 w 711200"/>
              <a:gd name="connsiteY6" fmla="*/ 933450 h 1511300"/>
              <a:gd name="connsiteX7" fmla="*/ 368300 w 711200"/>
              <a:gd name="connsiteY7" fmla="*/ 927100 h 1511300"/>
              <a:gd name="connsiteX8" fmla="*/ 431800 w 711200"/>
              <a:gd name="connsiteY8" fmla="*/ 819150 h 1511300"/>
              <a:gd name="connsiteX9" fmla="*/ 609600 w 711200"/>
              <a:gd name="connsiteY9" fmla="*/ 768350 h 1511300"/>
              <a:gd name="connsiteX10" fmla="*/ 673100 w 711200"/>
              <a:gd name="connsiteY10" fmla="*/ 635000 h 1511300"/>
              <a:gd name="connsiteX11" fmla="*/ 520700 w 711200"/>
              <a:gd name="connsiteY11" fmla="*/ 457200 h 1511300"/>
              <a:gd name="connsiteX12" fmla="*/ 698500 w 711200"/>
              <a:gd name="connsiteY12" fmla="*/ 323850 h 1511300"/>
              <a:gd name="connsiteX13" fmla="*/ 711200 w 711200"/>
              <a:gd name="connsiteY13" fmla="*/ 203200 h 1511300"/>
              <a:gd name="connsiteX14" fmla="*/ 552450 w 711200"/>
              <a:gd name="connsiteY14"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0" h="1511300">
                <a:moveTo>
                  <a:pt x="0" y="1511300"/>
                </a:moveTo>
                <a:lnTo>
                  <a:pt x="31750" y="1282700"/>
                </a:lnTo>
                <a:lnTo>
                  <a:pt x="152400" y="1168400"/>
                </a:lnTo>
                <a:lnTo>
                  <a:pt x="342900" y="1206500"/>
                </a:lnTo>
                <a:lnTo>
                  <a:pt x="457200" y="1098550"/>
                </a:lnTo>
                <a:lnTo>
                  <a:pt x="469900" y="1079500"/>
                </a:lnTo>
                <a:lnTo>
                  <a:pt x="374650" y="933450"/>
                </a:lnTo>
                <a:lnTo>
                  <a:pt x="368300" y="927100"/>
                </a:lnTo>
                <a:lnTo>
                  <a:pt x="431800" y="819150"/>
                </a:lnTo>
                <a:lnTo>
                  <a:pt x="609600" y="768350"/>
                </a:lnTo>
                <a:lnTo>
                  <a:pt x="673100" y="635000"/>
                </a:lnTo>
                <a:lnTo>
                  <a:pt x="520700" y="457200"/>
                </a:lnTo>
                <a:lnTo>
                  <a:pt x="698500" y="323850"/>
                </a:lnTo>
                <a:lnTo>
                  <a:pt x="711200" y="203200"/>
                </a:lnTo>
                <a:lnTo>
                  <a:pt x="55245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任意多边形 47"/>
          <p:cNvSpPr/>
          <p:nvPr/>
        </p:nvSpPr>
        <p:spPr>
          <a:xfrm>
            <a:off x="2157413" y="5843588"/>
            <a:ext cx="177800" cy="133350"/>
          </a:xfrm>
          <a:custGeom>
            <a:avLst/>
            <a:gdLst>
              <a:gd name="connsiteX0" fmla="*/ 0 w 177800"/>
              <a:gd name="connsiteY0" fmla="*/ 0 h 133350"/>
              <a:gd name="connsiteX1" fmla="*/ 177800 w 177800"/>
              <a:gd name="connsiteY1" fmla="*/ 133350 h 133350"/>
            </a:gdLst>
            <a:ahLst/>
            <a:cxnLst>
              <a:cxn ang="0">
                <a:pos x="connsiteX0" y="connsiteY0"/>
              </a:cxn>
              <a:cxn ang="0">
                <a:pos x="connsiteX1" y="connsiteY1"/>
              </a:cxn>
            </a:cxnLst>
            <a:rect l="l" t="t" r="r" b="b"/>
            <a:pathLst>
              <a:path w="177800" h="133350">
                <a:moveTo>
                  <a:pt x="0" y="0"/>
                </a:moveTo>
                <a:lnTo>
                  <a:pt x="17780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0" name="任意多边形 49"/>
          <p:cNvSpPr/>
          <p:nvPr/>
        </p:nvSpPr>
        <p:spPr>
          <a:xfrm>
            <a:off x="2303463" y="5722938"/>
            <a:ext cx="146050" cy="133350"/>
          </a:xfrm>
          <a:custGeom>
            <a:avLst/>
            <a:gdLst>
              <a:gd name="connsiteX0" fmla="*/ 0 w 146050"/>
              <a:gd name="connsiteY0" fmla="*/ 0 h 133350"/>
              <a:gd name="connsiteX1" fmla="*/ 146050 w 146050"/>
              <a:gd name="connsiteY1" fmla="*/ 133350 h 133350"/>
            </a:gdLst>
            <a:ahLst/>
            <a:cxnLst>
              <a:cxn ang="0">
                <a:pos x="connsiteX0" y="connsiteY0"/>
              </a:cxn>
              <a:cxn ang="0">
                <a:pos x="connsiteX1" y="connsiteY1"/>
              </a:cxn>
            </a:cxnLst>
            <a:rect l="l" t="t" r="r" b="b"/>
            <a:pathLst>
              <a:path w="146050" h="133350">
                <a:moveTo>
                  <a:pt x="0" y="0"/>
                </a:moveTo>
                <a:lnTo>
                  <a:pt x="14605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1" name="任意多边形 50"/>
          <p:cNvSpPr/>
          <p:nvPr/>
        </p:nvSpPr>
        <p:spPr>
          <a:xfrm>
            <a:off x="2462213" y="5748338"/>
            <a:ext cx="184150" cy="152400"/>
          </a:xfrm>
          <a:custGeom>
            <a:avLst/>
            <a:gdLst>
              <a:gd name="connsiteX0" fmla="*/ 0 w 184150"/>
              <a:gd name="connsiteY0" fmla="*/ 0 h 152400"/>
              <a:gd name="connsiteX1" fmla="*/ 184150 w 184150"/>
              <a:gd name="connsiteY1" fmla="*/ 152400 h 152400"/>
            </a:gdLst>
            <a:ahLst/>
            <a:cxnLst>
              <a:cxn ang="0">
                <a:pos x="connsiteX0" y="connsiteY0"/>
              </a:cxn>
              <a:cxn ang="0">
                <a:pos x="connsiteX1" y="connsiteY1"/>
              </a:cxn>
            </a:cxnLst>
            <a:rect l="l" t="t" r="r" b="b"/>
            <a:pathLst>
              <a:path w="184150" h="152400">
                <a:moveTo>
                  <a:pt x="0" y="0"/>
                </a:moveTo>
                <a:lnTo>
                  <a:pt x="184150" y="1524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任意多边形 51"/>
          <p:cNvSpPr/>
          <p:nvPr/>
        </p:nvSpPr>
        <p:spPr>
          <a:xfrm>
            <a:off x="2595563" y="5614988"/>
            <a:ext cx="177800" cy="171450"/>
          </a:xfrm>
          <a:custGeom>
            <a:avLst/>
            <a:gdLst>
              <a:gd name="connsiteX0" fmla="*/ 0 w 177800"/>
              <a:gd name="connsiteY0" fmla="*/ 0 h 171450"/>
              <a:gd name="connsiteX1" fmla="*/ 177800 w 177800"/>
              <a:gd name="connsiteY1" fmla="*/ 171450 h 171450"/>
            </a:gdLst>
            <a:ahLst/>
            <a:cxnLst>
              <a:cxn ang="0">
                <a:pos x="connsiteX0" y="connsiteY0"/>
              </a:cxn>
              <a:cxn ang="0">
                <a:pos x="connsiteX1" y="connsiteY1"/>
              </a:cxn>
            </a:cxnLst>
            <a:rect l="l" t="t" r="r" b="b"/>
            <a:pathLst>
              <a:path w="177800" h="171450">
                <a:moveTo>
                  <a:pt x="0" y="0"/>
                </a:moveTo>
                <a:lnTo>
                  <a:pt x="177800" y="1714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3" name="任意多边形 52"/>
          <p:cNvSpPr/>
          <p:nvPr/>
        </p:nvSpPr>
        <p:spPr>
          <a:xfrm>
            <a:off x="2513013" y="5475288"/>
            <a:ext cx="171450" cy="165100"/>
          </a:xfrm>
          <a:custGeom>
            <a:avLst/>
            <a:gdLst>
              <a:gd name="connsiteX0" fmla="*/ 0 w 171450"/>
              <a:gd name="connsiteY0" fmla="*/ 0 h 165100"/>
              <a:gd name="connsiteX1" fmla="*/ 171450 w 171450"/>
              <a:gd name="connsiteY1" fmla="*/ 165100 h 165100"/>
            </a:gdLst>
            <a:ahLst/>
            <a:cxnLst>
              <a:cxn ang="0">
                <a:pos x="connsiteX0" y="connsiteY0"/>
              </a:cxn>
              <a:cxn ang="0">
                <a:pos x="connsiteX1" y="connsiteY1"/>
              </a:cxn>
            </a:cxnLst>
            <a:rect l="l" t="t" r="r" b="b"/>
            <a:pathLst>
              <a:path w="171450" h="165100">
                <a:moveTo>
                  <a:pt x="0" y="0"/>
                </a:moveTo>
                <a:lnTo>
                  <a:pt x="171450" y="1651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a:off x="2582863" y="5348288"/>
            <a:ext cx="146050" cy="171450"/>
          </a:xfrm>
          <a:custGeom>
            <a:avLst/>
            <a:gdLst>
              <a:gd name="connsiteX0" fmla="*/ 0 w 146050"/>
              <a:gd name="connsiteY0" fmla="*/ 0 h 171450"/>
              <a:gd name="connsiteX1" fmla="*/ 146050 w 146050"/>
              <a:gd name="connsiteY1" fmla="*/ 171450 h 171450"/>
            </a:gdLst>
            <a:ahLst/>
            <a:cxnLst>
              <a:cxn ang="0">
                <a:pos x="connsiteX0" y="connsiteY0"/>
              </a:cxn>
              <a:cxn ang="0">
                <a:pos x="connsiteX1" y="connsiteY1"/>
              </a:cxn>
            </a:cxnLst>
            <a:rect l="l" t="t" r="r" b="b"/>
            <a:pathLst>
              <a:path w="146050" h="171450">
                <a:moveTo>
                  <a:pt x="0" y="0"/>
                </a:moveTo>
                <a:lnTo>
                  <a:pt x="146050" y="1714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5" name="任意多边形 54"/>
          <p:cNvSpPr/>
          <p:nvPr/>
        </p:nvSpPr>
        <p:spPr>
          <a:xfrm>
            <a:off x="2747963" y="5291138"/>
            <a:ext cx="171450" cy="165100"/>
          </a:xfrm>
          <a:custGeom>
            <a:avLst/>
            <a:gdLst>
              <a:gd name="connsiteX0" fmla="*/ 0 w 171450"/>
              <a:gd name="connsiteY0" fmla="*/ 0 h 165100"/>
              <a:gd name="connsiteX1" fmla="*/ 171450 w 171450"/>
              <a:gd name="connsiteY1" fmla="*/ 165100 h 165100"/>
            </a:gdLst>
            <a:ahLst/>
            <a:cxnLst>
              <a:cxn ang="0">
                <a:pos x="connsiteX0" y="connsiteY0"/>
              </a:cxn>
              <a:cxn ang="0">
                <a:pos x="connsiteX1" y="connsiteY1"/>
              </a:cxn>
            </a:cxnLst>
            <a:rect l="l" t="t" r="r" b="b"/>
            <a:pathLst>
              <a:path w="171450" h="165100">
                <a:moveTo>
                  <a:pt x="0" y="0"/>
                </a:moveTo>
                <a:lnTo>
                  <a:pt x="171450" y="1651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2690813" y="4935538"/>
            <a:ext cx="165100" cy="203200"/>
          </a:xfrm>
          <a:custGeom>
            <a:avLst/>
            <a:gdLst>
              <a:gd name="connsiteX0" fmla="*/ 0 w 165100"/>
              <a:gd name="connsiteY0" fmla="*/ 0 h 203200"/>
              <a:gd name="connsiteX1" fmla="*/ 165100 w 165100"/>
              <a:gd name="connsiteY1" fmla="*/ 203200 h 203200"/>
            </a:gdLst>
            <a:ahLst/>
            <a:cxnLst>
              <a:cxn ang="0">
                <a:pos x="connsiteX0" y="connsiteY0"/>
              </a:cxn>
              <a:cxn ang="0">
                <a:pos x="connsiteX1" y="connsiteY1"/>
              </a:cxn>
            </a:cxnLst>
            <a:rect l="l" t="t" r="r" b="b"/>
            <a:pathLst>
              <a:path w="165100" h="203200">
                <a:moveTo>
                  <a:pt x="0" y="0"/>
                </a:moveTo>
                <a:lnTo>
                  <a:pt x="165100" y="2032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7" name="任意多边形 56"/>
          <p:cNvSpPr/>
          <p:nvPr/>
        </p:nvSpPr>
        <p:spPr>
          <a:xfrm>
            <a:off x="2830513" y="4833938"/>
            <a:ext cx="165100" cy="177800"/>
          </a:xfrm>
          <a:custGeom>
            <a:avLst/>
            <a:gdLst>
              <a:gd name="connsiteX0" fmla="*/ 0 w 165100"/>
              <a:gd name="connsiteY0" fmla="*/ 0 h 177800"/>
              <a:gd name="connsiteX1" fmla="*/ 165100 w 165100"/>
              <a:gd name="connsiteY1" fmla="*/ 177800 h 177800"/>
            </a:gdLst>
            <a:ahLst/>
            <a:cxnLst>
              <a:cxn ang="0">
                <a:pos x="connsiteX0" y="connsiteY0"/>
              </a:cxn>
              <a:cxn ang="0">
                <a:pos x="connsiteX1" y="connsiteY1"/>
              </a:cxn>
            </a:cxnLst>
            <a:rect l="l" t="t" r="r" b="b"/>
            <a:pathLst>
              <a:path w="165100" h="177800">
                <a:moveTo>
                  <a:pt x="0" y="0"/>
                </a:moveTo>
                <a:lnTo>
                  <a:pt x="165100" y="1778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8" name="任意多边形 57"/>
          <p:cNvSpPr/>
          <p:nvPr/>
        </p:nvSpPr>
        <p:spPr>
          <a:xfrm>
            <a:off x="2087563" y="3894138"/>
            <a:ext cx="165100" cy="177800"/>
          </a:xfrm>
          <a:custGeom>
            <a:avLst/>
            <a:gdLst>
              <a:gd name="connsiteX0" fmla="*/ 0 w 165100"/>
              <a:gd name="connsiteY0" fmla="*/ 0 h 177800"/>
              <a:gd name="connsiteX1" fmla="*/ 165100 w 165100"/>
              <a:gd name="connsiteY1" fmla="*/ 177800 h 177800"/>
            </a:gdLst>
            <a:ahLst/>
            <a:cxnLst>
              <a:cxn ang="0">
                <a:pos x="connsiteX0" y="connsiteY0"/>
              </a:cxn>
              <a:cxn ang="0">
                <a:pos x="connsiteX1" y="connsiteY1"/>
              </a:cxn>
            </a:cxnLst>
            <a:rect l="l" t="t" r="r" b="b"/>
            <a:pathLst>
              <a:path w="165100" h="177800">
                <a:moveTo>
                  <a:pt x="0" y="0"/>
                </a:moveTo>
                <a:lnTo>
                  <a:pt x="165100" y="1778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9" name="任意多边形 58"/>
          <p:cNvSpPr/>
          <p:nvPr/>
        </p:nvSpPr>
        <p:spPr>
          <a:xfrm>
            <a:off x="2474913" y="4071938"/>
            <a:ext cx="95250" cy="107950"/>
          </a:xfrm>
          <a:custGeom>
            <a:avLst/>
            <a:gdLst>
              <a:gd name="connsiteX0" fmla="*/ 0 w 95250"/>
              <a:gd name="connsiteY0" fmla="*/ 0 h 107950"/>
              <a:gd name="connsiteX1" fmla="*/ 95250 w 95250"/>
              <a:gd name="connsiteY1" fmla="*/ 107950 h 107950"/>
              <a:gd name="connsiteX2" fmla="*/ 95250 w 95250"/>
              <a:gd name="connsiteY2" fmla="*/ 107950 h 107950"/>
            </a:gdLst>
            <a:ahLst/>
            <a:cxnLst>
              <a:cxn ang="0">
                <a:pos x="connsiteX0" y="connsiteY0"/>
              </a:cxn>
              <a:cxn ang="0">
                <a:pos x="connsiteX1" y="connsiteY1"/>
              </a:cxn>
              <a:cxn ang="0">
                <a:pos x="connsiteX2" y="connsiteY2"/>
              </a:cxn>
            </a:cxnLst>
            <a:rect l="l" t="t" r="r" b="b"/>
            <a:pathLst>
              <a:path w="95250" h="107950">
                <a:moveTo>
                  <a:pt x="0" y="0"/>
                </a:moveTo>
                <a:lnTo>
                  <a:pt x="95250" y="107950"/>
                </a:lnTo>
                <a:lnTo>
                  <a:pt x="95250" y="1079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0" name="任意多边形 59"/>
          <p:cNvSpPr/>
          <p:nvPr/>
        </p:nvSpPr>
        <p:spPr>
          <a:xfrm>
            <a:off x="2792413" y="4605338"/>
            <a:ext cx="69850" cy="76200"/>
          </a:xfrm>
          <a:custGeom>
            <a:avLst/>
            <a:gdLst>
              <a:gd name="connsiteX0" fmla="*/ 0 w 69850"/>
              <a:gd name="connsiteY0" fmla="*/ 76200 h 76200"/>
              <a:gd name="connsiteX1" fmla="*/ 69850 w 69850"/>
              <a:gd name="connsiteY1" fmla="*/ 0 h 76200"/>
            </a:gdLst>
            <a:ahLst/>
            <a:cxnLst>
              <a:cxn ang="0">
                <a:pos x="connsiteX0" y="connsiteY0"/>
              </a:cxn>
              <a:cxn ang="0">
                <a:pos x="connsiteX1" y="connsiteY1"/>
              </a:cxn>
            </a:cxnLst>
            <a:rect l="l" t="t" r="r" b="b"/>
            <a:pathLst>
              <a:path w="69850" h="76200">
                <a:moveTo>
                  <a:pt x="0" y="76200"/>
                </a:moveTo>
                <a:lnTo>
                  <a:pt x="6985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1" name="任意多边形 60"/>
          <p:cNvSpPr/>
          <p:nvPr/>
        </p:nvSpPr>
        <p:spPr>
          <a:xfrm>
            <a:off x="1198563" y="4616450"/>
            <a:ext cx="808037" cy="765175"/>
          </a:xfrm>
          <a:custGeom>
            <a:avLst/>
            <a:gdLst>
              <a:gd name="connsiteX0" fmla="*/ 50800 w 807508"/>
              <a:gd name="connsiteY0" fmla="*/ 268817 h 765175"/>
              <a:gd name="connsiteX1" fmla="*/ 120650 w 807508"/>
              <a:gd name="connsiteY1" fmla="*/ 167217 h 765175"/>
              <a:gd name="connsiteX2" fmla="*/ 241300 w 807508"/>
              <a:gd name="connsiteY2" fmla="*/ 65617 h 765175"/>
              <a:gd name="connsiteX3" fmla="*/ 381000 w 807508"/>
              <a:gd name="connsiteY3" fmla="*/ 14817 h 765175"/>
              <a:gd name="connsiteX4" fmla="*/ 520700 w 807508"/>
              <a:gd name="connsiteY4" fmla="*/ 2117 h 765175"/>
              <a:gd name="connsiteX5" fmla="*/ 622300 w 807508"/>
              <a:gd name="connsiteY5" fmla="*/ 27517 h 765175"/>
              <a:gd name="connsiteX6" fmla="*/ 685800 w 807508"/>
              <a:gd name="connsiteY6" fmla="*/ 59267 h 765175"/>
              <a:gd name="connsiteX7" fmla="*/ 755650 w 807508"/>
              <a:gd name="connsiteY7" fmla="*/ 122767 h 765175"/>
              <a:gd name="connsiteX8" fmla="*/ 800100 w 807508"/>
              <a:gd name="connsiteY8" fmla="*/ 218017 h 765175"/>
              <a:gd name="connsiteX9" fmla="*/ 793750 w 807508"/>
              <a:gd name="connsiteY9" fmla="*/ 370417 h 765175"/>
              <a:gd name="connsiteX10" fmla="*/ 717550 w 807508"/>
              <a:gd name="connsiteY10" fmla="*/ 535517 h 765175"/>
              <a:gd name="connsiteX11" fmla="*/ 609600 w 807508"/>
              <a:gd name="connsiteY11" fmla="*/ 649817 h 765175"/>
              <a:gd name="connsiteX12" fmla="*/ 514350 w 807508"/>
              <a:gd name="connsiteY12" fmla="*/ 713317 h 765175"/>
              <a:gd name="connsiteX13" fmla="*/ 393700 w 807508"/>
              <a:gd name="connsiteY13" fmla="*/ 757767 h 765175"/>
              <a:gd name="connsiteX14" fmla="*/ 228600 w 807508"/>
              <a:gd name="connsiteY14" fmla="*/ 757767 h 765175"/>
              <a:gd name="connsiteX15" fmla="*/ 107950 w 807508"/>
              <a:gd name="connsiteY15" fmla="*/ 719667 h 765175"/>
              <a:gd name="connsiteX16" fmla="*/ 25400 w 807508"/>
              <a:gd name="connsiteY16" fmla="*/ 618067 h 765175"/>
              <a:gd name="connsiteX17" fmla="*/ 0 w 807508"/>
              <a:gd name="connsiteY17" fmla="*/ 446617 h 765175"/>
              <a:gd name="connsiteX18" fmla="*/ 25400 w 807508"/>
              <a:gd name="connsiteY18" fmla="*/ 325967 h 765175"/>
              <a:gd name="connsiteX19" fmla="*/ 50800 w 807508"/>
              <a:gd name="connsiteY19" fmla="*/ 268817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07508" h="765175">
                <a:moveTo>
                  <a:pt x="50800" y="268817"/>
                </a:moveTo>
                <a:cubicBezTo>
                  <a:pt x="66675" y="242359"/>
                  <a:pt x="88900" y="201084"/>
                  <a:pt x="120650" y="167217"/>
                </a:cubicBezTo>
                <a:cubicBezTo>
                  <a:pt x="152400" y="133350"/>
                  <a:pt x="197909" y="91017"/>
                  <a:pt x="241300" y="65617"/>
                </a:cubicBezTo>
                <a:cubicBezTo>
                  <a:pt x="284691" y="40217"/>
                  <a:pt x="334433" y="25400"/>
                  <a:pt x="381000" y="14817"/>
                </a:cubicBezTo>
                <a:cubicBezTo>
                  <a:pt x="427567" y="4234"/>
                  <a:pt x="480483" y="0"/>
                  <a:pt x="520700" y="2117"/>
                </a:cubicBezTo>
                <a:cubicBezTo>
                  <a:pt x="560917" y="4234"/>
                  <a:pt x="594783" y="17992"/>
                  <a:pt x="622300" y="27517"/>
                </a:cubicBezTo>
                <a:cubicBezTo>
                  <a:pt x="649817" y="37042"/>
                  <a:pt x="663575" y="43392"/>
                  <a:pt x="685800" y="59267"/>
                </a:cubicBezTo>
                <a:cubicBezTo>
                  <a:pt x="708025" y="75142"/>
                  <a:pt x="736600" y="96309"/>
                  <a:pt x="755650" y="122767"/>
                </a:cubicBezTo>
                <a:cubicBezTo>
                  <a:pt x="774700" y="149225"/>
                  <a:pt x="793750" y="176742"/>
                  <a:pt x="800100" y="218017"/>
                </a:cubicBezTo>
                <a:cubicBezTo>
                  <a:pt x="806450" y="259292"/>
                  <a:pt x="807508" y="317500"/>
                  <a:pt x="793750" y="370417"/>
                </a:cubicBezTo>
                <a:cubicBezTo>
                  <a:pt x="779992" y="423334"/>
                  <a:pt x="748242" y="488950"/>
                  <a:pt x="717550" y="535517"/>
                </a:cubicBezTo>
                <a:cubicBezTo>
                  <a:pt x="686858" y="582084"/>
                  <a:pt x="643467" y="620184"/>
                  <a:pt x="609600" y="649817"/>
                </a:cubicBezTo>
                <a:cubicBezTo>
                  <a:pt x="575733" y="679450"/>
                  <a:pt x="550333" y="695325"/>
                  <a:pt x="514350" y="713317"/>
                </a:cubicBezTo>
                <a:cubicBezTo>
                  <a:pt x="478367" y="731309"/>
                  <a:pt x="441325" y="750359"/>
                  <a:pt x="393700" y="757767"/>
                </a:cubicBezTo>
                <a:cubicBezTo>
                  <a:pt x="346075" y="765175"/>
                  <a:pt x="276225" y="764117"/>
                  <a:pt x="228600" y="757767"/>
                </a:cubicBezTo>
                <a:cubicBezTo>
                  <a:pt x="180975" y="751417"/>
                  <a:pt x="141817" y="742950"/>
                  <a:pt x="107950" y="719667"/>
                </a:cubicBezTo>
                <a:cubicBezTo>
                  <a:pt x="74083" y="696384"/>
                  <a:pt x="43392" y="663575"/>
                  <a:pt x="25400" y="618067"/>
                </a:cubicBezTo>
                <a:cubicBezTo>
                  <a:pt x="7408" y="572559"/>
                  <a:pt x="0" y="495300"/>
                  <a:pt x="0" y="446617"/>
                </a:cubicBezTo>
                <a:cubicBezTo>
                  <a:pt x="0" y="397934"/>
                  <a:pt x="15875" y="358775"/>
                  <a:pt x="25400" y="325967"/>
                </a:cubicBezTo>
                <a:cubicBezTo>
                  <a:pt x="34925" y="293159"/>
                  <a:pt x="34925" y="295275"/>
                  <a:pt x="50800" y="268817"/>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任意多边形 62"/>
          <p:cNvSpPr/>
          <p:nvPr/>
        </p:nvSpPr>
        <p:spPr>
          <a:xfrm>
            <a:off x="1363663" y="4787900"/>
            <a:ext cx="622300" cy="573088"/>
          </a:xfrm>
          <a:custGeom>
            <a:avLst/>
            <a:gdLst>
              <a:gd name="connsiteX0" fmla="*/ 19050 w 622300"/>
              <a:gd name="connsiteY0" fmla="*/ 572558 h 572558"/>
              <a:gd name="connsiteX1" fmla="*/ 0 w 622300"/>
              <a:gd name="connsiteY1" fmla="*/ 477308 h 572558"/>
              <a:gd name="connsiteX2" fmla="*/ 19050 w 622300"/>
              <a:gd name="connsiteY2" fmla="*/ 331258 h 572558"/>
              <a:gd name="connsiteX3" fmla="*/ 101600 w 622300"/>
              <a:gd name="connsiteY3" fmla="*/ 172508 h 572558"/>
              <a:gd name="connsiteX4" fmla="*/ 241300 w 622300"/>
              <a:gd name="connsiteY4" fmla="*/ 51858 h 572558"/>
              <a:gd name="connsiteX5" fmla="*/ 412750 w 622300"/>
              <a:gd name="connsiteY5" fmla="*/ 7408 h 572558"/>
              <a:gd name="connsiteX6" fmla="*/ 533400 w 622300"/>
              <a:gd name="connsiteY6" fmla="*/ 7408 h 572558"/>
              <a:gd name="connsiteX7" fmla="*/ 622300 w 622300"/>
              <a:gd name="connsiteY7" fmla="*/ 26458 h 57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0" h="572558">
                <a:moveTo>
                  <a:pt x="19050" y="572558"/>
                </a:moveTo>
                <a:cubicBezTo>
                  <a:pt x="9525" y="545041"/>
                  <a:pt x="0" y="517525"/>
                  <a:pt x="0" y="477308"/>
                </a:cubicBezTo>
                <a:cubicBezTo>
                  <a:pt x="0" y="437091"/>
                  <a:pt x="2117" y="382058"/>
                  <a:pt x="19050" y="331258"/>
                </a:cubicBezTo>
                <a:cubicBezTo>
                  <a:pt x="35983" y="280458"/>
                  <a:pt x="64558" y="219075"/>
                  <a:pt x="101600" y="172508"/>
                </a:cubicBezTo>
                <a:cubicBezTo>
                  <a:pt x="138642" y="125941"/>
                  <a:pt x="189442" y="79375"/>
                  <a:pt x="241300" y="51858"/>
                </a:cubicBezTo>
                <a:cubicBezTo>
                  <a:pt x="293158" y="24341"/>
                  <a:pt x="364067" y="14816"/>
                  <a:pt x="412750" y="7408"/>
                </a:cubicBezTo>
                <a:cubicBezTo>
                  <a:pt x="461433" y="0"/>
                  <a:pt x="498475" y="4233"/>
                  <a:pt x="533400" y="7408"/>
                </a:cubicBezTo>
                <a:cubicBezTo>
                  <a:pt x="568325" y="10583"/>
                  <a:pt x="595312" y="18520"/>
                  <a:pt x="622300" y="26458"/>
                </a:cubicBez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150"/>
          <p:cNvGrpSpPr/>
          <p:nvPr/>
        </p:nvGrpSpPr>
        <p:grpSpPr bwMode="auto">
          <a:xfrm>
            <a:off x="2528888" y="2827338"/>
            <a:ext cx="1911350" cy="1873250"/>
            <a:chOff x="3594100" y="1282700"/>
            <a:chExt cx="1911350" cy="1873250"/>
          </a:xfrm>
        </p:grpSpPr>
        <p:sp>
          <p:nvSpPr>
            <p:cNvPr id="65" name="任意多边形 64"/>
            <p:cNvSpPr/>
            <p:nvPr/>
          </p:nvSpPr>
          <p:spPr>
            <a:xfrm>
              <a:off x="3594100" y="1651000"/>
              <a:ext cx="323850" cy="1155700"/>
            </a:xfrm>
            <a:custGeom>
              <a:avLst/>
              <a:gdLst>
                <a:gd name="connsiteX0" fmla="*/ 323850 w 323850"/>
                <a:gd name="connsiteY0" fmla="*/ 0 h 1155700"/>
                <a:gd name="connsiteX1" fmla="*/ 247650 w 323850"/>
                <a:gd name="connsiteY1" fmla="*/ 57150 h 1155700"/>
                <a:gd name="connsiteX2" fmla="*/ 304800 w 323850"/>
                <a:gd name="connsiteY2" fmla="*/ 209550 h 1155700"/>
                <a:gd name="connsiteX3" fmla="*/ 247650 w 323850"/>
                <a:gd name="connsiteY3" fmla="*/ 279400 h 1155700"/>
                <a:gd name="connsiteX4" fmla="*/ 114300 w 323850"/>
                <a:gd name="connsiteY4" fmla="*/ 292100 h 1155700"/>
                <a:gd name="connsiteX5" fmla="*/ 69850 w 323850"/>
                <a:gd name="connsiteY5" fmla="*/ 406400 h 1155700"/>
                <a:gd name="connsiteX6" fmla="*/ 165100 w 323850"/>
                <a:gd name="connsiteY6" fmla="*/ 482600 h 1155700"/>
                <a:gd name="connsiteX7" fmla="*/ 165100 w 323850"/>
                <a:gd name="connsiteY7" fmla="*/ 546100 h 1155700"/>
                <a:gd name="connsiteX8" fmla="*/ 0 w 323850"/>
                <a:gd name="connsiteY8" fmla="*/ 635000 h 1155700"/>
                <a:gd name="connsiteX9" fmla="*/ 6350 w 323850"/>
                <a:gd name="connsiteY9" fmla="*/ 755650 h 1155700"/>
                <a:gd name="connsiteX10" fmla="*/ 139700 w 323850"/>
                <a:gd name="connsiteY10" fmla="*/ 787400 h 1155700"/>
                <a:gd name="connsiteX11" fmla="*/ 139700 w 323850"/>
                <a:gd name="connsiteY11" fmla="*/ 844550 h 1155700"/>
                <a:gd name="connsiteX12" fmla="*/ 19050 w 323850"/>
                <a:gd name="connsiteY12" fmla="*/ 990600 h 1155700"/>
                <a:gd name="connsiteX13" fmla="*/ 69850 w 323850"/>
                <a:gd name="connsiteY13" fmla="*/ 1079500 h 1155700"/>
                <a:gd name="connsiteX14" fmla="*/ 190500 w 323850"/>
                <a:gd name="connsiteY14" fmla="*/ 1041400 h 1155700"/>
                <a:gd name="connsiteX15" fmla="*/ 228600 w 323850"/>
                <a:gd name="connsiteY15" fmla="*/ 1066800 h 1155700"/>
                <a:gd name="connsiteX16" fmla="*/ 247650 w 323850"/>
                <a:gd name="connsiteY16" fmla="*/ 1085850 h 1155700"/>
                <a:gd name="connsiteX17" fmla="*/ 222250 w 323850"/>
                <a:gd name="connsiteY17" fmla="*/ 1155700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3850" h="1155700">
                  <a:moveTo>
                    <a:pt x="323850" y="0"/>
                  </a:moveTo>
                  <a:cubicBezTo>
                    <a:pt x="246024" y="64855"/>
                    <a:pt x="247650" y="96563"/>
                    <a:pt x="247650" y="57150"/>
                  </a:cubicBezTo>
                  <a:lnTo>
                    <a:pt x="304800" y="209550"/>
                  </a:lnTo>
                  <a:lnTo>
                    <a:pt x="247650" y="279400"/>
                  </a:lnTo>
                  <a:lnTo>
                    <a:pt x="114300" y="292100"/>
                  </a:lnTo>
                  <a:lnTo>
                    <a:pt x="69850" y="406400"/>
                  </a:lnTo>
                  <a:lnTo>
                    <a:pt x="165100" y="482600"/>
                  </a:lnTo>
                  <a:lnTo>
                    <a:pt x="165100" y="546100"/>
                  </a:lnTo>
                  <a:lnTo>
                    <a:pt x="0" y="635000"/>
                  </a:lnTo>
                  <a:lnTo>
                    <a:pt x="6350" y="755650"/>
                  </a:lnTo>
                  <a:lnTo>
                    <a:pt x="139700" y="787400"/>
                  </a:lnTo>
                  <a:lnTo>
                    <a:pt x="139700" y="844550"/>
                  </a:lnTo>
                  <a:lnTo>
                    <a:pt x="19050" y="990600"/>
                  </a:lnTo>
                  <a:lnTo>
                    <a:pt x="69850" y="1079500"/>
                  </a:lnTo>
                  <a:lnTo>
                    <a:pt x="190500" y="1041400"/>
                  </a:lnTo>
                  <a:lnTo>
                    <a:pt x="228600" y="1066800"/>
                  </a:lnTo>
                  <a:lnTo>
                    <a:pt x="247650" y="1085850"/>
                  </a:lnTo>
                  <a:lnTo>
                    <a:pt x="222250" y="1155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6" name="任意多边形 65"/>
            <p:cNvSpPr/>
            <p:nvPr/>
          </p:nvSpPr>
          <p:spPr>
            <a:xfrm>
              <a:off x="3752850" y="2679700"/>
              <a:ext cx="1549400" cy="476250"/>
            </a:xfrm>
            <a:custGeom>
              <a:avLst/>
              <a:gdLst>
                <a:gd name="connsiteX0" fmla="*/ 0 w 1549400"/>
                <a:gd name="connsiteY0" fmla="*/ 234950 h 476250"/>
                <a:gd name="connsiteX1" fmla="*/ 88900 w 1549400"/>
                <a:gd name="connsiteY1" fmla="*/ 323850 h 476250"/>
                <a:gd name="connsiteX2" fmla="*/ 234950 w 1549400"/>
                <a:gd name="connsiteY2" fmla="*/ 228600 h 476250"/>
                <a:gd name="connsiteX3" fmla="*/ 298450 w 1549400"/>
                <a:gd name="connsiteY3" fmla="*/ 260350 h 476250"/>
                <a:gd name="connsiteX4" fmla="*/ 285750 w 1549400"/>
                <a:gd name="connsiteY4" fmla="*/ 425450 h 476250"/>
                <a:gd name="connsiteX5" fmla="*/ 387350 w 1549400"/>
                <a:gd name="connsiteY5" fmla="*/ 463550 h 476250"/>
                <a:gd name="connsiteX6" fmla="*/ 501650 w 1549400"/>
                <a:gd name="connsiteY6" fmla="*/ 323850 h 476250"/>
                <a:gd name="connsiteX7" fmla="*/ 577850 w 1549400"/>
                <a:gd name="connsiteY7" fmla="*/ 336550 h 476250"/>
                <a:gd name="connsiteX8" fmla="*/ 622300 w 1549400"/>
                <a:gd name="connsiteY8" fmla="*/ 330200 h 476250"/>
                <a:gd name="connsiteX9" fmla="*/ 673100 w 1549400"/>
                <a:gd name="connsiteY9" fmla="*/ 476250 h 476250"/>
                <a:gd name="connsiteX10" fmla="*/ 825500 w 1549400"/>
                <a:gd name="connsiteY10" fmla="*/ 469900 h 476250"/>
                <a:gd name="connsiteX11" fmla="*/ 863600 w 1549400"/>
                <a:gd name="connsiteY11" fmla="*/ 323850 h 476250"/>
                <a:gd name="connsiteX12" fmla="*/ 946150 w 1549400"/>
                <a:gd name="connsiteY12" fmla="*/ 273050 h 476250"/>
                <a:gd name="connsiteX13" fmla="*/ 1060450 w 1549400"/>
                <a:gd name="connsiteY13" fmla="*/ 387350 h 476250"/>
                <a:gd name="connsiteX14" fmla="*/ 1168400 w 1549400"/>
                <a:gd name="connsiteY14" fmla="*/ 342900 h 476250"/>
                <a:gd name="connsiteX15" fmla="*/ 1174750 w 1549400"/>
                <a:gd name="connsiteY15" fmla="*/ 171450 h 476250"/>
                <a:gd name="connsiteX16" fmla="*/ 1257300 w 1549400"/>
                <a:gd name="connsiteY16" fmla="*/ 120650 h 476250"/>
                <a:gd name="connsiteX17" fmla="*/ 1308100 w 1549400"/>
                <a:gd name="connsiteY17" fmla="*/ 69850 h 476250"/>
                <a:gd name="connsiteX18" fmla="*/ 1447800 w 1549400"/>
                <a:gd name="connsiteY18" fmla="*/ 95250 h 476250"/>
                <a:gd name="connsiteX19" fmla="*/ 1549400 w 1549400"/>
                <a:gd name="connsiteY19" fmla="*/ 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0" h="476250">
                  <a:moveTo>
                    <a:pt x="0" y="234950"/>
                  </a:moveTo>
                  <a:lnTo>
                    <a:pt x="88900" y="323850"/>
                  </a:lnTo>
                  <a:lnTo>
                    <a:pt x="234950" y="228600"/>
                  </a:lnTo>
                  <a:lnTo>
                    <a:pt x="298450" y="260350"/>
                  </a:lnTo>
                  <a:lnTo>
                    <a:pt x="285750" y="425450"/>
                  </a:lnTo>
                  <a:lnTo>
                    <a:pt x="387350" y="463550"/>
                  </a:lnTo>
                  <a:lnTo>
                    <a:pt x="501650" y="323850"/>
                  </a:lnTo>
                  <a:lnTo>
                    <a:pt x="577850" y="336550"/>
                  </a:lnTo>
                  <a:lnTo>
                    <a:pt x="622300" y="330200"/>
                  </a:lnTo>
                  <a:lnTo>
                    <a:pt x="673100" y="476250"/>
                  </a:lnTo>
                  <a:lnTo>
                    <a:pt x="825500" y="469900"/>
                  </a:lnTo>
                  <a:lnTo>
                    <a:pt x="863600" y="323850"/>
                  </a:lnTo>
                  <a:lnTo>
                    <a:pt x="946150" y="273050"/>
                  </a:lnTo>
                  <a:lnTo>
                    <a:pt x="1060450" y="387350"/>
                  </a:lnTo>
                  <a:lnTo>
                    <a:pt x="1168400" y="342900"/>
                  </a:lnTo>
                  <a:lnTo>
                    <a:pt x="1174750" y="171450"/>
                  </a:lnTo>
                  <a:lnTo>
                    <a:pt x="1257300" y="120650"/>
                  </a:lnTo>
                  <a:lnTo>
                    <a:pt x="1308100" y="69850"/>
                  </a:lnTo>
                  <a:lnTo>
                    <a:pt x="1447800" y="95250"/>
                  </a:lnTo>
                  <a:lnTo>
                    <a:pt x="154940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7" name="任意多边形 66"/>
            <p:cNvSpPr/>
            <p:nvPr/>
          </p:nvSpPr>
          <p:spPr>
            <a:xfrm>
              <a:off x="3905250" y="1282700"/>
              <a:ext cx="1504950" cy="400050"/>
            </a:xfrm>
            <a:custGeom>
              <a:avLst/>
              <a:gdLst>
                <a:gd name="connsiteX0" fmla="*/ 0 w 1504950"/>
                <a:gd name="connsiteY0" fmla="*/ 374650 h 400050"/>
                <a:gd name="connsiteX1" fmla="*/ 133350 w 1504950"/>
                <a:gd name="connsiteY1" fmla="*/ 400050 h 400050"/>
                <a:gd name="connsiteX2" fmla="*/ 190500 w 1504950"/>
                <a:gd name="connsiteY2" fmla="*/ 361950 h 400050"/>
                <a:gd name="connsiteX3" fmla="*/ 190500 w 1504950"/>
                <a:gd name="connsiteY3" fmla="*/ 222250 h 400050"/>
                <a:gd name="connsiteX4" fmla="*/ 285750 w 1504950"/>
                <a:gd name="connsiteY4" fmla="*/ 152400 h 400050"/>
                <a:gd name="connsiteX5" fmla="*/ 387350 w 1504950"/>
                <a:gd name="connsiteY5" fmla="*/ 222250 h 400050"/>
                <a:gd name="connsiteX6" fmla="*/ 438150 w 1504950"/>
                <a:gd name="connsiteY6" fmla="*/ 203200 h 400050"/>
                <a:gd name="connsiteX7" fmla="*/ 482600 w 1504950"/>
                <a:gd name="connsiteY7" fmla="*/ 184150 h 400050"/>
                <a:gd name="connsiteX8" fmla="*/ 533400 w 1504950"/>
                <a:gd name="connsiteY8" fmla="*/ 38100 h 400050"/>
                <a:gd name="connsiteX9" fmla="*/ 641350 w 1504950"/>
                <a:gd name="connsiteY9" fmla="*/ 19050 h 400050"/>
                <a:gd name="connsiteX10" fmla="*/ 711200 w 1504950"/>
                <a:gd name="connsiteY10" fmla="*/ 139700 h 400050"/>
                <a:gd name="connsiteX11" fmla="*/ 762000 w 1504950"/>
                <a:gd name="connsiteY11" fmla="*/ 139700 h 400050"/>
                <a:gd name="connsiteX12" fmla="*/ 863600 w 1504950"/>
                <a:gd name="connsiteY12" fmla="*/ 0 h 400050"/>
                <a:gd name="connsiteX13" fmla="*/ 990600 w 1504950"/>
                <a:gd name="connsiteY13" fmla="*/ 19050 h 400050"/>
                <a:gd name="connsiteX14" fmla="*/ 990600 w 1504950"/>
                <a:gd name="connsiteY14" fmla="*/ 158750 h 400050"/>
                <a:gd name="connsiteX15" fmla="*/ 1073150 w 1504950"/>
                <a:gd name="connsiteY15" fmla="*/ 190500 h 400050"/>
                <a:gd name="connsiteX16" fmla="*/ 1212850 w 1504950"/>
                <a:gd name="connsiteY16" fmla="*/ 88900 h 400050"/>
                <a:gd name="connsiteX17" fmla="*/ 1308100 w 1504950"/>
                <a:gd name="connsiteY17" fmla="*/ 133350 h 400050"/>
                <a:gd name="connsiteX18" fmla="*/ 1244600 w 1504950"/>
                <a:gd name="connsiteY18" fmla="*/ 279400 h 400050"/>
                <a:gd name="connsiteX19" fmla="*/ 1295400 w 1504950"/>
                <a:gd name="connsiteY19" fmla="*/ 336550 h 400050"/>
                <a:gd name="connsiteX20" fmla="*/ 1441450 w 1504950"/>
                <a:gd name="connsiteY20" fmla="*/ 298450 h 400050"/>
                <a:gd name="connsiteX21" fmla="*/ 1504950 w 1504950"/>
                <a:gd name="connsiteY21" fmla="*/ 38100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04950" h="400050">
                  <a:moveTo>
                    <a:pt x="0" y="374650"/>
                  </a:moveTo>
                  <a:lnTo>
                    <a:pt x="133350" y="400050"/>
                  </a:lnTo>
                  <a:lnTo>
                    <a:pt x="190500" y="361950"/>
                  </a:lnTo>
                  <a:lnTo>
                    <a:pt x="190500" y="222250"/>
                  </a:lnTo>
                  <a:lnTo>
                    <a:pt x="285750" y="152400"/>
                  </a:lnTo>
                  <a:lnTo>
                    <a:pt x="387350" y="222250"/>
                  </a:lnTo>
                  <a:lnTo>
                    <a:pt x="438150" y="203200"/>
                  </a:lnTo>
                  <a:lnTo>
                    <a:pt x="482600" y="184150"/>
                  </a:lnTo>
                  <a:lnTo>
                    <a:pt x="533400" y="38100"/>
                  </a:lnTo>
                  <a:lnTo>
                    <a:pt x="641350" y="19050"/>
                  </a:lnTo>
                  <a:lnTo>
                    <a:pt x="711200" y="139700"/>
                  </a:lnTo>
                  <a:lnTo>
                    <a:pt x="762000" y="139700"/>
                  </a:lnTo>
                  <a:lnTo>
                    <a:pt x="863600" y="0"/>
                  </a:lnTo>
                  <a:lnTo>
                    <a:pt x="990600" y="19050"/>
                  </a:lnTo>
                  <a:lnTo>
                    <a:pt x="990600" y="158750"/>
                  </a:lnTo>
                  <a:lnTo>
                    <a:pt x="1073150" y="190500"/>
                  </a:lnTo>
                  <a:lnTo>
                    <a:pt x="1212850" y="88900"/>
                  </a:lnTo>
                  <a:lnTo>
                    <a:pt x="1308100" y="133350"/>
                  </a:lnTo>
                  <a:lnTo>
                    <a:pt x="1244600" y="279400"/>
                  </a:lnTo>
                  <a:lnTo>
                    <a:pt x="1295400" y="336550"/>
                  </a:lnTo>
                  <a:lnTo>
                    <a:pt x="1441450" y="298450"/>
                  </a:lnTo>
                  <a:lnTo>
                    <a:pt x="1504950" y="3810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8" name="任意多边形 67"/>
            <p:cNvSpPr/>
            <p:nvPr/>
          </p:nvSpPr>
          <p:spPr>
            <a:xfrm>
              <a:off x="5213350" y="1651000"/>
              <a:ext cx="292100" cy="1047750"/>
            </a:xfrm>
            <a:custGeom>
              <a:avLst/>
              <a:gdLst>
                <a:gd name="connsiteX0" fmla="*/ 203200 w 292100"/>
                <a:gd name="connsiteY0" fmla="*/ 0 h 1047750"/>
                <a:gd name="connsiteX1" fmla="*/ 95250 w 292100"/>
                <a:gd name="connsiteY1" fmla="*/ 120650 h 1047750"/>
                <a:gd name="connsiteX2" fmla="*/ 127000 w 292100"/>
                <a:gd name="connsiteY2" fmla="*/ 241300 h 1047750"/>
                <a:gd name="connsiteX3" fmla="*/ 285750 w 292100"/>
                <a:gd name="connsiteY3" fmla="*/ 279400 h 1047750"/>
                <a:gd name="connsiteX4" fmla="*/ 292100 w 292100"/>
                <a:gd name="connsiteY4" fmla="*/ 381000 h 1047750"/>
                <a:gd name="connsiteX5" fmla="*/ 152400 w 292100"/>
                <a:gd name="connsiteY5" fmla="*/ 482600 h 1047750"/>
                <a:gd name="connsiteX6" fmla="*/ 152400 w 292100"/>
                <a:gd name="connsiteY6" fmla="*/ 571500 h 1047750"/>
                <a:gd name="connsiteX7" fmla="*/ 247650 w 292100"/>
                <a:gd name="connsiteY7" fmla="*/ 635000 h 1047750"/>
                <a:gd name="connsiteX8" fmla="*/ 222250 w 292100"/>
                <a:gd name="connsiteY8" fmla="*/ 742950 h 1047750"/>
                <a:gd name="connsiteX9" fmla="*/ 76200 w 292100"/>
                <a:gd name="connsiteY9" fmla="*/ 781050 h 1047750"/>
                <a:gd name="connsiteX10" fmla="*/ 0 w 292100"/>
                <a:gd name="connsiteY10" fmla="*/ 901700 h 1047750"/>
                <a:gd name="connsiteX11" fmla="*/ 88900 w 292100"/>
                <a:gd name="connsiteY11" fmla="*/ 104775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100" h="1047750">
                  <a:moveTo>
                    <a:pt x="203200" y="0"/>
                  </a:moveTo>
                  <a:lnTo>
                    <a:pt x="95250" y="120650"/>
                  </a:lnTo>
                  <a:lnTo>
                    <a:pt x="127000" y="241300"/>
                  </a:lnTo>
                  <a:lnTo>
                    <a:pt x="285750" y="279400"/>
                  </a:lnTo>
                  <a:lnTo>
                    <a:pt x="292100" y="381000"/>
                  </a:lnTo>
                  <a:lnTo>
                    <a:pt x="152400" y="482600"/>
                  </a:lnTo>
                  <a:lnTo>
                    <a:pt x="152400" y="571500"/>
                  </a:lnTo>
                  <a:lnTo>
                    <a:pt x="247650" y="635000"/>
                  </a:lnTo>
                  <a:lnTo>
                    <a:pt x="222250" y="742950"/>
                  </a:lnTo>
                  <a:lnTo>
                    <a:pt x="76200" y="781050"/>
                  </a:lnTo>
                  <a:lnTo>
                    <a:pt x="0" y="901700"/>
                  </a:lnTo>
                  <a:lnTo>
                    <a:pt x="88900" y="10477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 name="组合 156"/>
          <p:cNvGrpSpPr/>
          <p:nvPr/>
        </p:nvGrpSpPr>
        <p:grpSpPr bwMode="auto">
          <a:xfrm>
            <a:off x="3033713" y="4418013"/>
            <a:ext cx="1911350" cy="1841500"/>
            <a:chOff x="4102100" y="2870200"/>
            <a:chExt cx="1911350" cy="1841500"/>
          </a:xfrm>
        </p:grpSpPr>
        <p:sp>
          <p:nvSpPr>
            <p:cNvPr id="69" name="任意多边形 68"/>
            <p:cNvSpPr/>
            <p:nvPr/>
          </p:nvSpPr>
          <p:spPr>
            <a:xfrm>
              <a:off x="4425950" y="3022600"/>
              <a:ext cx="304800" cy="228600"/>
            </a:xfrm>
            <a:custGeom>
              <a:avLst/>
              <a:gdLst>
                <a:gd name="connsiteX0" fmla="*/ 304800 w 304800"/>
                <a:gd name="connsiteY0" fmla="*/ 0 h 228600"/>
                <a:gd name="connsiteX1" fmla="*/ 209550 w 304800"/>
                <a:gd name="connsiteY1" fmla="*/ 57150 h 228600"/>
                <a:gd name="connsiteX2" fmla="*/ 209550 w 304800"/>
                <a:gd name="connsiteY2" fmla="*/ 184150 h 228600"/>
                <a:gd name="connsiteX3" fmla="*/ 146050 w 304800"/>
                <a:gd name="connsiteY3" fmla="*/ 228600 h 228600"/>
                <a:gd name="connsiteX4" fmla="*/ 0 w 304800"/>
                <a:gd name="connsiteY4" fmla="*/ 1397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228600">
                  <a:moveTo>
                    <a:pt x="304800" y="0"/>
                  </a:moveTo>
                  <a:lnTo>
                    <a:pt x="209550" y="57150"/>
                  </a:lnTo>
                  <a:lnTo>
                    <a:pt x="209550" y="184150"/>
                  </a:lnTo>
                  <a:lnTo>
                    <a:pt x="146050" y="228600"/>
                  </a:lnTo>
                  <a:lnTo>
                    <a:pt x="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0" name="任意多边形 69"/>
            <p:cNvSpPr/>
            <p:nvPr/>
          </p:nvSpPr>
          <p:spPr>
            <a:xfrm>
              <a:off x="4102100" y="3225800"/>
              <a:ext cx="584200" cy="1454150"/>
            </a:xfrm>
            <a:custGeom>
              <a:avLst/>
              <a:gdLst>
                <a:gd name="connsiteX0" fmla="*/ 393700 w 584200"/>
                <a:gd name="connsiteY0" fmla="*/ 0 h 1454150"/>
                <a:gd name="connsiteX1" fmla="*/ 336550 w 584200"/>
                <a:gd name="connsiteY1" fmla="*/ 0 h 1454150"/>
                <a:gd name="connsiteX2" fmla="*/ 266700 w 584200"/>
                <a:gd name="connsiteY2" fmla="*/ 88900 h 1454150"/>
                <a:gd name="connsiteX3" fmla="*/ 330200 w 584200"/>
                <a:gd name="connsiteY3" fmla="*/ 196850 h 1454150"/>
                <a:gd name="connsiteX4" fmla="*/ 273050 w 584200"/>
                <a:gd name="connsiteY4" fmla="*/ 273050 h 1454150"/>
                <a:gd name="connsiteX5" fmla="*/ 127000 w 584200"/>
                <a:gd name="connsiteY5" fmla="*/ 292100 h 1454150"/>
                <a:gd name="connsiteX6" fmla="*/ 88900 w 584200"/>
                <a:gd name="connsiteY6" fmla="*/ 400050 h 1454150"/>
                <a:gd name="connsiteX7" fmla="*/ 184150 w 584200"/>
                <a:gd name="connsiteY7" fmla="*/ 476250 h 1454150"/>
                <a:gd name="connsiteX8" fmla="*/ 184150 w 584200"/>
                <a:gd name="connsiteY8" fmla="*/ 539750 h 1454150"/>
                <a:gd name="connsiteX9" fmla="*/ 12700 w 584200"/>
                <a:gd name="connsiteY9" fmla="*/ 641350 h 1454150"/>
                <a:gd name="connsiteX10" fmla="*/ 0 w 584200"/>
                <a:gd name="connsiteY10" fmla="*/ 730250 h 1454150"/>
                <a:gd name="connsiteX11" fmla="*/ 152400 w 584200"/>
                <a:gd name="connsiteY11" fmla="*/ 768350 h 1454150"/>
                <a:gd name="connsiteX12" fmla="*/ 165100 w 584200"/>
                <a:gd name="connsiteY12" fmla="*/ 812800 h 1454150"/>
                <a:gd name="connsiteX13" fmla="*/ 44450 w 584200"/>
                <a:gd name="connsiteY13" fmla="*/ 958850 h 1454150"/>
                <a:gd name="connsiteX14" fmla="*/ 76200 w 584200"/>
                <a:gd name="connsiteY14" fmla="*/ 1060450 h 1454150"/>
                <a:gd name="connsiteX15" fmla="*/ 222250 w 584200"/>
                <a:gd name="connsiteY15" fmla="*/ 1035050 h 1454150"/>
                <a:gd name="connsiteX16" fmla="*/ 266700 w 584200"/>
                <a:gd name="connsiteY16" fmla="*/ 1085850 h 1454150"/>
                <a:gd name="connsiteX17" fmla="*/ 190500 w 584200"/>
                <a:gd name="connsiteY17" fmla="*/ 1219200 h 1454150"/>
                <a:gd name="connsiteX18" fmla="*/ 266700 w 584200"/>
                <a:gd name="connsiteY18" fmla="*/ 1314450 h 1454150"/>
                <a:gd name="connsiteX19" fmla="*/ 412750 w 584200"/>
                <a:gd name="connsiteY19" fmla="*/ 1231900 h 1454150"/>
                <a:gd name="connsiteX20" fmla="*/ 476250 w 584200"/>
                <a:gd name="connsiteY20" fmla="*/ 1270000 h 1454150"/>
                <a:gd name="connsiteX21" fmla="*/ 457200 w 584200"/>
                <a:gd name="connsiteY21" fmla="*/ 1409700 h 1454150"/>
                <a:gd name="connsiteX22" fmla="*/ 577850 w 584200"/>
                <a:gd name="connsiteY22" fmla="*/ 1454150 h 1454150"/>
                <a:gd name="connsiteX23" fmla="*/ 584200 w 584200"/>
                <a:gd name="connsiteY23" fmla="*/ 1447800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4200" h="1454150">
                  <a:moveTo>
                    <a:pt x="393700" y="0"/>
                  </a:moveTo>
                  <a:lnTo>
                    <a:pt x="336550" y="0"/>
                  </a:lnTo>
                  <a:lnTo>
                    <a:pt x="266700" y="88900"/>
                  </a:lnTo>
                  <a:lnTo>
                    <a:pt x="330200" y="196850"/>
                  </a:lnTo>
                  <a:lnTo>
                    <a:pt x="273050" y="273050"/>
                  </a:lnTo>
                  <a:lnTo>
                    <a:pt x="127000" y="292100"/>
                  </a:lnTo>
                  <a:lnTo>
                    <a:pt x="88900" y="400050"/>
                  </a:lnTo>
                  <a:lnTo>
                    <a:pt x="184150" y="476250"/>
                  </a:lnTo>
                  <a:lnTo>
                    <a:pt x="184150" y="539750"/>
                  </a:lnTo>
                  <a:lnTo>
                    <a:pt x="12700" y="641350"/>
                  </a:lnTo>
                  <a:lnTo>
                    <a:pt x="0" y="730250"/>
                  </a:lnTo>
                  <a:lnTo>
                    <a:pt x="152400" y="768350"/>
                  </a:lnTo>
                  <a:lnTo>
                    <a:pt x="165100" y="812800"/>
                  </a:lnTo>
                  <a:lnTo>
                    <a:pt x="44450" y="958850"/>
                  </a:lnTo>
                  <a:lnTo>
                    <a:pt x="76200" y="1060450"/>
                  </a:lnTo>
                  <a:lnTo>
                    <a:pt x="222250" y="1035050"/>
                  </a:lnTo>
                  <a:lnTo>
                    <a:pt x="266700" y="1085850"/>
                  </a:lnTo>
                  <a:lnTo>
                    <a:pt x="190500" y="1219200"/>
                  </a:lnTo>
                  <a:lnTo>
                    <a:pt x="266700" y="1314450"/>
                  </a:lnTo>
                  <a:lnTo>
                    <a:pt x="412750" y="1231900"/>
                  </a:lnTo>
                  <a:lnTo>
                    <a:pt x="476250" y="1270000"/>
                  </a:lnTo>
                  <a:lnTo>
                    <a:pt x="457200" y="1409700"/>
                  </a:lnTo>
                  <a:lnTo>
                    <a:pt x="577850" y="1454150"/>
                  </a:lnTo>
                  <a:lnTo>
                    <a:pt x="584200" y="1447800"/>
                  </a:lnTo>
                </a:path>
              </a:pathLst>
            </a:custGeom>
            <a:noFill/>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1" name="任意多边形 70"/>
            <p:cNvSpPr/>
            <p:nvPr/>
          </p:nvSpPr>
          <p:spPr>
            <a:xfrm>
              <a:off x="4673600" y="3854450"/>
              <a:ext cx="1320800" cy="857250"/>
            </a:xfrm>
            <a:custGeom>
              <a:avLst/>
              <a:gdLst>
                <a:gd name="connsiteX0" fmla="*/ 0 w 1320800"/>
                <a:gd name="connsiteY0" fmla="*/ 838200 h 857250"/>
                <a:gd name="connsiteX1" fmla="*/ 114300 w 1320800"/>
                <a:gd name="connsiteY1" fmla="*/ 704850 h 857250"/>
                <a:gd name="connsiteX2" fmla="*/ 241300 w 1320800"/>
                <a:gd name="connsiteY2" fmla="*/ 717550 h 857250"/>
                <a:gd name="connsiteX3" fmla="*/ 298450 w 1320800"/>
                <a:gd name="connsiteY3" fmla="*/ 857250 h 857250"/>
                <a:gd name="connsiteX4" fmla="*/ 419100 w 1320800"/>
                <a:gd name="connsiteY4" fmla="*/ 838200 h 857250"/>
                <a:gd name="connsiteX5" fmla="*/ 463550 w 1320800"/>
                <a:gd name="connsiteY5" fmla="*/ 685800 h 857250"/>
                <a:gd name="connsiteX6" fmla="*/ 558800 w 1320800"/>
                <a:gd name="connsiteY6" fmla="*/ 654050 h 857250"/>
                <a:gd name="connsiteX7" fmla="*/ 660400 w 1320800"/>
                <a:gd name="connsiteY7" fmla="*/ 755650 h 857250"/>
                <a:gd name="connsiteX8" fmla="*/ 774700 w 1320800"/>
                <a:gd name="connsiteY8" fmla="*/ 704850 h 857250"/>
                <a:gd name="connsiteX9" fmla="*/ 774700 w 1320800"/>
                <a:gd name="connsiteY9" fmla="*/ 533400 h 857250"/>
                <a:gd name="connsiteX10" fmla="*/ 901700 w 1320800"/>
                <a:gd name="connsiteY10" fmla="*/ 438150 h 857250"/>
                <a:gd name="connsiteX11" fmla="*/ 1022350 w 1320800"/>
                <a:gd name="connsiteY11" fmla="*/ 469900 h 857250"/>
                <a:gd name="connsiteX12" fmla="*/ 1117600 w 1320800"/>
                <a:gd name="connsiteY12" fmla="*/ 368300 h 857250"/>
                <a:gd name="connsiteX13" fmla="*/ 1054100 w 1320800"/>
                <a:gd name="connsiteY13" fmla="*/ 260350 h 857250"/>
                <a:gd name="connsiteX14" fmla="*/ 1111250 w 1320800"/>
                <a:gd name="connsiteY14" fmla="*/ 165100 h 857250"/>
                <a:gd name="connsiteX15" fmla="*/ 1263650 w 1320800"/>
                <a:gd name="connsiteY15" fmla="*/ 120650 h 857250"/>
                <a:gd name="connsiteX16" fmla="*/ 1320800 w 1320800"/>
                <a:gd name="connsiteY1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20800" h="857250">
                  <a:moveTo>
                    <a:pt x="0" y="838200"/>
                  </a:moveTo>
                  <a:lnTo>
                    <a:pt x="114300" y="704850"/>
                  </a:lnTo>
                  <a:lnTo>
                    <a:pt x="241300" y="717550"/>
                  </a:lnTo>
                  <a:lnTo>
                    <a:pt x="298450" y="857250"/>
                  </a:lnTo>
                  <a:lnTo>
                    <a:pt x="419100" y="838200"/>
                  </a:lnTo>
                  <a:lnTo>
                    <a:pt x="463550" y="685800"/>
                  </a:lnTo>
                  <a:lnTo>
                    <a:pt x="558800" y="654050"/>
                  </a:lnTo>
                  <a:lnTo>
                    <a:pt x="660400" y="755650"/>
                  </a:lnTo>
                  <a:lnTo>
                    <a:pt x="774700" y="704850"/>
                  </a:lnTo>
                  <a:lnTo>
                    <a:pt x="774700" y="533400"/>
                  </a:lnTo>
                  <a:lnTo>
                    <a:pt x="901700" y="438150"/>
                  </a:lnTo>
                  <a:lnTo>
                    <a:pt x="1022350" y="469900"/>
                  </a:lnTo>
                  <a:lnTo>
                    <a:pt x="1117600" y="368300"/>
                  </a:lnTo>
                  <a:lnTo>
                    <a:pt x="1054100" y="260350"/>
                  </a:lnTo>
                  <a:lnTo>
                    <a:pt x="1111250" y="165100"/>
                  </a:lnTo>
                  <a:lnTo>
                    <a:pt x="1263650" y="120650"/>
                  </a:lnTo>
                  <a:lnTo>
                    <a:pt x="132080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2" name="任意多边形 71"/>
            <p:cNvSpPr/>
            <p:nvPr/>
          </p:nvSpPr>
          <p:spPr>
            <a:xfrm>
              <a:off x="4718050" y="2870200"/>
              <a:ext cx="869950" cy="228600"/>
            </a:xfrm>
            <a:custGeom>
              <a:avLst/>
              <a:gdLst>
                <a:gd name="connsiteX0" fmla="*/ 0 w 869950"/>
                <a:gd name="connsiteY0" fmla="*/ 158750 h 228600"/>
                <a:gd name="connsiteX1" fmla="*/ 107950 w 869950"/>
                <a:gd name="connsiteY1" fmla="*/ 228600 h 228600"/>
                <a:gd name="connsiteX2" fmla="*/ 222250 w 869950"/>
                <a:gd name="connsiteY2" fmla="*/ 171450 h 228600"/>
                <a:gd name="connsiteX3" fmla="*/ 254000 w 869950"/>
                <a:gd name="connsiteY3" fmla="*/ 31750 h 228600"/>
                <a:gd name="connsiteX4" fmla="*/ 355600 w 869950"/>
                <a:gd name="connsiteY4" fmla="*/ 6350 h 228600"/>
                <a:gd name="connsiteX5" fmla="*/ 431800 w 869950"/>
                <a:gd name="connsiteY5" fmla="*/ 127000 h 228600"/>
                <a:gd name="connsiteX6" fmla="*/ 476250 w 869950"/>
                <a:gd name="connsiteY6" fmla="*/ 114300 h 228600"/>
                <a:gd name="connsiteX7" fmla="*/ 571500 w 869950"/>
                <a:gd name="connsiteY7" fmla="*/ 0 h 228600"/>
                <a:gd name="connsiteX8" fmla="*/ 698500 w 869950"/>
                <a:gd name="connsiteY8" fmla="*/ 12700 h 228600"/>
                <a:gd name="connsiteX9" fmla="*/ 711200 w 869950"/>
                <a:gd name="connsiteY9" fmla="*/ 158750 h 228600"/>
                <a:gd name="connsiteX10" fmla="*/ 787400 w 869950"/>
                <a:gd name="connsiteY10" fmla="*/ 184150 h 228600"/>
                <a:gd name="connsiteX11" fmla="*/ 869950 w 869950"/>
                <a:gd name="connsiteY11" fmla="*/ 825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0" h="228600">
                  <a:moveTo>
                    <a:pt x="0" y="158750"/>
                  </a:moveTo>
                  <a:lnTo>
                    <a:pt x="107950" y="228600"/>
                  </a:lnTo>
                  <a:lnTo>
                    <a:pt x="222250" y="171450"/>
                  </a:lnTo>
                  <a:lnTo>
                    <a:pt x="254000" y="31750"/>
                  </a:lnTo>
                  <a:lnTo>
                    <a:pt x="355600" y="6350"/>
                  </a:lnTo>
                  <a:lnTo>
                    <a:pt x="431800" y="127000"/>
                  </a:lnTo>
                  <a:lnTo>
                    <a:pt x="476250" y="114300"/>
                  </a:lnTo>
                  <a:lnTo>
                    <a:pt x="571500" y="0"/>
                  </a:lnTo>
                  <a:lnTo>
                    <a:pt x="698500" y="12700"/>
                  </a:lnTo>
                  <a:lnTo>
                    <a:pt x="711200" y="158750"/>
                  </a:lnTo>
                  <a:lnTo>
                    <a:pt x="787400" y="184150"/>
                  </a:lnTo>
                  <a:lnTo>
                    <a:pt x="869950" y="825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3" name="任意多边形 72"/>
            <p:cNvSpPr/>
            <p:nvPr/>
          </p:nvSpPr>
          <p:spPr>
            <a:xfrm>
              <a:off x="5581650" y="2959100"/>
              <a:ext cx="431800" cy="908050"/>
            </a:xfrm>
            <a:custGeom>
              <a:avLst/>
              <a:gdLst>
                <a:gd name="connsiteX0" fmla="*/ 0 w 431800"/>
                <a:gd name="connsiteY0" fmla="*/ 0 h 908050"/>
                <a:gd name="connsiteX1" fmla="*/ 139700 w 431800"/>
                <a:gd name="connsiteY1" fmla="*/ 57150 h 908050"/>
                <a:gd name="connsiteX2" fmla="*/ 82550 w 431800"/>
                <a:gd name="connsiteY2" fmla="*/ 177800 h 908050"/>
                <a:gd name="connsiteX3" fmla="*/ 152400 w 431800"/>
                <a:gd name="connsiteY3" fmla="*/ 247650 h 908050"/>
                <a:gd name="connsiteX4" fmla="*/ 266700 w 431800"/>
                <a:gd name="connsiteY4" fmla="*/ 203200 h 908050"/>
                <a:gd name="connsiteX5" fmla="*/ 342900 w 431800"/>
                <a:gd name="connsiteY5" fmla="*/ 285750 h 908050"/>
                <a:gd name="connsiteX6" fmla="*/ 241300 w 431800"/>
                <a:gd name="connsiteY6" fmla="*/ 400050 h 908050"/>
                <a:gd name="connsiteX7" fmla="*/ 304800 w 431800"/>
                <a:gd name="connsiteY7" fmla="*/ 533400 h 908050"/>
                <a:gd name="connsiteX8" fmla="*/ 425450 w 431800"/>
                <a:gd name="connsiteY8" fmla="*/ 552450 h 908050"/>
                <a:gd name="connsiteX9" fmla="*/ 431800 w 431800"/>
                <a:gd name="connsiteY9" fmla="*/ 660400 h 908050"/>
                <a:gd name="connsiteX10" fmla="*/ 298450 w 431800"/>
                <a:gd name="connsiteY10" fmla="*/ 730250 h 908050"/>
                <a:gd name="connsiteX11" fmla="*/ 279400 w 431800"/>
                <a:gd name="connsiteY11" fmla="*/ 819150 h 908050"/>
                <a:gd name="connsiteX12" fmla="*/ 406400 w 431800"/>
                <a:gd name="connsiteY12" fmla="*/ 908050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1800" h="908050">
                  <a:moveTo>
                    <a:pt x="0" y="0"/>
                  </a:moveTo>
                  <a:lnTo>
                    <a:pt x="139700" y="57150"/>
                  </a:lnTo>
                  <a:lnTo>
                    <a:pt x="82550" y="177800"/>
                  </a:lnTo>
                  <a:lnTo>
                    <a:pt x="152400" y="247650"/>
                  </a:lnTo>
                  <a:lnTo>
                    <a:pt x="266700" y="203200"/>
                  </a:lnTo>
                  <a:lnTo>
                    <a:pt x="342900" y="285750"/>
                  </a:lnTo>
                  <a:lnTo>
                    <a:pt x="241300" y="400050"/>
                  </a:lnTo>
                  <a:lnTo>
                    <a:pt x="304800" y="533400"/>
                  </a:lnTo>
                  <a:lnTo>
                    <a:pt x="425450" y="552450"/>
                  </a:lnTo>
                  <a:lnTo>
                    <a:pt x="431800" y="660400"/>
                  </a:lnTo>
                  <a:lnTo>
                    <a:pt x="298450" y="730250"/>
                  </a:lnTo>
                  <a:lnTo>
                    <a:pt x="279400" y="819150"/>
                  </a:lnTo>
                  <a:lnTo>
                    <a:pt x="406400" y="9080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02" name="任意多边形 101"/>
          <p:cNvSpPr/>
          <p:nvPr/>
        </p:nvSpPr>
        <p:spPr>
          <a:xfrm>
            <a:off x="3105150" y="3406775"/>
            <a:ext cx="654050" cy="635000"/>
          </a:xfrm>
          <a:custGeom>
            <a:avLst/>
            <a:gdLst>
              <a:gd name="connsiteX0" fmla="*/ 378883 w 654050"/>
              <a:gd name="connsiteY0" fmla="*/ 614892 h 636059"/>
              <a:gd name="connsiteX1" fmla="*/ 239183 w 654050"/>
              <a:gd name="connsiteY1" fmla="*/ 633942 h 636059"/>
              <a:gd name="connsiteX2" fmla="*/ 162983 w 654050"/>
              <a:gd name="connsiteY2" fmla="*/ 627592 h 636059"/>
              <a:gd name="connsiteX3" fmla="*/ 93133 w 654050"/>
              <a:gd name="connsiteY3" fmla="*/ 589492 h 636059"/>
              <a:gd name="connsiteX4" fmla="*/ 23283 w 654050"/>
              <a:gd name="connsiteY4" fmla="*/ 500592 h 636059"/>
              <a:gd name="connsiteX5" fmla="*/ 10583 w 654050"/>
              <a:gd name="connsiteY5" fmla="*/ 329142 h 636059"/>
              <a:gd name="connsiteX6" fmla="*/ 86783 w 654050"/>
              <a:gd name="connsiteY6" fmla="*/ 164042 h 636059"/>
              <a:gd name="connsiteX7" fmla="*/ 213783 w 654050"/>
              <a:gd name="connsiteY7" fmla="*/ 62442 h 636059"/>
              <a:gd name="connsiteX8" fmla="*/ 372533 w 654050"/>
              <a:gd name="connsiteY8" fmla="*/ 5292 h 636059"/>
              <a:gd name="connsiteX9" fmla="*/ 518583 w 654050"/>
              <a:gd name="connsiteY9" fmla="*/ 30692 h 636059"/>
              <a:gd name="connsiteX10" fmla="*/ 632883 w 654050"/>
              <a:gd name="connsiteY10" fmla="*/ 138642 h 636059"/>
              <a:gd name="connsiteX11" fmla="*/ 645583 w 654050"/>
              <a:gd name="connsiteY11" fmla="*/ 291042 h 636059"/>
              <a:gd name="connsiteX12" fmla="*/ 588433 w 654050"/>
              <a:gd name="connsiteY12" fmla="*/ 456142 h 636059"/>
              <a:gd name="connsiteX13" fmla="*/ 467783 w 654050"/>
              <a:gd name="connsiteY13" fmla="*/ 576792 h 636059"/>
              <a:gd name="connsiteX14" fmla="*/ 378883 w 654050"/>
              <a:gd name="connsiteY14" fmla="*/ 614892 h 63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4050" h="636059">
                <a:moveTo>
                  <a:pt x="378883" y="614892"/>
                </a:moveTo>
                <a:cubicBezTo>
                  <a:pt x="340783" y="624417"/>
                  <a:pt x="275166" y="631825"/>
                  <a:pt x="239183" y="633942"/>
                </a:cubicBezTo>
                <a:cubicBezTo>
                  <a:pt x="203200" y="636059"/>
                  <a:pt x="187325" y="635000"/>
                  <a:pt x="162983" y="627592"/>
                </a:cubicBezTo>
                <a:cubicBezTo>
                  <a:pt x="138641" y="620184"/>
                  <a:pt x="116416" y="610659"/>
                  <a:pt x="93133" y="589492"/>
                </a:cubicBezTo>
                <a:cubicBezTo>
                  <a:pt x="69850" y="568325"/>
                  <a:pt x="37041" y="543984"/>
                  <a:pt x="23283" y="500592"/>
                </a:cubicBezTo>
                <a:cubicBezTo>
                  <a:pt x="9525" y="457200"/>
                  <a:pt x="0" y="385234"/>
                  <a:pt x="10583" y="329142"/>
                </a:cubicBezTo>
                <a:cubicBezTo>
                  <a:pt x="21166" y="273050"/>
                  <a:pt x="52916" y="208492"/>
                  <a:pt x="86783" y="164042"/>
                </a:cubicBezTo>
                <a:cubicBezTo>
                  <a:pt x="120650" y="119592"/>
                  <a:pt x="166158" y="88900"/>
                  <a:pt x="213783" y="62442"/>
                </a:cubicBezTo>
                <a:cubicBezTo>
                  <a:pt x="261408" y="35984"/>
                  <a:pt x="321733" y="10584"/>
                  <a:pt x="372533" y="5292"/>
                </a:cubicBezTo>
                <a:cubicBezTo>
                  <a:pt x="423333" y="0"/>
                  <a:pt x="475191" y="8467"/>
                  <a:pt x="518583" y="30692"/>
                </a:cubicBezTo>
                <a:cubicBezTo>
                  <a:pt x="561975" y="52917"/>
                  <a:pt x="611716" y="95250"/>
                  <a:pt x="632883" y="138642"/>
                </a:cubicBezTo>
                <a:cubicBezTo>
                  <a:pt x="654050" y="182034"/>
                  <a:pt x="652991" y="238125"/>
                  <a:pt x="645583" y="291042"/>
                </a:cubicBezTo>
                <a:cubicBezTo>
                  <a:pt x="638175" y="343959"/>
                  <a:pt x="618066" y="408517"/>
                  <a:pt x="588433" y="456142"/>
                </a:cubicBezTo>
                <a:cubicBezTo>
                  <a:pt x="558800" y="503767"/>
                  <a:pt x="506941" y="549275"/>
                  <a:pt x="467783" y="576792"/>
                </a:cubicBezTo>
                <a:cubicBezTo>
                  <a:pt x="428625" y="604309"/>
                  <a:pt x="416983" y="605367"/>
                  <a:pt x="378883" y="614892"/>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3" name="任意多边形 102"/>
          <p:cNvSpPr/>
          <p:nvPr/>
        </p:nvSpPr>
        <p:spPr>
          <a:xfrm>
            <a:off x="3248025" y="3559175"/>
            <a:ext cx="490538" cy="468313"/>
          </a:xfrm>
          <a:custGeom>
            <a:avLst/>
            <a:gdLst>
              <a:gd name="connsiteX0" fmla="*/ 20108 w 490008"/>
              <a:gd name="connsiteY0" fmla="*/ 467783 h 467783"/>
              <a:gd name="connsiteX1" fmla="*/ 1058 w 490008"/>
              <a:gd name="connsiteY1" fmla="*/ 416983 h 467783"/>
              <a:gd name="connsiteX2" fmla="*/ 13758 w 490008"/>
              <a:gd name="connsiteY2" fmla="*/ 289983 h 467783"/>
              <a:gd name="connsiteX3" fmla="*/ 77258 w 490008"/>
              <a:gd name="connsiteY3" fmla="*/ 156633 h 467783"/>
              <a:gd name="connsiteX4" fmla="*/ 204258 w 490008"/>
              <a:gd name="connsiteY4" fmla="*/ 42333 h 467783"/>
              <a:gd name="connsiteX5" fmla="*/ 369358 w 490008"/>
              <a:gd name="connsiteY5" fmla="*/ 4233 h 467783"/>
              <a:gd name="connsiteX6" fmla="*/ 490008 w 490008"/>
              <a:gd name="connsiteY6" fmla="*/ 16933 h 46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008" h="467783">
                <a:moveTo>
                  <a:pt x="20108" y="467783"/>
                </a:moveTo>
                <a:cubicBezTo>
                  <a:pt x="11112" y="457199"/>
                  <a:pt x="2116" y="446616"/>
                  <a:pt x="1058" y="416983"/>
                </a:cubicBezTo>
                <a:cubicBezTo>
                  <a:pt x="0" y="387350"/>
                  <a:pt x="1058" y="333375"/>
                  <a:pt x="13758" y="289983"/>
                </a:cubicBezTo>
                <a:cubicBezTo>
                  <a:pt x="26458" y="246591"/>
                  <a:pt x="45508" y="197908"/>
                  <a:pt x="77258" y="156633"/>
                </a:cubicBezTo>
                <a:cubicBezTo>
                  <a:pt x="109008" y="115358"/>
                  <a:pt x="155575" y="67733"/>
                  <a:pt x="204258" y="42333"/>
                </a:cubicBezTo>
                <a:cubicBezTo>
                  <a:pt x="252941" y="16933"/>
                  <a:pt x="321733" y="8466"/>
                  <a:pt x="369358" y="4233"/>
                </a:cubicBezTo>
                <a:cubicBezTo>
                  <a:pt x="416983" y="0"/>
                  <a:pt x="453495" y="8466"/>
                  <a:pt x="490008" y="16933"/>
                </a:cubicBez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4" name="组合 159"/>
          <p:cNvGrpSpPr/>
          <p:nvPr/>
        </p:nvGrpSpPr>
        <p:grpSpPr bwMode="auto">
          <a:xfrm>
            <a:off x="3059113" y="4433888"/>
            <a:ext cx="2012950" cy="1924050"/>
            <a:chOff x="4127500" y="2889250"/>
            <a:chExt cx="2012950" cy="1924050"/>
          </a:xfrm>
        </p:grpSpPr>
        <p:grpSp>
          <p:nvGrpSpPr>
            <p:cNvPr id="14425" name="组合 158"/>
            <p:cNvGrpSpPr/>
            <p:nvPr/>
          </p:nvGrpSpPr>
          <p:grpSpPr bwMode="auto">
            <a:xfrm>
              <a:off x="5422900" y="2889250"/>
              <a:ext cx="717550" cy="1111250"/>
              <a:chOff x="5422900" y="2889250"/>
              <a:chExt cx="717550" cy="1111250"/>
            </a:xfrm>
          </p:grpSpPr>
          <p:sp>
            <p:nvSpPr>
              <p:cNvPr id="118" name="任意多边形 117"/>
              <p:cNvSpPr/>
              <p:nvPr/>
            </p:nvSpPr>
            <p:spPr>
              <a:xfrm>
                <a:off x="5422900" y="2889250"/>
                <a:ext cx="101600" cy="120650"/>
              </a:xfrm>
              <a:custGeom>
                <a:avLst/>
                <a:gdLst>
                  <a:gd name="connsiteX0" fmla="*/ 0 w 101600"/>
                  <a:gd name="connsiteY0" fmla="*/ 0 h 120650"/>
                  <a:gd name="connsiteX1" fmla="*/ 101600 w 101600"/>
                  <a:gd name="connsiteY1" fmla="*/ 120650 h 120650"/>
                </a:gdLst>
                <a:ahLst/>
                <a:cxnLst>
                  <a:cxn ang="0">
                    <a:pos x="connsiteX0" y="connsiteY0"/>
                  </a:cxn>
                  <a:cxn ang="0">
                    <a:pos x="connsiteX1" y="connsiteY1"/>
                  </a:cxn>
                </a:cxnLst>
                <a:rect l="l" t="t" r="r" b="b"/>
                <a:pathLst>
                  <a:path w="101600" h="120650">
                    <a:moveTo>
                      <a:pt x="0" y="0"/>
                    </a:moveTo>
                    <a:lnTo>
                      <a:pt x="10160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9" name="任意多边形 118"/>
              <p:cNvSpPr/>
              <p:nvPr/>
            </p:nvSpPr>
            <p:spPr>
              <a:xfrm>
                <a:off x="5715000" y="3022600"/>
                <a:ext cx="120650" cy="152400"/>
              </a:xfrm>
              <a:custGeom>
                <a:avLst/>
                <a:gdLst>
                  <a:gd name="connsiteX0" fmla="*/ 0 w 120650"/>
                  <a:gd name="connsiteY0" fmla="*/ 0 h 152400"/>
                  <a:gd name="connsiteX1" fmla="*/ 120650 w 120650"/>
                  <a:gd name="connsiteY1" fmla="*/ 152400 h 152400"/>
                </a:gdLst>
                <a:ahLst/>
                <a:cxnLst>
                  <a:cxn ang="0">
                    <a:pos x="connsiteX0" y="connsiteY0"/>
                  </a:cxn>
                  <a:cxn ang="0">
                    <a:pos x="connsiteX1" y="connsiteY1"/>
                  </a:cxn>
                </a:cxnLst>
                <a:rect l="l" t="t" r="r" b="b"/>
                <a:pathLst>
                  <a:path w="120650" h="152400">
                    <a:moveTo>
                      <a:pt x="0" y="0"/>
                    </a:moveTo>
                    <a:lnTo>
                      <a:pt x="1206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0" name="任意多边形 119"/>
              <p:cNvSpPr/>
              <p:nvPr/>
            </p:nvSpPr>
            <p:spPr>
              <a:xfrm>
                <a:off x="5924550" y="3257550"/>
                <a:ext cx="120650" cy="241300"/>
              </a:xfrm>
              <a:custGeom>
                <a:avLst/>
                <a:gdLst>
                  <a:gd name="connsiteX0" fmla="*/ 0 w 120650"/>
                  <a:gd name="connsiteY0" fmla="*/ 0 h 241300"/>
                  <a:gd name="connsiteX1" fmla="*/ 120650 w 120650"/>
                  <a:gd name="connsiteY1" fmla="*/ 158750 h 241300"/>
                  <a:gd name="connsiteX2" fmla="*/ 44450 w 120650"/>
                  <a:gd name="connsiteY2" fmla="*/ 209550 h 241300"/>
                  <a:gd name="connsiteX3" fmla="*/ 69850 w 120650"/>
                  <a:gd name="connsiteY3" fmla="*/ 241300 h 241300"/>
                </a:gdLst>
                <a:ahLst/>
                <a:cxnLst>
                  <a:cxn ang="0">
                    <a:pos x="connsiteX0" y="connsiteY0"/>
                  </a:cxn>
                  <a:cxn ang="0">
                    <a:pos x="connsiteX1" y="connsiteY1"/>
                  </a:cxn>
                  <a:cxn ang="0">
                    <a:pos x="connsiteX2" y="connsiteY2"/>
                  </a:cxn>
                  <a:cxn ang="0">
                    <a:pos x="connsiteX3" y="connsiteY3"/>
                  </a:cxn>
                </a:cxnLst>
                <a:rect l="l" t="t" r="r" b="b"/>
                <a:pathLst>
                  <a:path w="120650" h="241300">
                    <a:moveTo>
                      <a:pt x="0" y="0"/>
                    </a:moveTo>
                    <a:lnTo>
                      <a:pt x="120650" y="158750"/>
                    </a:lnTo>
                    <a:lnTo>
                      <a:pt x="44450" y="209550"/>
                    </a:lnTo>
                    <a:lnTo>
                      <a:pt x="69850" y="241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1" name="任意多边形 120"/>
              <p:cNvSpPr/>
              <p:nvPr/>
            </p:nvSpPr>
            <p:spPr>
              <a:xfrm>
                <a:off x="5822950" y="3365500"/>
                <a:ext cx="152400" cy="114300"/>
              </a:xfrm>
              <a:custGeom>
                <a:avLst/>
                <a:gdLst>
                  <a:gd name="connsiteX0" fmla="*/ 0 w 152400"/>
                  <a:gd name="connsiteY0" fmla="*/ 0 h 114300"/>
                  <a:gd name="connsiteX1" fmla="*/ 152400 w 152400"/>
                  <a:gd name="connsiteY1" fmla="*/ 114300 h 114300"/>
                </a:gdLst>
                <a:ahLst/>
                <a:cxnLst>
                  <a:cxn ang="0">
                    <a:pos x="connsiteX0" y="connsiteY0"/>
                  </a:cxn>
                  <a:cxn ang="0">
                    <a:pos x="connsiteX1" y="connsiteY1"/>
                  </a:cxn>
                </a:cxnLst>
                <a:rect l="l" t="t" r="r" b="b"/>
                <a:pathLst>
                  <a:path w="152400" h="114300">
                    <a:moveTo>
                      <a:pt x="0" y="0"/>
                    </a:moveTo>
                    <a:lnTo>
                      <a:pt x="152400" y="1143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2" name="任意多边形 121"/>
              <p:cNvSpPr/>
              <p:nvPr/>
            </p:nvSpPr>
            <p:spPr>
              <a:xfrm>
                <a:off x="6000750" y="3511550"/>
                <a:ext cx="133350" cy="336550"/>
              </a:xfrm>
              <a:custGeom>
                <a:avLst/>
                <a:gdLst>
                  <a:gd name="connsiteX0" fmla="*/ 0 w 133350"/>
                  <a:gd name="connsiteY0" fmla="*/ 0 h 336550"/>
                  <a:gd name="connsiteX1" fmla="*/ 120650 w 133350"/>
                  <a:gd name="connsiteY1" fmla="*/ 133350 h 336550"/>
                  <a:gd name="connsiteX2" fmla="*/ 133350 w 133350"/>
                  <a:gd name="connsiteY2" fmla="*/ 260350 h 336550"/>
                  <a:gd name="connsiteX3" fmla="*/ 19050 w 133350"/>
                  <a:gd name="connsiteY3" fmla="*/ 304800 h 336550"/>
                  <a:gd name="connsiteX4" fmla="*/ 0 w 133350"/>
                  <a:gd name="connsiteY4" fmla="*/ 336550 h 33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6550">
                    <a:moveTo>
                      <a:pt x="0" y="0"/>
                    </a:moveTo>
                    <a:lnTo>
                      <a:pt x="120650" y="133350"/>
                    </a:lnTo>
                    <a:lnTo>
                      <a:pt x="133350" y="260350"/>
                    </a:lnTo>
                    <a:lnTo>
                      <a:pt x="19050" y="304800"/>
                    </a:lnTo>
                    <a:lnTo>
                      <a:pt x="0" y="3365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3" name="任意多边形 122"/>
              <p:cNvSpPr/>
              <p:nvPr/>
            </p:nvSpPr>
            <p:spPr>
              <a:xfrm>
                <a:off x="6013450" y="3632200"/>
                <a:ext cx="127000" cy="139700"/>
              </a:xfrm>
              <a:custGeom>
                <a:avLst/>
                <a:gdLst>
                  <a:gd name="connsiteX0" fmla="*/ 0 w 127000"/>
                  <a:gd name="connsiteY0" fmla="*/ 0 h 139700"/>
                  <a:gd name="connsiteX1" fmla="*/ 127000 w 127000"/>
                  <a:gd name="connsiteY1" fmla="*/ 139700 h 139700"/>
                </a:gdLst>
                <a:ahLst/>
                <a:cxnLst>
                  <a:cxn ang="0">
                    <a:pos x="connsiteX0" y="connsiteY0"/>
                  </a:cxn>
                  <a:cxn ang="0">
                    <a:pos x="connsiteX1" y="connsiteY1"/>
                  </a:cxn>
                </a:cxnLst>
                <a:rect l="l" t="t" r="r" b="b"/>
                <a:pathLst>
                  <a:path w="127000" h="139700">
                    <a:moveTo>
                      <a:pt x="0" y="0"/>
                    </a:moveTo>
                    <a:lnTo>
                      <a:pt x="12700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4" name="任意多边形 123"/>
              <p:cNvSpPr/>
              <p:nvPr/>
            </p:nvSpPr>
            <p:spPr>
              <a:xfrm>
                <a:off x="5892800" y="3695700"/>
                <a:ext cx="120650" cy="133350"/>
              </a:xfrm>
              <a:custGeom>
                <a:avLst/>
                <a:gdLst>
                  <a:gd name="connsiteX0" fmla="*/ 0 w 120650"/>
                  <a:gd name="connsiteY0" fmla="*/ 0 h 133350"/>
                  <a:gd name="connsiteX1" fmla="*/ 120650 w 120650"/>
                  <a:gd name="connsiteY1" fmla="*/ 133350 h 133350"/>
                </a:gdLst>
                <a:ahLst/>
                <a:cxnLst>
                  <a:cxn ang="0">
                    <a:pos x="connsiteX0" y="connsiteY0"/>
                  </a:cxn>
                  <a:cxn ang="0">
                    <a:pos x="connsiteX1" y="connsiteY1"/>
                  </a:cxn>
                </a:cxnLst>
                <a:rect l="l" t="t" r="r" b="b"/>
                <a:pathLst>
                  <a:path w="120650" h="133350">
                    <a:moveTo>
                      <a:pt x="0" y="0"/>
                    </a:moveTo>
                    <a:lnTo>
                      <a:pt x="12065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1" name="任意多边形 130"/>
              <p:cNvSpPr/>
              <p:nvPr/>
            </p:nvSpPr>
            <p:spPr>
              <a:xfrm>
                <a:off x="5981700" y="3860800"/>
                <a:ext cx="120650" cy="139700"/>
              </a:xfrm>
              <a:custGeom>
                <a:avLst/>
                <a:gdLst>
                  <a:gd name="connsiteX0" fmla="*/ 120650 w 120650"/>
                  <a:gd name="connsiteY0" fmla="*/ 139700 h 139700"/>
                  <a:gd name="connsiteX1" fmla="*/ 0 w 120650"/>
                  <a:gd name="connsiteY1" fmla="*/ 0 h 139700"/>
                </a:gdLst>
                <a:ahLst/>
                <a:cxnLst>
                  <a:cxn ang="0">
                    <a:pos x="connsiteX0" y="connsiteY0"/>
                  </a:cxn>
                  <a:cxn ang="0">
                    <a:pos x="connsiteX1" y="connsiteY1"/>
                  </a:cxn>
                </a:cxnLst>
                <a:rect l="l" t="t" r="r" b="b"/>
                <a:pathLst>
                  <a:path w="120650" h="139700">
                    <a:moveTo>
                      <a:pt x="120650" y="139700"/>
                    </a:move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4426" name="组合 157"/>
            <p:cNvGrpSpPr/>
            <p:nvPr/>
          </p:nvGrpSpPr>
          <p:grpSpPr bwMode="auto">
            <a:xfrm>
              <a:off x="4127500" y="3968750"/>
              <a:ext cx="1974850" cy="844550"/>
              <a:chOff x="4127500" y="3968750"/>
              <a:chExt cx="1974850" cy="844550"/>
            </a:xfrm>
          </p:grpSpPr>
          <p:sp>
            <p:nvSpPr>
              <p:cNvPr id="105" name="任意多边形 104"/>
              <p:cNvSpPr/>
              <p:nvPr/>
            </p:nvSpPr>
            <p:spPr>
              <a:xfrm>
                <a:off x="4127500" y="3968750"/>
                <a:ext cx="146050" cy="88900"/>
              </a:xfrm>
              <a:custGeom>
                <a:avLst/>
                <a:gdLst>
                  <a:gd name="connsiteX0" fmla="*/ 0 w 146050"/>
                  <a:gd name="connsiteY0" fmla="*/ 0 h 88900"/>
                  <a:gd name="connsiteX1" fmla="*/ 82550 w 146050"/>
                  <a:gd name="connsiteY1" fmla="*/ 88900 h 88900"/>
                  <a:gd name="connsiteX2" fmla="*/ 146050 w 146050"/>
                  <a:gd name="connsiteY2" fmla="*/ 63500 h 88900"/>
                </a:gdLst>
                <a:ahLst/>
                <a:cxnLst>
                  <a:cxn ang="0">
                    <a:pos x="connsiteX0" y="connsiteY0"/>
                  </a:cxn>
                  <a:cxn ang="0">
                    <a:pos x="connsiteX1" y="connsiteY1"/>
                  </a:cxn>
                  <a:cxn ang="0">
                    <a:pos x="connsiteX2" y="connsiteY2"/>
                  </a:cxn>
                </a:cxnLst>
                <a:rect l="l" t="t" r="r" b="b"/>
                <a:pathLst>
                  <a:path w="146050" h="88900">
                    <a:moveTo>
                      <a:pt x="0" y="0"/>
                    </a:moveTo>
                    <a:lnTo>
                      <a:pt x="82550" y="88900"/>
                    </a:lnTo>
                    <a:lnTo>
                      <a:pt x="146050" y="635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6" name="任意多边形 105"/>
              <p:cNvSpPr/>
              <p:nvPr/>
            </p:nvSpPr>
            <p:spPr>
              <a:xfrm>
                <a:off x="4191000" y="4292600"/>
                <a:ext cx="133350" cy="95250"/>
              </a:xfrm>
              <a:custGeom>
                <a:avLst/>
                <a:gdLst>
                  <a:gd name="connsiteX0" fmla="*/ 0 w 133350"/>
                  <a:gd name="connsiteY0" fmla="*/ 0 h 95250"/>
                  <a:gd name="connsiteX1" fmla="*/ 107950 w 133350"/>
                  <a:gd name="connsiteY1" fmla="*/ 95250 h 95250"/>
                  <a:gd name="connsiteX2" fmla="*/ 133350 w 133350"/>
                  <a:gd name="connsiteY2" fmla="*/ 88900 h 95250"/>
                </a:gdLst>
                <a:ahLst/>
                <a:cxnLst>
                  <a:cxn ang="0">
                    <a:pos x="connsiteX0" y="connsiteY0"/>
                  </a:cxn>
                  <a:cxn ang="0">
                    <a:pos x="connsiteX1" y="connsiteY1"/>
                  </a:cxn>
                  <a:cxn ang="0">
                    <a:pos x="connsiteX2" y="connsiteY2"/>
                  </a:cxn>
                </a:cxnLst>
                <a:rect l="l" t="t" r="r" b="b"/>
                <a:pathLst>
                  <a:path w="133350" h="95250">
                    <a:moveTo>
                      <a:pt x="0" y="0"/>
                    </a:moveTo>
                    <a:lnTo>
                      <a:pt x="107950" y="95250"/>
                    </a:lnTo>
                    <a:lnTo>
                      <a:pt x="133350" y="88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7" name="任意多边形 106"/>
              <p:cNvSpPr/>
              <p:nvPr/>
            </p:nvSpPr>
            <p:spPr>
              <a:xfrm>
                <a:off x="4387850" y="4540250"/>
                <a:ext cx="165100" cy="101600"/>
              </a:xfrm>
              <a:custGeom>
                <a:avLst/>
                <a:gdLst>
                  <a:gd name="connsiteX0" fmla="*/ 0 w 165100"/>
                  <a:gd name="connsiteY0" fmla="*/ 0 h 101600"/>
                  <a:gd name="connsiteX1" fmla="*/ 146050 w 165100"/>
                  <a:gd name="connsiteY1" fmla="*/ 101600 h 101600"/>
                  <a:gd name="connsiteX2" fmla="*/ 165100 w 165100"/>
                  <a:gd name="connsiteY2" fmla="*/ 88900 h 101600"/>
                </a:gdLst>
                <a:ahLst/>
                <a:cxnLst>
                  <a:cxn ang="0">
                    <a:pos x="connsiteX0" y="connsiteY0"/>
                  </a:cxn>
                  <a:cxn ang="0">
                    <a:pos x="connsiteX1" y="connsiteY1"/>
                  </a:cxn>
                  <a:cxn ang="0">
                    <a:pos x="connsiteX2" y="connsiteY2"/>
                  </a:cxn>
                </a:cxnLst>
                <a:rect l="l" t="t" r="r" b="b"/>
                <a:pathLst>
                  <a:path w="165100" h="101600">
                    <a:moveTo>
                      <a:pt x="0" y="0"/>
                    </a:moveTo>
                    <a:lnTo>
                      <a:pt x="146050" y="101600"/>
                    </a:lnTo>
                    <a:lnTo>
                      <a:pt x="165100" y="88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8" name="任意多边形 107"/>
              <p:cNvSpPr/>
              <p:nvPr/>
            </p:nvSpPr>
            <p:spPr>
              <a:xfrm>
                <a:off x="4559300" y="4641850"/>
                <a:ext cx="387350" cy="146050"/>
              </a:xfrm>
              <a:custGeom>
                <a:avLst/>
                <a:gdLst>
                  <a:gd name="connsiteX0" fmla="*/ 0 w 387350"/>
                  <a:gd name="connsiteY0" fmla="*/ 0 h 146050"/>
                  <a:gd name="connsiteX1" fmla="*/ 158750 w 387350"/>
                  <a:gd name="connsiteY1" fmla="*/ 107950 h 146050"/>
                  <a:gd name="connsiteX2" fmla="*/ 285750 w 387350"/>
                  <a:gd name="connsiteY2" fmla="*/ 146050 h 146050"/>
                  <a:gd name="connsiteX3" fmla="*/ 387350 w 387350"/>
                  <a:gd name="connsiteY3" fmla="*/ 31750 h 146050"/>
                </a:gdLst>
                <a:ahLst/>
                <a:cxnLst>
                  <a:cxn ang="0">
                    <a:pos x="connsiteX0" y="connsiteY0"/>
                  </a:cxn>
                  <a:cxn ang="0">
                    <a:pos x="connsiteX1" y="connsiteY1"/>
                  </a:cxn>
                  <a:cxn ang="0">
                    <a:pos x="connsiteX2" y="connsiteY2"/>
                  </a:cxn>
                  <a:cxn ang="0">
                    <a:pos x="connsiteX3" y="connsiteY3"/>
                  </a:cxn>
                </a:cxnLst>
                <a:rect l="l" t="t" r="r" b="b"/>
                <a:pathLst>
                  <a:path w="387350" h="146050">
                    <a:moveTo>
                      <a:pt x="0" y="0"/>
                    </a:moveTo>
                    <a:lnTo>
                      <a:pt x="158750" y="107950"/>
                    </a:lnTo>
                    <a:lnTo>
                      <a:pt x="285750" y="146050"/>
                    </a:lnTo>
                    <a:lnTo>
                      <a:pt x="387350" y="317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0" name="任意多边形 109"/>
              <p:cNvSpPr/>
              <p:nvPr/>
            </p:nvSpPr>
            <p:spPr>
              <a:xfrm>
                <a:off x="4667250" y="4679950"/>
                <a:ext cx="177800" cy="107950"/>
              </a:xfrm>
              <a:custGeom>
                <a:avLst/>
                <a:gdLst>
                  <a:gd name="connsiteX0" fmla="*/ 0 w 177800"/>
                  <a:gd name="connsiteY0" fmla="*/ 0 h 107950"/>
                  <a:gd name="connsiteX1" fmla="*/ 177800 w 177800"/>
                  <a:gd name="connsiteY1" fmla="*/ 107950 h 107950"/>
                </a:gdLst>
                <a:ahLst/>
                <a:cxnLst>
                  <a:cxn ang="0">
                    <a:pos x="connsiteX0" y="connsiteY0"/>
                  </a:cxn>
                  <a:cxn ang="0">
                    <a:pos x="connsiteX1" y="connsiteY1"/>
                  </a:cxn>
                </a:cxnLst>
                <a:rect l="l" t="t" r="r" b="b"/>
                <a:pathLst>
                  <a:path w="177800" h="107950">
                    <a:moveTo>
                      <a:pt x="0" y="0"/>
                    </a:moveTo>
                    <a:lnTo>
                      <a:pt x="177800" y="107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任意多边形 110"/>
              <p:cNvSpPr/>
              <p:nvPr/>
            </p:nvSpPr>
            <p:spPr>
              <a:xfrm>
                <a:off x="4781550" y="4565650"/>
                <a:ext cx="165100" cy="101600"/>
              </a:xfrm>
              <a:custGeom>
                <a:avLst/>
                <a:gdLst>
                  <a:gd name="connsiteX0" fmla="*/ 0 w 165100"/>
                  <a:gd name="connsiteY0" fmla="*/ 0 h 101600"/>
                  <a:gd name="connsiteX1" fmla="*/ 165100 w 165100"/>
                  <a:gd name="connsiteY1" fmla="*/ 101600 h 101600"/>
                </a:gdLst>
                <a:ahLst/>
                <a:cxnLst>
                  <a:cxn ang="0">
                    <a:pos x="connsiteX0" y="connsiteY0"/>
                  </a:cxn>
                  <a:cxn ang="0">
                    <a:pos x="connsiteX1" y="connsiteY1"/>
                  </a:cxn>
                </a:cxnLst>
                <a:rect l="l" t="t" r="r" b="b"/>
                <a:pathLst>
                  <a:path w="165100" h="101600">
                    <a:moveTo>
                      <a:pt x="0" y="0"/>
                    </a:moveTo>
                    <a:lnTo>
                      <a:pt x="165100" y="1016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3" name="任意多边形 112"/>
              <p:cNvSpPr/>
              <p:nvPr/>
            </p:nvSpPr>
            <p:spPr>
              <a:xfrm>
                <a:off x="4972050" y="4629150"/>
                <a:ext cx="609600" cy="184150"/>
              </a:xfrm>
              <a:custGeom>
                <a:avLst/>
                <a:gdLst>
                  <a:gd name="connsiteX0" fmla="*/ 0 w 609600"/>
                  <a:gd name="connsiteY0" fmla="*/ 82550 h 184150"/>
                  <a:gd name="connsiteX1" fmla="*/ 158750 w 609600"/>
                  <a:gd name="connsiteY1" fmla="*/ 184150 h 184150"/>
                  <a:gd name="connsiteX2" fmla="*/ 298450 w 609600"/>
                  <a:gd name="connsiteY2" fmla="*/ 165100 h 184150"/>
                  <a:gd name="connsiteX3" fmla="*/ 330200 w 609600"/>
                  <a:gd name="connsiteY3" fmla="*/ 25400 h 184150"/>
                  <a:gd name="connsiteX4" fmla="*/ 374650 w 609600"/>
                  <a:gd name="connsiteY4" fmla="*/ 0 h 184150"/>
                  <a:gd name="connsiteX5" fmla="*/ 514350 w 609600"/>
                  <a:gd name="connsiteY5" fmla="*/ 95250 h 184150"/>
                  <a:gd name="connsiteX6" fmla="*/ 609600 w 609600"/>
                  <a:gd name="connsiteY6" fmla="*/ 38100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84150">
                    <a:moveTo>
                      <a:pt x="0" y="82550"/>
                    </a:moveTo>
                    <a:lnTo>
                      <a:pt x="158750" y="184150"/>
                    </a:lnTo>
                    <a:lnTo>
                      <a:pt x="298450" y="165100"/>
                    </a:lnTo>
                    <a:lnTo>
                      <a:pt x="330200" y="25400"/>
                    </a:lnTo>
                    <a:lnTo>
                      <a:pt x="374650" y="0"/>
                    </a:lnTo>
                    <a:lnTo>
                      <a:pt x="514350" y="95250"/>
                    </a:lnTo>
                    <a:lnTo>
                      <a:pt x="609600" y="38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4" name="任意多边形 113"/>
              <p:cNvSpPr/>
              <p:nvPr/>
            </p:nvSpPr>
            <p:spPr>
              <a:xfrm>
                <a:off x="5073650" y="4686300"/>
                <a:ext cx="196850" cy="114300"/>
              </a:xfrm>
              <a:custGeom>
                <a:avLst/>
                <a:gdLst>
                  <a:gd name="connsiteX0" fmla="*/ 0 w 196850"/>
                  <a:gd name="connsiteY0" fmla="*/ 0 h 114300"/>
                  <a:gd name="connsiteX1" fmla="*/ 196850 w 196850"/>
                  <a:gd name="connsiteY1" fmla="*/ 114300 h 114300"/>
                </a:gdLst>
                <a:ahLst/>
                <a:cxnLst>
                  <a:cxn ang="0">
                    <a:pos x="connsiteX0" y="connsiteY0"/>
                  </a:cxn>
                  <a:cxn ang="0">
                    <a:pos x="connsiteX1" y="connsiteY1"/>
                  </a:cxn>
                </a:cxnLst>
                <a:rect l="l" t="t" r="r" b="b"/>
                <a:pathLst>
                  <a:path w="196850" h="114300">
                    <a:moveTo>
                      <a:pt x="0" y="0"/>
                    </a:moveTo>
                    <a:lnTo>
                      <a:pt x="1968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5" name="任意多边形 114"/>
              <p:cNvSpPr/>
              <p:nvPr/>
            </p:nvSpPr>
            <p:spPr>
              <a:xfrm>
                <a:off x="5143500" y="4540250"/>
                <a:ext cx="171450" cy="120650"/>
              </a:xfrm>
              <a:custGeom>
                <a:avLst/>
                <a:gdLst>
                  <a:gd name="connsiteX0" fmla="*/ 0 w 171450"/>
                  <a:gd name="connsiteY0" fmla="*/ 0 h 120650"/>
                  <a:gd name="connsiteX1" fmla="*/ 171450 w 171450"/>
                  <a:gd name="connsiteY1" fmla="*/ 120650 h 120650"/>
                </a:gdLst>
                <a:ahLst/>
                <a:cxnLst>
                  <a:cxn ang="0">
                    <a:pos x="connsiteX0" y="connsiteY0"/>
                  </a:cxn>
                  <a:cxn ang="0">
                    <a:pos x="connsiteX1" y="connsiteY1"/>
                  </a:cxn>
                </a:cxnLst>
                <a:rect l="l" t="t" r="r" b="b"/>
                <a:pathLst>
                  <a:path w="171450" h="120650">
                    <a:moveTo>
                      <a:pt x="0" y="0"/>
                    </a:moveTo>
                    <a:lnTo>
                      <a:pt x="171450" y="1206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6" name="任意多边形 115"/>
              <p:cNvSpPr/>
              <p:nvPr/>
            </p:nvSpPr>
            <p:spPr>
              <a:xfrm>
                <a:off x="5441950" y="4572000"/>
                <a:ext cx="139700" cy="101600"/>
              </a:xfrm>
              <a:custGeom>
                <a:avLst/>
                <a:gdLst>
                  <a:gd name="connsiteX0" fmla="*/ 0 w 139700"/>
                  <a:gd name="connsiteY0" fmla="*/ 0 h 101600"/>
                  <a:gd name="connsiteX1" fmla="*/ 139700 w 139700"/>
                  <a:gd name="connsiteY1" fmla="*/ 101600 h 101600"/>
                </a:gdLst>
                <a:ahLst/>
                <a:cxnLst>
                  <a:cxn ang="0">
                    <a:pos x="connsiteX0" y="connsiteY0"/>
                  </a:cxn>
                  <a:cxn ang="0">
                    <a:pos x="connsiteX1" y="connsiteY1"/>
                  </a:cxn>
                </a:cxnLst>
                <a:rect l="l" t="t" r="r" b="b"/>
                <a:pathLst>
                  <a:path w="139700" h="101600">
                    <a:moveTo>
                      <a:pt x="0" y="0"/>
                    </a:moveTo>
                    <a:lnTo>
                      <a:pt x="1397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5" name="任意多边形 124"/>
              <p:cNvSpPr/>
              <p:nvPr/>
            </p:nvSpPr>
            <p:spPr>
              <a:xfrm>
                <a:off x="5581650" y="4368800"/>
                <a:ext cx="336550" cy="304800"/>
              </a:xfrm>
              <a:custGeom>
                <a:avLst/>
                <a:gdLst>
                  <a:gd name="connsiteX0" fmla="*/ 0 w 336550"/>
                  <a:gd name="connsiteY0" fmla="*/ 304800 h 304800"/>
                  <a:gd name="connsiteX1" fmla="*/ 12700 w 336550"/>
                  <a:gd name="connsiteY1" fmla="*/ 133350 h 304800"/>
                  <a:gd name="connsiteX2" fmla="*/ 107950 w 336550"/>
                  <a:gd name="connsiteY2" fmla="*/ 57150 h 304800"/>
                  <a:gd name="connsiteX3" fmla="*/ 241300 w 336550"/>
                  <a:gd name="connsiteY3" fmla="*/ 82550 h 304800"/>
                  <a:gd name="connsiteX4" fmla="*/ 336550 w 33655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04800">
                    <a:moveTo>
                      <a:pt x="0" y="304800"/>
                    </a:moveTo>
                    <a:lnTo>
                      <a:pt x="12700" y="133350"/>
                    </a:lnTo>
                    <a:lnTo>
                      <a:pt x="107950" y="57150"/>
                    </a:lnTo>
                    <a:lnTo>
                      <a:pt x="241300" y="82550"/>
                    </a:lnTo>
                    <a:lnTo>
                      <a:pt x="33655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6" name="任意多边形 125"/>
              <p:cNvSpPr/>
              <p:nvPr/>
            </p:nvSpPr>
            <p:spPr>
              <a:xfrm>
                <a:off x="5454650" y="4387850"/>
                <a:ext cx="152400" cy="127000"/>
              </a:xfrm>
              <a:custGeom>
                <a:avLst/>
                <a:gdLst>
                  <a:gd name="connsiteX0" fmla="*/ 0 w 152400"/>
                  <a:gd name="connsiteY0" fmla="*/ 0 h 127000"/>
                  <a:gd name="connsiteX1" fmla="*/ 152400 w 152400"/>
                  <a:gd name="connsiteY1" fmla="*/ 127000 h 127000"/>
                </a:gdLst>
                <a:ahLst/>
                <a:cxnLst>
                  <a:cxn ang="0">
                    <a:pos x="connsiteX0" y="connsiteY0"/>
                  </a:cxn>
                  <a:cxn ang="0">
                    <a:pos x="connsiteX1" y="connsiteY1"/>
                  </a:cxn>
                </a:cxnLst>
                <a:rect l="l" t="t" r="r" b="b"/>
                <a:pathLst>
                  <a:path w="152400" h="127000">
                    <a:moveTo>
                      <a:pt x="0" y="0"/>
                    </a:moveTo>
                    <a:lnTo>
                      <a:pt x="152400" y="1270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7" name="任意多边形 126"/>
              <p:cNvSpPr/>
              <p:nvPr/>
            </p:nvSpPr>
            <p:spPr>
              <a:xfrm>
                <a:off x="5575300" y="4305300"/>
                <a:ext cx="127000" cy="127000"/>
              </a:xfrm>
              <a:custGeom>
                <a:avLst/>
                <a:gdLst>
                  <a:gd name="connsiteX0" fmla="*/ 0 w 127000"/>
                  <a:gd name="connsiteY0" fmla="*/ 0 h 127000"/>
                  <a:gd name="connsiteX1" fmla="*/ 127000 w 127000"/>
                  <a:gd name="connsiteY1" fmla="*/ 127000 h 127000"/>
                </a:gdLst>
                <a:ahLst/>
                <a:cxnLst>
                  <a:cxn ang="0">
                    <a:pos x="connsiteX0" y="connsiteY0"/>
                  </a:cxn>
                  <a:cxn ang="0">
                    <a:pos x="connsiteX1" y="connsiteY1"/>
                  </a:cxn>
                </a:cxnLst>
                <a:rect l="l" t="t" r="r" b="b"/>
                <a:pathLst>
                  <a:path w="127000" h="127000">
                    <a:moveTo>
                      <a:pt x="0" y="0"/>
                    </a:moveTo>
                    <a:lnTo>
                      <a:pt x="127000" y="127000"/>
                    </a:ln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8" name="任意多边形 127"/>
              <p:cNvSpPr/>
              <p:nvPr/>
            </p:nvSpPr>
            <p:spPr>
              <a:xfrm>
                <a:off x="5702300" y="4330700"/>
                <a:ext cx="120650" cy="120650"/>
              </a:xfrm>
              <a:custGeom>
                <a:avLst/>
                <a:gdLst>
                  <a:gd name="connsiteX0" fmla="*/ 0 w 120650"/>
                  <a:gd name="connsiteY0" fmla="*/ 0 h 120650"/>
                  <a:gd name="connsiteX1" fmla="*/ 120650 w 120650"/>
                  <a:gd name="connsiteY1" fmla="*/ 120650 h 120650"/>
                </a:gdLst>
                <a:ahLst/>
                <a:cxnLst>
                  <a:cxn ang="0">
                    <a:pos x="connsiteX0" y="connsiteY0"/>
                  </a:cxn>
                  <a:cxn ang="0">
                    <a:pos x="connsiteX1" y="connsiteY1"/>
                  </a:cxn>
                </a:cxnLst>
                <a:rect l="l" t="t" r="r" b="b"/>
                <a:pathLst>
                  <a:path w="120650" h="120650">
                    <a:moveTo>
                      <a:pt x="0" y="0"/>
                    </a:moveTo>
                    <a:lnTo>
                      <a:pt x="12065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9" name="任意多边形 128"/>
              <p:cNvSpPr/>
              <p:nvPr/>
            </p:nvSpPr>
            <p:spPr>
              <a:xfrm>
                <a:off x="5791200" y="4222750"/>
                <a:ext cx="127000" cy="152400"/>
              </a:xfrm>
              <a:custGeom>
                <a:avLst/>
                <a:gdLst>
                  <a:gd name="connsiteX0" fmla="*/ 0 w 127000"/>
                  <a:gd name="connsiteY0" fmla="*/ 0 h 152400"/>
                  <a:gd name="connsiteX1" fmla="*/ 127000 w 127000"/>
                  <a:gd name="connsiteY1" fmla="*/ 152400 h 152400"/>
                </a:gdLst>
                <a:ahLst/>
                <a:cxnLst>
                  <a:cxn ang="0">
                    <a:pos x="connsiteX0" y="connsiteY0"/>
                  </a:cxn>
                  <a:cxn ang="0">
                    <a:pos x="connsiteX1" y="connsiteY1"/>
                  </a:cxn>
                </a:cxnLst>
                <a:rect l="l" t="t" r="r" b="b"/>
                <a:pathLst>
                  <a:path w="127000" h="152400">
                    <a:moveTo>
                      <a:pt x="0" y="0"/>
                    </a:moveTo>
                    <a:lnTo>
                      <a:pt x="12700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0" name="任意多边形 129"/>
              <p:cNvSpPr/>
              <p:nvPr/>
            </p:nvSpPr>
            <p:spPr>
              <a:xfrm>
                <a:off x="5854700" y="3994150"/>
                <a:ext cx="247650" cy="355600"/>
              </a:xfrm>
              <a:custGeom>
                <a:avLst/>
                <a:gdLst>
                  <a:gd name="connsiteX0" fmla="*/ 63500 w 247650"/>
                  <a:gd name="connsiteY0" fmla="*/ 355600 h 355600"/>
                  <a:gd name="connsiteX1" fmla="*/ 6350 w 247650"/>
                  <a:gd name="connsiteY1" fmla="*/ 254000 h 355600"/>
                  <a:gd name="connsiteX2" fmla="*/ 0 w 247650"/>
                  <a:gd name="connsiteY2" fmla="*/ 228600 h 355600"/>
                  <a:gd name="connsiteX3" fmla="*/ 50800 w 247650"/>
                  <a:gd name="connsiteY3" fmla="*/ 165100 h 355600"/>
                  <a:gd name="connsiteX4" fmla="*/ 76200 w 247650"/>
                  <a:gd name="connsiteY4" fmla="*/ 152400 h 355600"/>
                  <a:gd name="connsiteX5" fmla="*/ 190500 w 247650"/>
                  <a:gd name="connsiteY5" fmla="*/ 120650 h 355600"/>
                  <a:gd name="connsiteX6" fmla="*/ 247650 w 247650"/>
                  <a:gd name="connsiteY6"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355600">
                    <a:moveTo>
                      <a:pt x="63500" y="355600"/>
                    </a:moveTo>
                    <a:lnTo>
                      <a:pt x="6350" y="254000"/>
                    </a:lnTo>
                    <a:lnTo>
                      <a:pt x="0" y="228600"/>
                    </a:lnTo>
                    <a:lnTo>
                      <a:pt x="50800" y="165100"/>
                    </a:lnTo>
                    <a:lnTo>
                      <a:pt x="76200" y="152400"/>
                    </a:lnTo>
                    <a:lnTo>
                      <a:pt x="190500" y="120650"/>
                    </a:lnTo>
                    <a:lnTo>
                      <a:pt x="24765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2" name="任意多边形 131"/>
              <p:cNvSpPr/>
              <p:nvPr/>
            </p:nvSpPr>
            <p:spPr>
              <a:xfrm>
                <a:off x="5778500" y="4032250"/>
                <a:ext cx="133350" cy="114300"/>
              </a:xfrm>
              <a:custGeom>
                <a:avLst/>
                <a:gdLst>
                  <a:gd name="connsiteX0" fmla="*/ 133350 w 133350"/>
                  <a:gd name="connsiteY0" fmla="*/ 114300 h 114300"/>
                  <a:gd name="connsiteX1" fmla="*/ 0 w 133350"/>
                  <a:gd name="connsiteY1" fmla="*/ 0 h 114300"/>
                </a:gdLst>
                <a:ahLst/>
                <a:cxnLst>
                  <a:cxn ang="0">
                    <a:pos x="connsiteX0" y="connsiteY0"/>
                  </a:cxn>
                  <a:cxn ang="0">
                    <a:pos x="connsiteX1" y="connsiteY1"/>
                  </a:cxn>
                </a:cxnLst>
                <a:rect l="l" t="t" r="r" b="b"/>
                <a:pathLst>
                  <a:path w="133350" h="114300">
                    <a:moveTo>
                      <a:pt x="133350" y="114300"/>
                    </a:move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3" name="任意多边形 132"/>
              <p:cNvSpPr/>
              <p:nvPr/>
            </p:nvSpPr>
            <p:spPr>
              <a:xfrm>
                <a:off x="5949950" y="3981450"/>
                <a:ext cx="95250" cy="120650"/>
              </a:xfrm>
              <a:custGeom>
                <a:avLst/>
                <a:gdLst>
                  <a:gd name="connsiteX0" fmla="*/ 95250 w 95250"/>
                  <a:gd name="connsiteY0" fmla="*/ 120650 h 120650"/>
                  <a:gd name="connsiteX1" fmla="*/ 0 w 95250"/>
                  <a:gd name="connsiteY1" fmla="*/ 0 h 120650"/>
                </a:gdLst>
                <a:ahLst/>
                <a:cxnLst>
                  <a:cxn ang="0">
                    <a:pos x="connsiteX0" y="connsiteY0"/>
                  </a:cxn>
                  <a:cxn ang="0">
                    <a:pos x="connsiteX1" y="connsiteY1"/>
                  </a:cxn>
                </a:cxnLst>
                <a:rect l="l" t="t" r="r" b="b"/>
                <a:pathLst>
                  <a:path w="95250" h="120650">
                    <a:moveTo>
                      <a:pt x="95250" y="120650"/>
                    </a:moveTo>
                    <a:lnTo>
                      <a:pt x="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4" name="任意多边形 133"/>
              <p:cNvSpPr/>
              <p:nvPr/>
            </p:nvSpPr>
            <p:spPr>
              <a:xfrm>
                <a:off x="5734050" y="4121150"/>
                <a:ext cx="127000" cy="107950"/>
              </a:xfrm>
              <a:custGeom>
                <a:avLst/>
                <a:gdLst>
                  <a:gd name="connsiteX0" fmla="*/ 127000 w 127000"/>
                  <a:gd name="connsiteY0" fmla="*/ 107950 h 107950"/>
                  <a:gd name="connsiteX1" fmla="*/ 0 w 127000"/>
                  <a:gd name="connsiteY1" fmla="*/ 0 h 107950"/>
                </a:gdLst>
                <a:ahLst/>
                <a:cxnLst>
                  <a:cxn ang="0">
                    <a:pos x="connsiteX0" y="connsiteY0"/>
                  </a:cxn>
                  <a:cxn ang="0">
                    <a:pos x="connsiteX1" y="connsiteY1"/>
                  </a:cxn>
                </a:cxnLst>
                <a:rect l="l" t="t" r="r" b="b"/>
                <a:pathLst>
                  <a:path w="127000" h="107950">
                    <a:moveTo>
                      <a:pt x="127000" y="107950"/>
                    </a:moveTo>
                    <a:lnTo>
                      <a:pt x="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sp>
        <p:nvSpPr>
          <p:cNvPr id="135" name="任意多边形 134"/>
          <p:cNvSpPr/>
          <p:nvPr/>
        </p:nvSpPr>
        <p:spPr>
          <a:xfrm>
            <a:off x="3644900" y="4991100"/>
            <a:ext cx="622300" cy="615950"/>
          </a:xfrm>
          <a:custGeom>
            <a:avLst/>
            <a:gdLst>
              <a:gd name="connsiteX0" fmla="*/ 284692 w 622300"/>
              <a:gd name="connsiteY0" fmla="*/ 604308 h 615950"/>
              <a:gd name="connsiteX1" fmla="*/ 195792 w 622300"/>
              <a:gd name="connsiteY1" fmla="*/ 610658 h 615950"/>
              <a:gd name="connsiteX2" fmla="*/ 94192 w 622300"/>
              <a:gd name="connsiteY2" fmla="*/ 572558 h 615950"/>
              <a:gd name="connsiteX3" fmla="*/ 17992 w 622300"/>
              <a:gd name="connsiteY3" fmla="*/ 470958 h 615950"/>
              <a:gd name="connsiteX4" fmla="*/ 5292 w 622300"/>
              <a:gd name="connsiteY4" fmla="*/ 331258 h 615950"/>
              <a:gd name="connsiteX5" fmla="*/ 49742 w 622300"/>
              <a:gd name="connsiteY5" fmla="*/ 197908 h 615950"/>
              <a:gd name="connsiteX6" fmla="*/ 144992 w 622300"/>
              <a:gd name="connsiteY6" fmla="*/ 83608 h 615950"/>
              <a:gd name="connsiteX7" fmla="*/ 265642 w 622300"/>
              <a:gd name="connsiteY7" fmla="*/ 26458 h 615950"/>
              <a:gd name="connsiteX8" fmla="*/ 405342 w 622300"/>
              <a:gd name="connsiteY8" fmla="*/ 1058 h 615950"/>
              <a:gd name="connsiteX9" fmla="*/ 506942 w 622300"/>
              <a:gd name="connsiteY9" fmla="*/ 32808 h 615950"/>
              <a:gd name="connsiteX10" fmla="*/ 589492 w 622300"/>
              <a:gd name="connsiteY10" fmla="*/ 102658 h 615950"/>
              <a:gd name="connsiteX11" fmla="*/ 621242 w 622300"/>
              <a:gd name="connsiteY11" fmla="*/ 223308 h 615950"/>
              <a:gd name="connsiteX12" fmla="*/ 583142 w 622300"/>
              <a:gd name="connsiteY12" fmla="*/ 382058 h 615950"/>
              <a:gd name="connsiteX13" fmla="*/ 462492 w 622300"/>
              <a:gd name="connsiteY13" fmla="*/ 528108 h 615950"/>
              <a:gd name="connsiteX14" fmla="*/ 335492 w 622300"/>
              <a:gd name="connsiteY14" fmla="*/ 597958 h 615950"/>
              <a:gd name="connsiteX15" fmla="*/ 284692 w 622300"/>
              <a:gd name="connsiteY15" fmla="*/ 604308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2300" h="615950">
                <a:moveTo>
                  <a:pt x="284692" y="604308"/>
                </a:moveTo>
                <a:cubicBezTo>
                  <a:pt x="261409" y="606425"/>
                  <a:pt x="227542" y="615950"/>
                  <a:pt x="195792" y="610658"/>
                </a:cubicBezTo>
                <a:cubicBezTo>
                  <a:pt x="164042" y="605366"/>
                  <a:pt x="123825" y="595841"/>
                  <a:pt x="94192" y="572558"/>
                </a:cubicBezTo>
                <a:cubicBezTo>
                  <a:pt x="64559" y="549275"/>
                  <a:pt x="32809" y="511175"/>
                  <a:pt x="17992" y="470958"/>
                </a:cubicBezTo>
                <a:cubicBezTo>
                  <a:pt x="3175" y="430741"/>
                  <a:pt x="0" y="376766"/>
                  <a:pt x="5292" y="331258"/>
                </a:cubicBezTo>
                <a:cubicBezTo>
                  <a:pt x="10584" y="285750"/>
                  <a:pt x="26459" y="239183"/>
                  <a:pt x="49742" y="197908"/>
                </a:cubicBezTo>
                <a:cubicBezTo>
                  <a:pt x="73025" y="156633"/>
                  <a:pt x="109009" y="112183"/>
                  <a:pt x="144992" y="83608"/>
                </a:cubicBezTo>
                <a:cubicBezTo>
                  <a:pt x="180975" y="55033"/>
                  <a:pt x="222250" y="40216"/>
                  <a:pt x="265642" y="26458"/>
                </a:cubicBezTo>
                <a:cubicBezTo>
                  <a:pt x="309034" y="12700"/>
                  <a:pt x="365125" y="0"/>
                  <a:pt x="405342" y="1058"/>
                </a:cubicBezTo>
                <a:cubicBezTo>
                  <a:pt x="445559" y="2116"/>
                  <a:pt x="476250" y="15875"/>
                  <a:pt x="506942" y="32808"/>
                </a:cubicBezTo>
                <a:cubicBezTo>
                  <a:pt x="537634" y="49741"/>
                  <a:pt x="570442" y="70908"/>
                  <a:pt x="589492" y="102658"/>
                </a:cubicBezTo>
                <a:cubicBezTo>
                  <a:pt x="608542" y="134408"/>
                  <a:pt x="622300" y="176741"/>
                  <a:pt x="621242" y="223308"/>
                </a:cubicBezTo>
                <a:cubicBezTo>
                  <a:pt x="620184" y="269875"/>
                  <a:pt x="609600" y="331258"/>
                  <a:pt x="583142" y="382058"/>
                </a:cubicBezTo>
                <a:cubicBezTo>
                  <a:pt x="556684" y="432858"/>
                  <a:pt x="503767" y="492125"/>
                  <a:pt x="462492" y="528108"/>
                </a:cubicBezTo>
                <a:cubicBezTo>
                  <a:pt x="421217" y="564091"/>
                  <a:pt x="368300" y="584200"/>
                  <a:pt x="335492" y="597958"/>
                </a:cubicBezTo>
                <a:cubicBezTo>
                  <a:pt x="302684" y="611716"/>
                  <a:pt x="307975" y="602191"/>
                  <a:pt x="284692" y="604308"/>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6" name="任意多边形 135"/>
          <p:cNvSpPr/>
          <p:nvPr/>
        </p:nvSpPr>
        <p:spPr>
          <a:xfrm>
            <a:off x="3762375" y="5137150"/>
            <a:ext cx="490538" cy="439738"/>
          </a:xfrm>
          <a:custGeom>
            <a:avLst/>
            <a:gdLst>
              <a:gd name="connsiteX0" fmla="*/ 13758 w 490008"/>
              <a:gd name="connsiteY0" fmla="*/ 440267 h 440267"/>
              <a:gd name="connsiteX1" fmla="*/ 1058 w 490008"/>
              <a:gd name="connsiteY1" fmla="*/ 389467 h 440267"/>
              <a:gd name="connsiteX2" fmla="*/ 20108 w 490008"/>
              <a:gd name="connsiteY2" fmla="*/ 262467 h 440267"/>
              <a:gd name="connsiteX3" fmla="*/ 89958 w 490008"/>
              <a:gd name="connsiteY3" fmla="*/ 135467 h 440267"/>
              <a:gd name="connsiteX4" fmla="*/ 185208 w 490008"/>
              <a:gd name="connsiteY4" fmla="*/ 52917 h 440267"/>
              <a:gd name="connsiteX5" fmla="*/ 299508 w 490008"/>
              <a:gd name="connsiteY5" fmla="*/ 8467 h 440267"/>
              <a:gd name="connsiteX6" fmla="*/ 382058 w 490008"/>
              <a:gd name="connsiteY6" fmla="*/ 2117 h 440267"/>
              <a:gd name="connsiteX7" fmla="*/ 458258 w 490008"/>
              <a:gd name="connsiteY7" fmla="*/ 14817 h 440267"/>
              <a:gd name="connsiteX8" fmla="*/ 490008 w 490008"/>
              <a:gd name="connsiteY8" fmla="*/ 27517 h 44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008" h="440267">
                <a:moveTo>
                  <a:pt x="13758" y="440267"/>
                </a:moveTo>
                <a:cubicBezTo>
                  <a:pt x="6879" y="429683"/>
                  <a:pt x="0" y="419100"/>
                  <a:pt x="1058" y="389467"/>
                </a:cubicBezTo>
                <a:cubicBezTo>
                  <a:pt x="2116" y="359834"/>
                  <a:pt x="5291" y="304800"/>
                  <a:pt x="20108" y="262467"/>
                </a:cubicBezTo>
                <a:cubicBezTo>
                  <a:pt x="34925" y="220134"/>
                  <a:pt x="62441" y="170392"/>
                  <a:pt x="89958" y="135467"/>
                </a:cubicBezTo>
                <a:cubicBezTo>
                  <a:pt x="117475" y="100542"/>
                  <a:pt x="150283" y="74084"/>
                  <a:pt x="185208" y="52917"/>
                </a:cubicBezTo>
                <a:cubicBezTo>
                  <a:pt x="220133" y="31750"/>
                  <a:pt x="266700" y="16934"/>
                  <a:pt x="299508" y="8467"/>
                </a:cubicBezTo>
                <a:cubicBezTo>
                  <a:pt x="332316" y="0"/>
                  <a:pt x="355600" y="1059"/>
                  <a:pt x="382058" y="2117"/>
                </a:cubicBezTo>
                <a:cubicBezTo>
                  <a:pt x="408516" y="3175"/>
                  <a:pt x="440266" y="10584"/>
                  <a:pt x="458258" y="14817"/>
                </a:cubicBezTo>
                <a:cubicBezTo>
                  <a:pt x="476250" y="19050"/>
                  <a:pt x="483129" y="23283"/>
                  <a:pt x="490008" y="27517"/>
                </a:cubicBez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7" name="组合 160"/>
          <p:cNvGrpSpPr/>
          <p:nvPr/>
        </p:nvGrpSpPr>
        <p:grpSpPr bwMode="auto">
          <a:xfrm>
            <a:off x="2544763" y="2833688"/>
            <a:ext cx="2019300" cy="1955800"/>
            <a:chOff x="3613150" y="1289050"/>
            <a:chExt cx="2019300" cy="1955800"/>
          </a:xfrm>
        </p:grpSpPr>
        <p:sp>
          <p:nvSpPr>
            <p:cNvPr id="82" name="任意多边形 81"/>
            <p:cNvSpPr/>
            <p:nvPr/>
          </p:nvSpPr>
          <p:spPr>
            <a:xfrm>
              <a:off x="5105400" y="2882900"/>
              <a:ext cx="158750" cy="50800"/>
            </a:xfrm>
            <a:custGeom>
              <a:avLst/>
              <a:gdLst>
                <a:gd name="connsiteX0" fmla="*/ 0 w 158750"/>
                <a:gd name="connsiteY0" fmla="*/ 50800 h 50800"/>
                <a:gd name="connsiteX1" fmla="*/ 76200 w 158750"/>
                <a:gd name="connsiteY1" fmla="*/ 0 h 50800"/>
                <a:gd name="connsiteX2" fmla="*/ 158750 w 158750"/>
                <a:gd name="connsiteY2" fmla="*/ 6350 h 50800"/>
              </a:gdLst>
              <a:ahLst/>
              <a:cxnLst>
                <a:cxn ang="0">
                  <a:pos x="connsiteX0" y="connsiteY0"/>
                </a:cxn>
                <a:cxn ang="0">
                  <a:pos x="connsiteX1" y="connsiteY1"/>
                </a:cxn>
                <a:cxn ang="0">
                  <a:pos x="connsiteX2" y="connsiteY2"/>
                </a:cxn>
              </a:cxnLst>
              <a:rect l="l" t="t" r="r" b="b"/>
              <a:pathLst>
                <a:path w="158750" h="50800">
                  <a:moveTo>
                    <a:pt x="0" y="50800"/>
                  </a:moveTo>
                  <a:lnTo>
                    <a:pt x="76200" y="0"/>
                  </a:lnTo>
                  <a:lnTo>
                    <a:pt x="158750" y="6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397" name="组合 155"/>
            <p:cNvGrpSpPr/>
            <p:nvPr/>
          </p:nvGrpSpPr>
          <p:grpSpPr bwMode="auto">
            <a:xfrm>
              <a:off x="3613150" y="1289050"/>
              <a:ext cx="2019300" cy="1955800"/>
              <a:chOff x="3613150" y="1289050"/>
              <a:chExt cx="2019300" cy="1955800"/>
            </a:xfrm>
          </p:grpSpPr>
          <p:grpSp>
            <p:nvGrpSpPr>
              <p:cNvPr id="14398" name="组合 154"/>
              <p:cNvGrpSpPr/>
              <p:nvPr/>
            </p:nvGrpSpPr>
            <p:grpSpPr bwMode="auto">
              <a:xfrm>
                <a:off x="3841750" y="2686050"/>
                <a:ext cx="1587500" cy="558800"/>
                <a:chOff x="3841750" y="2686050"/>
                <a:chExt cx="1587500" cy="558800"/>
              </a:xfrm>
            </p:grpSpPr>
            <p:sp>
              <p:nvSpPr>
                <p:cNvPr id="75" name="任意多边形 74"/>
                <p:cNvSpPr/>
                <p:nvPr/>
              </p:nvSpPr>
              <p:spPr>
                <a:xfrm>
                  <a:off x="4102100" y="3136900"/>
                  <a:ext cx="323850" cy="101600"/>
                </a:xfrm>
                <a:custGeom>
                  <a:avLst/>
                  <a:gdLst>
                    <a:gd name="connsiteX0" fmla="*/ 0 w 323850"/>
                    <a:gd name="connsiteY0" fmla="*/ 0 h 101600"/>
                    <a:gd name="connsiteX1" fmla="*/ 146050 w 323850"/>
                    <a:gd name="connsiteY1" fmla="*/ 95250 h 101600"/>
                    <a:gd name="connsiteX2" fmla="*/ 228600 w 323850"/>
                    <a:gd name="connsiteY2" fmla="*/ 101600 h 101600"/>
                    <a:gd name="connsiteX3" fmla="*/ 323850 w 323850"/>
                    <a:gd name="connsiteY3" fmla="*/ 6350 h 101600"/>
                  </a:gdLst>
                  <a:ahLst/>
                  <a:cxnLst>
                    <a:cxn ang="0">
                      <a:pos x="connsiteX0" y="connsiteY0"/>
                    </a:cxn>
                    <a:cxn ang="0">
                      <a:pos x="connsiteX1" y="connsiteY1"/>
                    </a:cxn>
                    <a:cxn ang="0">
                      <a:pos x="connsiteX2" y="connsiteY2"/>
                    </a:cxn>
                    <a:cxn ang="0">
                      <a:pos x="connsiteX3" y="connsiteY3"/>
                    </a:cxn>
                  </a:cxnLst>
                  <a:rect l="l" t="t" r="r" b="b"/>
                  <a:pathLst>
                    <a:path w="323850" h="101600">
                      <a:moveTo>
                        <a:pt x="0" y="0"/>
                      </a:moveTo>
                      <a:lnTo>
                        <a:pt x="146050" y="95250"/>
                      </a:lnTo>
                      <a:lnTo>
                        <a:pt x="228600" y="101600"/>
                      </a:lnTo>
                      <a:lnTo>
                        <a:pt x="323850" y="6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415" name="组合 153"/>
                <p:cNvGrpSpPr/>
                <p:nvPr/>
              </p:nvGrpSpPr>
              <p:grpSpPr bwMode="auto">
                <a:xfrm>
                  <a:off x="3841750" y="2686050"/>
                  <a:ext cx="1587500" cy="558800"/>
                  <a:chOff x="3841750" y="2686050"/>
                  <a:chExt cx="1587500" cy="558800"/>
                </a:xfrm>
              </p:grpSpPr>
              <p:sp>
                <p:nvSpPr>
                  <p:cNvPr id="74" name="任意多边形 73"/>
                  <p:cNvSpPr/>
                  <p:nvPr/>
                </p:nvSpPr>
                <p:spPr>
                  <a:xfrm>
                    <a:off x="3841750" y="3003550"/>
                    <a:ext cx="196850" cy="95250"/>
                  </a:xfrm>
                  <a:custGeom>
                    <a:avLst/>
                    <a:gdLst>
                      <a:gd name="connsiteX0" fmla="*/ 0 w 196850"/>
                      <a:gd name="connsiteY0" fmla="*/ 0 h 95250"/>
                      <a:gd name="connsiteX1" fmla="*/ 177800 w 196850"/>
                      <a:gd name="connsiteY1" fmla="*/ 95250 h 95250"/>
                      <a:gd name="connsiteX2" fmla="*/ 196850 w 196850"/>
                      <a:gd name="connsiteY2" fmla="*/ 69850 h 95250"/>
                    </a:gdLst>
                    <a:ahLst/>
                    <a:cxnLst>
                      <a:cxn ang="0">
                        <a:pos x="connsiteX0" y="connsiteY0"/>
                      </a:cxn>
                      <a:cxn ang="0">
                        <a:pos x="connsiteX1" y="connsiteY1"/>
                      </a:cxn>
                      <a:cxn ang="0">
                        <a:pos x="connsiteX2" y="connsiteY2"/>
                      </a:cxn>
                    </a:cxnLst>
                    <a:rect l="l" t="t" r="r" b="b"/>
                    <a:pathLst>
                      <a:path w="196850" h="95250">
                        <a:moveTo>
                          <a:pt x="0" y="0"/>
                        </a:moveTo>
                        <a:lnTo>
                          <a:pt x="177800" y="95250"/>
                        </a:lnTo>
                        <a:lnTo>
                          <a:pt x="196850" y="698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6" name="任意多边形 75"/>
                  <p:cNvSpPr/>
                  <p:nvPr/>
                </p:nvSpPr>
                <p:spPr>
                  <a:xfrm>
                    <a:off x="4152900" y="3130550"/>
                    <a:ext cx="171450" cy="114300"/>
                  </a:xfrm>
                  <a:custGeom>
                    <a:avLst/>
                    <a:gdLst>
                      <a:gd name="connsiteX0" fmla="*/ 0 w 171450"/>
                      <a:gd name="connsiteY0" fmla="*/ 0 h 114300"/>
                      <a:gd name="connsiteX1" fmla="*/ 171450 w 171450"/>
                      <a:gd name="connsiteY1" fmla="*/ 114300 h 114300"/>
                    </a:gdLst>
                    <a:ahLst/>
                    <a:cxnLst>
                      <a:cxn ang="0">
                        <a:pos x="connsiteX0" y="connsiteY0"/>
                      </a:cxn>
                      <a:cxn ang="0">
                        <a:pos x="connsiteX1" y="connsiteY1"/>
                      </a:cxn>
                    </a:cxnLst>
                    <a:rect l="l" t="t" r="r" b="b"/>
                    <a:pathLst>
                      <a:path w="171450" h="114300">
                        <a:moveTo>
                          <a:pt x="0" y="0"/>
                        </a:moveTo>
                        <a:lnTo>
                          <a:pt x="1714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7" name="任意多边形 76"/>
                  <p:cNvSpPr/>
                  <p:nvPr/>
                </p:nvSpPr>
                <p:spPr>
                  <a:xfrm>
                    <a:off x="4578350" y="3143250"/>
                    <a:ext cx="50800" cy="76200"/>
                  </a:xfrm>
                  <a:custGeom>
                    <a:avLst/>
                    <a:gdLst>
                      <a:gd name="connsiteX0" fmla="*/ 0 w 50800"/>
                      <a:gd name="connsiteY0" fmla="*/ 0 h 76200"/>
                      <a:gd name="connsiteX1" fmla="*/ 50800 w 50800"/>
                      <a:gd name="connsiteY1" fmla="*/ 76200 h 76200"/>
                    </a:gdLst>
                    <a:ahLst/>
                    <a:cxnLst>
                      <a:cxn ang="0">
                        <a:pos x="connsiteX0" y="connsiteY0"/>
                      </a:cxn>
                      <a:cxn ang="0">
                        <a:pos x="connsiteX1" y="connsiteY1"/>
                      </a:cxn>
                    </a:cxnLst>
                    <a:rect l="l" t="t" r="r" b="b"/>
                    <a:pathLst>
                      <a:path w="50800" h="76200">
                        <a:moveTo>
                          <a:pt x="0" y="0"/>
                        </a:moveTo>
                        <a:lnTo>
                          <a:pt x="50800" y="762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8" name="任意多边形 77"/>
                  <p:cNvSpPr/>
                  <p:nvPr/>
                </p:nvSpPr>
                <p:spPr>
                  <a:xfrm>
                    <a:off x="4260850" y="3016250"/>
                    <a:ext cx="152400" cy="101600"/>
                  </a:xfrm>
                  <a:custGeom>
                    <a:avLst/>
                    <a:gdLst>
                      <a:gd name="connsiteX0" fmla="*/ 0 w 152400"/>
                      <a:gd name="connsiteY0" fmla="*/ 0 h 101600"/>
                      <a:gd name="connsiteX1" fmla="*/ 152400 w 152400"/>
                      <a:gd name="connsiteY1" fmla="*/ 101600 h 101600"/>
                    </a:gdLst>
                    <a:ahLst/>
                    <a:cxnLst>
                      <a:cxn ang="0">
                        <a:pos x="connsiteX0" y="connsiteY0"/>
                      </a:cxn>
                      <a:cxn ang="0">
                        <a:pos x="connsiteX1" y="connsiteY1"/>
                      </a:cxn>
                    </a:cxnLst>
                    <a:rect l="l" t="t" r="r" b="b"/>
                    <a:pathLst>
                      <a:path w="152400" h="101600">
                        <a:moveTo>
                          <a:pt x="0" y="0"/>
                        </a:moveTo>
                        <a:lnTo>
                          <a:pt x="1524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9" name="任意多边形 78"/>
                  <p:cNvSpPr/>
                  <p:nvPr/>
                </p:nvSpPr>
                <p:spPr>
                  <a:xfrm>
                    <a:off x="4616450" y="3016250"/>
                    <a:ext cx="44450" cy="44450"/>
                  </a:xfrm>
                  <a:custGeom>
                    <a:avLst/>
                    <a:gdLst>
                      <a:gd name="connsiteX0" fmla="*/ 0 w 44450"/>
                      <a:gd name="connsiteY0" fmla="*/ 0 h 44450"/>
                      <a:gd name="connsiteX1" fmla="*/ 44450 w 44450"/>
                      <a:gd name="connsiteY1" fmla="*/ 44450 h 44450"/>
                    </a:gdLst>
                    <a:ahLst/>
                    <a:cxnLst>
                      <a:cxn ang="0">
                        <a:pos x="connsiteX0" y="connsiteY0"/>
                      </a:cxn>
                      <a:cxn ang="0">
                        <a:pos x="connsiteX1" y="connsiteY1"/>
                      </a:cxn>
                    </a:cxnLst>
                    <a:rect l="l" t="t" r="r" b="b"/>
                    <a:pathLst>
                      <a:path w="44450" h="44450">
                        <a:moveTo>
                          <a:pt x="0" y="0"/>
                        </a:moveTo>
                        <a:lnTo>
                          <a:pt x="44450" y="444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0" name="任意多边形 79"/>
                  <p:cNvSpPr/>
                  <p:nvPr/>
                </p:nvSpPr>
                <p:spPr>
                  <a:xfrm>
                    <a:off x="4927600" y="2863850"/>
                    <a:ext cx="50800" cy="50800"/>
                  </a:xfrm>
                  <a:custGeom>
                    <a:avLst/>
                    <a:gdLst>
                      <a:gd name="connsiteX0" fmla="*/ 0 w 50800"/>
                      <a:gd name="connsiteY0" fmla="*/ 0 h 50800"/>
                      <a:gd name="connsiteX1" fmla="*/ 50800 w 50800"/>
                      <a:gd name="connsiteY1" fmla="*/ 50800 h 50800"/>
                    </a:gdLst>
                    <a:ahLst/>
                    <a:cxnLst>
                      <a:cxn ang="0">
                        <a:pos x="connsiteX0" y="connsiteY0"/>
                      </a:cxn>
                      <a:cxn ang="0">
                        <a:pos x="connsiteX1" y="connsiteY1"/>
                      </a:cxn>
                    </a:cxnLst>
                    <a:rect l="l" t="t" r="r" b="b"/>
                    <a:pathLst>
                      <a:path w="50800" h="50800">
                        <a:moveTo>
                          <a:pt x="0" y="0"/>
                        </a:moveTo>
                        <a:lnTo>
                          <a:pt x="50800" y="508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1" name="任意多边形 80"/>
                  <p:cNvSpPr/>
                  <p:nvPr/>
                </p:nvSpPr>
                <p:spPr>
                  <a:xfrm>
                    <a:off x="5067300" y="2755900"/>
                    <a:ext cx="120650" cy="133350"/>
                  </a:xfrm>
                  <a:custGeom>
                    <a:avLst/>
                    <a:gdLst>
                      <a:gd name="connsiteX0" fmla="*/ 0 w 120650"/>
                      <a:gd name="connsiteY0" fmla="*/ 0 h 133350"/>
                      <a:gd name="connsiteX1" fmla="*/ 120650 w 120650"/>
                      <a:gd name="connsiteY1" fmla="*/ 133350 h 133350"/>
                    </a:gdLst>
                    <a:ahLst/>
                    <a:cxnLst>
                      <a:cxn ang="0">
                        <a:pos x="connsiteX0" y="connsiteY0"/>
                      </a:cxn>
                      <a:cxn ang="0">
                        <a:pos x="connsiteX1" y="connsiteY1"/>
                      </a:cxn>
                    </a:cxnLst>
                    <a:rect l="l" t="t" r="r" b="b"/>
                    <a:pathLst>
                      <a:path w="120650" h="133350">
                        <a:moveTo>
                          <a:pt x="0" y="0"/>
                        </a:moveTo>
                        <a:lnTo>
                          <a:pt x="120650" y="133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3" name="任意多边形 82"/>
                  <p:cNvSpPr/>
                  <p:nvPr/>
                </p:nvSpPr>
                <p:spPr>
                  <a:xfrm>
                    <a:off x="5200650" y="2787650"/>
                    <a:ext cx="88900" cy="101600"/>
                  </a:xfrm>
                  <a:custGeom>
                    <a:avLst/>
                    <a:gdLst>
                      <a:gd name="connsiteX0" fmla="*/ 0 w 88900"/>
                      <a:gd name="connsiteY0" fmla="*/ 0 h 101600"/>
                      <a:gd name="connsiteX1" fmla="*/ 88900 w 88900"/>
                      <a:gd name="connsiteY1" fmla="*/ 101600 h 101600"/>
                    </a:gdLst>
                    <a:ahLst/>
                    <a:cxnLst>
                      <a:cxn ang="0">
                        <a:pos x="connsiteX0" y="connsiteY0"/>
                      </a:cxn>
                      <a:cxn ang="0">
                        <a:pos x="connsiteX1" y="connsiteY1"/>
                      </a:cxn>
                    </a:cxnLst>
                    <a:rect l="l" t="t" r="r" b="b"/>
                    <a:pathLst>
                      <a:path w="88900" h="101600">
                        <a:moveTo>
                          <a:pt x="0" y="0"/>
                        </a:moveTo>
                        <a:lnTo>
                          <a:pt x="889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4" name="任意多边形 83"/>
                  <p:cNvSpPr/>
                  <p:nvPr/>
                </p:nvSpPr>
                <p:spPr>
                  <a:xfrm>
                    <a:off x="5308600" y="2686050"/>
                    <a:ext cx="120650" cy="184150"/>
                  </a:xfrm>
                  <a:custGeom>
                    <a:avLst/>
                    <a:gdLst>
                      <a:gd name="connsiteX0" fmla="*/ 38100 w 120650"/>
                      <a:gd name="connsiteY0" fmla="*/ 184150 h 184150"/>
                      <a:gd name="connsiteX1" fmla="*/ 120650 w 120650"/>
                      <a:gd name="connsiteY1" fmla="*/ 114300 h 184150"/>
                      <a:gd name="connsiteX2" fmla="*/ 0 w 120650"/>
                      <a:gd name="connsiteY2" fmla="*/ 0 h 184150"/>
                    </a:gdLst>
                    <a:ahLst/>
                    <a:cxnLst>
                      <a:cxn ang="0">
                        <a:pos x="connsiteX0" y="connsiteY0"/>
                      </a:cxn>
                      <a:cxn ang="0">
                        <a:pos x="connsiteX1" y="connsiteY1"/>
                      </a:cxn>
                      <a:cxn ang="0">
                        <a:pos x="connsiteX2" y="connsiteY2"/>
                      </a:cxn>
                    </a:cxnLst>
                    <a:rect l="l" t="t" r="r" b="b"/>
                    <a:pathLst>
                      <a:path w="120650" h="184150">
                        <a:moveTo>
                          <a:pt x="38100" y="184150"/>
                        </a:moveTo>
                        <a:lnTo>
                          <a:pt x="120650" y="114300"/>
                        </a:ln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4399" name="组合 152"/>
              <p:cNvGrpSpPr/>
              <p:nvPr/>
            </p:nvGrpSpPr>
            <p:grpSpPr bwMode="auto">
              <a:xfrm>
                <a:off x="3613150" y="1289050"/>
                <a:ext cx="2019300" cy="1504721"/>
                <a:chOff x="3613150" y="1289050"/>
                <a:chExt cx="2019300" cy="1504721"/>
              </a:xfrm>
            </p:grpSpPr>
            <p:sp>
              <p:nvSpPr>
                <p:cNvPr id="98" name="任意多边形 97"/>
                <p:cNvSpPr/>
                <p:nvPr/>
              </p:nvSpPr>
              <p:spPr>
                <a:xfrm>
                  <a:off x="5429250" y="2393950"/>
                  <a:ext cx="133350" cy="152400"/>
                </a:xfrm>
                <a:custGeom>
                  <a:avLst/>
                  <a:gdLst>
                    <a:gd name="connsiteX0" fmla="*/ 0 w 133350"/>
                    <a:gd name="connsiteY0" fmla="*/ 0 h 152400"/>
                    <a:gd name="connsiteX1" fmla="*/ 133350 w 133350"/>
                    <a:gd name="connsiteY1" fmla="*/ 152400 h 152400"/>
                  </a:gdLst>
                  <a:ahLst/>
                  <a:cxnLst>
                    <a:cxn ang="0">
                      <a:pos x="connsiteX0" y="connsiteY0"/>
                    </a:cxn>
                    <a:cxn ang="0">
                      <a:pos x="connsiteX1" y="connsiteY1"/>
                    </a:cxn>
                  </a:cxnLst>
                  <a:rect l="l" t="t" r="r" b="b"/>
                  <a:pathLst>
                    <a:path w="133350" h="152400">
                      <a:moveTo>
                        <a:pt x="0" y="0"/>
                      </a:moveTo>
                      <a:lnTo>
                        <a:pt x="1333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401" name="组合 151"/>
                <p:cNvGrpSpPr/>
                <p:nvPr/>
              </p:nvGrpSpPr>
              <p:grpSpPr bwMode="auto">
                <a:xfrm>
                  <a:off x="3613150" y="1289050"/>
                  <a:ext cx="2019300" cy="1504721"/>
                  <a:chOff x="3613150" y="1289050"/>
                  <a:chExt cx="2019300" cy="1504721"/>
                </a:xfrm>
              </p:grpSpPr>
              <p:sp>
                <p:nvSpPr>
                  <p:cNvPr id="87" name="任意多边形 86"/>
                  <p:cNvSpPr/>
                  <p:nvPr/>
                </p:nvSpPr>
                <p:spPr>
                  <a:xfrm>
                    <a:off x="5226050" y="2559050"/>
                    <a:ext cx="133350" cy="120650"/>
                  </a:xfrm>
                  <a:custGeom>
                    <a:avLst/>
                    <a:gdLst>
                      <a:gd name="connsiteX0" fmla="*/ 0 w 133350"/>
                      <a:gd name="connsiteY0" fmla="*/ 0 h 120650"/>
                      <a:gd name="connsiteX1" fmla="*/ 133350 w 133350"/>
                      <a:gd name="connsiteY1" fmla="*/ 120650 h 120650"/>
                    </a:gdLst>
                    <a:ahLst/>
                    <a:cxnLst>
                      <a:cxn ang="0">
                        <a:pos x="connsiteX0" y="connsiteY0"/>
                      </a:cxn>
                      <a:cxn ang="0">
                        <a:pos x="connsiteX1" y="connsiteY1"/>
                      </a:cxn>
                    </a:cxnLst>
                    <a:rect l="l" t="t" r="r" b="b"/>
                    <a:pathLst>
                      <a:path w="133350" h="120650">
                        <a:moveTo>
                          <a:pt x="0" y="0"/>
                        </a:moveTo>
                        <a:lnTo>
                          <a:pt x="13335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8" name="任意多边形 87"/>
                  <p:cNvSpPr/>
                  <p:nvPr/>
                </p:nvSpPr>
                <p:spPr>
                  <a:xfrm>
                    <a:off x="4552950" y="1289050"/>
                    <a:ext cx="120650" cy="114300"/>
                  </a:xfrm>
                  <a:custGeom>
                    <a:avLst/>
                    <a:gdLst>
                      <a:gd name="connsiteX0" fmla="*/ 0 w 120650"/>
                      <a:gd name="connsiteY0" fmla="*/ 0 h 114300"/>
                      <a:gd name="connsiteX1" fmla="*/ 0 w 120650"/>
                      <a:gd name="connsiteY1" fmla="*/ 0 h 114300"/>
                      <a:gd name="connsiteX2" fmla="*/ 120650 w 120650"/>
                      <a:gd name="connsiteY2" fmla="*/ 114300 h 114300"/>
                    </a:gdLst>
                    <a:ahLst/>
                    <a:cxnLst>
                      <a:cxn ang="0">
                        <a:pos x="connsiteX0" y="connsiteY0"/>
                      </a:cxn>
                      <a:cxn ang="0">
                        <a:pos x="connsiteX1" y="connsiteY1"/>
                      </a:cxn>
                      <a:cxn ang="0">
                        <a:pos x="connsiteX2" y="connsiteY2"/>
                      </a:cxn>
                    </a:cxnLst>
                    <a:rect l="l" t="t" r="r" b="b"/>
                    <a:pathLst>
                      <a:path w="120650" h="114300">
                        <a:moveTo>
                          <a:pt x="0" y="0"/>
                        </a:moveTo>
                        <a:lnTo>
                          <a:pt x="0" y="0"/>
                        </a:lnTo>
                        <a:lnTo>
                          <a:pt x="1206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9" name="任意多边形 88"/>
                  <p:cNvSpPr/>
                  <p:nvPr/>
                </p:nvSpPr>
                <p:spPr>
                  <a:xfrm>
                    <a:off x="4914900" y="1327150"/>
                    <a:ext cx="120650" cy="114300"/>
                  </a:xfrm>
                  <a:custGeom>
                    <a:avLst/>
                    <a:gdLst>
                      <a:gd name="connsiteX0" fmla="*/ 0 w 120650"/>
                      <a:gd name="connsiteY0" fmla="*/ 0 h 114300"/>
                      <a:gd name="connsiteX1" fmla="*/ 120650 w 120650"/>
                      <a:gd name="connsiteY1" fmla="*/ 114300 h 114300"/>
                    </a:gdLst>
                    <a:ahLst/>
                    <a:cxnLst>
                      <a:cxn ang="0">
                        <a:pos x="connsiteX0" y="connsiteY0"/>
                      </a:cxn>
                      <a:cxn ang="0">
                        <a:pos x="connsiteX1" y="connsiteY1"/>
                      </a:cxn>
                    </a:cxnLst>
                    <a:rect l="l" t="t" r="r" b="b"/>
                    <a:pathLst>
                      <a:path w="120650" h="114300">
                        <a:moveTo>
                          <a:pt x="0" y="0"/>
                        </a:moveTo>
                        <a:lnTo>
                          <a:pt x="1206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0" name="任意多边形 89"/>
                  <p:cNvSpPr/>
                  <p:nvPr/>
                </p:nvSpPr>
                <p:spPr>
                  <a:xfrm>
                    <a:off x="5213350" y="1435100"/>
                    <a:ext cx="120650" cy="139700"/>
                  </a:xfrm>
                  <a:custGeom>
                    <a:avLst/>
                    <a:gdLst>
                      <a:gd name="connsiteX0" fmla="*/ 0 w 120650"/>
                      <a:gd name="connsiteY0" fmla="*/ 0 h 139700"/>
                      <a:gd name="connsiteX1" fmla="*/ 120650 w 120650"/>
                      <a:gd name="connsiteY1" fmla="*/ 139700 h 139700"/>
                    </a:gdLst>
                    <a:ahLst/>
                    <a:cxnLst>
                      <a:cxn ang="0">
                        <a:pos x="connsiteX0" y="connsiteY0"/>
                      </a:cxn>
                      <a:cxn ang="0">
                        <a:pos x="connsiteX1" y="connsiteY1"/>
                      </a:cxn>
                    </a:cxnLst>
                    <a:rect l="l" t="t" r="r" b="b"/>
                    <a:pathLst>
                      <a:path w="120650" h="139700">
                        <a:moveTo>
                          <a:pt x="0" y="0"/>
                        </a:moveTo>
                        <a:lnTo>
                          <a:pt x="12065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1" name="任意多边形 90"/>
                  <p:cNvSpPr/>
                  <p:nvPr/>
                </p:nvSpPr>
                <p:spPr>
                  <a:xfrm>
                    <a:off x="5416550" y="1670050"/>
                    <a:ext cx="114300" cy="234950"/>
                  </a:xfrm>
                  <a:custGeom>
                    <a:avLst/>
                    <a:gdLst>
                      <a:gd name="connsiteX0" fmla="*/ 0 w 114300"/>
                      <a:gd name="connsiteY0" fmla="*/ 0 h 234950"/>
                      <a:gd name="connsiteX1" fmla="*/ 114300 w 114300"/>
                      <a:gd name="connsiteY1" fmla="*/ 171450 h 234950"/>
                      <a:gd name="connsiteX2" fmla="*/ 57150 w 114300"/>
                      <a:gd name="connsiteY2" fmla="*/ 234950 h 234950"/>
                    </a:gdLst>
                    <a:ahLst/>
                    <a:cxnLst>
                      <a:cxn ang="0">
                        <a:pos x="connsiteX0" y="connsiteY0"/>
                      </a:cxn>
                      <a:cxn ang="0">
                        <a:pos x="connsiteX1" y="connsiteY1"/>
                      </a:cxn>
                      <a:cxn ang="0">
                        <a:pos x="connsiteX2" y="connsiteY2"/>
                      </a:cxn>
                    </a:cxnLst>
                    <a:rect l="l" t="t" r="r" b="b"/>
                    <a:pathLst>
                      <a:path w="114300" h="234950">
                        <a:moveTo>
                          <a:pt x="0" y="0"/>
                        </a:moveTo>
                        <a:lnTo>
                          <a:pt x="114300" y="171450"/>
                        </a:lnTo>
                        <a:lnTo>
                          <a:pt x="57150" y="234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2" name="任意多边形 91"/>
                  <p:cNvSpPr/>
                  <p:nvPr/>
                </p:nvSpPr>
                <p:spPr>
                  <a:xfrm>
                    <a:off x="5321300" y="1778000"/>
                    <a:ext cx="152400" cy="152400"/>
                  </a:xfrm>
                  <a:custGeom>
                    <a:avLst/>
                    <a:gdLst>
                      <a:gd name="connsiteX0" fmla="*/ 0 w 152400"/>
                      <a:gd name="connsiteY0" fmla="*/ 0 h 152400"/>
                      <a:gd name="connsiteX1" fmla="*/ 152400 w 152400"/>
                      <a:gd name="connsiteY1" fmla="*/ 152400 h 152400"/>
                    </a:gdLst>
                    <a:ahLst/>
                    <a:cxnLst>
                      <a:cxn ang="0">
                        <a:pos x="connsiteX0" y="connsiteY0"/>
                      </a:cxn>
                      <a:cxn ang="0">
                        <a:pos x="connsiteX1" y="connsiteY1"/>
                      </a:cxn>
                    </a:cxnLst>
                    <a:rect l="l" t="t" r="r" b="b"/>
                    <a:pathLst>
                      <a:path w="152400" h="152400">
                        <a:moveTo>
                          <a:pt x="0" y="0"/>
                        </a:moveTo>
                        <a:lnTo>
                          <a:pt x="152400" y="152400"/>
                        </a:ln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5" name="任意多边形 94"/>
                  <p:cNvSpPr/>
                  <p:nvPr/>
                </p:nvSpPr>
                <p:spPr>
                  <a:xfrm>
                    <a:off x="5486400" y="1924050"/>
                    <a:ext cx="146050" cy="469900"/>
                  </a:xfrm>
                  <a:custGeom>
                    <a:avLst/>
                    <a:gdLst>
                      <a:gd name="connsiteX0" fmla="*/ 19050 w 146050"/>
                      <a:gd name="connsiteY0" fmla="*/ 0 h 469900"/>
                      <a:gd name="connsiteX1" fmla="*/ 146050 w 146050"/>
                      <a:gd name="connsiteY1" fmla="*/ 158750 h 469900"/>
                      <a:gd name="connsiteX2" fmla="*/ 146050 w 146050"/>
                      <a:gd name="connsiteY2" fmla="*/ 285750 h 469900"/>
                      <a:gd name="connsiteX3" fmla="*/ 0 w 146050"/>
                      <a:gd name="connsiteY3" fmla="*/ 336550 h 469900"/>
                      <a:gd name="connsiteX4" fmla="*/ 0 w 146050"/>
                      <a:gd name="connsiteY4" fmla="*/ 368300 h 469900"/>
                      <a:gd name="connsiteX5" fmla="*/ 76200 w 146050"/>
                      <a:gd name="connsiteY5" fmla="*/ 463550 h 469900"/>
                      <a:gd name="connsiteX6" fmla="*/ 88900 w 146050"/>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50" h="469900">
                        <a:moveTo>
                          <a:pt x="19050" y="0"/>
                        </a:moveTo>
                        <a:lnTo>
                          <a:pt x="146050" y="158750"/>
                        </a:lnTo>
                        <a:lnTo>
                          <a:pt x="146050" y="285750"/>
                        </a:lnTo>
                        <a:lnTo>
                          <a:pt x="0" y="336550"/>
                        </a:lnTo>
                        <a:lnTo>
                          <a:pt x="0" y="368300"/>
                        </a:lnTo>
                        <a:lnTo>
                          <a:pt x="76200" y="463550"/>
                        </a:lnTo>
                        <a:lnTo>
                          <a:pt x="88900" y="469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6" name="任意多边形 95"/>
                  <p:cNvSpPr/>
                  <p:nvPr/>
                </p:nvSpPr>
                <p:spPr>
                  <a:xfrm>
                    <a:off x="5365750" y="2139950"/>
                    <a:ext cx="139700" cy="127000"/>
                  </a:xfrm>
                  <a:custGeom>
                    <a:avLst/>
                    <a:gdLst>
                      <a:gd name="connsiteX0" fmla="*/ 0 w 139700"/>
                      <a:gd name="connsiteY0" fmla="*/ 0 h 127000"/>
                      <a:gd name="connsiteX1" fmla="*/ 139700 w 139700"/>
                      <a:gd name="connsiteY1" fmla="*/ 127000 h 127000"/>
                    </a:gdLst>
                    <a:ahLst/>
                    <a:cxnLst>
                      <a:cxn ang="0">
                        <a:pos x="connsiteX0" y="connsiteY0"/>
                      </a:cxn>
                      <a:cxn ang="0">
                        <a:pos x="connsiteX1" y="connsiteY1"/>
                      </a:cxn>
                    </a:cxnLst>
                    <a:rect l="l" t="t" r="r" b="b"/>
                    <a:pathLst>
                      <a:path w="139700" h="127000">
                        <a:moveTo>
                          <a:pt x="0" y="0"/>
                        </a:moveTo>
                        <a:lnTo>
                          <a:pt x="139700" y="1270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7" name="任意多边形 96"/>
                  <p:cNvSpPr/>
                  <p:nvPr/>
                </p:nvSpPr>
                <p:spPr>
                  <a:xfrm>
                    <a:off x="5511800" y="2051050"/>
                    <a:ext cx="120650" cy="152400"/>
                  </a:xfrm>
                  <a:custGeom>
                    <a:avLst/>
                    <a:gdLst>
                      <a:gd name="connsiteX0" fmla="*/ 0 w 120650"/>
                      <a:gd name="connsiteY0" fmla="*/ 0 h 152400"/>
                      <a:gd name="connsiteX1" fmla="*/ 120650 w 120650"/>
                      <a:gd name="connsiteY1" fmla="*/ 152400 h 152400"/>
                    </a:gdLst>
                    <a:ahLst/>
                    <a:cxnLst>
                      <a:cxn ang="0">
                        <a:pos x="connsiteX0" y="connsiteY0"/>
                      </a:cxn>
                      <a:cxn ang="0">
                        <a:pos x="connsiteX1" y="connsiteY1"/>
                      </a:cxn>
                    </a:cxnLst>
                    <a:rect l="l" t="t" r="r" b="b"/>
                    <a:pathLst>
                      <a:path w="120650" h="152400">
                        <a:moveTo>
                          <a:pt x="0" y="0"/>
                        </a:moveTo>
                        <a:lnTo>
                          <a:pt x="1206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9" name="任意多边形 98"/>
                  <p:cNvSpPr/>
                  <p:nvPr/>
                </p:nvSpPr>
                <p:spPr>
                  <a:xfrm>
                    <a:off x="3613150" y="2419350"/>
                    <a:ext cx="95250" cy="107950"/>
                  </a:xfrm>
                  <a:custGeom>
                    <a:avLst/>
                    <a:gdLst>
                      <a:gd name="connsiteX0" fmla="*/ 0 w 95250"/>
                      <a:gd name="connsiteY0" fmla="*/ 0 h 107950"/>
                      <a:gd name="connsiteX1" fmla="*/ 95250 w 95250"/>
                      <a:gd name="connsiteY1" fmla="*/ 107950 h 107950"/>
                    </a:gdLst>
                    <a:ahLst/>
                    <a:cxnLst>
                      <a:cxn ang="0">
                        <a:pos x="connsiteX0" y="connsiteY0"/>
                      </a:cxn>
                      <a:cxn ang="0">
                        <a:pos x="connsiteX1" y="connsiteY1"/>
                      </a:cxn>
                    </a:cxnLst>
                    <a:rect l="l" t="t" r="r" b="b"/>
                    <a:pathLst>
                      <a:path w="95250" h="107950">
                        <a:moveTo>
                          <a:pt x="0" y="0"/>
                        </a:moveTo>
                        <a:lnTo>
                          <a:pt x="95250" y="107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1" name="任意多边形 100"/>
                  <p:cNvSpPr/>
                  <p:nvPr/>
                </p:nvSpPr>
                <p:spPr>
                  <a:xfrm>
                    <a:off x="5365750" y="2398712"/>
                    <a:ext cx="204787" cy="395288"/>
                  </a:xfrm>
                  <a:custGeom>
                    <a:avLst/>
                    <a:gdLst>
                      <a:gd name="connsiteX0" fmla="*/ 58521 w 204825"/>
                      <a:gd name="connsiteY0" fmla="*/ 395021 h 395021"/>
                      <a:gd name="connsiteX1" fmla="*/ 0 w 204825"/>
                      <a:gd name="connsiteY1" fmla="*/ 270662 h 395021"/>
                      <a:gd name="connsiteX2" fmla="*/ 58521 w 204825"/>
                      <a:gd name="connsiteY2" fmla="*/ 168249 h 395021"/>
                      <a:gd name="connsiteX3" fmla="*/ 182880 w 204825"/>
                      <a:gd name="connsiteY3" fmla="*/ 138989 h 395021"/>
                      <a:gd name="connsiteX4" fmla="*/ 204825 w 204825"/>
                      <a:gd name="connsiteY4" fmla="*/ 0 h 39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25" h="395021">
                        <a:moveTo>
                          <a:pt x="58521" y="395021"/>
                        </a:moveTo>
                        <a:lnTo>
                          <a:pt x="0" y="270662"/>
                        </a:lnTo>
                        <a:lnTo>
                          <a:pt x="58521" y="168249"/>
                        </a:lnTo>
                        <a:lnTo>
                          <a:pt x="182880" y="138989"/>
                        </a:lnTo>
                        <a:lnTo>
                          <a:pt x="204825"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9" name="任意多边形 108"/>
                  <p:cNvSpPr/>
                  <p:nvPr/>
                </p:nvSpPr>
                <p:spPr>
                  <a:xfrm>
                    <a:off x="5295900" y="2436812"/>
                    <a:ext cx="139700" cy="146050"/>
                  </a:xfrm>
                  <a:custGeom>
                    <a:avLst/>
                    <a:gdLst>
                      <a:gd name="connsiteX0" fmla="*/ 0 w 138989"/>
                      <a:gd name="connsiteY0" fmla="*/ 0 h 146304"/>
                      <a:gd name="connsiteX1" fmla="*/ 138989 w 138989"/>
                      <a:gd name="connsiteY1" fmla="*/ 146304 h 146304"/>
                    </a:gdLst>
                    <a:ahLst/>
                    <a:cxnLst>
                      <a:cxn ang="0">
                        <a:pos x="connsiteX0" y="connsiteY0"/>
                      </a:cxn>
                      <a:cxn ang="0">
                        <a:pos x="connsiteX1" y="connsiteY1"/>
                      </a:cxn>
                    </a:cxnLst>
                    <a:rect l="l" t="t" r="r" b="b"/>
                    <a:pathLst>
                      <a:path w="138989" h="146304">
                        <a:moveTo>
                          <a:pt x="0" y="0"/>
                        </a:moveTo>
                        <a:lnTo>
                          <a:pt x="138989" y="146304"/>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grpSp>
      <p:sp>
        <p:nvSpPr>
          <p:cNvPr id="38" name="任意多边形 37"/>
          <p:cNvSpPr/>
          <p:nvPr/>
        </p:nvSpPr>
        <p:spPr>
          <a:xfrm>
            <a:off x="1284288" y="6046788"/>
            <a:ext cx="203200" cy="133350"/>
          </a:xfrm>
          <a:custGeom>
            <a:avLst/>
            <a:gdLst>
              <a:gd name="connsiteX0" fmla="*/ 0 w 203200"/>
              <a:gd name="connsiteY0" fmla="*/ 0 h 133350"/>
              <a:gd name="connsiteX1" fmla="*/ 0 w 203200"/>
              <a:gd name="connsiteY1" fmla="*/ 0 h 133350"/>
              <a:gd name="connsiteX2" fmla="*/ 203200 w 203200"/>
              <a:gd name="connsiteY2" fmla="*/ 133350 h 133350"/>
            </a:gdLst>
            <a:ahLst/>
            <a:cxnLst>
              <a:cxn ang="0">
                <a:pos x="connsiteX0" y="connsiteY0"/>
              </a:cxn>
              <a:cxn ang="0">
                <a:pos x="connsiteX1" y="connsiteY1"/>
              </a:cxn>
              <a:cxn ang="0">
                <a:pos x="connsiteX2" y="connsiteY2"/>
              </a:cxn>
            </a:cxnLst>
            <a:rect l="l" t="t" r="r" b="b"/>
            <a:pathLst>
              <a:path w="203200" h="133350">
                <a:moveTo>
                  <a:pt x="0" y="0"/>
                </a:moveTo>
                <a:lnTo>
                  <a:pt x="0" y="0"/>
                </a:lnTo>
                <a:lnTo>
                  <a:pt x="20320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3" name="组合 142"/>
          <p:cNvGrpSpPr/>
          <p:nvPr/>
        </p:nvGrpSpPr>
        <p:grpSpPr bwMode="auto">
          <a:xfrm>
            <a:off x="458788" y="4005263"/>
            <a:ext cx="2071687" cy="2232025"/>
            <a:chOff x="1508117" y="2460672"/>
            <a:chExt cx="2071600" cy="2231978"/>
          </a:xfrm>
        </p:grpSpPr>
        <p:sp>
          <p:nvSpPr>
            <p:cNvPr id="64" name="任意多边形 63"/>
            <p:cNvSpPr/>
            <p:nvPr/>
          </p:nvSpPr>
          <p:spPr>
            <a:xfrm>
              <a:off x="1508117" y="2813090"/>
              <a:ext cx="1130253" cy="1879560"/>
            </a:xfrm>
            <a:custGeom>
              <a:avLst/>
              <a:gdLst>
                <a:gd name="connsiteX0" fmla="*/ 869950 w 1130300"/>
                <a:gd name="connsiteY0" fmla="*/ 412750 h 1879600"/>
                <a:gd name="connsiteX1" fmla="*/ 825500 w 1130300"/>
                <a:gd name="connsiteY1" fmla="*/ 476250 h 1879600"/>
                <a:gd name="connsiteX2" fmla="*/ 787400 w 1130300"/>
                <a:gd name="connsiteY2" fmla="*/ 546100 h 1879600"/>
                <a:gd name="connsiteX3" fmla="*/ 755650 w 1130300"/>
                <a:gd name="connsiteY3" fmla="*/ 622300 h 1879600"/>
                <a:gd name="connsiteX4" fmla="*/ 742950 w 1130300"/>
                <a:gd name="connsiteY4" fmla="*/ 698500 h 1879600"/>
                <a:gd name="connsiteX5" fmla="*/ 749300 w 1130300"/>
                <a:gd name="connsiteY5" fmla="*/ 793750 h 1879600"/>
                <a:gd name="connsiteX6" fmla="*/ 768350 w 1130300"/>
                <a:gd name="connsiteY6" fmla="*/ 876300 h 1879600"/>
                <a:gd name="connsiteX7" fmla="*/ 819150 w 1130300"/>
                <a:gd name="connsiteY7" fmla="*/ 952500 h 1879600"/>
                <a:gd name="connsiteX8" fmla="*/ 895350 w 1130300"/>
                <a:gd name="connsiteY8" fmla="*/ 1003300 h 1879600"/>
                <a:gd name="connsiteX9" fmla="*/ 1016000 w 1130300"/>
                <a:gd name="connsiteY9" fmla="*/ 1022350 h 1879600"/>
                <a:gd name="connsiteX10" fmla="*/ 1111250 w 1130300"/>
                <a:gd name="connsiteY10" fmla="*/ 1022350 h 1879600"/>
                <a:gd name="connsiteX11" fmla="*/ 1111250 w 1130300"/>
                <a:gd name="connsiteY11" fmla="*/ 1022350 h 1879600"/>
                <a:gd name="connsiteX12" fmla="*/ 1130300 w 1130300"/>
                <a:gd name="connsiteY12" fmla="*/ 1016000 h 1879600"/>
                <a:gd name="connsiteX13" fmla="*/ 1079500 w 1130300"/>
                <a:gd name="connsiteY13" fmla="*/ 1879600 h 1879600"/>
                <a:gd name="connsiteX14" fmla="*/ 1009650 w 1130300"/>
                <a:gd name="connsiteY14" fmla="*/ 1695450 h 1879600"/>
                <a:gd name="connsiteX15" fmla="*/ 831850 w 1130300"/>
                <a:gd name="connsiteY15" fmla="*/ 1695450 h 1879600"/>
                <a:gd name="connsiteX16" fmla="*/ 692150 w 1130300"/>
                <a:gd name="connsiteY16" fmla="*/ 1847850 h 1879600"/>
                <a:gd name="connsiteX17" fmla="*/ 577850 w 1130300"/>
                <a:gd name="connsiteY17" fmla="*/ 1790700 h 1879600"/>
                <a:gd name="connsiteX18" fmla="*/ 584200 w 1130300"/>
                <a:gd name="connsiteY18" fmla="*/ 1606550 h 1879600"/>
                <a:gd name="connsiteX19" fmla="*/ 488950 w 1130300"/>
                <a:gd name="connsiteY19" fmla="*/ 1555750 h 1879600"/>
                <a:gd name="connsiteX20" fmla="*/ 355600 w 1130300"/>
                <a:gd name="connsiteY20" fmla="*/ 1657350 h 1879600"/>
                <a:gd name="connsiteX21" fmla="*/ 355600 w 1130300"/>
                <a:gd name="connsiteY21" fmla="*/ 1657350 h 1879600"/>
                <a:gd name="connsiteX22" fmla="*/ 323850 w 1130300"/>
                <a:gd name="connsiteY22" fmla="*/ 1663700 h 1879600"/>
                <a:gd name="connsiteX23" fmla="*/ 228600 w 1130300"/>
                <a:gd name="connsiteY23" fmla="*/ 1562100 h 1879600"/>
                <a:gd name="connsiteX24" fmla="*/ 323850 w 1130300"/>
                <a:gd name="connsiteY24" fmla="*/ 1403350 h 1879600"/>
                <a:gd name="connsiteX25" fmla="*/ 279400 w 1130300"/>
                <a:gd name="connsiteY25" fmla="*/ 1308100 h 1879600"/>
                <a:gd name="connsiteX26" fmla="*/ 254000 w 1130300"/>
                <a:gd name="connsiteY26" fmla="*/ 1295400 h 1879600"/>
                <a:gd name="connsiteX27" fmla="*/ 69850 w 1130300"/>
                <a:gd name="connsiteY27" fmla="*/ 1339850 h 1879600"/>
                <a:gd name="connsiteX28" fmla="*/ 44450 w 1130300"/>
                <a:gd name="connsiteY28" fmla="*/ 1193800 h 1879600"/>
                <a:gd name="connsiteX29" fmla="*/ 177800 w 1130300"/>
                <a:gd name="connsiteY29" fmla="*/ 1060450 h 1879600"/>
                <a:gd name="connsiteX30" fmla="*/ 184150 w 1130300"/>
                <a:gd name="connsiteY30" fmla="*/ 971550 h 1879600"/>
                <a:gd name="connsiteX31" fmla="*/ 0 w 1130300"/>
                <a:gd name="connsiteY31" fmla="*/ 927100 h 1879600"/>
                <a:gd name="connsiteX32" fmla="*/ 19050 w 1130300"/>
                <a:gd name="connsiteY32" fmla="*/ 793750 h 1879600"/>
                <a:gd name="connsiteX33" fmla="*/ 209550 w 1130300"/>
                <a:gd name="connsiteY33" fmla="*/ 679450 h 1879600"/>
                <a:gd name="connsiteX34" fmla="*/ 215900 w 1130300"/>
                <a:gd name="connsiteY34" fmla="*/ 596900 h 1879600"/>
                <a:gd name="connsiteX35" fmla="*/ 107950 w 1130300"/>
                <a:gd name="connsiteY35" fmla="*/ 501650 h 1879600"/>
                <a:gd name="connsiteX36" fmla="*/ 165100 w 1130300"/>
                <a:gd name="connsiteY36" fmla="*/ 342900 h 1879600"/>
                <a:gd name="connsiteX37" fmla="*/ 342900 w 1130300"/>
                <a:gd name="connsiteY37" fmla="*/ 336550 h 1879600"/>
                <a:gd name="connsiteX38" fmla="*/ 400050 w 1130300"/>
                <a:gd name="connsiteY38" fmla="*/ 228600 h 1879600"/>
                <a:gd name="connsiteX39" fmla="*/ 342900 w 1130300"/>
                <a:gd name="connsiteY39" fmla="*/ 101600 h 1879600"/>
                <a:gd name="connsiteX40" fmla="*/ 406400 w 1130300"/>
                <a:gd name="connsiteY40" fmla="*/ 0 h 1879600"/>
                <a:gd name="connsiteX41" fmla="*/ 457200 w 1130300"/>
                <a:gd name="connsiteY41" fmla="*/ 12700 h 1879600"/>
                <a:gd name="connsiteX42" fmla="*/ 869950 w 1130300"/>
                <a:gd name="connsiteY42" fmla="*/ 41275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30300" h="1879600">
                  <a:moveTo>
                    <a:pt x="869950" y="412750"/>
                  </a:moveTo>
                  <a:lnTo>
                    <a:pt x="825500" y="476250"/>
                  </a:lnTo>
                  <a:lnTo>
                    <a:pt x="787400" y="546100"/>
                  </a:lnTo>
                  <a:lnTo>
                    <a:pt x="755650" y="622300"/>
                  </a:lnTo>
                  <a:lnTo>
                    <a:pt x="742950" y="698500"/>
                  </a:lnTo>
                  <a:lnTo>
                    <a:pt x="749300" y="793750"/>
                  </a:lnTo>
                  <a:lnTo>
                    <a:pt x="768350" y="876300"/>
                  </a:lnTo>
                  <a:lnTo>
                    <a:pt x="819150" y="952500"/>
                  </a:lnTo>
                  <a:lnTo>
                    <a:pt x="895350" y="1003300"/>
                  </a:lnTo>
                  <a:lnTo>
                    <a:pt x="1016000" y="1022350"/>
                  </a:lnTo>
                  <a:lnTo>
                    <a:pt x="1111250" y="1022350"/>
                  </a:lnTo>
                  <a:lnTo>
                    <a:pt x="1111250" y="1022350"/>
                  </a:lnTo>
                  <a:lnTo>
                    <a:pt x="1130300" y="1016000"/>
                  </a:lnTo>
                  <a:lnTo>
                    <a:pt x="1079500" y="1879600"/>
                  </a:lnTo>
                  <a:lnTo>
                    <a:pt x="1009650" y="1695450"/>
                  </a:lnTo>
                  <a:lnTo>
                    <a:pt x="831850" y="1695450"/>
                  </a:lnTo>
                  <a:lnTo>
                    <a:pt x="692150" y="1847850"/>
                  </a:lnTo>
                  <a:lnTo>
                    <a:pt x="577850" y="1790700"/>
                  </a:lnTo>
                  <a:lnTo>
                    <a:pt x="584200" y="1606550"/>
                  </a:lnTo>
                  <a:lnTo>
                    <a:pt x="488950" y="1555750"/>
                  </a:lnTo>
                  <a:lnTo>
                    <a:pt x="355600" y="1657350"/>
                  </a:lnTo>
                  <a:lnTo>
                    <a:pt x="355600" y="1657350"/>
                  </a:lnTo>
                  <a:lnTo>
                    <a:pt x="323850" y="1663700"/>
                  </a:lnTo>
                  <a:lnTo>
                    <a:pt x="228600" y="1562100"/>
                  </a:lnTo>
                  <a:lnTo>
                    <a:pt x="323850" y="1403350"/>
                  </a:lnTo>
                  <a:lnTo>
                    <a:pt x="279400" y="1308100"/>
                  </a:lnTo>
                  <a:lnTo>
                    <a:pt x="254000" y="1295400"/>
                  </a:lnTo>
                  <a:cubicBezTo>
                    <a:pt x="78452" y="1340912"/>
                    <a:pt x="141589" y="1339850"/>
                    <a:pt x="69850" y="1339850"/>
                  </a:cubicBezTo>
                  <a:cubicBezTo>
                    <a:pt x="37004" y="1201896"/>
                    <a:pt x="17666" y="1247369"/>
                    <a:pt x="44450" y="1193800"/>
                  </a:cubicBezTo>
                  <a:lnTo>
                    <a:pt x="177800" y="1060450"/>
                  </a:lnTo>
                  <a:lnTo>
                    <a:pt x="184150" y="971550"/>
                  </a:lnTo>
                  <a:lnTo>
                    <a:pt x="0" y="927100"/>
                  </a:lnTo>
                  <a:lnTo>
                    <a:pt x="19050" y="793750"/>
                  </a:lnTo>
                  <a:lnTo>
                    <a:pt x="209550" y="679450"/>
                  </a:lnTo>
                  <a:cubicBezTo>
                    <a:pt x="222572" y="594808"/>
                    <a:pt x="250090" y="596900"/>
                    <a:pt x="215900" y="596900"/>
                  </a:cubicBezTo>
                  <a:lnTo>
                    <a:pt x="107950" y="501650"/>
                  </a:lnTo>
                  <a:lnTo>
                    <a:pt x="165100" y="342900"/>
                  </a:lnTo>
                  <a:lnTo>
                    <a:pt x="342900" y="336550"/>
                  </a:lnTo>
                  <a:lnTo>
                    <a:pt x="400050" y="228600"/>
                  </a:lnTo>
                  <a:lnTo>
                    <a:pt x="342900" y="101600"/>
                  </a:lnTo>
                  <a:lnTo>
                    <a:pt x="406400" y="0"/>
                  </a:lnTo>
                  <a:lnTo>
                    <a:pt x="457200" y="12700"/>
                  </a:lnTo>
                  <a:lnTo>
                    <a:pt x="869950" y="41275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39" name="任意多边形 13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7614" y="2301988"/>
              <a:ext cx="2109127" cy="2194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组合 149"/>
          <p:cNvGrpSpPr/>
          <p:nvPr/>
        </p:nvGrpSpPr>
        <p:grpSpPr bwMode="auto">
          <a:xfrm>
            <a:off x="455613" y="3886200"/>
            <a:ext cx="2390775" cy="2347913"/>
            <a:chOff x="1521562" y="2340864"/>
            <a:chExt cx="2392070" cy="2348179"/>
          </a:xfrm>
        </p:grpSpPr>
        <p:sp>
          <p:nvSpPr>
            <p:cNvPr id="31" name="任意多边形 30"/>
            <p:cNvSpPr/>
            <p:nvPr/>
          </p:nvSpPr>
          <p:spPr>
            <a:xfrm>
              <a:off x="1931359" y="2340864"/>
              <a:ext cx="1609008" cy="490594"/>
            </a:xfrm>
            <a:custGeom>
              <a:avLst/>
              <a:gdLst>
                <a:gd name="connsiteX0" fmla="*/ 0 w 1609344"/>
                <a:gd name="connsiteY0" fmla="*/ 475488 h 490118"/>
                <a:gd name="connsiteX1" fmla="*/ 168249 w 1609344"/>
                <a:gd name="connsiteY1" fmla="*/ 490118 h 490118"/>
                <a:gd name="connsiteX2" fmla="*/ 234086 w 1609344"/>
                <a:gd name="connsiteY2" fmla="*/ 438912 h 490118"/>
                <a:gd name="connsiteX3" fmla="*/ 248717 w 1609344"/>
                <a:gd name="connsiteY3" fmla="*/ 263347 h 490118"/>
                <a:gd name="connsiteX4" fmla="*/ 358445 w 1609344"/>
                <a:gd name="connsiteY4" fmla="*/ 197510 h 490118"/>
                <a:gd name="connsiteX5" fmla="*/ 482803 w 1609344"/>
                <a:gd name="connsiteY5" fmla="*/ 277978 h 490118"/>
                <a:gd name="connsiteX6" fmla="*/ 599846 w 1609344"/>
                <a:gd name="connsiteY6" fmla="*/ 234086 h 490118"/>
                <a:gd name="connsiteX7" fmla="*/ 680313 w 1609344"/>
                <a:gd name="connsiteY7" fmla="*/ 58522 h 490118"/>
                <a:gd name="connsiteX8" fmla="*/ 811987 w 1609344"/>
                <a:gd name="connsiteY8" fmla="*/ 14630 h 490118"/>
                <a:gd name="connsiteX9" fmla="*/ 907085 w 1609344"/>
                <a:gd name="connsiteY9" fmla="*/ 168250 h 490118"/>
                <a:gd name="connsiteX10" fmla="*/ 980237 w 1609344"/>
                <a:gd name="connsiteY10" fmla="*/ 153619 h 490118"/>
                <a:gd name="connsiteX11" fmla="*/ 1097280 w 1609344"/>
                <a:gd name="connsiteY11" fmla="*/ 0 h 490118"/>
                <a:gd name="connsiteX12" fmla="*/ 1221638 w 1609344"/>
                <a:gd name="connsiteY12" fmla="*/ 7315 h 490118"/>
                <a:gd name="connsiteX13" fmla="*/ 1243584 w 1609344"/>
                <a:gd name="connsiteY13" fmla="*/ 168250 h 490118"/>
                <a:gd name="connsiteX14" fmla="*/ 1331366 w 1609344"/>
                <a:gd name="connsiteY14" fmla="*/ 212141 h 490118"/>
                <a:gd name="connsiteX15" fmla="*/ 1499616 w 1609344"/>
                <a:gd name="connsiteY15" fmla="*/ 117043 h 490118"/>
                <a:gd name="connsiteX16" fmla="*/ 1609344 w 1609344"/>
                <a:gd name="connsiteY16" fmla="*/ 182880 h 490118"/>
                <a:gd name="connsiteX17" fmla="*/ 1609344 w 1609344"/>
                <a:gd name="connsiteY17" fmla="*/ 197510 h 490118"/>
                <a:gd name="connsiteX18" fmla="*/ 1609344 w 1609344"/>
                <a:gd name="connsiteY18" fmla="*/ 197510 h 4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9344" h="490118">
                  <a:moveTo>
                    <a:pt x="0" y="475488"/>
                  </a:moveTo>
                  <a:lnTo>
                    <a:pt x="168249" y="490118"/>
                  </a:lnTo>
                  <a:lnTo>
                    <a:pt x="234086" y="438912"/>
                  </a:lnTo>
                  <a:lnTo>
                    <a:pt x="248717" y="263347"/>
                  </a:lnTo>
                  <a:lnTo>
                    <a:pt x="358445" y="197510"/>
                  </a:lnTo>
                  <a:lnTo>
                    <a:pt x="482803" y="277978"/>
                  </a:lnTo>
                  <a:lnTo>
                    <a:pt x="599846" y="234086"/>
                  </a:lnTo>
                  <a:lnTo>
                    <a:pt x="680313" y="58522"/>
                  </a:lnTo>
                  <a:lnTo>
                    <a:pt x="811987" y="14630"/>
                  </a:lnTo>
                  <a:lnTo>
                    <a:pt x="907085" y="168250"/>
                  </a:lnTo>
                  <a:lnTo>
                    <a:pt x="980237" y="153619"/>
                  </a:lnTo>
                  <a:lnTo>
                    <a:pt x="1097280" y="0"/>
                  </a:lnTo>
                  <a:lnTo>
                    <a:pt x="1221638" y="7315"/>
                  </a:lnTo>
                  <a:lnTo>
                    <a:pt x="1243584" y="168250"/>
                  </a:lnTo>
                  <a:lnTo>
                    <a:pt x="1331366" y="212141"/>
                  </a:lnTo>
                  <a:lnTo>
                    <a:pt x="1499616" y="117043"/>
                  </a:lnTo>
                  <a:lnTo>
                    <a:pt x="1609344" y="182880"/>
                  </a:lnTo>
                  <a:lnTo>
                    <a:pt x="1609344" y="197510"/>
                  </a:lnTo>
                  <a:lnTo>
                    <a:pt x="1609344" y="19751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3495893" y="2545675"/>
              <a:ext cx="417739" cy="1052631"/>
            </a:xfrm>
            <a:custGeom>
              <a:avLst/>
              <a:gdLst>
                <a:gd name="connsiteX0" fmla="*/ 43891 w 416966"/>
                <a:gd name="connsiteY0" fmla="*/ 0 h 1053388"/>
                <a:gd name="connsiteX1" fmla="*/ 0 w 416966"/>
                <a:gd name="connsiteY1" fmla="*/ 138988 h 1053388"/>
                <a:gd name="connsiteX2" fmla="*/ 80467 w 416966"/>
                <a:gd name="connsiteY2" fmla="*/ 219456 h 1053388"/>
                <a:gd name="connsiteX3" fmla="*/ 226771 w 416966"/>
                <a:gd name="connsiteY3" fmla="*/ 160934 h 1053388"/>
                <a:gd name="connsiteX4" fmla="*/ 314553 w 416966"/>
                <a:gd name="connsiteY4" fmla="*/ 277977 h 1053388"/>
                <a:gd name="connsiteX5" fmla="*/ 182880 w 416966"/>
                <a:gd name="connsiteY5" fmla="*/ 424281 h 1053388"/>
                <a:gd name="connsiteX6" fmla="*/ 212140 w 416966"/>
                <a:gd name="connsiteY6" fmla="*/ 482803 h 1053388"/>
                <a:gd name="connsiteX7" fmla="*/ 241401 w 416966"/>
                <a:gd name="connsiteY7" fmla="*/ 570585 h 1053388"/>
                <a:gd name="connsiteX8" fmla="*/ 416966 w 416966"/>
                <a:gd name="connsiteY8" fmla="*/ 599846 h 1053388"/>
                <a:gd name="connsiteX9" fmla="*/ 409651 w 416966"/>
                <a:gd name="connsiteY9" fmla="*/ 746150 h 1053388"/>
                <a:gd name="connsiteX10" fmla="*/ 256032 w 416966"/>
                <a:gd name="connsiteY10" fmla="*/ 841248 h 1053388"/>
                <a:gd name="connsiteX11" fmla="*/ 248716 w 416966"/>
                <a:gd name="connsiteY11" fmla="*/ 943660 h 1053388"/>
                <a:gd name="connsiteX12" fmla="*/ 380390 w 416966"/>
                <a:gd name="connsiteY12" fmla="*/ 1053388 h 105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6966" h="1053388">
                  <a:moveTo>
                    <a:pt x="43891" y="0"/>
                  </a:moveTo>
                  <a:lnTo>
                    <a:pt x="0" y="138988"/>
                  </a:lnTo>
                  <a:cubicBezTo>
                    <a:pt x="74792" y="221260"/>
                    <a:pt x="36902" y="219456"/>
                    <a:pt x="80467" y="219456"/>
                  </a:cubicBezTo>
                  <a:lnTo>
                    <a:pt x="226771" y="160934"/>
                  </a:lnTo>
                  <a:lnTo>
                    <a:pt x="314553" y="277977"/>
                  </a:lnTo>
                  <a:lnTo>
                    <a:pt x="182880" y="424281"/>
                  </a:lnTo>
                  <a:lnTo>
                    <a:pt x="212140" y="482803"/>
                  </a:lnTo>
                  <a:cubicBezTo>
                    <a:pt x="234677" y="572951"/>
                    <a:pt x="203925" y="570585"/>
                    <a:pt x="241401" y="570585"/>
                  </a:cubicBezTo>
                  <a:lnTo>
                    <a:pt x="416966" y="599846"/>
                  </a:lnTo>
                  <a:lnTo>
                    <a:pt x="409651" y="746150"/>
                  </a:lnTo>
                  <a:lnTo>
                    <a:pt x="256032" y="841248"/>
                  </a:lnTo>
                  <a:lnTo>
                    <a:pt x="248716" y="943660"/>
                  </a:lnTo>
                  <a:lnTo>
                    <a:pt x="380390" y="1053388"/>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391" name="组合 145"/>
            <p:cNvGrpSpPr/>
            <p:nvPr/>
          </p:nvGrpSpPr>
          <p:grpSpPr bwMode="auto">
            <a:xfrm>
              <a:off x="1521562" y="2809037"/>
              <a:ext cx="2362809" cy="1880006"/>
              <a:chOff x="1521562" y="2809037"/>
              <a:chExt cx="2362809" cy="1880006"/>
            </a:xfrm>
          </p:grpSpPr>
          <p:sp>
            <p:nvSpPr>
              <p:cNvPr id="30" name="任意多边形 29"/>
              <p:cNvSpPr/>
              <p:nvPr/>
            </p:nvSpPr>
            <p:spPr>
              <a:xfrm>
                <a:off x="2349097" y="3584018"/>
                <a:ext cx="1535944" cy="1105025"/>
              </a:xfrm>
              <a:custGeom>
                <a:avLst/>
                <a:gdLst>
                  <a:gd name="connsiteX0" fmla="*/ 0 w 1536192"/>
                  <a:gd name="connsiteY0" fmla="*/ 921715 h 1104595"/>
                  <a:gd name="connsiteX1" fmla="*/ 175565 w 1536192"/>
                  <a:gd name="connsiteY1" fmla="*/ 929030 h 1104595"/>
                  <a:gd name="connsiteX2" fmla="*/ 248717 w 1536192"/>
                  <a:gd name="connsiteY2" fmla="*/ 1104595 h 1104595"/>
                  <a:gd name="connsiteX3" fmla="*/ 431597 w 1536192"/>
                  <a:gd name="connsiteY3" fmla="*/ 1068019 h 1104595"/>
                  <a:gd name="connsiteX4" fmla="*/ 482803 w 1536192"/>
                  <a:gd name="connsiteY4" fmla="*/ 885139 h 1104595"/>
                  <a:gd name="connsiteX5" fmla="*/ 570586 w 1536192"/>
                  <a:gd name="connsiteY5" fmla="*/ 848563 h 1104595"/>
                  <a:gd name="connsiteX6" fmla="*/ 702259 w 1536192"/>
                  <a:gd name="connsiteY6" fmla="*/ 972922 h 1104595"/>
                  <a:gd name="connsiteX7" fmla="*/ 833933 w 1536192"/>
                  <a:gd name="connsiteY7" fmla="*/ 921715 h 1104595"/>
                  <a:gd name="connsiteX8" fmla="*/ 863194 w 1536192"/>
                  <a:gd name="connsiteY8" fmla="*/ 709574 h 1104595"/>
                  <a:gd name="connsiteX9" fmla="*/ 1016813 w 1536192"/>
                  <a:gd name="connsiteY9" fmla="*/ 592531 h 1104595"/>
                  <a:gd name="connsiteX10" fmla="*/ 1177747 w 1536192"/>
                  <a:gd name="connsiteY10" fmla="*/ 614477 h 1104595"/>
                  <a:gd name="connsiteX11" fmla="*/ 1316736 w 1536192"/>
                  <a:gd name="connsiteY11" fmla="*/ 490118 h 1104595"/>
                  <a:gd name="connsiteX12" fmla="*/ 1221639 w 1536192"/>
                  <a:gd name="connsiteY12" fmla="*/ 336499 h 1104595"/>
                  <a:gd name="connsiteX13" fmla="*/ 1287475 w 1536192"/>
                  <a:gd name="connsiteY13" fmla="*/ 204826 h 1104595"/>
                  <a:gd name="connsiteX14" fmla="*/ 1470355 w 1536192"/>
                  <a:gd name="connsiteY14" fmla="*/ 153619 h 1104595"/>
                  <a:gd name="connsiteX15" fmla="*/ 1536192 w 1536192"/>
                  <a:gd name="connsiteY15" fmla="*/ 0 h 11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6192" h="1104595">
                    <a:moveTo>
                      <a:pt x="0" y="921715"/>
                    </a:moveTo>
                    <a:lnTo>
                      <a:pt x="175565" y="929030"/>
                    </a:lnTo>
                    <a:lnTo>
                      <a:pt x="248717" y="1104595"/>
                    </a:lnTo>
                    <a:lnTo>
                      <a:pt x="431597" y="1068019"/>
                    </a:lnTo>
                    <a:lnTo>
                      <a:pt x="482803" y="885139"/>
                    </a:lnTo>
                    <a:lnTo>
                      <a:pt x="570586" y="848563"/>
                    </a:lnTo>
                    <a:lnTo>
                      <a:pt x="702259" y="972922"/>
                    </a:lnTo>
                    <a:lnTo>
                      <a:pt x="833933" y="921715"/>
                    </a:lnTo>
                    <a:lnTo>
                      <a:pt x="863194" y="709574"/>
                    </a:lnTo>
                    <a:lnTo>
                      <a:pt x="1016813" y="592531"/>
                    </a:lnTo>
                    <a:cubicBezTo>
                      <a:pt x="1172846" y="614822"/>
                      <a:pt x="1118706" y="614477"/>
                      <a:pt x="1177747" y="614477"/>
                    </a:cubicBezTo>
                    <a:lnTo>
                      <a:pt x="1316736" y="490118"/>
                    </a:lnTo>
                    <a:lnTo>
                      <a:pt x="1221639" y="336499"/>
                    </a:lnTo>
                    <a:lnTo>
                      <a:pt x="1287475" y="204826"/>
                    </a:lnTo>
                    <a:lnTo>
                      <a:pt x="1470355" y="153619"/>
                    </a:lnTo>
                    <a:lnTo>
                      <a:pt x="1536192"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1521562" y="2809230"/>
                <a:ext cx="841831" cy="1843296"/>
              </a:xfrm>
              <a:custGeom>
                <a:avLst/>
                <a:gdLst>
                  <a:gd name="connsiteX0" fmla="*/ 409651 w 841248"/>
                  <a:gd name="connsiteY0" fmla="*/ 0 h 1843430"/>
                  <a:gd name="connsiteX1" fmla="*/ 336499 w 841248"/>
                  <a:gd name="connsiteY1" fmla="*/ 102413 h 1843430"/>
                  <a:gd name="connsiteX2" fmla="*/ 402336 w 841248"/>
                  <a:gd name="connsiteY2" fmla="*/ 226771 h 1843430"/>
                  <a:gd name="connsiteX3" fmla="*/ 343814 w 841248"/>
                  <a:gd name="connsiteY3" fmla="*/ 329184 h 1843430"/>
                  <a:gd name="connsiteX4" fmla="*/ 160934 w 841248"/>
                  <a:gd name="connsiteY4" fmla="*/ 343814 h 1843430"/>
                  <a:gd name="connsiteX5" fmla="*/ 146304 w 841248"/>
                  <a:gd name="connsiteY5" fmla="*/ 365760 h 1843430"/>
                  <a:gd name="connsiteX6" fmla="*/ 87782 w 841248"/>
                  <a:gd name="connsiteY6" fmla="*/ 504749 h 1843430"/>
                  <a:gd name="connsiteX7" fmla="*/ 219456 w 841248"/>
                  <a:gd name="connsiteY7" fmla="*/ 607161 h 1843430"/>
                  <a:gd name="connsiteX8" fmla="*/ 212140 w 841248"/>
                  <a:gd name="connsiteY8" fmla="*/ 672998 h 1843430"/>
                  <a:gd name="connsiteX9" fmla="*/ 14630 w 841248"/>
                  <a:gd name="connsiteY9" fmla="*/ 782726 h 1843430"/>
                  <a:gd name="connsiteX10" fmla="*/ 0 w 841248"/>
                  <a:gd name="connsiteY10" fmla="*/ 936345 h 1843430"/>
                  <a:gd name="connsiteX11" fmla="*/ 175564 w 841248"/>
                  <a:gd name="connsiteY11" fmla="*/ 972921 h 1843430"/>
                  <a:gd name="connsiteX12" fmla="*/ 182880 w 841248"/>
                  <a:gd name="connsiteY12" fmla="*/ 1053389 h 1843430"/>
                  <a:gd name="connsiteX13" fmla="*/ 43891 w 841248"/>
                  <a:gd name="connsiteY13" fmla="*/ 1185062 h 1843430"/>
                  <a:gd name="connsiteX14" fmla="*/ 36576 w 841248"/>
                  <a:gd name="connsiteY14" fmla="*/ 1207008 h 1843430"/>
                  <a:gd name="connsiteX15" fmla="*/ 65836 w 841248"/>
                  <a:gd name="connsiteY15" fmla="*/ 1338681 h 1843430"/>
                  <a:gd name="connsiteX16" fmla="*/ 270662 w 841248"/>
                  <a:gd name="connsiteY16" fmla="*/ 1294790 h 1843430"/>
                  <a:gd name="connsiteX17" fmla="*/ 321868 w 841248"/>
                  <a:gd name="connsiteY17" fmla="*/ 1389888 h 1843430"/>
                  <a:gd name="connsiteX18" fmla="*/ 226771 w 841248"/>
                  <a:gd name="connsiteY18" fmla="*/ 1550822 h 1843430"/>
                  <a:gd name="connsiteX19" fmla="*/ 241401 w 841248"/>
                  <a:gd name="connsiteY19" fmla="*/ 1572768 h 1843430"/>
                  <a:gd name="connsiteX20" fmla="*/ 336499 w 841248"/>
                  <a:gd name="connsiteY20" fmla="*/ 1667865 h 1843430"/>
                  <a:gd name="connsiteX21" fmla="*/ 490118 w 841248"/>
                  <a:gd name="connsiteY21" fmla="*/ 1558137 h 1843430"/>
                  <a:gd name="connsiteX22" fmla="*/ 577900 w 841248"/>
                  <a:gd name="connsiteY22" fmla="*/ 1609344 h 1843430"/>
                  <a:gd name="connsiteX23" fmla="*/ 577900 w 841248"/>
                  <a:gd name="connsiteY23" fmla="*/ 1792224 h 1843430"/>
                  <a:gd name="connsiteX24" fmla="*/ 694944 w 841248"/>
                  <a:gd name="connsiteY24" fmla="*/ 1843430 h 1843430"/>
                  <a:gd name="connsiteX25" fmla="*/ 841248 w 841248"/>
                  <a:gd name="connsiteY25" fmla="*/ 1689811 h 184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1248" h="1843430">
                    <a:moveTo>
                      <a:pt x="409651" y="0"/>
                    </a:moveTo>
                    <a:lnTo>
                      <a:pt x="336499" y="102413"/>
                    </a:lnTo>
                    <a:lnTo>
                      <a:pt x="402336" y="226771"/>
                    </a:lnTo>
                    <a:lnTo>
                      <a:pt x="343814" y="329184"/>
                    </a:lnTo>
                    <a:lnTo>
                      <a:pt x="160934" y="343814"/>
                    </a:lnTo>
                    <a:lnTo>
                      <a:pt x="146304" y="365760"/>
                    </a:lnTo>
                    <a:lnTo>
                      <a:pt x="87782" y="504749"/>
                    </a:lnTo>
                    <a:lnTo>
                      <a:pt x="219456" y="607161"/>
                    </a:lnTo>
                    <a:lnTo>
                      <a:pt x="212140" y="672998"/>
                    </a:lnTo>
                    <a:lnTo>
                      <a:pt x="14630" y="782726"/>
                    </a:lnTo>
                    <a:lnTo>
                      <a:pt x="0" y="936345"/>
                    </a:lnTo>
                    <a:lnTo>
                      <a:pt x="175564" y="972921"/>
                    </a:lnTo>
                    <a:lnTo>
                      <a:pt x="182880" y="1053389"/>
                    </a:lnTo>
                    <a:lnTo>
                      <a:pt x="43891" y="1185062"/>
                    </a:lnTo>
                    <a:lnTo>
                      <a:pt x="36576" y="1207008"/>
                    </a:lnTo>
                    <a:lnTo>
                      <a:pt x="65836" y="1338681"/>
                    </a:lnTo>
                    <a:lnTo>
                      <a:pt x="270662" y="1294790"/>
                    </a:lnTo>
                    <a:lnTo>
                      <a:pt x="321868" y="1389888"/>
                    </a:lnTo>
                    <a:cubicBezTo>
                      <a:pt x="290169" y="1443533"/>
                      <a:pt x="251866" y="1493788"/>
                      <a:pt x="226771" y="1550822"/>
                    </a:cubicBezTo>
                    <a:cubicBezTo>
                      <a:pt x="223230" y="1558869"/>
                      <a:pt x="198729" y="1570330"/>
                      <a:pt x="241401" y="1572768"/>
                    </a:cubicBezTo>
                    <a:lnTo>
                      <a:pt x="336499" y="1667865"/>
                    </a:lnTo>
                    <a:lnTo>
                      <a:pt x="490118" y="1558137"/>
                    </a:lnTo>
                    <a:lnTo>
                      <a:pt x="577900" y="1609344"/>
                    </a:lnTo>
                    <a:lnTo>
                      <a:pt x="577900" y="1792224"/>
                    </a:lnTo>
                    <a:lnTo>
                      <a:pt x="694944" y="1843430"/>
                    </a:lnTo>
                    <a:lnTo>
                      <a:pt x="841248" y="1689811"/>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6" name="组合 166"/>
          <p:cNvGrpSpPr/>
          <p:nvPr/>
        </p:nvGrpSpPr>
        <p:grpSpPr bwMode="auto">
          <a:xfrm>
            <a:off x="2654300" y="2827338"/>
            <a:ext cx="1785938" cy="1724025"/>
            <a:chOff x="5929322" y="1282700"/>
            <a:chExt cx="1785950" cy="1724016"/>
          </a:xfrm>
        </p:grpSpPr>
        <p:sp>
          <p:nvSpPr>
            <p:cNvPr id="104" name="任意多边形 103"/>
            <p:cNvSpPr/>
            <p:nvPr/>
          </p:nvSpPr>
          <p:spPr>
            <a:xfrm>
              <a:off x="6838966" y="1282700"/>
              <a:ext cx="876306" cy="863595"/>
            </a:xfrm>
            <a:custGeom>
              <a:avLst/>
              <a:gdLst>
                <a:gd name="connsiteX0" fmla="*/ 165100 w 876300"/>
                <a:gd name="connsiteY0" fmla="*/ 0 h 863600"/>
                <a:gd name="connsiteX1" fmla="*/ 273050 w 876300"/>
                <a:gd name="connsiteY1" fmla="*/ 19050 h 863600"/>
                <a:gd name="connsiteX2" fmla="*/ 279400 w 876300"/>
                <a:gd name="connsiteY2" fmla="*/ 146050 h 863600"/>
                <a:gd name="connsiteX3" fmla="*/ 304800 w 876300"/>
                <a:gd name="connsiteY3" fmla="*/ 171450 h 863600"/>
                <a:gd name="connsiteX4" fmla="*/ 355600 w 876300"/>
                <a:gd name="connsiteY4" fmla="*/ 177800 h 863600"/>
                <a:gd name="connsiteX5" fmla="*/ 488950 w 876300"/>
                <a:gd name="connsiteY5" fmla="*/ 95250 h 863600"/>
                <a:gd name="connsiteX6" fmla="*/ 577850 w 876300"/>
                <a:gd name="connsiteY6" fmla="*/ 139700 h 863600"/>
                <a:gd name="connsiteX7" fmla="*/ 533400 w 876300"/>
                <a:gd name="connsiteY7" fmla="*/ 273050 h 863600"/>
                <a:gd name="connsiteX8" fmla="*/ 584200 w 876300"/>
                <a:gd name="connsiteY8" fmla="*/ 330200 h 863600"/>
                <a:gd name="connsiteX9" fmla="*/ 730250 w 876300"/>
                <a:gd name="connsiteY9" fmla="*/ 304800 h 863600"/>
                <a:gd name="connsiteX10" fmla="*/ 787400 w 876300"/>
                <a:gd name="connsiteY10" fmla="*/ 368300 h 863600"/>
                <a:gd name="connsiteX11" fmla="*/ 692150 w 876300"/>
                <a:gd name="connsiteY11" fmla="*/ 482600 h 863600"/>
                <a:gd name="connsiteX12" fmla="*/ 685800 w 876300"/>
                <a:gd name="connsiteY12" fmla="*/ 495300 h 863600"/>
                <a:gd name="connsiteX13" fmla="*/ 711200 w 876300"/>
                <a:gd name="connsiteY13" fmla="*/ 609600 h 863600"/>
                <a:gd name="connsiteX14" fmla="*/ 850900 w 876300"/>
                <a:gd name="connsiteY14" fmla="*/ 654050 h 863600"/>
                <a:gd name="connsiteX15" fmla="*/ 876300 w 876300"/>
                <a:gd name="connsiteY15" fmla="*/ 666750 h 863600"/>
                <a:gd name="connsiteX16" fmla="*/ 203200 w 876300"/>
                <a:gd name="connsiteY16" fmla="*/ 863600 h 863600"/>
                <a:gd name="connsiteX17" fmla="*/ 184150 w 876300"/>
                <a:gd name="connsiteY17" fmla="*/ 730250 h 863600"/>
                <a:gd name="connsiteX18" fmla="*/ 127000 w 876300"/>
                <a:gd name="connsiteY18" fmla="*/ 647700 h 863600"/>
                <a:gd name="connsiteX19" fmla="*/ 0 w 876300"/>
                <a:gd name="connsiteY19" fmla="*/ 584200 h 863600"/>
                <a:gd name="connsiteX20" fmla="*/ 165100 w 876300"/>
                <a:gd name="connsiteY20"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863600">
                  <a:moveTo>
                    <a:pt x="165100" y="0"/>
                  </a:moveTo>
                  <a:lnTo>
                    <a:pt x="273050" y="19050"/>
                  </a:lnTo>
                  <a:lnTo>
                    <a:pt x="279400" y="146050"/>
                  </a:lnTo>
                  <a:lnTo>
                    <a:pt x="304800" y="171450"/>
                  </a:lnTo>
                  <a:lnTo>
                    <a:pt x="355600" y="177800"/>
                  </a:lnTo>
                  <a:lnTo>
                    <a:pt x="488950" y="95250"/>
                  </a:lnTo>
                  <a:lnTo>
                    <a:pt x="577850" y="139700"/>
                  </a:lnTo>
                  <a:lnTo>
                    <a:pt x="533400" y="273050"/>
                  </a:lnTo>
                  <a:lnTo>
                    <a:pt x="584200" y="330200"/>
                  </a:lnTo>
                  <a:lnTo>
                    <a:pt x="730250" y="304800"/>
                  </a:lnTo>
                  <a:lnTo>
                    <a:pt x="787400" y="368300"/>
                  </a:lnTo>
                  <a:lnTo>
                    <a:pt x="692150" y="482600"/>
                  </a:lnTo>
                  <a:lnTo>
                    <a:pt x="685800" y="495300"/>
                  </a:lnTo>
                  <a:lnTo>
                    <a:pt x="711200" y="609600"/>
                  </a:lnTo>
                  <a:lnTo>
                    <a:pt x="850900" y="654050"/>
                  </a:lnTo>
                  <a:lnTo>
                    <a:pt x="876300" y="666750"/>
                  </a:lnTo>
                  <a:lnTo>
                    <a:pt x="203200" y="863600"/>
                  </a:lnTo>
                  <a:lnTo>
                    <a:pt x="184150" y="730250"/>
                  </a:lnTo>
                  <a:lnTo>
                    <a:pt x="127000" y="647700"/>
                  </a:lnTo>
                  <a:lnTo>
                    <a:pt x="0" y="584200"/>
                  </a:lnTo>
                  <a:lnTo>
                    <a:pt x="165100" y="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6" name="任意多边形 165"/>
            <p:cNvSpPr/>
            <p:nvPr/>
          </p:nvSpPr>
          <p:spPr>
            <a:xfrm>
              <a:off x="5929322" y="2143121"/>
              <a:ext cx="876306" cy="863595"/>
            </a:xfrm>
            <a:custGeom>
              <a:avLst/>
              <a:gdLst>
                <a:gd name="connsiteX0" fmla="*/ 165100 w 876300"/>
                <a:gd name="connsiteY0" fmla="*/ 0 h 863600"/>
                <a:gd name="connsiteX1" fmla="*/ 273050 w 876300"/>
                <a:gd name="connsiteY1" fmla="*/ 19050 h 863600"/>
                <a:gd name="connsiteX2" fmla="*/ 279400 w 876300"/>
                <a:gd name="connsiteY2" fmla="*/ 146050 h 863600"/>
                <a:gd name="connsiteX3" fmla="*/ 304800 w 876300"/>
                <a:gd name="connsiteY3" fmla="*/ 171450 h 863600"/>
                <a:gd name="connsiteX4" fmla="*/ 355600 w 876300"/>
                <a:gd name="connsiteY4" fmla="*/ 177800 h 863600"/>
                <a:gd name="connsiteX5" fmla="*/ 488950 w 876300"/>
                <a:gd name="connsiteY5" fmla="*/ 95250 h 863600"/>
                <a:gd name="connsiteX6" fmla="*/ 577850 w 876300"/>
                <a:gd name="connsiteY6" fmla="*/ 139700 h 863600"/>
                <a:gd name="connsiteX7" fmla="*/ 533400 w 876300"/>
                <a:gd name="connsiteY7" fmla="*/ 273050 h 863600"/>
                <a:gd name="connsiteX8" fmla="*/ 584200 w 876300"/>
                <a:gd name="connsiteY8" fmla="*/ 330200 h 863600"/>
                <a:gd name="connsiteX9" fmla="*/ 730250 w 876300"/>
                <a:gd name="connsiteY9" fmla="*/ 304800 h 863600"/>
                <a:gd name="connsiteX10" fmla="*/ 787400 w 876300"/>
                <a:gd name="connsiteY10" fmla="*/ 368300 h 863600"/>
                <a:gd name="connsiteX11" fmla="*/ 692150 w 876300"/>
                <a:gd name="connsiteY11" fmla="*/ 482600 h 863600"/>
                <a:gd name="connsiteX12" fmla="*/ 685800 w 876300"/>
                <a:gd name="connsiteY12" fmla="*/ 495300 h 863600"/>
                <a:gd name="connsiteX13" fmla="*/ 711200 w 876300"/>
                <a:gd name="connsiteY13" fmla="*/ 609600 h 863600"/>
                <a:gd name="connsiteX14" fmla="*/ 850900 w 876300"/>
                <a:gd name="connsiteY14" fmla="*/ 654050 h 863600"/>
                <a:gd name="connsiteX15" fmla="*/ 876300 w 876300"/>
                <a:gd name="connsiteY15" fmla="*/ 666750 h 863600"/>
                <a:gd name="connsiteX16" fmla="*/ 203200 w 876300"/>
                <a:gd name="connsiteY16" fmla="*/ 863600 h 863600"/>
                <a:gd name="connsiteX17" fmla="*/ 184150 w 876300"/>
                <a:gd name="connsiteY17" fmla="*/ 730250 h 863600"/>
                <a:gd name="connsiteX18" fmla="*/ 127000 w 876300"/>
                <a:gd name="connsiteY18" fmla="*/ 647700 h 863600"/>
                <a:gd name="connsiteX19" fmla="*/ 0 w 876300"/>
                <a:gd name="connsiteY19" fmla="*/ 584200 h 863600"/>
                <a:gd name="connsiteX20" fmla="*/ 165100 w 876300"/>
                <a:gd name="connsiteY20"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863600">
                  <a:moveTo>
                    <a:pt x="165100" y="0"/>
                  </a:moveTo>
                  <a:lnTo>
                    <a:pt x="273050" y="19050"/>
                  </a:lnTo>
                  <a:lnTo>
                    <a:pt x="279400" y="146050"/>
                  </a:lnTo>
                  <a:lnTo>
                    <a:pt x="304800" y="171450"/>
                  </a:lnTo>
                  <a:lnTo>
                    <a:pt x="355600" y="177800"/>
                  </a:lnTo>
                  <a:lnTo>
                    <a:pt x="488950" y="95250"/>
                  </a:lnTo>
                  <a:lnTo>
                    <a:pt x="577850" y="139700"/>
                  </a:lnTo>
                  <a:lnTo>
                    <a:pt x="533400" y="273050"/>
                  </a:lnTo>
                  <a:lnTo>
                    <a:pt x="584200" y="330200"/>
                  </a:lnTo>
                  <a:lnTo>
                    <a:pt x="730250" y="304800"/>
                  </a:lnTo>
                  <a:lnTo>
                    <a:pt x="787400" y="368300"/>
                  </a:lnTo>
                  <a:lnTo>
                    <a:pt x="692150" y="482600"/>
                  </a:lnTo>
                  <a:lnTo>
                    <a:pt x="685800" y="495300"/>
                  </a:lnTo>
                  <a:lnTo>
                    <a:pt x="711200" y="609600"/>
                  </a:lnTo>
                  <a:lnTo>
                    <a:pt x="850900" y="654050"/>
                  </a:lnTo>
                  <a:lnTo>
                    <a:pt x="876300" y="666750"/>
                  </a:lnTo>
                  <a:lnTo>
                    <a:pt x="203200" y="863600"/>
                  </a:lnTo>
                  <a:lnTo>
                    <a:pt x="184150" y="730250"/>
                  </a:lnTo>
                  <a:lnTo>
                    <a:pt x="127000" y="647700"/>
                  </a:lnTo>
                  <a:lnTo>
                    <a:pt x="0" y="584200"/>
                  </a:lnTo>
                  <a:lnTo>
                    <a:pt x="165100" y="0"/>
                  </a:lnTo>
                  <a:close/>
                </a:path>
              </a:pathLst>
            </a:cu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 name="组合 168"/>
          <p:cNvGrpSpPr/>
          <p:nvPr/>
        </p:nvGrpSpPr>
        <p:grpSpPr bwMode="auto">
          <a:xfrm>
            <a:off x="3011488" y="4473575"/>
            <a:ext cx="1928812" cy="1681163"/>
            <a:chOff x="6072198" y="2928934"/>
            <a:chExt cx="1928826" cy="1681166"/>
          </a:xfrm>
        </p:grpSpPr>
        <p:sp>
          <p:nvSpPr>
            <p:cNvPr id="137" name="任意多边形 136"/>
            <p:cNvSpPr/>
            <p:nvPr/>
          </p:nvSpPr>
          <p:spPr>
            <a:xfrm>
              <a:off x="7092967" y="3473448"/>
              <a:ext cx="908057" cy="1136652"/>
            </a:xfrm>
            <a:custGeom>
              <a:avLst/>
              <a:gdLst>
                <a:gd name="connsiteX0" fmla="*/ 0 w 908050"/>
                <a:gd name="connsiteY0" fmla="*/ 552450 h 1136650"/>
                <a:gd name="connsiteX1" fmla="*/ 114300 w 908050"/>
                <a:gd name="connsiteY1" fmla="*/ 463550 h 1136650"/>
                <a:gd name="connsiteX2" fmla="*/ 184150 w 908050"/>
                <a:gd name="connsiteY2" fmla="*/ 368300 h 1136650"/>
                <a:gd name="connsiteX3" fmla="*/ 215900 w 908050"/>
                <a:gd name="connsiteY3" fmla="*/ 273050 h 1136650"/>
                <a:gd name="connsiteX4" fmla="*/ 222250 w 908050"/>
                <a:gd name="connsiteY4" fmla="*/ 215900 h 1136650"/>
                <a:gd name="connsiteX5" fmla="*/ 762000 w 908050"/>
                <a:gd name="connsiteY5" fmla="*/ 0 h 1136650"/>
                <a:gd name="connsiteX6" fmla="*/ 793750 w 908050"/>
                <a:gd name="connsiteY6" fmla="*/ 25400 h 1136650"/>
                <a:gd name="connsiteX7" fmla="*/ 889000 w 908050"/>
                <a:gd name="connsiteY7" fmla="*/ 38100 h 1136650"/>
                <a:gd name="connsiteX8" fmla="*/ 889000 w 908050"/>
                <a:gd name="connsiteY8" fmla="*/ 38100 h 1136650"/>
                <a:gd name="connsiteX9" fmla="*/ 908050 w 908050"/>
                <a:gd name="connsiteY9" fmla="*/ 88900 h 1136650"/>
                <a:gd name="connsiteX10" fmla="*/ 895350 w 908050"/>
                <a:gd name="connsiteY10" fmla="*/ 165100 h 1136650"/>
                <a:gd name="connsiteX11" fmla="*/ 781050 w 908050"/>
                <a:gd name="connsiteY11" fmla="*/ 215900 h 1136650"/>
                <a:gd name="connsiteX12" fmla="*/ 762000 w 908050"/>
                <a:gd name="connsiteY12" fmla="*/ 311150 h 1136650"/>
                <a:gd name="connsiteX13" fmla="*/ 876300 w 908050"/>
                <a:gd name="connsiteY13" fmla="*/ 393700 h 1136650"/>
                <a:gd name="connsiteX14" fmla="*/ 850900 w 908050"/>
                <a:gd name="connsiteY14" fmla="*/ 476250 h 1136650"/>
                <a:gd name="connsiteX15" fmla="*/ 825500 w 908050"/>
                <a:gd name="connsiteY15" fmla="*/ 514350 h 1136650"/>
                <a:gd name="connsiteX16" fmla="*/ 723900 w 908050"/>
                <a:gd name="connsiteY16" fmla="*/ 533400 h 1136650"/>
                <a:gd name="connsiteX17" fmla="*/ 673100 w 908050"/>
                <a:gd name="connsiteY17" fmla="*/ 558800 h 1136650"/>
                <a:gd name="connsiteX18" fmla="*/ 628650 w 908050"/>
                <a:gd name="connsiteY18" fmla="*/ 641350 h 1136650"/>
                <a:gd name="connsiteX19" fmla="*/ 679450 w 908050"/>
                <a:gd name="connsiteY19" fmla="*/ 736600 h 1136650"/>
                <a:gd name="connsiteX20" fmla="*/ 679450 w 908050"/>
                <a:gd name="connsiteY20" fmla="*/ 755650 h 1136650"/>
                <a:gd name="connsiteX21" fmla="*/ 603250 w 908050"/>
                <a:gd name="connsiteY21" fmla="*/ 838200 h 1136650"/>
                <a:gd name="connsiteX22" fmla="*/ 584200 w 908050"/>
                <a:gd name="connsiteY22" fmla="*/ 857250 h 1136650"/>
                <a:gd name="connsiteX23" fmla="*/ 469900 w 908050"/>
                <a:gd name="connsiteY23" fmla="*/ 825500 h 1136650"/>
                <a:gd name="connsiteX24" fmla="*/ 361950 w 908050"/>
                <a:gd name="connsiteY24" fmla="*/ 908050 h 1136650"/>
                <a:gd name="connsiteX25" fmla="*/ 361950 w 908050"/>
                <a:gd name="connsiteY25" fmla="*/ 908050 h 1136650"/>
                <a:gd name="connsiteX26" fmla="*/ 342900 w 908050"/>
                <a:gd name="connsiteY26" fmla="*/ 927100 h 1136650"/>
                <a:gd name="connsiteX27" fmla="*/ 342900 w 908050"/>
                <a:gd name="connsiteY27" fmla="*/ 1085850 h 1136650"/>
                <a:gd name="connsiteX28" fmla="*/ 234950 w 908050"/>
                <a:gd name="connsiteY28" fmla="*/ 1136650 h 1136650"/>
                <a:gd name="connsiteX29" fmla="*/ 0 w 908050"/>
                <a:gd name="connsiteY29" fmla="*/ 55245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08050" h="1136650">
                  <a:moveTo>
                    <a:pt x="0" y="552450"/>
                  </a:moveTo>
                  <a:lnTo>
                    <a:pt x="114300" y="463550"/>
                  </a:lnTo>
                  <a:lnTo>
                    <a:pt x="184150" y="368300"/>
                  </a:lnTo>
                  <a:lnTo>
                    <a:pt x="215900" y="273050"/>
                  </a:lnTo>
                  <a:lnTo>
                    <a:pt x="222250" y="215900"/>
                  </a:lnTo>
                  <a:lnTo>
                    <a:pt x="762000" y="0"/>
                  </a:lnTo>
                  <a:lnTo>
                    <a:pt x="793750" y="25400"/>
                  </a:lnTo>
                  <a:lnTo>
                    <a:pt x="889000" y="38100"/>
                  </a:lnTo>
                  <a:lnTo>
                    <a:pt x="889000" y="38100"/>
                  </a:lnTo>
                  <a:lnTo>
                    <a:pt x="908050" y="88900"/>
                  </a:lnTo>
                  <a:lnTo>
                    <a:pt x="895350" y="165100"/>
                  </a:lnTo>
                  <a:lnTo>
                    <a:pt x="781050" y="215900"/>
                  </a:lnTo>
                  <a:lnTo>
                    <a:pt x="762000" y="311150"/>
                  </a:lnTo>
                  <a:lnTo>
                    <a:pt x="876300" y="393700"/>
                  </a:lnTo>
                  <a:lnTo>
                    <a:pt x="850900" y="476250"/>
                  </a:lnTo>
                  <a:cubicBezTo>
                    <a:pt x="830903" y="516243"/>
                    <a:pt x="846049" y="514350"/>
                    <a:pt x="825500" y="514350"/>
                  </a:cubicBezTo>
                  <a:lnTo>
                    <a:pt x="723900" y="533400"/>
                  </a:lnTo>
                  <a:lnTo>
                    <a:pt x="673100" y="558800"/>
                  </a:lnTo>
                  <a:lnTo>
                    <a:pt x="628650" y="641350"/>
                  </a:lnTo>
                  <a:lnTo>
                    <a:pt x="679450" y="736600"/>
                  </a:lnTo>
                  <a:lnTo>
                    <a:pt x="679450" y="755650"/>
                  </a:lnTo>
                  <a:lnTo>
                    <a:pt x="603250" y="838200"/>
                  </a:lnTo>
                  <a:lnTo>
                    <a:pt x="584200" y="857250"/>
                  </a:lnTo>
                  <a:lnTo>
                    <a:pt x="469900" y="825500"/>
                  </a:lnTo>
                  <a:lnTo>
                    <a:pt x="361950" y="908050"/>
                  </a:lnTo>
                  <a:lnTo>
                    <a:pt x="361950" y="908050"/>
                  </a:lnTo>
                  <a:lnTo>
                    <a:pt x="342900" y="927100"/>
                  </a:lnTo>
                  <a:lnTo>
                    <a:pt x="342900" y="1085850"/>
                  </a:lnTo>
                  <a:lnTo>
                    <a:pt x="234950" y="1136650"/>
                  </a:lnTo>
                  <a:lnTo>
                    <a:pt x="0" y="552450"/>
                  </a:ln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8" name="任意多边形 167"/>
            <p:cNvSpPr/>
            <p:nvPr/>
          </p:nvSpPr>
          <p:spPr>
            <a:xfrm>
              <a:off x="6072198" y="2928934"/>
              <a:ext cx="908057" cy="1136652"/>
            </a:xfrm>
            <a:custGeom>
              <a:avLst/>
              <a:gdLst>
                <a:gd name="connsiteX0" fmla="*/ 0 w 908050"/>
                <a:gd name="connsiteY0" fmla="*/ 552450 h 1136650"/>
                <a:gd name="connsiteX1" fmla="*/ 114300 w 908050"/>
                <a:gd name="connsiteY1" fmla="*/ 463550 h 1136650"/>
                <a:gd name="connsiteX2" fmla="*/ 184150 w 908050"/>
                <a:gd name="connsiteY2" fmla="*/ 368300 h 1136650"/>
                <a:gd name="connsiteX3" fmla="*/ 215900 w 908050"/>
                <a:gd name="connsiteY3" fmla="*/ 273050 h 1136650"/>
                <a:gd name="connsiteX4" fmla="*/ 222250 w 908050"/>
                <a:gd name="connsiteY4" fmla="*/ 215900 h 1136650"/>
                <a:gd name="connsiteX5" fmla="*/ 762000 w 908050"/>
                <a:gd name="connsiteY5" fmla="*/ 0 h 1136650"/>
                <a:gd name="connsiteX6" fmla="*/ 793750 w 908050"/>
                <a:gd name="connsiteY6" fmla="*/ 25400 h 1136650"/>
                <a:gd name="connsiteX7" fmla="*/ 889000 w 908050"/>
                <a:gd name="connsiteY7" fmla="*/ 38100 h 1136650"/>
                <a:gd name="connsiteX8" fmla="*/ 889000 w 908050"/>
                <a:gd name="connsiteY8" fmla="*/ 38100 h 1136650"/>
                <a:gd name="connsiteX9" fmla="*/ 908050 w 908050"/>
                <a:gd name="connsiteY9" fmla="*/ 88900 h 1136650"/>
                <a:gd name="connsiteX10" fmla="*/ 895350 w 908050"/>
                <a:gd name="connsiteY10" fmla="*/ 165100 h 1136650"/>
                <a:gd name="connsiteX11" fmla="*/ 781050 w 908050"/>
                <a:gd name="connsiteY11" fmla="*/ 215900 h 1136650"/>
                <a:gd name="connsiteX12" fmla="*/ 762000 w 908050"/>
                <a:gd name="connsiteY12" fmla="*/ 311150 h 1136650"/>
                <a:gd name="connsiteX13" fmla="*/ 876300 w 908050"/>
                <a:gd name="connsiteY13" fmla="*/ 393700 h 1136650"/>
                <a:gd name="connsiteX14" fmla="*/ 850900 w 908050"/>
                <a:gd name="connsiteY14" fmla="*/ 476250 h 1136650"/>
                <a:gd name="connsiteX15" fmla="*/ 825500 w 908050"/>
                <a:gd name="connsiteY15" fmla="*/ 514350 h 1136650"/>
                <a:gd name="connsiteX16" fmla="*/ 723900 w 908050"/>
                <a:gd name="connsiteY16" fmla="*/ 533400 h 1136650"/>
                <a:gd name="connsiteX17" fmla="*/ 673100 w 908050"/>
                <a:gd name="connsiteY17" fmla="*/ 558800 h 1136650"/>
                <a:gd name="connsiteX18" fmla="*/ 628650 w 908050"/>
                <a:gd name="connsiteY18" fmla="*/ 641350 h 1136650"/>
                <a:gd name="connsiteX19" fmla="*/ 679450 w 908050"/>
                <a:gd name="connsiteY19" fmla="*/ 736600 h 1136650"/>
                <a:gd name="connsiteX20" fmla="*/ 679450 w 908050"/>
                <a:gd name="connsiteY20" fmla="*/ 755650 h 1136650"/>
                <a:gd name="connsiteX21" fmla="*/ 603250 w 908050"/>
                <a:gd name="connsiteY21" fmla="*/ 838200 h 1136650"/>
                <a:gd name="connsiteX22" fmla="*/ 584200 w 908050"/>
                <a:gd name="connsiteY22" fmla="*/ 857250 h 1136650"/>
                <a:gd name="connsiteX23" fmla="*/ 469900 w 908050"/>
                <a:gd name="connsiteY23" fmla="*/ 825500 h 1136650"/>
                <a:gd name="connsiteX24" fmla="*/ 361950 w 908050"/>
                <a:gd name="connsiteY24" fmla="*/ 908050 h 1136650"/>
                <a:gd name="connsiteX25" fmla="*/ 361950 w 908050"/>
                <a:gd name="connsiteY25" fmla="*/ 908050 h 1136650"/>
                <a:gd name="connsiteX26" fmla="*/ 342900 w 908050"/>
                <a:gd name="connsiteY26" fmla="*/ 927100 h 1136650"/>
                <a:gd name="connsiteX27" fmla="*/ 342900 w 908050"/>
                <a:gd name="connsiteY27" fmla="*/ 1085850 h 1136650"/>
                <a:gd name="connsiteX28" fmla="*/ 234950 w 908050"/>
                <a:gd name="connsiteY28" fmla="*/ 1136650 h 1136650"/>
                <a:gd name="connsiteX29" fmla="*/ 0 w 908050"/>
                <a:gd name="connsiteY29" fmla="*/ 55245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08050" h="1136650">
                  <a:moveTo>
                    <a:pt x="0" y="552450"/>
                  </a:moveTo>
                  <a:lnTo>
                    <a:pt x="114300" y="463550"/>
                  </a:lnTo>
                  <a:lnTo>
                    <a:pt x="184150" y="368300"/>
                  </a:lnTo>
                  <a:lnTo>
                    <a:pt x="215900" y="273050"/>
                  </a:lnTo>
                  <a:lnTo>
                    <a:pt x="222250" y="215900"/>
                  </a:lnTo>
                  <a:lnTo>
                    <a:pt x="762000" y="0"/>
                  </a:lnTo>
                  <a:lnTo>
                    <a:pt x="793750" y="25400"/>
                  </a:lnTo>
                  <a:lnTo>
                    <a:pt x="889000" y="38100"/>
                  </a:lnTo>
                  <a:lnTo>
                    <a:pt x="889000" y="38100"/>
                  </a:lnTo>
                  <a:lnTo>
                    <a:pt x="908050" y="88900"/>
                  </a:lnTo>
                  <a:lnTo>
                    <a:pt x="895350" y="165100"/>
                  </a:lnTo>
                  <a:lnTo>
                    <a:pt x="781050" y="215900"/>
                  </a:lnTo>
                  <a:lnTo>
                    <a:pt x="762000" y="311150"/>
                  </a:lnTo>
                  <a:lnTo>
                    <a:pt x="876300" y="393700"/>
                  </a:lnTo>
                  <a:lnTo>
                    <a:pt x="850900" y="476250"/>
                  </a:lnTo>
                  <a:cubicBezTo>
                    <a:pt x="830903" y="516243"/>
                    <a:pt x="846049" y="514350"/>
                    <a:pt x="825500" y="514350"/>
                  </a:cubicBezTo>
                  <a:lnTo>
                    <a:pt x="723900" y="533400"/>
                  </a:lnTo>
                  <a:lnTo>
                    <a:pt x="673100" y="558800"/>
                  </a:lnTo>
                  <a:lnTo>
                    <a:pt x="628650" y="641350"/>
                  </a:lnTo>
                  <a:lnTo>
                    <a:pt x="679450" y="736600"/>
                  </a:lnTo>
                  <a:lnTo>
                    <a:pt x="679450" y="755650"/>
                  </a:lnTo>
                  <a:lnTo>
                    <a:pt x="603250" y="838200"/>
                  </a:lnTo>
                  <a:lnTo>
                    <a:pt x="584200" y="857250"/>
                  </a:lnTo>
                  <a:lnTo>
                    <a:pt x="469900" y="825500"/>
                  </a:lnTo>
                  <a:lnTo>
                    <a:pt x="361950" y="908050"/>
                  </a:lnTo>
                  <a:lnTo>
                    <a:pt x="361950" y="908050"/>
                  </a:lnTo>
                  <a:lnTo>
                    <a:pt x="342900" y="927100"/>
                  </a:lnTo>
                  <a:lnTo>
                    <a:pt x="342900" y="1085850"/>
                  </a:lnTo>
                  <a:lnTo>
                    <a:pt x="234950" y="1136650"/>
                  </a:lnTo>
                  <a:lnTo>
                    <a:pt x="0" y="552450"/>
                  </a:lnTo>
                  <a:close/>
                </a:path>
              </a:pathLst>
            </a:cu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8" name="TextBox 177"/>
          <p:cNvSpPr txBox="1">
            <a:spLocks noChangeArrowheads="1"/>
          </p:cNvSpPr>
          <p:nvPr/>
        </p:nvSpPr>
        <p:spPr bwMode="auto">
          <a:xfrm>
            <a:off x="2011680" y="512445"/>
            <a:ext cx="692594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sz="1800" dirty="0">
                <a:solidFill>
                  <a:schemeClr val="bg1"/>
                </a:solidFill>
                <a:latin typeface="+mn-ea"/>
                <a:ea typeface="+mn-ea"/>
              </a:rPr>
              <a:t>本设计研究的药品分销管理系统通过程序化从企业内部和外部收集各种相关的资源、信息和数据，以为企业作分析、决策、计划、</a:t>
            </a:r>
            <a:r>
              <a:rPr sz="1800" dirty="0">
                <a:solidFill>
                  <a:schemeClr val="bg1"/>
                </a:solidFill>
                <a:latin typeface="+mn-ea"/>
                <a:ea typeface="+mn-ea"/>
                <a:sym typeface="+mn-ea"/>
              </a:rPr>
              <a:t>提高效益和效率为目的，给企业各层管理者提供相应的功能，使</a:t>
            </a:r>
            <a:r>
              <a:rPr lang="zh-CN" sz="1800" dirty="0">
                <a:solidFill>
                  <a:schemeClr val="bg1"/>
                </a:solidFill>
                <a:latin typeface="+mn-ea"/>
                <a:ea typeface="+mn-ea"/>
                <a:sym typeface="+mn-ea"/>
              </a:rPr>
              <a:t>各</a:t>
            </a:r>
            <a:r>
              <a:rPr sz="1800" dirty="0">
                <a:solidFill>
                  <a:schemeClr val="bg1"/>
                </a:solidFill>
                <a:latin typeface="+mn-ea"/>
                <a:ea typeface="+mn-ea"/>
                <a:sym typeface="+mn-ea"/>
              </a:rPr>
              <a:t>层管理者</a:t>
            </a:r>
            <a:r>
              <a:rPr lang="zh-CN" altLang="zh-CN" sz="1800" dirty="0">
                <a:solidFill>
                  <a:schemeClr val="bg1"/>
                </a:solidFill>
                <a:latin typeface="+mn-ea"/>
                <a:ea typeface="+mn-ea"/>
                <a:sym typeface="+mn-ea"/>
              </a:rPr>
              <a:t>能</a:t>
            </a:r>
            <a:r>
              <a:rPr sz="1800" dirty="0">
                <a:solidFill>
                  <a:schemeClr val="bg1"/>
                </a:solidFill>
                <a:sym typeface="+mn-ea"/>
              </a:rPr>
              <a:t>够对自己所负责的各种计、监测和控制活动等作出及时、有效的决策。课题研究成果能够解决企业实际问题，所以具有现实意义和理论研究意义。</a:t>
            </a:r>
            <a:endParaRPr sz="1800" dirty="0">
              <a:solidFill>
                <a:schemeClr val="bg1"/>
              </a:solidFill>
            </a:endParaRPr>
          </a:p>
          <a:p>
            <a:pPr eaLnBrk="1" hangingPunct="1"/>
            <a:endParaRPr sz="1800" dirty="0">
              <a:solidFill>
                <a:schemeClr val="bg1"/>
              </a:solidFill>
              <a:latin typeface="+mn-ea"/>
              <a:ea typeface="+mn-ea"/>
            </a:endParaRPr>
          </a:p>
        </p:txBody>
      </p:sp>
      <p:sp>
        <p:nvSpPr>
          <p:cNvPr id="5" name="TextBox 86"/>
          <p:cNvSpPr txBox="1">
            <a:spLocks noChangeArrowheads="1"/>
          </p:cNvSpPr>
          <p:nvPr/>
        </p:nvSpPr>
        <p:spPr bwMode="auto">
          <a:xfrm>
            <a:off x="414785" y="1796751"/>
            <a:ext cx="23145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bg1"/>
                </a:solidFill>
                <a:latin typeface="微软雅黑" panose="020B0503020204020204" pitchFamily="34" charset="-122"/>
                <a:ea typeface="微软雅黑" panose="020B0503020204020204" pitchFamily="34" charset="-122"/>
              </a:rPr>
              <a:t>研究意义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4000"/>
                                        <p:tgtEl>
                                          <p:spTgt spid="14"/>
                                        </p:tgtEl>
                                      </p:cBhvr>
                                    </p:animEffect>
                                  </p:childTnLst>
                                </p:cTn>
                              </p:par>
                              <p:par>
                                <p:cTn id="8" presetID="22" presetClass="entr" presetSubtype="1" fill="hold" nodeType="withEffect">
                                  <p:stCondLst>
                                    <p:cond delay="1000"/>
                                  </p:stCondLst>
                                  <p:childTnLst>
                                    <p:set>
                                      <p:cBhvr>
                                        <p:cTn id="9" dur="1" fill="hold">
                                          <p:stCondLst>
                                            <p:cond delay="0"/>
                                          </p:stCondLst>
                                        </p:cTn>
                                        <p:tgtEl>
                                          <p:spTgt spid="58"/>
                                        </p:tgtEl>
                                        <p:attrNameLst>
                                          <p:attrName>style.visibility</p:attrName>
                                        </p:attrNameLst>
                                      </p:cBhvr>
                                      <p:to>
                                        <p:strVal val="visible"/>
                                      </p:to>
                                    </p:set>
                                    <p:animEffect transition="in" filter="wipe(up)">
                                      <p:cBhvr>
                                        <p:cTn id="10" dur="100"/>
                                        <p:tgtEl>
                                          <p:spTgt spid="58"/>
                                        </p:tgtEl>
                                      </p:cBhvr>
                                    </p:animEffect>
                                  </p:childTnLst>
                                </p:cTn>
                              </p:par>
                              <p:par>
                                <p:cTn id="11" presetID="22" presetClass="entr" presetSubtype="1" fill="hold" nodeType="withEffect">
                                  <p:stCondLst>
                                    <p:cond delay="1100"/>
                                  </p:stCondLst>
                                  <p:childTnLst>
                                    <p:set>
                                      <p:cBhvr>
                                        <p:cTn id="12" dur="1" fill="hold">
                                          <p:stCondLst>
                                            <p:cond delay="0"/>
                                          </p:stCondLst>
                                        </p:cTn>
                                        <p:tgtEl>
                                          <p:spTgt spid="59"/>
                                        </p:tgtEl>
                                        <p:attrNameLst>
                                          <p:attrName>style.visibility</p:attrName>
                                        </p:attrNameLst>
                                      </p:cBhvr>
                                      <p:to>
                                        <p:strVal val="visible"/>
                                      </p:to>
                                    </p:set>
                                    <p:animEffect transition="in" filter="wipe(up)">
                                      <p:cBhvr>
                                        <p:cTn id="13" dur="100"/>
                                        <p:tgtEl>
                                          <p:spTgt spid="59"/>
                                        </p:tgtEl>
                                      </p:cBhvr>
                                    </p:animEffect>
                                  </p:childTnLst>
                                </p:cTn>
                              </p:par>
                              <p:par>
                                <p:cTn id="14" presetID="22" presetClass="entr" presetSubtype="4" fill="hold" nodeType="withEffect">
                                  <p:stCondLst>
                                    <p:cond delay="120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100"/>
                                        <p:tgtEl>
                                          <p:spTgt spid="60"/>
                                        </p:tgtEl>
                                      </p:cBhvr>
                                    </p:animEffect>
                                  </p:childTnLst>
                                </p:cTn>
                              </p:par>
                              <p:par>
                                <p:cTn id="17" presetID="22" presetClass="entr" presetSubtype="1" fill="hold" nodeType="withEffect">
                                  <p:stCondLst>
                                    <p:cond delay="130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1100"/>
                                        <p:tgtEl>
                                          <p:spTgt spid="47"/>
                                        </p:tgtEl>
                                      </p:cBhvr>
                                    </p:animEffect>
                                  </p:childTnLst>
                                </p:cTn>
                              </p:par>
                              <p:par>
                                <p:cTn id="20" presetID="22" presetClass="entr" presetSubtype="1" fill="hold" nodeType="withEffect">
                                  <p:stCondLst>
                                    <p:cond delay="1300"/>
                                  </p:stCondLst>
                                  <p:childTnLst>
                                    <p:set>
                                      <p:cBhvr>
                                        <p:cTn id="21" dur="1" fill="hold">
                                          <p:stCondLst>
                                            <p:cond delay="0"/>
                                          </p:stCondLst>
                                        </p:cTn>
                                        <p:tgtEl>
                                          <p:spTgt spid="57"/>
                                        </p:tgtEl>
                                        <p:attrNameLst>
                                          <p:attrName>style.visibility</p:attrName>
                                        </p:attrNameLst>
                                      </p:cBhvr>
                                      <p:to>
                                        <p:strVal val="visible"/>
                                      </p:to>
                                    </p:set>
                                    <p:animEffect transition="in" filter="wipe(up)">
                                      <p:cBhvr>
                                        <p:cTn id="22" dur="100"/>
                                        <p:tgtEl>
                                          <p:spTgt spid="57"/>
                                        </p:tgtEl>
                                      </p:cBhvr>
                                    </p:animEffect>
                                  </p:childTnLst>
                                </p:cTn>
                              </p:par>
                              <p:par>
                                <p:cTn id="23" presetID="22" presetClass="entr" presetSubtype="8" fill="hold" nodeType="withEffect">
                                  <p:stCondLst>
                                    <p:cond delay="1400"/>
                                  </p:stCondLst>
                                  <p:childTnLst>
                                    <p:set>
                                      <p:cBhvr>
                                        <p:cTn id="24" dur="1" fill="hold">
                                          <p:stCondLst>
                                            <p:cond delay="0"/>
                                          </p:stCondLst>
                                        </p:cTn>
                                        <p:tgtEl>
                                          <p:spTgt spid="56"/>
                                        </p:tgtEl>
                                        <p:attrNameLst>
                                          <p:attrName>style.visibility</p:attrName>
                                        </p:attrNameLst>
                                      </p:cBhvr>
                                      <p:to>
                                        <p:strVal val="visible"/>
                                      </p:to>
                                    </p:set>
                                    <p:animEffect transition="in" filter="wipe(left)">
                                      <p:cBhvr>
                                        <p:cTn id="25" dur="100"/>
                                        <p:tgtEl>
                                          <p:spTgt spid="56"/>
                                        </p:tgtEl>
                                      </p:cBhvr>
                                    </p:animEffect>
                                  </p:childTnLst>
                                </p:cTn>
                              </p:par>
                              <p:par>
                                <p:cTn id="26" presetID="22" presetClass="entr" presetSubtype="8" fill="hold" nodeType="withEffect">
                                  <p:stCondLst>
                                    <p:cond delay="150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
                                        <p:tgtEl>
                                          <p:spTgt spid="55"/>
                                        </p:tgtEl>
                                      </p:cBhvr>
                                    </p:animEffect>
                                  </p:childTnLst>
                                </p:cTn>
                              </p:par>
                              <p:par>
                                <p:cTn id="29" presetID="22" presetClass="entr" presetSubtype="8" fill="hold" nodeType="withEffect">
                                  <p:stCondLst>
                                    <p:cond delay="16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100"/>
                                        <p:tgtEl>
                                          <p:spTgt spid="54"/>
                                        </p:tgtEl>
                                      </p:cBhvr>
                                    </p:animEffect>
                                  </p:childTnLst>
                                </p:cTn>
                              </p:par>
                              <p:par>
                                <p:cTn id="32" presetID="22" presetClass="entr" presetSubtype="8" fill="hold" nodeType="withEffect">
                                  <p:stCondLst>
                                    <p:cond delay="170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100"/>
                                        <p:tgtEl>
                                          <p:spTgt spid="53"/>
                                        </p:tgtEl>
                                      </p:cBhvr>
                                    </p:animEffect>
                                  </p:childTnLst>
                                </p:cTn>
                              </p:par>
                              <p:par>
                                <p:cTn id="35" presetID="22" presetClass="entr" presetSubtype="8" fill="hold" nodeType="withEffect">
                                  <p:stCondLst>
                                    <p:cond delay="180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100"/>
                                        <p:tgtEl>
                                          <p:spTgt spid="52"/>
                                        </p:tgtEl>
                                      </p:cBhvr>
                                    </p:animEffect>
                                  </p:childTnLst>
                                </p:cTn>
                              </p:par>
                              <p:par>
                                <p:cTn id="38" presetID="22" presetClass="entr" presetSubtype="8" fill="hold" nodeType="withEffect">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100"/>
                                        <p:tgtEl>
                                          <p:spTgt spid="51"/>
                                        </p:tgtEl>
                                      </p:cBhvr>
                                    </p:animEffect>
                                  </p:childTnLst>
                                </p:cTn>
                              </p:par>
                              <p:par>
                                <p:cTn id="41" presetID="22" presetClass="entr" presetSubtype="8" fill="hold" nodeType="withEffect">
                                  <p:stCondLst>
                                    <p:cond delay="200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100"/>
                                        <p:tgtEl>
                                          <p:spTgt spid="50"/>
                                        </p:tgtEl>
                                      </p:cBhvr>
                                    </p:animEffect>
                                  </p:childTnLst>
                                </p:cTn>
                              </p:par>
                              <p:par>
                                <p:cTn id="44" presetID="22" presetClass="entr" presetSubtype="8" fill="hold" nodeType="withEffect">
                                  <p:stCondLst>
                                    <p:cond delay="210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100"/>
                                        <p:tgtEl>
                                          <p:spTgt spid="48"/>
                                        </p:tgtEl>
                                      </p:cBhvr>
                                    </p:animEffect>
                                  </p:childTnLst>
                                </p:cTn>
                              </p:par>
                              <p:par>
                                <p:cTn id="47" presetID="22" presetClass="entr" presetSubtype="8" fill="hold" nodeType="withEffect">
                                  <p:stCondLst>
                                    <p:cond delay="220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100"/>
                                        <p:tgtEl>
                                          <p:spTgt spid="46"/>
                                        </p:tgtEl>
                                      </p:cBhvr>
                                    </p:animEffect>
                                  </p:childTnLst>
                                </p:cTn>
                              </p:par>
                              <p:par>
                                <p:cTn id="50" presetID="22" presetClass="entr" presetSubtype="8" fill="hold" nodeType="withEffect">
                                  <p:stCondLst>
                                    <p:cond delay="230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100"/>
                                        <p:tgtEl>
                                          <p:spTgt spid="44"/>
                                        </p:tgtEl>
                                      </p:cBhvr>
                                    </p:animEffect>
                                  </p:childTnLst>
                                </p:cTn>
                              </p:par>
                              <p:par>
                                <p:cTn id="53" presetID="22" presetClass="entr" presetSubtype="8" fill="hold" grpId="0" nodeType="withEffect">
                                  <p:stCondLst>
                                    <p:cond delay="240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100"/>
                                        <p:tgtEl>
                                          <p:spTgt spid="43"/>
                                        </p:tgtEl>
                                      </p:cBhvr>
                                    </p:animEffect>
                                  </p:childTnLst>
                                </p:cTn>
                              </p:par>
                              <p:par>
                                <p:cTn id="56" presetID="16" presetClass="entr" presetSubtype="37" fill="hold" grpId="0" nodeType="withEffect">
                                  <p:stCondLst>
                                    <p:cond delay="2500"/>
                                  </p:stCondLst>
                                  <p:childTnLst>
                                    <p:set>
                                      <p:cBhvr>
                                        <p:cTn id="57" dur="1" fill="hold">
                                          <p:stCondLst>
                                            <p:cond delay="0"/>
                                          </p:stCondLst>
                                        </p:cTn>
                                        <p:tgtEl>
                                          <p:spTgt spid="42"/>
                                        </p:tgtEl>
                                        <p:attrNameLst>
                                          <p:attrName>style.visibility</p:attrName>
                                        </p:attrNameLst>
                                      </p:cBhvr>
                                      <p:to>
                                        <p:strVal val="visible"/>
                                      </p:to>
                                    </p:set>
                                    <p:animEffect transition="in" filter="barn(outVertical)">
                                      <p:cBhvr>
                                        <p:cTn id="58" dur="100"/>
                                        <p:tgtEl>
                                          <p:spTgt spid="42"/>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100"/>
                                        <p:tgtEl>
                                          <p:spTgt spid="40"/>
                                        </p:tgtEl>
                                      </p:cBhvr>
                                    </p:animEffect>
                                  </p:childTnLst>
                                </p:cTn>
                              </p:par>
                              <p:par>
                                <p:cTn id="62" presetID="22" presetClass="entr" presetSubtype="8" fill="hold" grpId="0" nodeType="withEffect">
                                  <p:stCondLst>
                                    <p:cond delay="270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100"/>
                                        <p:tgtEl>
                                          <p:spTgt spid="39"/>
                                        </p:tgtEl>
                                      </p:cBhvr>
                                    </p:animEffect>
                                  </p:childTnLst>
                                </p:cTn>
                              </p:par>
                              <p:par>
                                <p:cTn id="65" presetID="22" presetClass="entr" presetSubtype="8" fill="hold" grpId="0" nodeType="withEffect">
                                  <p:stCondLst>
                                    <p:cond delay="280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100"/>
                                        <p:tgtEl>
                                          <p:spTgt spid="38"/>
                                        </p:tgtEl>
                                      </p:cBhvr>
                                    </p:animEffect>
                                  </p:childTnLst>
                                </p:cTn>
                              </p:par>
                              <p:par>
                                <p:cTn id="68" presetID="22" presetClass="entr" presetSubtype="8" fill="hold" grpId="0" nodeType="withEffect">
                                  <p:stCondLst>
                                    <p:cond delay="29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100"/>
                                        <p:tgtEl>
                                          <p:spTgt spid="37"/>
                                        </p:tgtEl>
                                      </p:cBhvr>
                                    </p:animEffect>
                                  </p:childTnLst>
                                </p:cTn>
                              </p:par>
                              <p:par>
                                <p:cTn id="71" presetID="22" presetClass="entr" presetSubtype="8" fill="hold" grpId="0" nodeType="withEffect">
                                  <p:stCondLst>
                                    <p:cond delay="300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100"/>
                                        <p:tgtEl>
                                          <p:spTgt spid="36"/>
                                        </p:tgtEl>
                                      </p:cBhvr>
                                    </p:animEffect>
                                  </p:childTnLst>
                                </p:cTn>
                              </p:par>
                              <p:par>
                                <p:cTn id="74" presetID="22" presetClass="entr" presetSubtype="8" fill="hold" grpId="0" nodeType="withEffect">
                                  <p:stCondLst>
                                    <p:cond delay="310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100"/>
                                        <p:tgtEl>
                                          <p:spTgt spid="34"/>
                                        </p:tgtEl>
                                      </p:cBhvr>
                                    </p:animEffect>
                                  </p:childTnLst>
                                </p:cTn>
                              </p:par>
                              <p:par>
                                <p:cTn id="77" presetID="22" presetClass="entr" presetSubtype="8" fill="hold" grpId="0" nodeType="withEffect">
                                  <p:stCondLst>
                                    <p:cond delay="320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par>
                                <p:cTn id="80" presetID="21" presetClass="entr" presetSubtype="1" fill="hold" nodeType="withEffect">
                                  <p:stCondLst>
                                    <p:cond delay="3200"/>
                                  </p:stCondLst>
                                  <p:childTnLst>
                                    <p:set>
                                      <p:cBhvr>
                                        <p:cTn id="81" dur="1" fill="hold">
                                          <p:stCondLst>
                                            <p:cond delay="0"/>
                                          </p:stCondLst>
                                        </p:cTn>
                                        <p:tgtEl>
                                          <p:spTgt spid="2"/>
                                        </p:tgtEl>
                                        <p:attrNameLst>
                                          <p:attrName>style.visibility</p:attrName>
                                        </p:attrNameLst>
                                      </p:cBhvr>
                                      <p:to>
                                        <p:strVal val="visible"/>
                                      </p:to>
                                    </p:set>
                                    <p:animEffect transition="in" filter="wheel(1)">
                                      <p:cBhvr>
                                        <p:cTn id="82" dur="4000"/>
                                        <p:tgtEl>
                                          <p:spTgt spid="2"/>
                                        </p:tgtEl>
                                      </p:cBhvr>
                                    </p:animEffect>
                                  </p:childTnLst>
                                </p:cTn>
                              </p:par>
                              <p:par>
                                <p:cTn id="83" presetID="21" presetClass="entr" presetSubtype="1" fill="hold" nodeType="withEffect">
                                  <p:stCondLst>
                                    <p:cond delay="3500"/>
                                  </p:stCondLst>
                                  <p:childTnLst>
                                    <p:set>
                                      <p:cBhvr>
                                        <p:cTn id="84" dur="1" fill="hold">
                                          <p:stCondLst>
                                            <p:cond delay="0"/>
                                          </p:stCondLst>
                                        </p:cTn>
                                        <p:tgtEl>
                                          <p:spTgt spid="7"/>
                                        </p:tgtEl>
                                        <p:attrNameLst>
                                          <p:attrName>style.visibility</p:attrName>
                                        </p:attrNameLst>
                                      </p:cBhvr>
                                      <p:to>
                                        <p:strVal val="visible"/>
                                      </p:to>
                                    </p:set>
                                    <p:animEffect transition="in" filter="wheel(1)">
                                      <p:cBhvr>
                                        <p:cTn id="85" dur="3000"/>
                                        <p:tgtEl>
                                          <p:spTgt spid="7"/>
                                        </p:tgtEl>
                                      </p:cBhvr>
                                    </p:animEffect>
                                  </p:childTnLst>
                                </p:cTn>
                              </p:par>
                              <p:par>
                                <p:cTn id="86" presetID="21" presetClass="entr" presetSubtype="1" fill="hold" nodeType="withEffect">
                                  <p:stCondLst>
                                    <p:cond delay="5500"/>
                                  </p:stCondLst>
                                  <p:childTnLst>
                                    <p:set>
                                      <p:cBhvr>
                                        <p:cTn id="87" dur="1" fill="hold">
                                          <p:stCondLst>
                                            <p:cond delay="0"/>
                                          </p:stCondLst>
                                        </p:cTn>
                                        <p:tgtEl>
                                          <p:spTgt spid="4"/>
                                        </p:tgtEl>
                                        <p:attrNameLst>
                                          <p:attrName>style.visibility</p:attrName>
                                        </p:attrNameLst>
                                      </p:cBhvr>
                                      <p:to>
                                        <p:strVal val="visible"/>
                                      </p:to>
                                    </p:set>
                                    <p:animEffect transition="in" filter="wheel(1)">
                                      <p:cBhvr>
                                        <p:cTn id="88" dur="3000"/>
                                        <p:tgtEl>
                                          <p:spTgt spid="4"/>
                                        </p:tgtEl>
                                      </p:cBhvr>
                                    </p:animEffect>
                                  </p:childTnLst>
                                </p:cTn>
                              </p:par>
                              <p:par>
                                <p:cTn id="89" presetID="21" presetClass="entr" presetSubtype="1" fill="hold" nodeType="withEffect">
                                  <p:stCondLst>
                                    <p:cond delay="5500"/>
                                  </p:stCondLst>
                                  <p:childTnLst>
                                    <p:set>
                                      <p:cBhvr>
                                        <p:cTn id="90" dur="1" fill="hold">
                                          <p:stCondLst>
                                            <p:cond delay="0"/>
                                          </p:stCondLst>
                                        </p:cTn>
                                        <p:tgtEl>
                                          <p:spTgt spid="3"/>
                                        </p:tgtEl>
                                        <p:attrNameLst>
                                          <p:attrName>style.visibility</p:attrName>
                                        </p:attrNameLst>
                                      </p:cBhvr>
                                      <p:to>
                                        <p:strVal val="visible"/>
                                      </p:to>
                                    </p:set>
                                    <p:animEffect transition="in" filter="wheel(1)">
                                      <p:cBhvr>
                                        <p:cTn id="91" dur="2000"/>
                                        <p:tgtEl>
                                          <p:spTgt spid="3"/>
                                        </p:tgtEl>
                                      </p:cBhvr>
                                    </p:animEffect>
                                  </p:childTnLst>
                                </p:cTn>
                              </p:par>
                            </p:childTnLst>
                          </p:cTn>
                        </p:par>
                        <p:par>
                          <p:cTn id="92" fill="hold">
                            <p:stCondLst>
                              <p:cond delay="4000"/>
                            </p:stCondLst>
                            <p:childTnLst>
                              <p:par>
                                <p:cTn id="93" presetID="16" presetClass="entr" presetSubtype="37" fill="hold" grpId="0" nodeType="afterEffect">
                                  <p:stCondLst>
                                    <p:cond delay="500"/>
                                  </p:stCondLst>
                                  <p:childTnLst>
                                    <p:set>
                                      <p:cBhvr>
                                        <p:cTn id="94" dur="1" fill="hold">
                                          <p:stCondLst>
                                            <p:cond delay="0"/>
                                          </p:stCondLst>
                                        </p:cTn>
                                        <p:tgtEl>
                                          <p:spTgt spid="61"/>
                                        </p:tgtEl>
                                        <p:attrNameLst>
                                          <p:attrName>style.visibility</p:attrName>
                                        </p:attrNameLst>
                                      </p:cBhvr>
                                      <p:to>
                                        <p:strVal val="visible"/>
                                      </p:to>
                                    </p:set>
                                    <p:animEffect transition="in" filter="barn(outVertical)">
                                      <p:cBhvr>
                                        <p:cTn id="95" dur="300"/>
                                        <p:tgtEl>
                                          <p:spTgt spid="61"/>
                                        </p:tgtEl>
                                      </p:cBhvr>
                                    </p:animEffect>
                                  </p:childTnLst>
                                </p:cTn>
                              </p:par>
                              <p:par>
                                <p:cTn id="96" presetID="16" presetClass="entr" presetSubtype="37" fill="hold" grpId="0" nodeType="withEffect">
                                  <p:stCondLst>
                                    <p:cond delay="500"/>
                                  </p:stCondLst>
                                  <p:childTnLst>
                                    <p:set>
                                      <p:cBhvr>
                                        <p:cTn id="97" dur="1" fill="hold">
                                          <p:stCondLst>
                                            <p:cond delay="0"/>
                                          </p:stCondLst>
                                        </p:cTn>
                                        <p:tgtEl>
                                          <p:spTgt spid="63"/>
                                        </p:tgtEl>
                                        <p:attrNameLst>
                                          <p:attrName>style.visibility</p:attrName>
                                        </p:attrNameLst>
                                      </p:cBhvr>
                                      <p:to>
                                        <p:strVal val="visible"/>
                                      </p:to>
                                    </p:set>
                                    <p:animEffect transition="in" filter="barn(outVertical)">
                                      <p:cBhvr>
                                        <p:cTn id="98" dur="300"/>
                                        <p:tgtEl>
                                          <p:spTgt spid="63"/>
                                        </p:tgtEl>
                                      </p:cBhvr>
                                    </p:animEffect>
                                  </p:childTnLst>
                                </p:cTn>
                              </p:par>
                            </p:childTnLst>
                          </p:cTn>
                        </p:par>
                        <p:par>
                          <p:cTn id="99" fill="hold">
                            <p:stCondLst>
                              <p:cond delay="5000"/>
                            </p:stCondLst>
                            <p:childTnLst>
                              <p:par>
                                <p:cTn id="100" presetID="16" presetClass="entr" presetSubtype="37" fill="hold" grpId="0" nodeType="after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barn(outVertical)">
                                      <p:cBhvr>
                                        <p:cTn id="102" dur="300"/>
                                        <p:tgtEl>
                                          <p:spTgt spid="102"/>
                                        </p:tgtEl>
                                      </p:cBhvr>
                                    </p:animEffect>
                                  </p:childTnLst>
                                </p:cTn>
                              </p:par>
                              <p:par>
                                <p:cTn id="103" presetID="16" presetClass="entr" presetSubtype="37"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animEffect transition="in" filter="barn(outVertical)">
                                      <p:cBhvr>
                                        <p:cTn id="105" dur="300"/>
                                        <p:tgtEl>
                                          <p:spTgt spid="103"/>
                                        </p:tgtEl>
                                      </p:cBhvr>
                                    </p:animEffect>
                                  </p:childTnLst>
                                </p:cTn>
                              </p:par>
                              <p:par>
                                <p:cTn id="106" presetID="16" presetClass="entr" presetSubtype="37" fill="hold" grpId="0" nodeType="withEffect">
                                  <p:stCondLst>
                                    <p:cond delay="0"/>
                                  </p:stCondLst>
                                  <p:childTnLst>
                                    <p:set>
                                      <p:cBhvr>
                                        <p:cTn id="107" dur="1" fill="hold">
                                          <p:stCondLst>
                                            <p:cond delay="0"/>
                                          </p:stCondLst>
                                        </p:cTn>
                                        <p:tgtEl>
                                          <p:spTgt spid="135"/>
                                        </p:tgtEl>
                                        <p:attrNameLst>
                                          <p:attrName>style.visibility</p:attrName>
                                        </p:attrNameLst>
                                      </p:cBhvr>
                                      <p:to>
                                        <p:strVal val="visible"/>
                                      </p:to>
                                    </p:set>
                                    <p:animEffect transition="in" filter="barn(outVertical)">
                                      <p:cBhvr>
                                        <p:cTn id="108" dur="300"/>
                                        <p:tgtEl>
                                          <p:spTgt spid="135"/>
                                        </p:tgtEl>
                                      </p:cBhvr>
                                    </p:animEffect>
                                  </p:childTnLst>
                                </p:cTn>
                              </p:par>
                              <p:par>
                                <p:cTn id="109" presetID="16" presetClass="entr" presetSubtype="37" fill="hold" grpId="0" nodeType="withEffect">
                                  <p:stCondLst>
                                    <p:cond delay="0"/>
                                  </p:stCondLst>
                                  <p:childTnLst>
                                    <p:set>
                                      <p:cBhvr>
                                        <p:cTn id="110" dur="1" fill="hold">
                                          <p:stCondLst>
                                            <p:cond delay="0"/>
                                          </p:stCondLst>
                                        </p:cTn>
                                        <p:tgtEl>
                                          <p:spTgt spid="136"/>
                                        </p:tgtEl>
                                        <p:attrNameLst>
                                          <p:attrName>style.visibility</p:attrName>
                                        </p:attrNameLst>
                                      </p:cBhvr>
                                      <p:to>
                                        <p:strVal val="visible"/>
                                      </p:to>
                                    </p:set>
                                    <p:animEffect transition="in" filter="barn(outVertical)">
                                      <p:cBhvr>
                                        <p:cTn id="111" dur="300"/>
                                        <p:tgtEl>
                                          <p:spTgt spid="136"/>
                                        </p:tgtEl>
                                      </p:cBhvr>
                                    </p:animEffect>
                                  </p:childTnLst>
                                </p:cTn>
                              </p:par>
                            </p:childTnLst>
                          </p:cTn>
                        </p:par>
                        <p:par>
                          <p:cTn id="112" fill="hold">
                            <p:stCondLst>
                              <p:cond delay="5500"/>
                            </p:stCondLst>
                            <p:childTnLst>
                              <p:par>
                                <p:cTn id="113" presetID="21" presetClass="entr" presetSubtype="2" fill="hold" nodeType="afterEffect">
                                  <p:stCondLst>
                                    <p:cond delay="500"/>
                                  </p:stCondLst>
                                  <p:childTnLst>
                                    <p:set>
                                      <p:cBhvr>
                                        <p:cTn id="114" dur="1" fill="hold">
                                          <p:stCondLst>
                                            <p:cond delay="0"/>
                                          </p:stCondLst>
                                        </p:cTn>
                                        <p:tgtEl>
                                          <p:spTgt spid="13"/>
                                        </p:tgtEl>
                                        <p:attrNameLst>
                                          <p:attrName>style.visibility</p:attrName>
                                        </p:attrNameLst>
                                      </p:cBhvr>
                                      <p:to>
                                        <p:strVal val="visible"/>
                                      </p:to>
                                    </p:set>
                                    <p:animEffect transition="in" filter="wheel(2)">
                                      <p:cBhvr>
                                        <p:cTn id="115" dur="700"/>
                                        <p:tgtEl>
                                          <p:spTgt spid="13"/>
                                        </p:tgtEl>
                                      </p:cBhvr>
                                    </p:animEffect>
                                  </p:childTnLst>
                                </p:cTn>
                              </p:par>
                            </p:childTnLst>
                          </p:cTn>
                        </p:par>
                        <p:par>
                          <p:cTn id="116" fill="hold">
                            <p:stCondLst>
                              <p:cond delay="7000"/>
                            </p:stCondLst>
                            <p:childTnLst>
                              <p:par>
                                <p:cTn id="117" presetID="21" presetClass="entr" presetSubtype="4" fill="hold" nodeType="afterEffect">
                                  <p:stCondLst>
                                    <p:cond delay="0"/>
                                  </p:stCondLst>
                                  <p:childTnLst>
                                    <p:set>
                                      <p:cBhvr>
                                        <p:cTn id="118" dur="1" fill="hold">
                                          <p:stCondLst>
                                            <p:cond delay="0"/>
                                          </p:stCondLst>
                                        </p:cTn>
                                        <p:tgtEl>
                                          <p:spTgt spid="16"/>
                                        </p:tgtEl>
                                        <p:attrNameLst>
                                          <p:attrName>style.visibility</p:attrName>
                                        </p:attrNameLst>
                                      </p:cBhvr>
                                      <p:to>
                                        <p:strVal val="visible"/>
                                      </p:to>
                                    </p:set>
                                    <p:animEffect transition="in" filter="wheel(4)">
                                      <p:cBhvr>
                                        <p:cTn id="119" dur="500"/>
                                        <p:tgtEl>
                                          <p:spTgt spid="16"/>
                                        </p:tgtEl>
                                      </p:cBhvr>
                                    </p:animEffect>
                                  </p:childTnLst>
                                </p:cTn>
                              </p:par>
                            </p:childTnLst>
                          </p:cTn>
                        </p:par>
                        <p:par>
                          <p:cTn id="120" fill="hold">
                            <p:stCondLst>
                              <p:cond delay="7500"/>
                            </p:stCondLst>
                            <p:childTnLst>
                              <p:par>
                                <p:cTn id="121" presetID="21" presetClass="entr" presetSubtype="2" fill="hold" nodeType="after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wheel(2)">
                                      <p:cBhvr>
                                        <p:cTn id="123" dur="1000"/>
                                        <p:tgtEl>
                                          <p:spTgt spid="17"/>
                                        </p:tgtEl>
                                      </p:cBhvr>
                                    </p:animEffect>
                                  </p:childTnLst>
                                </p:cTn>
                              </p:par>
                            </p:childTnLst>
                          </p:cTn>
                        </p:par>
                        <p:par>
                          <p:cTn id="124" fill="hold">
                            <p:stCondLst>
                              <p:cond delay="8500"/>
                            </p:stCondLst>
                            <p:childTnLst>
                              <p:par>
                                <p:cTn id="125" presetID="10" presetClass="entr" presetSubtype="0" fill="hold" grpId="0" nodeType="afterEffect">
                                  <p:stCondLst>
                                    <p:cond delay="500"/>
                                  </p:stCondLst>
                                  <p:childTnLst>
                                    <p:set>
                                      <p:cBhvr>
                                        <p:cTn id="126" dur="1" fill="hold">
                                          <p:stCondLst>
                                            <p:cond delay="0"/>
                                          </p:stCondLst>
                                        </p:cTn>
                                        <p:tgtEl>
                                          <p:spTgt spid="5"/>
                                        </p:tgtEl>
                                        <p:attrNameLst>
                                          <p:attrName>style.visibility</p:attrName>
                                        </p:attrNameLst>
                                      </p:cBhvr>
                                      <p:to>
                                        <p:strVal val="visible"/>
                                      </p:to>
                                    </p:set>
                                    <p:animEffect transition="in" filter="fade">
                                      <p:cBhvr>
                                        <p:cTn id="127" dur="500"/>
                                        <p:tgtEl>
                                          <p:spTgt spid="5"/>
                                        </p:tgtEl>
                                      </p:cBhvr>
                                    </p:animEffect>
                                  </p:childTnLst>
                                </p:cTn>
                              </p:par>
                            </p:childTnLst>
                          </p:cTn>
                        </p:par>
                        <p:par>
                          <p:cTn id="128" fill="hold">
                            <p:stCondLst>
                              <p:cond delay="9500"/>
                            </p:stCondLst>
                            <p:childTnLst>
                              <p:par>
                                <p:cTn id="129" presetID="10" presetClass="entr" presetSubtype="0" fill="hold" nodeType="afterEffect">
                                  <p:stCondLst>
                                    <p:cond delay="0"/>
                                  </p:stCondLst>
                                  <p:childTnLst>
                                    <p:set>
                                      <p:cBhvr>
                                        <p:cTn id="130" dur="1" fill="hold">
                                          <p:stCondLst>
                                            <p:cond delay="0"/>
                                          </p:stCondLst>
                                        </p:cTn>
                                        <p:tgtEl>
                                          <p:spTgt spid="178">
                                            <p:txEl>
                                              <p:pRg st="0" end="0"/>
                                            </p:txEl>
                                          </p:spTgt>
                                        </p:tgtEl>
                                        <p:attrNameLst>
                                          <p:attrName>style.visibility</p:attrName>
                                        </p:attrNameLst>
                                      </p:cBhvr>
                                      <p:to>
                                        <p:strVal val="visible"/>
                                      </p:to>
                                    </p:set>
                                    <p:animEffect transition="in" filter="fade">
                                      <p:cBhvr>
                                        <p:cTn id="131" dur="1000"/>
                                        <p:tgtEl>
                                          <p:spTgt spid="1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4" grpId="0" bldLvl="0" animBg="1"/>
      <p:bldP spid="36" grpId="0" bldLvl="0" animBg="1"/>
      <p:bldP spid="37" grpId="0" bldLvl="0" animBg="1"/>
      <p:bldP spid="39" grpId="0" bldLvl="0" animBg="1"/>
      <p:bldP spid="40" grpId="0" bldLvl="0" animBg="1"/>
      <p:bldP spid="42" grpId="0" bldLvl="0" animBg="1"/>
      <p:bldP spid="43" grpId="0" bldLvl="0" animBg="1"/>
      <p:bldP spid="61" grpId="0" bldLvl="0" animBg="1"/>
      <p:bldP spid="63" grpId="0" bldLvl="0" animBg="1"/>
      <p:bldP spid="102" grpId="0" bldLvl="0" animBg="1"/>
      <p:bldP spid="103" grpId="0" bldLvl="0" animBg="1"/>
      <p:bldP spid="135" grpId="0" bldLvl="0" animBg="1"/>
      <p:bldP spid="136" grpId="0" bldLvl="0" animBg="1"/>
      <p:bldP spid="38"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47638" y="5076825"/>
            <a:ext cx="765175" cy="531813"/>
          </a:xfrm>
          <a:custGeom>
            <a:avLst/>
            <a:gdLst>
              <a:gd name="connsiteX0" fmla="*/ 163773 w 764274"/>
              <a:gd name="connsiteY0" fmla="*/ 532263 h 532263"/>
              <a:gd name="connsiteX1" fmla="*/ 0 w 764274"/>
              <a:gd name="connsiteY1" fmla="*/ 163773 h 532263"/>
              <a:gd name="connsiteX2" fmla="*/ 764274 w 764274"/>
              <a:gd name="connsiteY2" fmla="*/ 0 h 532263"/>
            </a:gdLst>
            <a:ahLst/>
            <a:cxnLst>
              <a:cxn ang="0">
                <a:pos x="connsiteX0" y="connsiteY0"/>
              </a:cxn>
              <a:cxn ang="0">
                <a:pos x="connsiteX1" y="connsiteY1"/>
              </a:cxn>
              <a:cxn ang="0">
                <a:pos x="connsiteX2" y="connsiteY2"/>
              </a:cxn>
            </a:cxnLst>
            <a:rect l="l" t="t" r="r" b="b"/>
            <a:pathLst>
              <a:path w="764274" h="532263">
                <a:moveTo>
                  <a:pt x="163773" y="532263"/>
                </a:moveTo>
                <a:lnTo>
                  <a:pt x="0" y="163773"/>
                </a:lnTo>
                <a:lnTo>
                  <a:pt x="76427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a:off x="295275" y="5073650"/>
            <a:ext cx="842963" cy="531813"/>
          </a:xfrm>
          <a:custGeom>
            <a:avLst/>
            <a:gdLst>
              <a:gd name="connsiteX0" fmla="*/ 0 w 842838"/>
              <a:gd name="connsiteY0" fmla="*/ 532738 h 532738"/>
              <a:gd name="connsiteX1" fmla="*/ 842838 w 842838"/>
              <a:gd name="connsiteY1" fmla="*/ 333955 h 532738"/>
              <a:gd name="connsiteX2" fmla="*/ 612250 w 842838"/>
              <a:gd name="connsiteY2" fmla="*/ 0 h 532738"/>
            </a:gdLst>
            <a:ahLst/>
            <a:cxnLst>
              <a:cxn ang="0">
                <a:pos x="connsiteX0" y="connsiteY0"/>
              </a:cxn>
              <a:cxn ang="0">
                <a:pos x="connsiteX1" y="connsiteY1"/>
              </a:cxn>
              <a:cxn ang="0">
                <a:pos x="connsiteX2" y="connsiteY2"/>
              </a:cxn>
            </a:cxnLst>
            <a:rect l="l" t="t" r="r" b="b"/>
            <a:pathLst>
              <a:path w="842838" h="532738">
                <a:moveTo>
                  <a:pt x="0" y="532738"/>
                </a:moveTo>
                <a:lnTo>
                  <a:pt x="842838" y="333955"/>
                </a:lnTo>
                <a:lnTo>
                  <a:pt x="61225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138113" y="5232400"/>
            <a:ext cx="366712" cy="1493838"/>
          </a:xfrm>
          <a:custGeom>
            <a:avLst/>
            <a:gdLst>
              <a:gd name="connsiteX0" fmla="*/ 0 w 365760"/>
              <a:gd name="connsiteY0" fmla="*/ 0 h 1494845"/>
              <a:gd name="connsiteX1" fmla="*/ 182880 w 365760"/>
              <a:gd name="connsiteY1" fmla="*/ 1097280 h 1494845"/>
              <a:gd name="connsiteX2" fmla="*/ 365760 w 365760"/>
              <a:gd name="connsiteY2" fmla="*/ 1494845 h 1494845"/>
            </a:gdLst>
            <a:ahLst/>
            <a:cxnLst>
              <a:cxn ang="0">
                <a:pos x="connsiteX0" y="connsiteY0"/>
              </a:cxn>
              <a:cxn ang="0">
                <a:pos x="connsiteX1" y="connsiteY1"/>
              </a:cxn>
              <a:cxn ang="0">
                <a:pos x="connsiteX2" y="connsiteY2"/>
              </a:cxn>
            </a:cxnLst>
            <a:rect l="l" t="t" r="r" b="b"/>
            <a:pathLst>
              <a:path w="365760" h="1494845">
                <a:moveTo>
                  <a:pt x="0" y="0"/>
                </a:moveTo>
                <a:lnTo>
                  <a:pt x="182880" y="1097280"/>
                </a:lnTo>
                <a:lnTo>
                  <a:pt x="365760" y="1494845"/>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dirty="0"/>
          </a:p>
        </p:txBody>
      </p:sp>
      <p:sp>
        <p:nvSpPr>
          <p:cNvPr id="7" name="任意多边形 6"/>
          <p:cNvSpPr/>
          <p:nvPr/>
        </p:nvSpPr>
        <p:spPr>
          <a:xfrm>
            <a:off x="311150" y="5613400"/>
            <a:ext cx="192088" cy="1104900"/>
          </a:xfrm>
          <a:custGeom>
            <a:avLst/>
            <a:gdLst>
              <a:gd name="connsiteX0" fmla="*/ 0 w 190831"/>
              <a:gd name="connsiteY0" fmla="*/ 0 h 1105231"/>
              <a:gd name="connsiteX1" fmla="*/ 190831 w 190831"/>
              <a:gd name="connsiteY1" fmla="*/ 1105231 h 1105231"/>
            </a:gdLst>
            <a:ahLst/>
            <a:cxnLst>
              <a:cxn ang="0">
                <a:pos x="connsiteX0" y="connsiteY0"/>
              </a:cxn>
              <a:cxn ang="0">
                <a:pos x="connsiteX1" y="connsiteY1"/>
              </a:cxn>
            </a:cxnLst>
            <a:rect l="l" t="t" r="r" b="b"/>
            <a:pathLst>
              <a:path w="190831" h="1105231">
                <a:moveTo>
                  <a:pt x="0" y="0"/>
                </a:moveTo>
                <a:lnTo>
                  <a:pt x="190831" y="1105231"/>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a:off x="487363" y="5399088"/>
            <a:ext cx="777875" cy="1327150"/>
          </a:xfrm>
          <a:custGeom>
            <a:avLst/>
            <a:gdLst>
              <a:gd name="connsiteX0" fmla="*/ 0 w 779228"/>
              <a:gd name="connsiteY0" fmla="*/ 1327867 h 1327867"/>
              <a:gd name="connsiteX1" fmla="*/ 779228 w 779228"/>
              <a:gd name="connsiteY1" fmla="*/ 1105231 h 1327867"/>
              <a:gd name="connsiteX2" fmla="*/ 652007 w 779228"/>
              <a:gd name="connsiteY2" fmla="*/ 0 h 1327867"/>
            </a:gdLst>
            <a:ahLst/>
            <a:cxnLst>
              <a:cxn ang="0">
                <a:pos x="connsiteX0" y="connsiteY0"/>
              </a:cxn>
              <a:cxn ang="0">
                <a:pos x="connsiteX1" y="connsiteY1"/>
              </a:cxn>
              <a:cxn ang="0">
                <a:pos x="connsiteX2" y="connsiteY2"/>
              </a:cxn>
            </a:cxnLst>
            <a:rect l="l" t="t" r="r" b="b"/>
            <a:pathLst>
              <a:path w="779228" h="1327867">
                <a:moveTo>
                  <a:pt x="0" y="1327867"/>
                </a:moveTo>
                <a:lnTo>
                  <a:pt x="779228" y="1105231"/>
                </a:lnTo>
                <a:lnTo>
                  <a:pt x="65200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1311275" y="4619625"/>
            <a:ext cx="708025" cy="1868488"/>
          </a:xfrm>
          <a:custGeom>
            <a:avLst/>
            <a:gdLst>
              <a:gd name="connsiteX0" fmla="*/ 0 w 707666"/>
              <a:gd name="connsiteY0" fmla="*/ 1868556 h 1868556"/>
              <a:gd name="connsiteX1" fmla="*/ 707666 w 707666"/>
              <a:gd name="connsiteY1" fmla="*/ 1661822 h 1868556"/>
              <a:gd name="connsiteX2" fmla="*/ 612251 w 707666"/>
              <a:gd name="connsiteY2" fmla="*/ 302149 h 1868556"/>
              <a:gd name="connsiteX3" fmla="*/ 341906 w 707666"/>
              <a:gd name="connsiteY3" fmla="*/ 0 h 1868556"/>
            </a:gdLst>
            <a:ahLst/>
            <a:cxnLst>
              <a:cxn ang="0">
                <a:pos x="connsiteX0" y="connsiteY0"/>
              </a:cxn>
              <a:cxn ang="0">
                <a:pos x="connsiteX1" y="connsiteY1"/>
              </a:cxn>
              <a:cxn ang="0">
                <a:pos x="connsiteX2" y="connsiteY2"/>
              </a:cxn>
              <a:cxn ang="0">
                <a:pos x="connsiteX3" y="connsiteY3"/>
              </a:cxn>
            </a:cxnLst>
            <a:rect l="l" t="t" r="r" b="b"/>
            <a:pathLst>
              <a:path w="707666" h="1868556">
                <a:moveTo>
                  <a:pt x="0" y="1868556"/>
                </a:moveTo>
                <a:lnTo>
                  <a:pt x="707666" y="1661822"/>
                </a:lnTo>
                <a:lnTo>
                  <a:pt x="612251" y="302149"/>
                </a:lnTo>
                <a:lnTo>
                  <a:pt x="34190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1247775" y="6400800"/>
            <a:ext cx="71438" cy="87313"/>
          </a:xfrm>
          <a:custGeom>
            <a:avLst/>
            <a:gdLst>
              <a:gd name="connsiteX0" fmla="*/ 71562 w 71562"/>
              <a:gd name="connsiteY0" fmla="*/ 87464 h 87464"/>
              <a:gd name="connsiteX1" fmla="*/ 0 w 71562"/>
              <a:gd name="connsiteY1" fmla="*/ 0 h 87464"/>
            </a:gdLst>
            <a:ahLst/>
            <a:cxnLst>
              <a:cxn ang="0">
                <a:pos x="connsiteX0" y="connsiteY0"/>
              </a:cxn>
              <a:cxn ang="0">
                <a:pos x="connsiteX1" y="connsiteY1"/>
              </a:cxn>
            </a:cxnLst>
            <a:rect l="l" t="t" r="r" b="b"/>
            <a:pathLst>
              <a:path w="71562" h="87464">
                <a:moveTo>
                  <a:pt x="71562" y="87464"/>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1144588" y="4929188"/>
            <a:ext cx="771525" cy="1558925"/>
          </a:xfrm>
          <a:custGeom>
            <a:avLst/>
            <a:gdLst>
              <a:gd name="connsiteX0" fmla="*/ 182880 w 771276"/>
              <a:gd name="connsiteY0" fmla="*/ 1558455 h 1558455"/>
              <a:gd name="connsiteX1" fmla="*/ 0 w 771276"/>
              <a:gd name="connsiteY1" fmla="*/ 166977 h 1558455"/>
              <a:gd name="connsiteX2" fmla="*/ 771276 w 771276"/>
              <a:gd name="connsiteY2" fmla="*/ 0 h 1558455"/>
            </a:gdLst>
            <a:ahLst/>
            <a:cxnLst>
              <a:cxn ang="0">
                <a:pos x="connsiteX0" y="connsiteY0"/>
              </a:cxn>
              <a:cxn ang="0">
                <a:pos x="connsiteX1" y="connsiteY1"/>
              </a:cxn>
              <a:cxn ang="0">
                <a:pos x="connsiteX2" y="connsiteY2"/>
              </a:cxn>
            </a:cxnLst>
            <a:rect l="l" t="t" r="r" b="b"/>
            <a:pathLst>
              <a:path w="771276" h="1558455">
                <a:moveTo>
                  <a:pt x="182880" y="1558455"/>
                </a:moveTo>
                <a:lnTo>
                  <a:pt x="0" y="166977"/>
                </a:lnTo>
                <a:lnTo>
                  <a:pt x="77127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901700" y="4619625"/>
            <a:ext cx="768350" cy="493713"/>
          </a:xfrm>
          <a:custGeom>
            <a:avLst/>
            <a:gdLst>
              <a:gd name="connsiteX0" fmla="*/ 234925 w 767662"/>
              <a:gd name="connsiteY0" fmla="*/ 492981 h 492981"/>
              <a:gd name="connsiteX1" fmla="*/ 4337 w 767662"/>
              <a:gd name="connsiteY1" fmla="*/ 159026 h 492981"/>
              <a:gd name="connsiteX2" fmla="*/ 28191 w 767662"/>
              <a:gd name="connsiteY2" fmla="*/ 151075 h 492981"/>
              <a:gd name="connsiteX3" fmla="*/ 767662 w 767662"/>
              <a:gd name="connsiteY3" fmla="*/ 0 h 492981"/>
            </a:gdLst>
            <a:ahLst/>
            <a:cxnLst>
              <a:cxn ang="0">
                <a:pos x="connsiteX0" y="connsiteY0"/>
              </a:cxn>
              <a:cxn ang="0">
                <a:pos x="connsiteX1" y="connsiteY1"/>
              </a:cxn>
              <a:cxn ang="0">
                <a:pos x="connsiteX2" y="connsiteY2"/>
              </a:cxn>
              <a:cxn ang="0">
                <a:pos x="connsiteX3" y="connsiteY3"/>
              </a:cxn>
            </a:cxnLst>
            <a:rect l="l" t="t" r="r" b="b"/>
            <a:pathLst>
              <a:path w="767662" h="492981">
                <a:moveTo>
                  <a:pt x="234925" y="492981"/>
                </a:moveTo>
                <a:cubicBezTo>
                  <a:pt x="158062" y="381663"/>
                  <a:pt x="74332" y="274786"/>
                  <a:pt x="4337" y="159026"/>
                </a:cubicBezTo>
                <a:cubicBezTo>
                  <a:pt x="0" y="151854"/>
                  <a:pt x="28191" y="151075"/>
                  <a:pt x="28191" y="151075"/>
                </a:cubicBezTo>
                <a:lnTo>
                  <a:pt x="76766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898525" y="4778375"/>
            <a:ext cx="47625" cy="342900"/>
          </a:xfrm>
          <a:custGeom>
            <a:avLst/>
            <a:gdLst>
              <a:gd name="connsiteX0" fmla="*/ 0 w 47708"/>
              <a:gd name="connsiteY0" fmla="*/ 0 h 341906"/>
              <a:gd name="connsiteX1" fmla="*/ 47708 w 47708"/>
              <a:gd name="connsiteY1" fmla="*/ 341906 h 341906"/>
            </a:gdLst>
            <a:ahLst/>
            <a:cxnLst>
              <a:cxn ang="0">
                <a:pos x="connsiteX0" y="connsiteY0"/>
              </a:cxn>
              <a:cxn ang="0">
                <a:pos x="connsiteX1" y="connsiteY1"/>
              </a:cxn>
            </a:cxnLst>
            <a:rect l="l" t="t" r="r" b="b"/>
            <a:pathLst>
              <a:path w="47708" h="341906">
                <a:moveTo>
                  <a:pt x="0" y="0"/>
                </a:moveTo>
                <a:lnTo>
                  <a:pt x="47708" y="341906"/>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2066925" y="4611688"/>
            <a:ext cx="684213" cy="1654175"/>
          </a:xfrm>
          <a:custGeom>
            <a:avLst/>
            <a:gdLst>
              <a:gd name="connsiteX0" fmla="*/ 0 w 683812"/>
              <a:gd name="connsiteY0" fmla="*/ 1653871 h 1653871"/>
              <a:gd name="connsiteX1" fmla="*/ 683812 w 683812"/>
              <a:gd name="connsiteY1" fmla="*/ 1463040 h 1653871"/>
              <a:gd name="connsiteX2" fmla="*/ 636104 w 683812"/>
              <a:gd name="connsiteY2" fmla="*/ 294198 h 1653871"/>
              <a:gd name="connsiteX3" fmla="*/ 341906 w 683812"/>
              <a:gd name="connsiteY3" fmla="*/ 0 h 1653871"/>
            </a:gdLst>
            <a:ahLst/>
            <a:cxnLst>
              <a:cxn ang="0">
                <a:pos x="connsiteX0" y="connsiteY0"/>
              </a:cxn>
              <a:cxn ang="0">
                <a:pos x="connsiteX1" y="connsiteY1"/>
              </a:cxn>
              <a:cxn ang="0">
                <a:pos x="connsiteX2" y="connsiteY2"/>
              </a:cxn>
              <a:cxn ang="0">
                <a:pos x="connsiteX3" y="connsiteY3"/>
              </a:cxn>
            </a:cxnLst>
            <a:rect l="l" t="t" r="r" b="b"/>
            <a:pathLst>
              <a:path w="683812" h="1653871">
                <a:moveTo>
                  <a:pt x="0" y="1653871"/>
                </a:moveTo>
                <a:lnTo>
                  <a:pt x="683812" y="1463040"/>
                </a:lnTo>
                <a:lnTo>
                  <a:pt x="636104" y="294198"/>
                </a:lnTo>
                <a:lnTo>
                  <a:pt x="34190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1924050" y="5008563"/>
            <a:ext cx="142875" cy="1265237"/>
          </a:xfrm>
          <a:custGeom>
            <a:avLst/>
            <a:gdLst>
              <a:gd name="connsiteX0" fmla="*/ 0 w 143123"/>
              <a:gd name="connsiteY0" fmla="*/ 0 h 1264257"/>
              <a:gd name="connsiteX1" fmla="*/ 47707 w 143123"/>
              <a:gd name="connsiteY1" fmla="*/ 39756 h 1264257"/>
              <a:gd name="connsiteX2" fmla="*/ 143123 w 143123"/>
              <a:gd name="connsiteY2" fmla="*/ 1264257 h 1264257"/>
            </a:gdLst>
            <a:ahLst/>
            <a:cxnLst>
              <a:cxn ang="0">
                <a:pos x="connsiteX0" y="connsiteY0"/>
              </a:cxn>
              <a:cxn ang="0">
                <a:pos x="connsiteX1" y="connsiteY1"/>
              </a:cxn>
              <a:cxn ang="0">
                <a:pos x="connsiteX2" y="connsiteY2"/>
              </a:cxn>
            </a:cxnLst>
            <a:rect l="l" t="t" r="r" b="b"/>
            <a:pathLst>
              <a:path w="143123" h="1264257">
                <a:moveTo>
                  <a:pt x="0" y="0"/>
                </a:moveTo>
                <a:lnTo>
                  <a:pt x="47707" y="39756"/>
                </a:lnTo>
                <a:lnTo>
                  <a:pt x="143123" y="1264257"/>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1971675" y="4905375"/>
            <a:ext cx="723900" cy="160338"/>
          </a:xfrm>
          <a:custGeom>
            <a:avLst/>
            <a:gdLst>
              <a:gd name="connsiteX0" fmla="*/ 0 w 723569"/>
              <a:gd name="connsiteY0" fmla="*/ 159026 h 159026"/>
              <a:gd name="connsiteX1" fmla="*/ 723569 w 723569"/>
              <a:gd name="connsiteY1" fmla="*/ 0 h 159026"/>
            </a:gdLst>
            <a:ahLst/>
            <a:cxnLst>
              <a:cxn ang="0">
                <a:pos x="connsiteX0" y="connsiteY0"/>
              </a:cxn>
              <a:cxn ang="0">
                <a:pos x="connsiteX1" y="connsiteY1"/>
              </a:cxn>
            </a:cxnLst>
            <a:rect l="l" t="t" r="r" b="b"/>
            <a:pathLst>
              <a:path w="723569" h="159026">
                <a:moveTo>
                  <a:pt x="0" y="159026"/>
                </a:moveTo>
                <a:lnTo>
                  <a:pt x="72356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rot="-60000">
            <a:off x="1782763" y="4633913"/>
            <a:ext cx="636587" cy="136525"/>
          </a:xfrm>
          <a:custGeom>
            <a:avLst/>
            <a:gdLst>
              <a:gd name="connsiteX0" fmla="*/ 0 w 612250"/>
              <a:gd name="connsiteY0" fmla="*/ 127221 h 127221"/>
              <a:gd name="connsiteX1" fmla="*/ 612250 w 612250"/>
              <a:gd name="connsiteY1" fmla="*/ 0 h 127221"/>
            </a:gdLst>
            <a:ahLst/>
            <a:cxnLst>
              <a:cxn ang="0">
                <a:pos x="connsiteX0" y="connsiteY0"/>
              </a:cxn>
              <a:cxn ang="0">
                <a:pos x="connsiteX1" y="connsiteY1"/>
              </a:cxn>
            </a:cxnLst>
            <a:rect l="l" t="t" r="r" b="b"/>
            <a:pathLst>
              <a:path w="612250" h="127221">
                <a:moveTo>
                  <a:pt x="0" y="127221"/>
                </a:moveTo>
                <a:lnTo>
                  <a:pt x="61225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a:off x="2019300" y="6226175"/>
            <a:ext cx="47625" cy="39688"/>
          </a:xfrm>
          <a:custGeom>
            <a:avLst/>
            <a:gdLst>
              <a:gd name="connsiteX0" fmla="*/ 47708 w 47708"/>
              <a:gd name="connsiteY0" fmla="*/ 39757 h 39757"/>
              <a:gd name="connsiteX1" fmla="*/ 0 w 47708"/>
              <a:gd name="connsiteY1" fmla="*/ 0 h 39757"/>
            </a:gdLst>
            <a:ahLst/>
            <a:cxnLst>
              <a:cxn ang="0">
                <a:pos x="connsiteX0" y="connsiteY0"/>
              </a:cxn>
              <a:cxn ang="0">
                <a:pos x="connsiteX1" y="connsiteY1"/>
              </a:cxn>
            </a:cxnLst>
            <a:rect l="l" t="t" r="r" b="b"/>
            <a:pathLst>
              <a:path w="47708" h="39757">
                <a:moveTo>
                  <a:pt x="47708" y="39757"/>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69"/>
          <p:cNvGrpSpPr/>
          <p:nvPr/>
        </p:nvGrpSpPr>
        <p:grpSpPr bwMode="auto">
          <a:xfrm>
            <a:off x="2409825" y="4135438"/>
            <a:ext cx="1001713" cy="1916112"/>
            <a:chOff x="2410518" y="4134678"/>
            <a:chExt cx="1000592" cy="1916265"/>
          </a:xfrm>
        </p:grpSpPr>
        <p:sp>
          <p:nvSpPr>
            <p:cNvPr id="25" name="任意多边形 24"/>
            <p:cNvSpPr/>
            <p:nvPr/>
          </p:nvSpPr>
          <p:spPr>
            <a:xfrm>
              <a:off x="2410518" y="4277564"/>
              <a:ext cx="15857" cy="366741"/>
            </a:xfrm>
            <a:custGeom>
              <a:avLst/>
              <a:gdLst>
                <a:gd name="connsiteX0" fmla="*/ 0 w 15902"/>
                <a:gd name="connsiteY0" fmla="*/ 0 h 365760"/>
                <a:gd name="connsiteX1" fmla="*/ 15902 w 15902"/>
                <a:gd name="connsiteY1" fmla="*/ 365760 h 365760"/>
              </a:gdLst>
              <a:ahLst/>
              <a:cxnLst>
                <a:cxn ang="0">
                  <a:pos x="connsiteX0" y="connsiteY0"/>
                </a:cxn>
                <a:cxn ang="0">
                  <a:pos x="connsiteX1" y="connsiteY1"/>
                </a:cxn>
              </a:cxnLst>
              <a:rect l="l" t="t" r="r" b="b"/>
              <a:pathLst>
                <a:path w="15902" h="365760">
                  <a:moveTo>
                    <a:pt x="0" y="0"/>
                  </a:moveTo>
                  <a:lnTo>
                    <a:pt x="15902" y="36576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443" name="组合 62"/>
            <p:cNvGrpSpPr/>
            <p:nvPr/>
          </p:nvGrpSpPr>
          <p:grpSpPr bwMode="auto">
            <a:xfrm>
              <a:off x="2417197" y="4134678"/>
              <a:ext cx="993913" cy="1916265"/>
              <a:chOff x="2417197" y="4134678"/>
              <a:chExt cx="993913" cy="1916265"/>
            </a:xfrm>
          </p:grpSpPr>
          <p:sp>
            <p:nvSpPr>
              <p:cNvPr id="21" name="任意多边形 20"/>
              <p:cNvSpPr/>
              <p:nvPr/>
            </p:nvSpPr>
            <p:spPr>
              <a:xfrm>
                <a:off x="2799021" y="4134678"/>
                <a:ext cx="612089" cy="1916265"/>
              </a:xfrm>
              <a:custGeom>
                <a:avLst/>
                <a:gdLst>
                  <a:gd name="connsiteX0" fmla="*/ 0 w 612251"/>
                  <a:gd name="connsiteY0" fmla="*/ 1916265 h 1916265"/>
                  <a:gd name="connsiteX1" fmla="*/ 612251 w 612251"/>
                  <a:gd name="connsiteY1" fmla="*/ 1741336 h 1916265"/>
                  <a:gd name="connsiteX2" fmla="*/ 604299 w 612251"/>
                  <a:gd name="connsiteY2" fmla="*/ 246491 h 1916265"/>
                  <a:gd name="connsiteX3" fmla="*/ 270344 w 612251"/>
                  <a:gd name="connsiteY3" fmla="*/ 0 h 1916265"/>
                </a:gdLst>
                <a:ahLst/>
                <a:cxnLst>
                  <a:cxn ang="0">
                    <a:pos x="connsiteX0" y="connsiteY0"/>
                  </a:cxn>
                  <a:cxn ang="0">
                    <a:pos x="connsiteX1" y="connsiteY1"/>
                  </a:cxn>
                  <a:cxn ang="0">
                    <a:pos x="connsiteX2" y="connsiteY2"/>
                  </a:cxn>
                  <a:cxn ang="0">
                    <a:pos x="connsiteX3" y="connsiteY3"/>
                  </a:cxn>
                </a:cxnLst>
                <a:rect l="l" t="t" r="r" b="b"/>
                <a:pathLst>
                  <a:path w="612251" h="1916265">
                    <a:moveTo>
                      <a:pt x="0" y="1916265"/>
                    </a:moveTo>
                    <a:lnTo>
                      <a:pt x="612251" y="1741336"/>
                    </a:lnTo>
                    <a:cubicBezTo>
                      <a:pt x="609600" y="1243054"/>
                      <a:pt x="606950" y="744773"/>
                      <a:pt x="604299" y="246491"/>
                    </a:cubicBezTo>
                    <a:lnTo>
                      <a:pt x="27034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2416861" y="4269626"/>
                <a:ext cx="390088" cy="1781317"/>
              </a:xfrm>
              <a:custGeom>
                <a:avLst/>
                <a:gdLst>
                  <a:gd name="connsiteX0" fmla="*/ 389613 w 389613"/>
                  <a:gd name="connsiteY0" fmla="*/ 1781093 h 1781093"/>
                  <a:gd name="connsiteX1" fmla="*/ 318052 w 389613"/>
                  <a:gd name="connsiteY1" fmla="*/ 278296 h 1781093"/>
                  <a:gd name="connsiteX2" fmla="*/ 0 w 389613"/>
                  <a:gd name="connsiteY2" fmla="*/ 0 h 1781093"/>
                </a:gdLst>
                <a:ahLst/>
                <a:cxnLst>
                  <a:cxn ang="0">
                    <a:pos x="connsiteX0" y="connsiteY0"/>
                  </a:cxn>
                  <a:cxn ang="0">
                    <a:pos x="connsiteX1" y="connsiteY1"/>
                  </a:cxn>
                  <a:cxn ang="0">
                    <a:pos x="connsiteX2" y="connsiteY2"/>
                  </a:cxn>
                </a:cxnLst>
                <a:rect l="l" t="t" r="r" b="b"/>
                <a:pathLst>
                  <a:path w="389613" h="1781093">
                    <a:moveTo>
                      <a:pt x="389613" y="1781093"/>
                    </a:moveTo>
                    <a:lnTo>
                      <a:pt x="318052" y="278296"/>
                    </a:ln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任意多边形 23"/>
              <p:cNvSpPr/>
              <p:nvPr/>
            </p:nvSpPr>
            <p:spPr>
              <a:xfrm>
                <a:off x="2424790" y="4142616"/>
                <a:ext cx="651732" cy="127010"/>
              </a:xfrm>
              <a:custGeom>
                <a:avLst/>
                <a:gdLst>
                  <a:gd name="connsiteX0" fmla="*/ 0 w 652007"/>
                  <a:gd name="connsiteY0" fmla="*/ 127221 h 127221"/>
                  <a:gd name="connsiteX1" fmla="*/ 652007 w 652007"/>
                  <a:gd name="connsiteY1" fmla="*/ 0 h 127221"/>
                </a:gdLst>
                <a:ahLst/>
                <a:cxnLst>
                  <a:cxn ang="0">
                    <a:pos x="connsiteX0" y="connsiteY0"/>
                  </a:cxn>
                  <a:cxn ang="0">
                    <a:pos x="connsiteX1" y="connsiteY1"/>
                  </a:cxn>
                </a:cxnLst>
                <a:rect l="l" t="t" r="r" b="b"/>
                <a:pathLst>
                  <a:path w="652007" h="127221">
                    <a:moveTo>
                      <a:pt x="0" y="127221"/>
                    </a:moveTo>
                    <a:lnTo>
                      <a:pt x="65200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2735592" y="4388698"/>
                <a:ext cx="667589" cy="150824"/>
              </a:xfrm>
              <a:custGeom>
                <a:avLst/>
                <a:gdLst>
                  <a:gd name="connsiteX0" fmla="*/ 0 w 667909"/>
                  <a:gd name="connsiteY0" fmla="*/ 151074 h 151074"/>
                  <a:gd name="connsiteX1" fmla="*/ 667909 w 667909"/>
                  <a:gd name="connsiteY1" fmla="*/ 0 h 151074"/>
                </a:gdLst>
                <a:ahLst/>
                <a:cxnLst>
                  <a:cxn ang="0">
                    <a:pos x="connsiteX0" y="connsiteY0"/>
                  </a:cxn>
                  <a:cxn ang="0">
                    <a:pos x="connsiteX1" y="connsiteY1"/>
                  </a:cxn>
                </a:cxnLst>
                <a:rect l="l" t="t" r="r" b="b"/>
                <a:pathLst>
                  <a:path w="667909" h="151074">
                    <a:moveTo>
                      <a:pt x="0" y="151074"/>
                    </a:moveTo>
                    <a:lnTo>
                      <a:pt x="66790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7" name="任意多边形 26"/>
              <p:cNvSpPr/>
              <p:nvPr/>
            </p:nvSpPr>
            <p:spPr>
              <a:xfrm>
                <a:off x="2743520" y="6019190"/>
                <a:ext cx="79286" cy="31753"/>
              </a:xfrm>
              <a:custGeom>
                <a:avLst/>
                <a:gdLst>
                  <a:gd name="connsiteX0" fmla="*/ 79513 w 79513"/>
                  <a:gd name="connsiteY0" fmla="*/ 31806 h 31806"/>
                  <a:gd name="connsiteX1" fmla="*/ 0 w 79513"/>
                  <a:gd name="connsiteY1" fmla="*/ 0 h 31806"/>
                </a:gdLst>
                <a:ahLst/>
                <a:cxnLst>
                  <a:cxn ang="0">
                    <a:pos x="connsiteX0" y="connsiteY0"/>
                  </a:cxn>
                  <a:cxn ang="0">
                    <a:pos x="connsiteX1" y="connsiteY1"/>
                  </a:cxn>
                </a:cxnLst>
                <a:rect l="l" t="t" r="r" b="b"/>
                <a:pathLst>
                  <a:path w="79513" h="31806">
                    <a:moveTo>
                      <a:pt x="79513" y="31806"/>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0" name="组合 63"/>
          <p:cNvGrpSpPr/>
          <p:nvPr/>
        </p:nvGrpSpPr>
        <p:grpSpPr bwMode="auto">
          <a:xfrm>
            <a:off x="3316288" y="4230688"/>
            <a:ext cx="762000" cy="1628775"/>
            <a:chOff x="3315694" y="4230094"/>
            <a:chExt cx="763325" cy="1630017"/>
          </a:xfrm>
        </p:grpSpPr>
        <p:sp>
          <p:nvSpPr>
            <p:cNvPr id="28" name="任意多边形 27"/>
            <p:cNvSpPr/>
            <p:nvPr/>
          </p:nvSpPr>
          <p:spPr>
            <a:xfrm>
              <a:off x="3474720" y="4230094"/>
              <a:ext cx="604299" cy="1630017"/>
            </a:xfrm>
            <a:custGeom>
              <a:avLst/>
              <a:gdLst>
                <a:gd name="connsiteX0" fmla="*/ 0 w 604299"/>
                <a:gd name="connsiteY0" fmla="*/ 1630017 h 1630017"/>
                <a:gd name="connsiteX1" fmla="*/ 564543 w 604299"/>
                <a:gd name="connsiteY1" fmla="*/ 1470991 h 1630017"/>
                <a:gd name="connsiteX2" fmla="*/ 604299 w 604299"/>
                <a:gd name="connsiteY2" fmla="*/ 254442 h 1630017"/>
                <a:gd name="connsiteX3" fmla="*/ 246490 w 604299"/>
                <a:gd name="connsiteY3" fmla="*/ 0 h 1630017"/>
              </a:gdLst>
              <a:ahLst/>
              <a:cxnLst>
                <a:cxn ang="0">
                  <a:pos x="connsiteX0" y="connsiteY0"/>
                </a:cxn>
                <a:cxn ang="0">
                  <a:pos x="connsiteX1" y="connsiteY1"/>
                </a:cxn>
                <a:cxn ang="0">
                  <a:pos x="connsiteX2" y="connsiteY2"/>
                </a:cxn>
                <a:cxn ang="0">
                  <a:pos x="connsiteX3" y="connsiteY3"/>
                </a:cxn>
              </a:cxnLst>
              <a:rect l="l" t="t" r="r" b="b"/>
              <a:pathLst>
                <a:path w="604299" h="1630017">
                  <a:moveTo>
                    <a:pt x="0" y="1630017"/>
                  </a:moveTo>
                  <a:lnTo>
                    <a:pt x="564543" y="1470991"/>
                  </a:lnTo>
                  <a:lnTo>
                    <a:pt x="604299" y="254442"/>
                  </a:lnTo>
                  <a:lnTo>
                    <a:pt x="24649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3474720" y="4484288"/>
              <a:ext cx="604299" cy="1375823"/>
            </a:xfrm>
            <a:custGeom>
              <a:avLst/>
              <a:gdLst>
                <a:gd name="connsiteX0" fmla="*/ 7951 w 604299"/>
                <a:gd name="connsiteY0" fmla="*/ 1375575 h 1375575"/>
                <a:gd name="connsiteX1" fmla="*/ 0 w 604299"/>
                <a:gd name="connsiteY1" fmla="*/ 127221 h 1375575"/>
                <a:gd name="connsiteX2" fmla="*/ 604299 w 604299"/>
                <a:gd name="connsiteY2" fmla="*/ 0 h 1375575"/>
              </a:gdLst>
              <a:ahLst/>
              <a:cxnLst>
                <a:cxn ang="0">
                  <a:pos x="connsiteX0" y="connsiteY0"/>
                </a:cxn>
                <a:cxn ang="0">
                  <a:pos x="connsiteX1" y="connsiteY1"/>
                </a:cxn>
                <a:cxn ang="0">
                  <a:pos x="connsiteX2" y="connsiteY2"/>
                </a:cxn>
              </a:cxnLst>
              <a:rect l="l" t="t" r="r" b="b"/>
              <a:pathLst>
                <a:path w="604299" h="1375575">
                  <a:moveTo>
                    <a:pt x="7951" y="1375575"/>
                  </a:moveTo>
                  <a:cubicBezTo>
                    <a:pt x="5301" y="959457"/>
                    <a:pt x="2650" y="543339"/>
                    <a:pt x="0" y="127221"/>
                  </a:cubicBezTo>
                  <a:lnTo>
                    <a:pt x="60429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3411110" y="5812450"/>
              <a:ext cx="71561" cy="47661"/>
            </a:xfrm>
            <a:custGeom>
              <a:avLst/>
              <a:gdLst>
                <a:gd name="connsiteX0" fmla="*/ 71561 w 71561"/>
                <a:gd name="connsiteY0" fmla="*/ 47708 h 47708"/>
                <a:gd name="connsiteX1" fmla="*/ 0 w 71561"/>
                <a:gd name="connsiteY1" fmla="*/ 0 h 47708"/>
              </a:gdLst>
              <a:ahLst/>
              <a:cxnLst>
                <a:cxn ang="0">
                  <a:pos x="connsiteX0" y="connsiteY0"/>
                </a:cxn>
                <a:cxn ang="0">
                  <a:pos x="connsiteX1" y="connsiteY1"/>
                </a:cxn>
              </a:cxnLst>
              <a:rect l="l" t="t" r="r" b="b"/>
              <a:pathLst>
                <a:path w="71561" h="47708">
                  <a:moveTo>
                    <a:pt x="71561" y="47708"/>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3403158" y="4547836"/>
              <a:ext cx="71562" cy="63548"/>
            </a:xfrm>
            <a:custGeom>
              <a:avLst/>
              <a:gdLst>
                <a:gd name="connsiteX0" fmla="*/ 71562 w 71562"/>
                <a:gd name="connsiteY0" fmla="*/ 63611 h 63611"/>
                <a:gd name="connsiteX1" fmla="*/ 0 w 71562"/>
                <a:gd name="connsiteY1" fmla="*/ 0 h 63611"/>
              </a:gdLst>
              <a:ahLst/>
              <a:cxnLst>
                <a:cxn ang="0">
                  <a:pos x="connsiteX0" y="connsiteY0"/>
                </a:cxn>
                <a:cxn ang="0">
                  <a:pos x="connsiteX1" y="connsiteY1"/>
                </a:cxn>
              </a:cxnLst>
              <a:rect l="l" t="t" r="r" b="b"/>
              <a:pathLst>
                <a:path w="71562" h="63611">
                  <a:moveTo>
                    <a:pt x="71562" y="63611"/>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3" name="任意多边形 32"/>
            <p:cNvSpPr/>
            <p:nvPr/>
          </p:nvSpPr>
          <p:spPr>
            <a:xfrm>
              <a:off x="3315694" y="4238037"/>
              <a:ext cx="405516" cy="79436"/>
            </a:xfrm>
            <a:custGeom>
              <a:avLst/>
              <a:gdLst>
                <a:gd name="connsiteX0" fmla="*/ 0 w 405516"/>
                <a:gd name="connsiteY0" fmla="*/ 79513 h 79513"/>
                <a:gd name="connsiteX1" fmla="*/ 405516 w 405516"/>
                <a:gd name="connsiteY1" fmla="*/ 0 h 79513"/>
              </a:gdLst>
              <a:ahLst/>
              <a:cxnLst>
                <a:cxn ang="0">
                  <a:pos x="connsiteX0" y="connsiteY0"/>
                </a:cxn>
                <a:cxn ang="0">
                  <a:pos x="connsiteX1" y="connsiteY1"/>
                </a:cxn>
              </a:cxnLst>
              <a:rect l="l" t="t" r="r" b="b"/>
              <a:pathLst>
                <a:path w="405516" h="79513">
                  <a:moveTo>
                    <a:pt x="0" y="79513"/>
                  </a:moveTo>
                  <a:lnTo>
                    <a:pt x="40551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5" name="组合 65"/>
          <p:cNvGrpSpPr/>
          <p:nvPr/>
        </p:nvGrpSpPr>
        <p:grpSpPr bwMode="auto">
          <a:xfrm>
            <a:off x="3744913" y="3705225"/>
            <a:ext cx="985837" cy="1979613"/>
            <a:chOff x="3745064" y="3705308"/>
            <a:chExt cx="985962" cy="1979875"/>
          </a:xfrm>
        </p:grpSpPr>
        <p:sp>
          <p:nvSpPr>
            <p:cNvPr id="36" name="任意多边形 35"/>
            <p:cNvSpPr/>
            <p:nvPr/>
          </p:nvSpPr>
          <p:spPr>
            <a:xfrm>
              <a:off x="4110235" y="3935526"/>
              <a:ext cx="612853" cy="111140"/>
            </a:xfrm>
            <a:custGeom>
              <a:avLst/>
              <a:gdLst>
                <a:gd name="connsiteX0" fmla="*/ 0 w 612251"/>
                <a:gd name="connsiteY0" fmla="*/ 111318 h 111318"/>
                <a:gd name="connsiteX1" fmla="*/ 612251 w 612251"/>
                <a:gd name="connsiteY1" fmla="*/ 0 h 111318"/>
              </a:gdLst>
              <a:ahLst/>
              <a:cxnLst>
                <a:cxn ang="0">
                  <a:pos x="connsiteX0" y="connsiteY0"/>
                </a:cxn>
                <a:cxn ang="0">
                  <a:pos x="connsiteX1" y="connsiteY1"/>
                </a:cxn>
              </a:cxnLst>
              <a:rect l="l" t="t" r="r" b="b"/>
              <a:pathLst>
                <a:path w="612251" h="111318">
                  <a:moveTo>
                    <a:pt x="0" y="111318"/>
                  </a:moveTo>
                  <a:lnTo>
                    <a:pt x="612251"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432" name="组合 64"/>
            <p:cNvGrpSpPr/>
            <p:nvPr/>
          </p:nvGrpSpPr>
          <p:grpSpPr bwMode="auto">
            <a:xfrm>
              <a:off x="3745064" y="3705308"/>
              <a:ext cx="985962" cy="1979875"/>
              <a:chOff x="3745064" y="3705308"/>
              <a:chExt cx="985962" cy="1979875"/>
            </a:xfrm>
          </p:grpSpPr>
          <p:sp>
            <p:nvSpPr>
              <p:cNvPr id="34" name="任意多边形 33"/>
              <p:cNvSpPr/>
              <p:nvPr/>
            </p:nvSpPr>
            <p:spPr>
              <a:xfrm>
                <a:off x="4094358" y="3705308"/>
                <a:ext cx="636668" cy="1979875"/>
              </a:xfrm>
              <a:custGeom>
                <a:avLst/>
                <a:gdLst>
                  <a:gd name="connsiteX0" fmla="*/ 0 w 636104"/>
                  <a:gd name="connsiteY0" fmla="*/ 1979875 h 1979875"/>
                  <a:gd name="connsiteX1" fmla="*/ 548640 w 636104"/>
                  <a:gd name="connsiteY1" fmla="*/ 1828800 h 1979875"/>
                  <a:gd name="connsiteX2" fmla="*/ 636104 w 636104"/>
                  <a:gd name="connsiteY2" fmla="*/ 222636 h 1979875"/>
                  <a:gd name="connsiteX3" fmla="*/ 262393 w 636104"/>
                  <a:gd name="connsiteY3" fmla="*/ 0 h 1979875"/>
                </a:gdLst>
                <a:ahLst/>
                <a:cxnLst>
                  <a:cxn ang="0">
                    <a:pos x="connsiteX0" y="connsiteY0"/>
                  </a:cxn>
                  <a:cxn ang="0">
                    <a:pos x="connsiteX1" y="connsiteY1"/>
                  </a:cxn>
                  <a:cxn ang="0">
                    <a:pos x="connsiteX2" y="connsiteY2"/>
                  </a:cxn>
                  <a:cxn ang="0">
                    <a:pos x="connsiteX3" y="connsiteY3"/>
                  </a:cxn>
                </a:cxnLst>
                <a:rect l="l" t="t" r="r" b="b"/>
                <a:pathLst>
                  <a:path w="636104" h="1979875">
                    <a:moveTo>
                      <a:pt x="0" y="1979875"/>
                    </a:moveTo>
                    <a:lnTo>
                      <a:pt x="548640" y="1828800"/>
                    </a:lnTo>
                    <a:lnTo>
                      <a:pt x="636104" y="222636"/>
                    </a:lnTo>
                    <a:lnTo>
                      <a:pt x="262393"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5" name="任意多边形 34"/>
              <p:cNvSpPr/>
              <p:nvPr/>
            </p:nvSpPr>
            <p:spPr>
              <a:xfrm>
                <a:off x="3753002" y="3713247"/>
                <a:ext cx="604915" cy="1971936"/>
              </a:xfrm>
              <a:custGeom>
                <a:avLst/>
                <a:gdLst>
                  <a:gd name="connsiteX0" fmla="*/ 349857 w 604299"/>
                  <a:gd name="connsiteY0" fmla="*/ 1971924 h 1971924"/>
                  <a:gd name="connsiteX1" fmla="*/ 373711 w 604299"/>
                  <a:gd name="connsiteY1" fmla="*/ 333955 h 1971924"/>
                  <a:gd name="connsiteX2" fmla="*/ 0 w 604299"/>
                  <a:gd name="connsiteY2" fmla="*/ 111318 h 1971924"/>
                  <a:gd name="connsiteX3" fmla="*/ 604299 w 604299"/>
                  <a:gd name="connsiteY3" fmla="*/ 0 h 1971924"/>
                </a:gdLst>
                <a:ahLst/>
                <a:cxnLst>
                  <a:cxn ang="0">
                    <a:pos x="connsiteX0" y="connsiteY0"/>
                  </a:cxn>
                  <a:cxn ang="0">
                    <a:pos x="connsiteX1" y="connsiteY1"/>
                  </a:cxn>
                  <a:cxn ang="0">
                    <a:pos x="connsiteX2" y="connsiteY2"/>
                  </a:cxn>
                  <a:cxn ang="0">
                    <a:pos x="connsiteX3" y="connsiteY3"/>
                  </a:cxn>
                </a:cxnLst>
                <a:rect l="l" t="t" r="r" b="b"/>
                <a:pathLst>
                  <a:path w="604299" h="1971924">
                    <a:moveTo>
                      <a:pt x="349857" y="1971924"/>
                    </a:moveTo>
                    <a:lnTo>
                      <a:pt x="373711" y="333955"/>
                    </a:lnTo>
                    <a:lnTo>
                      <a:pt x="0" y="111318"/>
                    </a:lnTo>
                    <a:lnTo>
                      <a:pt x="604299"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7" name="任意多边形 36"/>
              <p:cNvSpPr/>
              <p:nvPr/>
            </p:nvSpPr>
            <p:spPr>
              <a:xfrm>
                <a:off x="3745064" y="3816448"/>
                <a:ext cx="7938" cy="422331"/>
              </a:xfrm>
              <a:custGeom>
                <a:avLst/>
                <a:gdLst>
                  <a:gd name="connsiteX0" fmla="*/ 0 w 7952"/>
                  <a:gd name="connsiteY0" fmla="*/ 421419 h 421419"/>
                  <a:gd name="connsiteX1" fmla="*/ 7952 w 7952"/>
                  <a:gd name="connsiteY1" fmla="*/ 0 h 421419"/>
                </a:gdLst>
                <a:ahLst/>
                <a:cxnLst>
                  <a:cxn ang="0">
                    <a:pos x="connsiteX0" y="connsiteY0"/>
                  </a:cxn>
                  <a:cxn ang="0">
                    <a:pos x="connsiteX1" y="connsiteY1"/>
                  </a:cxn>
                </a:cxnLst>
                <a:rect l="l" t="t" r="r" b="b"/>
                <a:pathLst>
                  <a:path w="7952" h="421419">
                    <a:moveTo>
                      <a:pt x="0" y="421419"/>
                    </a:moveTo>
                    <a:lnTo>
                      <a:pt x="795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8" name="任意多边形 37"/>
              <p:cNvSpPr/>
              <p:nvPr/>
            </p:nvSpPr>
            <p:spPr>
              <a:xfrm>
                <a:off x="4030850" y="5635963"/>
                <a:ext cx="71446" cy="49220"/>
              </a:xfrm>
              <a:custGeom>
                <a:avLst/>
                <a:gdLst>
                  <a:gd name="connsiteX0" fmla="*/ 71562 w 71562"/>
                  <a:gd name="connsiteY0" fmla="*/ 49298 h 49298"/>
                  <a:gd name="connsiteX1" fmla="*/ 0 w 71562"/>
                  <a:gd name="connsiteY1" fmla="*/ 1590 h 49298"/>
                </a:gdLst>
                <a:ahLst/>
                <a:cxnLst>
                  <a:cxn ang="0">
                    <a:pos x="connsiteX0" y="connsiteY0"/>
                  </a:cxn>
                  <a:cxn ang="0">
                    <a:pos x="connsiteX1" y="connsiteY1"/>
                  </a:cxn>
                </a:cxnLst>
                <a:rect l="l" t="t" r="r" b="b"/>
                <a:pathLst>
                  <a:path w="71562" h="49298">
                    <a:moveTo>
                      <a:pt x="71562" y="49298"/>
                    </a:moveTo>
                    <a:cubicBezTo>
                      <a:pt x="5831" y="0"/>
                      <a:pt x="34456" y="1590"/>
                      <a:pt x="0" y="1590"/>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32" name="组合 67"/>
          <p:cNvGrpSpPr/>
          <p:nvPr/>
        </p:nvGrpSpPr>
        <p:grpSpPr bwMode="auto">
          <a:xfrm>
            <a:off x="4357688" y="3260725"/>
            <a:ext cx="1001712" cy="2257425"/>
            <a:chOff x="4357315" y="3260035"/>
            <a:chExt cx="1001864" cy="2258170"/>
          </a:xfrm>
        </p:grpSpPr>
        <p:sp>
          <p:nvSpPr>
            <p:cNvPr id="43" name="任意多边形 42"/>
            <p:cNvSpPr/>
            <p:nvPr/>
          </p:nvSpPr>
          <p:spPr>
            <a:xfrm>
              <a:off x="4357315" y="3379137"/>
              <a:ext cx="15877" cy="341425"/>
            </a:xfrm>
            <a:custGeom>
              <a:avLst/>
              <a:gdLst>
                <a:gd name="connsiteX0" fmla="*/ 0 w 15902"/>
                <a:gd name="connsiteY0" fmla="*/ 0 h 341906"/>
                <a:gd name="connsiteX1" fmla="*/ 15902 w 15902"/>
                <a:gd name="connsiteY1" fmla="*/ 341906 h 341906"/>
              </a:gdLst>
              <a:ahLst/>
              <a:cxnLst>
                <a:cxn ang="0">
                  <a:pos x="connsiteX0" y="connsiteY0"/>
                </a:cxn>
                <a:cxn ang="0">
                  <a:pos x="connsiteX1" y="connsiteY1"/>
                </a:cxn>
              </a:cxnLst>
              <a:rect l="l" t="t" r="r" b="b"/>
              <a:pathLst>
                <a:path w="15902" h="341906">
                  <a:moveTo>
                    <a:pt x="0" y="0"/>
                  </a:moveTo>
                  <a:lnTo>
                    <a:pt x="15902" y="341906"/>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426" name="组合 66"/>
            <p:cNvGrpSpPr/>
            <p:nvPr/>
          </p:nvGrpSpPr>
          <p:grpSpPr bwMode="auto">
            <a:xfrm>
              <a:off x="4365266" y="3260035"/>
              <a:ext cx="993913" cy="2258170"/>
              <a:chOff x="4365266" y="3260035"/>
              <a:chExt cx="993913" cy="2258170"/>
            </a:xfrm>
          </p:grpSpPr>
          <p:sp>
            <p:nvSpPr>
              <p:cNvPr id="39" name="任意多边形 38"/>
              <p:cNvSpPr/>
              <p:nvPr/>
            </p:nvSpPr>
            <p:spPr>
              <a:xfrm>
                <a:off x="4698679" y="3260035"/>
                <a:ext cx="660500" cy="2258170"/>
              </a:xfrm>
              <a:custGeom>
                <a:avLst/>
                <a:gdLst>
                  <a:gd name="connsiteX0" fmla="*/ 0 w 659958"/>
                  <a:gd name="connsiteY0" fmla="*/ 2258170 h 2258170"/>
                  <a:gd name="connsiteX1" fmla="*/ 500932 w 659958"/>
                  <a:gd name="connsiteY1" fmla="*/ 2107095 h 2258170"/>
                  <a:gd name="connsiteX2" fmla="*/ 659958 w 659958"/>
                  <a:gd name="connsiteY2" fmla="*/ 190831 h 2258170"/>
                  <a:gd name="connsiteX3" fmla="*/ 254442 w 659958"/>
                  <a:gd name="connsiteY3" fmla="*/ 0 h 2258170"/>
                </a:gdLst>
                <a:ahLst/>
                <a:cxnLst>
                  <a:cxn ang="0">
                    <a:pos x="connsiteX0" y="connsiteY0"/>
                  </a:cxn>
                  <a:cxn ang="0">
                    <a:pos x="connsiteX1" y="connsiteY1"/>
                  </a:cxn>
                  <a:cxn ang="0">
                    <a:pos x="connsiteX2" y="connsiteY2"/>
                  </a:cxn>
                  <a:cxn ang="0">
                    <a:pos x="connsiteX3" y="connsiteY3"/>
                  </a:cxn>
                </a:cxnLst>
                <a:rect l="l" t="t" r="r" b="b"/>
                <a:pathLst>
                  <a:path w="659958" h="2258170">
                    <a:moveTo>
                      <a:pt x="0" y="2258170"/>
                    </a:moveTo>
                    <a:lnTo>
                      <a:pt x="500932" y="2107095"/>
                    </a:lnTo>
                    <a:lnTo>
                      <a:pt x="659958" y="190831"/>
                    </a:lnTo>
                    <a:lnTo>
                      <a:pt x="25444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4365253" y="3260035"/>
                <a:ext cx="589052" cy="2258170"/>
              </a:xfrm>
              <a:custGeom>
                <a:avLst/>
                <a:gdLst>
                  <a:gd name="connsiteX0" fmla="*/ 349857 w 588397"/>
                  <a:gd name="connsiteY0" fmla="*/ 2258170 h 2258170"/>
                  <a:gd name="connsiteX1" fmla="*/ 421419 w 588397"/>
                  <a:gd name="connsiteY1" fmla="*/ 302149 h 2258170"/>
                  <a:gd name="connsiteX2" fmla="*/ 0 w 588397"/>
                  <a:gd name="connsiteY2" fmla="*/ 111318 h 2258170"/>
                  <a:gd name="connsiteX3" fmla="*/ 588397 w 588397"/>
                  <a:gd name="connsiteY3" fmla="*/ 0 h 2258170"/>
                </a:gdLst>
                <a:ahLst/>
                <a:cxnLst>
                  <a:cxn ang="0">
                    <a:pos x="connsiteX0" y="connsiteY0"/>
                  </a:cxn>
                  <a:cxn ang="0">
                    <a:pos x="connsiteX1" y="connsiteY1"/>
                  </a:cxn>
                  <a:cxn ang="0">
                    <a:pos x="connsiteX2" y="connsiteY2"/>
                  </a:cxn>
                  <a:cxn ang="0">
                    <a:pos x="connsiteX3" y="connsiteY3"/>
                  </a:cxn>
                </a:cxnLst>
                <a:rect l="l" t="t" r="r" b="b"/>
                <a:pathLst>
                  <a:path w="588397" h="2258170">
                    <a:moveTo>
                      <a:pt x="349857" y="2258170"/>
                    </a:moveTo>
                    <a:lnTo>
                      <a:pt x="421419" y="302149"/>
                    </a:lnTo>
                    <a:lnTo>
                      <a:pt x="0" y="111318"/>
                    </a:lnTo>
                    <a:lnTo>
                      <a:pt x="58839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1" name="任意多边形 40"/>
              <p:cNvSpPr/>
              <p:nvPr/>
            </p:nvSpPr>
            <p:spPr>
              <a:xfrm>
                <a:off x="4778066" y="3450598"/>
                <a:ext cx="573175" cy="111162"/>
              </a:xfrm>
              <a:custGeom>
                <a:avLst/>
                <a:gdLst>
                  <a:gd name="connsiteX0" fmla="*/ 0 w 572494"/>
                  <a:gd name="connsiteY0" fmla="*/ 111318 h 111318"/>
                  <a:gd name="connsiteX1" fmla="*/ 572494 w 572494"/>
                  <a:gd name="connsiteY1" fmla="*/ 0 h 111318"/>
                </a:gdLst>
                <a:ahLst/>
                <a:cxnLst>
                  <a:cxn ang="0">
                    <a:pos x="connsiteX0" y="connsiteY0"/>
                  </a:cxn>
                  <a:cxn ang="0">
                    <a:pos x="connsiteX1" y="connsiteY1"/>
                  </a:cxn>
                </a:cxnLst>
                <a:rect l="l" t="t" r="r" b="b"/>
                <a:pathLst>
                  <a:path w="572494" h="111318">
                    <a:moveTo>
                      <a:pt x="0" y="111318"/>
                    </a:moveTo>
                    <a:lnTo>
                      <a:pt x="57249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4658986" y="5486445"/>
                <a:ext cx="55570" cy="23821"/>
              </a:xfrm>
              <a:custGeom>
                <a:avLst/>
                <a:gdLst>
                  <a:gd name="connsiteX0" fmla="*/ 55659 w 55659"/>
                  <a:gd name="connsiteY0" fmla="*/ 23854 h 23854"/>
                  <a:gd name="connsiteX1" fmla="*/ 0 w 55659"/>
                  <a:gd name="connsiteY1" fmla="*/ 0 h 23854"/>
                </a:gdLst>
                <a:ahLst/>
                <a:cxnLst>
                  <a:cxn ang="0">
                    <a:pos x="connsiteX0" y="connsiteY0"/>
                  </a:cxn>
                  <a:cxn ang="0">
                    <a:pos x="connsiteX1" y="connsiteY1"/>
                  </a:cxn>
                </a:cxnLst>
                <a:rect l="l" t="t" r="r" b="b"/>
                <a:pathLst>
                  <a:path w="55659" h="23854">
                    <a:moveTo>
                      <a:pt x="55659" y="23854"/>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61" name="组合 68"/>
          <p:cNvGrpSpPr/>
          <p:nvPr/>
        </p:nvGrpSpPr>
        <p:grpSpPr bwMode="auto">
          <a:xfrm>
            <a:off x="4960938" y="2679700"/>
            <a:ext cx="1003300" cy="2679700"/>
            <a:chOff x="4961614" y="2679590"/>
            <a:chExt cx="1001864" cy="2679589"/>
          </a:xfrm>
        </p:grpSpPr>
        <p:sp>
          <p:nvSpPr>
            <p:cNvPr id="45" name="任意多边形 44"/>
            <p:cNvSpPr/>
            <p:nvPr/>
          </p:nvSpPr>
          <p:spPr>
            <a:xfrm>
              <a:off x="5240614" y="2679590"/>
              <a:ext cx="722864" cy="2679589"/>
            </a:xfrm>
            <a:custGeom>
              <a:avLst/>
              <a:gdLst>
                <a:gd name="connsiteX0" fmla="*/ 0 w 723568"/>
                <a:gd name="connsiteY0" fmla="*/ 2679589 h 2679589"/>
                <a:gd name="connsiteX1" fmla="*/ 492980 w 723568"/>
                <a:gd name="connsiteY1" fmla="*/ 2536466 h 2679589"/>
                <a:gd name="connsiteX2" fmla="*/ 723568 w 723568"/>
                <a:gd name="connsiteY2" fmla="*/ 166977 h 2679589"/>
                <a:gd name="connsiteX3" fmla="*/ 286247 w 723568"/>
                <a:gd name="connsiteY3" fmla="*/ 0 h 2679589"/>
              </a:gdLst>
              <a:ahLst/>
              <a:cxnLst>
                <a:cxn ang="0">
                  <a:pos x="connsiteX0" y="connsiteY0"/>
                </a:cxn>
                <a:cxn ang="0">
                  <a:pos x="connsiteX1" y="connsiteY1"/>
                </a:cxn>
                <a:cxn ang="0">
                  <a:pos x="connsiteX2" y="connsiteY2"/>
                </a:cxn>
                <a:cxn ang="0">
                  <a:pos x="connsiteX3" y="connsiteY3"/>
                </a:cxn>
              </a:cxnLst>
              <a:rect l="l" t="t" r="r" b="b"/>
              <a:pathLst>
                <a:path w="723568" h="2679589">
                  <a:moveTo>
                    <a:pt x="0" y="2679589"/>
                  </a:moveTo>
                  <a:lnTo>
                    <a:pt x="492980" y="2536466"/>
                  </a:lnTo>
                  <a:lnTo>
                    <a:pt x="723568" y="166977"/>
                  </a:lnTo>
                  <a:lnTo>
                    <a:pt x="286247"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6" name="任意多边形 45"/>
            <p:cNvSpPr/>
            <p:nvPr/>
          </p:nvSpPr>
          <p:spPr>
            <a:xfrm>
              <a:off x="4985392" y="2679590"/>
              <a:ext cx="548489" cy="2679589"/>
            </a:xfrm>
            <a:custGeom>
              <a:avLst/>
              <a:gdLst>
                <a:gd name="connsiteX0" fmla="*/ 262393 w 548640"/>
                <a:gd name="connsiteY0" fmla="*/ 2679589 h 2679589"/>
                <a:gd name="connsiteX1" fmla="*/ 445273 w 548640"/>
                <a:gd name="connsiteY1" fmla="*/ 246490 h 2679589"/>
                <a:gd name="connsiteX2" fmla="*/ 0 w 548640"/>
                <a:gd name="connsiteY2" fmla="*/ 79513 h 2679589"/>
                <a:gd name="connsiteX3" fmla="*/ 548640 w 548640"/>
                <a:gd name="connsiteY3" fmla="*/ 0 h 2679589"/>
              </a:gdLst>
              <a:ahLst/>
              <a:cxnLst>
                <a:cxn ang="0">
                  <a:pos x="connsiteX0" y="connsiteY0"/>
                </a:cxn>
                <a:cxn ang="0">
                  <a:pos x="connsiteX1" y="connsiteY1"/>
                </a:cxn>
                <a:cxn ang="0">
                  <a:pos x="connsiteX2" y="connsiteY2"/>
                </a:cxn>
                <a:cxn ang="0">
                  <a:pos x="connsiteX3" y="connsiteY3"/>
                </a:cxn>
              </a:cxnLst>
              <a:rect l="l" t="t" r="r" b="b"/>
              <a:pathLst>
                <a:path w="548640" h="2679589">
                  <a:moveTo>
                    <a:pt x="262393" y="2679589"/>
                  </a:moveTo>
                  <a:lnTo>
                    <a:pt x="445273" y="246490"/>
                  </a:lnTo>
                  <a:lnTo>
                    <a:pt x="0" y="79513"/>
                  </a:lnTo>
                  <a:lnTo>
                    <a:pt x="54864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7" name="任意多边形 46"/>
            <p:cNvSpPr/>
            <p:nvPr/>
          </p:nvSpPr>
          <p:spPr>
            <a:xfrm>
              <a:off x="4961614" y="2758962"/>
              <a:ext cx="23778" cy="493693"/>
            </a:xfrm>
            <a:custGeom>
              <a:avLst/>
              <a:gdLst>
                <a:gd name="connsiteX0" fmla="*/ 0 w 23854"/>
                <a:gd name="connsiteY0" fmla="*/ 492980 h 492980"/>
                <a:gd name="connsiteX1" fmla="*/ 23854 w 23854"/>
                <a:gd name="connsiteY1" fmla="*/ 0 h 492980"/>
              </a:gdLst>
              <a:ahLst/>
              <a:cxnLst>
                <a:cxn ang="0">
                  <a:pos x="connsiteX0" y="connsiteY0"/>
                </a:cxn>
                <a:cxn ang="0">
                  <a:pos x="connsiteX1" y="connsiteY1"/>
                </a:cxn>
              </a:cxnLst>
              <a:rect l="l" t="t" r="r" b="b"/>
              <a:pathLst>
                <a:path w="23854" h="492980">
                  <a:moveTo>
                    <a:pt x="0" y="492980"/>
                  </a:moveTo>
                  <a:lnTo>
                    <a:pt x="2385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任意多边形 47"/>
            <p:cNvSpPr/>
            <p:nvPr/>
          </p:nvSpPr>
          <p:spPr>
            <a:xfrm>
              <a:off x="5199398" y="5319494"/>
              <a:ext cx="49142" cy="39685"/>
            </a:xfrm>
            <a:custGeom>
              <a:avLst/>
              <a:gdLst>
                <a:gd name="connsiteX0" fmla="*/ 47708 w 47708"/>
                <a:gd name="connsiteY0" fmla="*/ 39756 h 39756"/>
                <a:gd name="connsiteX1" fmla="*/ 0 w 47708"/>
                <a:gd name="connsiteY1" fmla="*/ 0 h 39756"/>
              </a:gdLst>
              <a:ahLst/>
              <a:cxnLst>
                <a:cxn ang="0">
                  <a:pos x="connsiteX0" y="connsiteY0"/>
                </a:cxn>
                <a:cxn ang="0">
                  <a:pos x="connsiteX1" y="connsiteY1"/>
                </a:cxn>
              </a:cxnLst>
              <a:rect l="l" t="t" r="r" b="b"/>
              <a:pathLst>
                <a:path w="47708" h="39756">
                  <a:moveTo>
                    <a:pt x="47708" y="39756"/>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9" name="任意多边形 48"/>
            <p:cNvSpPr/>
            <p:nvPr/>
          </p:nvSpPr>
          <p:spPr>
            <a:xfrm>
              <a:off x="5422915" y="2846271"/>
              <a:ext cx="524711" cy="71434"/>
            </a:xfrm>
            <a:custGeom>
              <a:avLst/>
              <a:gdLst>
                <a:gd name="connsiteX0" fmla="*/ 0 w 524786"/>
                <a:gd name="connsiteY0" fmla="*/ 71562 h 71562"/>
                <a:gd name="connsiteX1" fmla="*/ 524786 w 524786"/>
                <a:gd name="connsiteY1" fmla="*/ 0 h 71562"/>
              </a:gdLst>
              <a:ahLst/>
              <a:cxnLst>
                <a:cxn ang="0">
                  <a:pos x="connsiteX0" y="connsiteY0"/>
                </a:cxn>
                <a:cxn ang="0">
                  <a:pos x="connsiteX1" y="connsiteY1"/>
                </a:cxn>
              </a:cxnLst>
              <a:rect l="l" t="t" r="r" b="b"/>
              <a:pathLst>
                <a:path w="524786" h="71562">
                  <a:moveTo>
                    <a:pt x="0" y="71562"/>
                  </a:moveTo>
                  <a:lnTo>
                    <a:pt x="524786"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62" name="组合 70"/>
          <p:cNvGrpSpPr/>
          <p:nvPr/>
        </p:nvGrpSpPr>
        <p:grpSpPr bwMode="auto">
          <a:xfrm>
            <a:off x="5740400" y="2878138"/>
            <a:ext cx="739775" cy="2330450"/>
            <a:chOff x="5740842" y="2878372"/>
            <a:chExt cx="739471" cy="2329732"/>
          </a:xfrm>
        </p:grpSpPr>
        <p:sp>
          <p:nvSpPr>
            <p:cNvPr id="50" name="任意多边形 49"/>
            <p:cNvSpPr/>
            <p:nvPr/>
          </p:nvSpPr>
          <p:spPr>
            <a:xfrm>
              <a:off x="5780514" y="2878372"/>
              <a:ext cx="699799" cy="2321796"/>
            </a:xfrm>
            <a:custGeom>
              <a:avLst/>
              <a:gdLst>
                <a:gd name="connsiteX0" fmla="*/ 0 w 699715"/>
                <a:gd name="connsiteY0" fmla="*/ 2321781 h 2321781"/>
                <a:gd name="connsiteX1" fmla="*/ 461176 w 699715"/>
                <a:gd name="connsiteY1" fmla="*/ 2178658 h 2321781"/>
                <a:gd name="connsiteX2" fmla="*/ 699715 w 699715"/>
                <a:gd name="connsiteY2" fmla="*/ 174929 h 2321781"/>
                <a:gd name="connsiteX3" fmla="*/ 262393 w 699715"/>
                <a:gd name="connsiteY3" fmla="*/ 0 h 2321781"/>
              </a:gdLst>
              <a:ahLst/>
              <a:cxnLst>
                <a:cxn ang="0">
                  <a:pos x="connsiteX0" y="connsiteY0"/>
                </a:cxn>
                <a:cxn ang="0">
                  <a:pos x="connsiteX1" y="connsiteY1"/>
                </a:cxn>
                <a:cxn ang="0">
                  <a:pos x="connsiteX2" y="connsiteY2"/>
                </a:cxn>
                <a:cxn ang="0">
                  <a:pos x="connsiteX3" y="connsiteY3"/>
                </a:cxn>
              </a:cxnLst>
              <a:rect l="l" t="t" r="r" b="b"/>
              <a:pathLst>
                <a:path w="699715" h="2321781">
                  <a:moveTo>
                    <a:pt x="0" y="2321781"/>
                  </a:moveTo>
                  <a:lnTo>
                    <a:pt x="461176" y="2178658"/>
                  </a:lnTo>
                  <a:lnTo>
                    <a:pt x="699715" y="174929"/>
                  </a:lnTo>
                  <a:lnTo>
                    <a:pt x="262393"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1" name="任意多边形 50"/>
            <p:cNvSpPr/>
            <p:nvPr/>
          </p:nvSpPr>
          <p:spPr>
            <a:xfrm>
              <a:off x="5780514" y="3052943"/>
              <a:ext cx="691866" cy="2147225"/>
            </a:xfrm>
            <a:custGeom>
              <a:avLst/>
              <a:gdLst>
                <a:gd name="connsiteX0" fmla="*/ 0 w 691764"/>
                <a:gd name="connsiteY0" fmla="*/ 2146852 h 2146852"/>
                <a:gd name="connsiteX1" fmla="*/ 214685 w 691764"/>
                <a:gd name="connsiteY1" fmla="*/ 79513 h 2146852"/>
                <a:gd name="connsiteX2" fmla="*/ 691764 w 691764"/>
                <a:gd name="connsiteY2" fmla="*/ 0 h 2146852"/>
              </a:gdLst>
              <a:ahLst/>
              <a:cxnLst>
                <a:cxn ang="0">
                  <a:pos x="connsiteX0" y="connsiteY0"/>
                </a:cxn>
                <a:cxn ang="0">
                  <a:pos x="connsiteX1" y="connsiteY1"/>
                </a:cxn>
                <a:cxn ang="0">
                  <a:pos x="connsiteX2" y="connsiteY2"/>
                </a:cxn>
              </a:cxnLst>
              <a:rect l="l" t="t" r="r" b="b"/>
              <a:pathLst>
                <a:path w="691764" h="2146852">
                  <a:moveTo>
                    <a:pt x="0" y="2146852"/>
                  </a:moveTo>
                  <a:lnTo>
                    <a:pt x="214685" y="79513"/>
                  </a:lnTo>
                  <a:lnTo>
                    <a:pt x="691764"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任意多边形 51"/>
            <p:cNvSpPr/>
            <p:nvPr/>
          </p:nvSpPr>
          <p:spPr>
            <a:xfrm>
              <a:off x="5740842" y="5160494"/>
              <a:ext cx="47605" cy="47610"/>
            </a:xfrm>
            <a:custGeom>
              <a:avLst/>
              <a:gdLst>
                <a:gd name="connsiteX0" fmla="*/ 47708 w 47708"/>
                <a:gd name="connsiteY0" fmla="*/ 47707 h 47707"/>
                <a:gd name="connsiteX1" fmla="*/ 0 w 47708"/>
                <a:gd name="connsiteY1" fmla="*/ 0 h 47707"/>
              </a:gdLst>
              <a:ahLst/>
              <a:cxnLst>
                <a:cxn ang="0">
                  <a:pos x="connsiteX0" y="connsiteY0"/>
                </a:cxn>
                <a:cxn ang="0">
                  <a:pos x="connsiteX1" y="connsiteY1"/>
                </a:cxn>
              </a:cxnLst>
              <a:rect l="l" t="t" r="r" b="b"/>
              <a:pathLst>
                <a:path w="47708" h="47707">
                  <a:moveTo>
                    <a:pt x="47708" y="47707"/>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3" name="任意多边形 52"/>
            <p:cNvSpPr/>
            <p:nvPr/>
          </p:nvSpPr>
          <p:spPr>
            <a:xfrm>
              <a:off x="5939198" y="3108488"/>
              <a:ext cx="55539" cy="31740"/>
            </a:xfrm>
            <a:custGeom>
              <a:avLst/>
              <a:gdLst>
                <a:gd name="connsiteX0" fmla="*/ 55659 w 55659"/>
                <a:gd name="connsiteY0" fmla="*/ 31805 h 31805"/>
                <a:gd name="connsiteX1" fmla="*/ 0 w 55659"/>
                <a:gd name="connsiteY1" fmla="*/ 0 h 31805"/>
              </a:gdLst>
              <a:ahLst/>
              <a:cxnLst>
                <a:cxn ang="0">
                  <a:pos x="connsiteX0" y="connsiteY0"/>
                </a:cxn>
                <a:cxn ang="0">
                  <a:pos x="connsiteX1" y="connsiteY1"/>
                </a:cxn>
              </a:cxnLst>
              <a:rect l="l" t="t" r="r" b="b"/>
              <a:pathLst>
                <a:path w="55659" h="31805">
                  <a:moveTo>
                    <a:pt x="55659" y="31805"/>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a:off x="5955067" y="2878372"/>
              <a:ext cx="111079" cy="23805"/>
            </a:xfrm>
            <a:custGeom>
              <a:avLst/>
              <a:gdLst>
                <a:gd name="connsiteX0" fmla="*/ 0 w 111318"/>
                <a:gd name="connsiteY0" fmla="*/ 23854 h 23854"/>
                <a:gd name="connsiteX1" fmla="*/ 111318 w 111318"/>
                <a:gd name="connsiteY1" fmla="*/ 0 h 23854"/>
              </a:gdLst>
              <a:ahLst/>
              <a:cxnLst>
                <a:cxn ang="0">
                  <a:pos x="connsiteX0" y="connsiteY0"/>
                </a:cxn>
                <a:cxn ang="0">
                  <a:pos x="connsiteX1" y="connsiteY1"/>
                </a:cxn>
              </a:cxnLst>
              <a:rect l="l" t="t" r="r" b="b"/>
              <a:pathLst>
                <a:path w="111318" h="23854">
                  <a:moveTo>
                    <a:pt x="0" y="23854"/>
                  </a:moveTo>
                  <a:lnTo>
                    <a:pt x="111318"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63" name="组合 71"/>
          <p:cNvGrpSpPr/>
          <p:nvPr/>
        </p:nvGrpSpPr>
        <p:grpSpPr bwMode="auto">
          <a:xfrm>
            <a:off x="6059488" y="2043113"/>
            <a:ext cx="1049337" cy="3006725"/>
            <a:chOff x="6058894" y="2043485"/>
            <a:chExt cx="1049572" cy="3005593"/>
          </a:xfrm>
        </p:grpSpPr>
        <p:sp>
          <p:nvSpPr>
            <p:cNvPr id="55" name="任意多边形 54"/>
            <p:cNvSpPr/>
            <p:nvPr/>
          </p:nvSpPr>
          <p:spPr>
            <a:xfrm>
              <a:off x="6289133" y="2043485"/>
              <a:ext cx="819333" cy="2997658"/>
            </a:xfrm>
            <a:custGeom>
              <a:avLst/>
              <a:gdLst>
                <a:gd name="connsiteX0" fmla="*/ 0 w 818984"/>
                <a:gd name="connsiteY0" fmla="*/ 2997642 h 2997642"/>
                <a:gd name="connsiteX1" fmla="*/ 397565 w 818984"/>
                <a:gd name="connsiteY1" fmla="*/ 2894275 h 2997642"/>
                <a:gd name="connsiteX2" fmla="*/ 818984 w 818984"/>
                <a:gd name="connsiteY2" fmla="*/ 119270 h 2997642"/>
                <a:gd name="connsiteX3" fmla="*/ 333955 w 818984"/>
                <a:gd name="connsiteY3" fmla="*/ 0 h 2997642"/>
              </a:gdLst>
              <a:ahLst/>
              <a:cxnLst>
                <a:cxn ang="0">
                  <a:pos x="connsiteX0" y="connsiteY0"/>
                </a:cxn>
                <a:cxn ang="0">
                  <a:pos x="connsiteX1" y="connsiteY1"/>
                </a:cxn>
                <a:cxn ang="0">
                  <a:pos x="connsiteX2" y="connsiteY2"/>
                </a:cxn>
                <a:cxn ang="0">
                  <a:pos x="connsiteX3" y="connsiteY3"/>
                </a:cxn>
              </a:cxnLst>
              <a:rect l="l" t="t" r="r" b="b"/>
              <a:pathLst>
                <a:path w="818984" h="2997642">
                  <a:moveTo>
                    <a:pt x="0" y="2997642"/>
                  </a:moveTo>
                  <a:lnTo>
                    <a:pt x="397565" y="2894275"/>
                  </a:lnTo>
                  <a:lnTo>
                    <a:pt x="818984" y="119270"/>
                  </a:lnTo>
                  <a:lnTo>
                    <a:pt x="33395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6138287" y="2051419"/>
              <a:ext cx="501762" cy="2997659"/>
            </a:xfrm>
            <a:custGeom>
              <a:avLst/>
              <a:gdLst>
                <a:gd name="connsiteX0" fmla="*/ 151074 w 500932"/>
                <a:gd name="connsiteY0" fmla="*/ 2997641 h 2997641"/>
                <a:gd name="connsiteX1" fmla="*/ 477078 w 500932"/>
                <a:gd name="connsiteY1" fmla="*/ 174928 h 2997641"/>
                <a:gd name="connsiteX2" fmla="*/ 0 w 500932"/>
                <a:gd name="connsiteY2" fmla="*/ 63610 h 2997641"/>
                <a:gd name="connsiteX3" fmla="*/ 500932 w 500932"/>
                <a:gd name="connsiteY3" fmla="*/ 0 h 2997641"/>
              </a:gdLst>
              <a:ahLst/>
              <a:cxnLst>
                <a:cxn ang="0">
                  <a:pos x="connsiteX0" y="connsiteY0"/>
                </a:cxn>
                <a:cxn ang="0">
                  <a:pos x="connsiteX1" y="connsiteY1"/>
                </a:cxn>
                <a:cxn ang="0">
                  <a:pos x="connsiteX2" y="connsiteY2"/>
                </a:cxn>
                <a:cxn ang="0">
                  <a:pos x="connsiteX3" y="connsiteY3"/>
                </a:cxn>
              </a:cxnLst>
              <a:rect l="l" t="t" r="r" b="b"/>
              <a:pathLst>
                <a:path w="500932" h="2997641">
                  <a:moveTo>
                    <a:pt x="151074" y="2997641"/>
                  </a:moveTo>
                  <a:lnTo>
                    <a:pt x="477078" y="174928"/>
                  </a:lnTo>
                  <a:lnTo>
                    <a:pt x="0" y="63610"/>
                  </a:lnTo>
                  <a:lnTo>
                    <a:pt x="50093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7" name="任意多边形 56"/>
            <p:cNvSpPr/>
            <p:nvPr/>
          </p:nvSpPr>
          <p:spPr>
            <a:xfrm>
              <a:off x="6249437" y="5009405"/>
              <a:ext cx="39696" cy="31738"/>
            </a:xfrm>
            <a:custGeom>
              <a:avLst/>
              <a:gdLst>
                <a:gd name="connsiteX0" fmla="*/ 39756 w 39756"/>
                <a:gd name="connsiteY0" fmla="*/ 31805 h 31805"/>
                <a:gd name="connsiteX1" fmla="*/ 0 w 39756"/>
                <a:gd name="connsiteY1" fmla="*/ 0 h 31805"/>
              </a:gdLst>
              <a:ahLst/>
              <a:cxnLst>
                <a:cxn ang="0">
                  <a:pos x="connsiteX0" y="connsiteY0"/>
                </a:cxn>
                <a:cxn ang="0">
                  <a:pos x="connsiteX1" y="connsiteY1"/>
                </a:cxn>
              </a:cxnLst>
              <a:rect l="l" t="t" r="r" b="b"/>
              <a:pathLst>
                <a:path w="39756" h="31805">
                  <a:moveTo>
                    <a:pt x="39756" y="31805"/>
                  </a:moveTo>
                  <a:lnTo>
                    <a:pt x="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8" name="任意多边形 57"/>
            <p:cNvSpPr/>
            <p:nvPr/>
          </p:nvSpPr>
          <p:spPr>
            <a:xfrm>
              <a:off x="6058894" y="2114895"/>
              <a:ext cx="71453" cy="763301"/>
            </a:xfrm>
            <a:custGeom>
              <a:avLst/>
              <a:gdLst>
                <a:gd name="connsiteX0" fmla="*/ 0 w 71562"/>
                <a:gd name="connsiteY0" fmla="*/ 763325 h 763325"/>
                <a:gd name="connsiteX1" fmla="*/ 71562 w 71562"/>
                <a:gd name="connsiteY1" fmla="*/ 0 h 763325"/>
              </a:gdLst>
              <a:ahLst/>
              <a:cxnLst>
                <a:cxn ang="0">
                  <a:pos x="connsiteX0" y="connsiteY0"/>
                </a:cxn>
                <a:cxn ang="0">
                  <a:pos x="connsiteX1" y="connsiteY1"/>
                </a:cxn>
              </a:cxnLst>
              <a:rect l="l" t="t" r="r" b="b"/>
              <a:pathLst>
                <a:path w="71562" h="763325">
                  <a:moveTo>
                    <a:pt x="0" y="763325"/>
                  </a:moveTo>
                  <a:lnTo>
                    <a:pt x="71562"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9" name="任意多边形 58"/>
            <p:cNvSpPr/>
            <p:nvPr/>
          </p:nvSpPr>
          <p:spPr>
            <a:xfrm>
              <a:off x="6600352" y="2178371"/>
              <a:ext cx="492235" cy="47607"/>
            </a:xfrm>
            <a:custGeom>
              <a:avLst/>
              <a:gdLst>
                <a:gd name="connsiteX0" fmla="*/ 0 w 492980"/>
                <a:gd name="connsiteY0" fmla="*/ 47708 h 47708"/>
                <a:gd name="connsiteX1" fmla="*/ 492980 w 492980"/>
                <a:gd name="connsiteY1" fmla="*/ 0 h 47708"/>
              </a:gdLst>
              <a:ahLst/>
              <a:cxnLst>
                <a:cxn ang="0">
                  <a:pos x="connsiteX0" y="connsiteY0"/>
                </a:cxn>
                <a:cxn ang="0">
                  <a:pos x="connsiteX1" y="connsiteY1"/>
                </a:cxn>
              </a:cxnLst>
              <a:rect l="l" t="t" r="r" b="b"/>
              <a:pathLst>
                <a:path w="492980" h="47708">
                  <a:moveTo>
                    <a:pt x="0" y="47708"/>
                  </a:moveTo>
                  <a:lnTo>
                    <a:pt x="492980"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60" name="任意多边形 59"/>
          <p:cNvSpPr/>
          <p:nvPr/>
        </p:nvSpPr>
        <p:spPr>
          <a:xfrm>
            <a:off x="560388" y="2928938"/>
            <a:ext cx="6797675" cy="3946525"/>
          </a:xfrm>
          <a:custGeom>
            <a:avLst/>
            <a:gdLst>
              <a:gd name="connsiteX0" fmla="*/ 0 w 6021238"/>
              <a:gd name="connsiteY0" fmla="*/ 3286664 h 3286664"/>
              <a:gd name="connsiteX1" fmla="*/ 871268 w 6021238"/>
              <a:gd name="connsiteY1" fmla="*/ 2337758 h 3286664"/>
              <a:gd name="connsiteX2" fmla="*/ 1613140 w 6021238"/>
              <a:gd name="connsiteY2" fmla="*/ 2656936 h 3286664"/>
              <a:gd name="connsiteX3" fmla="*/ 2432649 w 6021238"/>
              <a:gd name="connsiteY3" fmla="*/ 1777041 h 3286664"/>
              <a:gd name="connsiteX4" fmla="*/ 3062377 w 6021238"/>
              <a:gd name="connsiteY4" fmla="*/ 2139351 h 3286664"/>
              <a:gd name="connsiteX5" fmla="*/ 4183811 w 6021238"/>
              <a:gd name="connsiteY5" fmla="*/ 897147 h 3286664"/>
              <a:gd name="connsiteX6" fmla="*/ 4554747 w 6021238"/>
              <a:gd name="connsiteY6" fmla="*/ 1155939 h 3286664"/>
              <a:gd name="connsiteX7" fmla="*/ 5072332 w 6021238"/>
              <a:gd name="connsiteY7" fmla="*/ 552090 h 3286664"/>
              <a:gd name="connsiteX8" fmla="*/ 5322498 w 6021238"/>
              <a:gd name="connsiteY8" fmla="*/ 750498 h 3286664"/>
              <a:gd name="connsiteX9" fmla="*/ 6021238 w 6021238"/>
              <a:gd name="connsiteY9" fmla="*/ 0 h 328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21238" h="3286664">
                <a:moveTo>
                  <a:pt x="0" y="3286664"/>
                </a:moveTo>
                <a:lnTo>
                  <a:pt x="871268" y="2337758"/>
                </a:lnTo>
                <a:lnTo>
                  <a:pt x="1613140" y="2656936"/>
                </a:lnTo>
                <a:lnTo>
                  <a:pt x="2432649" y="1777041"/>
                </a:lnTo>
                <a:lnTo>
                  <a:pt x="3062377" y="2139351"/>
                </a:lnTo>
                <a:lnTo>
                  <a:pt x="4183811" y="897147"/>
                </a:lnTo>
                <a:lnTo>
                  <a:pt x="4554747" y="1155939"/>
                </a:lnTo>
                <a:lnTo>
                  <a:pt x="5072332" y="552090"/>
                </a:lnTo>
                <a:lnTo>
                  <a:pt x="5322498" y="750498"/>
                </a:lnTo>
                <a:lnTo>
                  <a:pt x="6021238" y="0"/>
                </a:lnTo>
              </a:path>
            </a:pathLst>
          </a:custGeom>
          <a:ln w="76200">
            <a:solidFill>
              <a:schemeClr val="bg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6" name="TextBox 19"/>
          <p:cNvSpPr txBox="1">
            <a:spLocks noChangeArrowheads="1"/>
          </p:cNvSpPr>
          <p:nvPr/>
        </p:nvSpPr>
        <p:spPr bwMode="auto">
          <a:xfrm>
            <a:off x="351790" y="868045"/>
            <a:ext cx="451993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zh-CN" sz="1600" dirty="0">
                <a:solidFill>
                  <a:schemeClr val="bg1"/>
                </a:solidFill>
                <a:latin typeface="+mn-ea"/>
              </a:rPr>
              <a:t>国外企业和软件公司对企业分销网络管理诸方面进行研究并已取得很多研究成果。著名的DRP分销网络管理信息系统成功实施的实例如：戴尔公司将DRP分销网络管理信息系统应用于PC机、服务器等产品的分销网络中后取得了显著的成功；美国著名的商品零售连锁店沃尔玛在利用DRP分销网络管理信息系统后创造出高额利润从而战胜竞争对手等。</a:t>
            </a:r>
            <a:endParaRPr altLang="zh-CN" sz="1600" dirty="0">
              <a:solidFill>
                <a:schemeClr val="bg1"/>
              </a:solidFill>
              <a:latin typeface="+mn-ea"/>
            </a:endParaRPr>
          </a:p>
        </p:txBody>
      </p:sp>
      <p:sp>
        <p:nvSpPr>
          <p:cNvPr id="22" name="TextBox 87"/>
          <p:cNvSpPr txBox="1">
            <a:spLocks noChangeArrowheads="1"/>
          </p:cNvSpPr>
          <p:nvPr/>
        </p:nvSpPr>
        <p:spPr bwMode="auto">
          <a:xfrm>
            <a:off x="560836" y="8589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国内外相关研究综述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19"/>
          <p:cNvSpPr txBox="1">
            <a:spLocks noChangeArrowheads="1"/>
          </p:cNvSpPr>
          <p:nvPr/>
        </p:nvSpPr>
        <p:spPr bwMode="auto">
          <a:xfrm>
            <a:off x="7249160" y="868045"/>
            <a:ext cx="189484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zh-CN" sz="1600" dirty="0">
                <a:solidFill>
                  <a:schemeClr val="bg1"/>
                </a:solidFill>
                <a:latin typeface="+mn-ea"/>
              </a:rPr>
              <a:t>近年来，DRP分销网络管理信息系统在国内也得到了越来越广泛的应用，开思，用友，金蝶等企业管理软件方面的知名大公司也开始竞相推出自己的DRP产品，上海汽车工业销售总公司、建达蓝德科技有限公司、北京中关成电脑科技发展有限公司、TCL等都是国内成功实施DRP系统的典型案例。</a:t>
            </a:r>
            <a:endParaRPr altLang="zh-CN" sz="1600" dirty="0">
              <a:solidFill>
                <a:schemeClr val="bg1"/>
              </a:solidFill>
              <a:latin typeface="+mn-ea"/>
            </a:endParaRPr>
          </a:p>
        </p:txBody>
      </p:sp>
    </p:spTree>
  </p:cSld>
  <p:clrMapOvr>
    <a:masterClrMapping/>
  </p:clrMapOvr>
  <p:transition advTm="1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1500"/>
                                        <p:tgtEl>
                                          <p:spTgt spid="1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1500"/>
                                        <p:tgtEl>
                                          <p:spTgt spid="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grpId="0" nodeType="withEffect">
                                  <p:stCondLst>
                                    <p:cond delay="70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8" fill="hold" grpId="0" nodeType="withEffect">
                                  <p:stCondLst>
                                    <p:cond delay="120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300"/>
                                        <p:tgtEl>
                                          <p:spTgt spid="13"/>
                                        </p:tgtEl>
                                      </p:cBhvr>
                                    </p:animEffect>
                                  </p:childTnLst>
                                </p:cTn>
                              </p:par>
                            </p:childTnLst>
                          </p:cTn>
                        </p:par>
                        <p:par>
                          <p:cTn id="39" fill="hold">
                            <p:stCondLst>
                              <p:cond delay="3500"/>
                            </p:stCondLst>
                            <p:childTnLst>
                              <p:par>
                                <p:cTn id="40" presetID="22" presetClass="entr" presetSubtype="4"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1500"/>
                                        <p:tgtEl>
                                          <p:spTgt spid="1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200"/>
                                        <p:tgtEl>
                                          <p:spTgt spid="20"/>
                                        </p:tgtEl>
                                      </p:cBhvr>
                                    </p:animEffect>
                                  </p:childTnLst>
                                </p:cTn>
                              </p:par>
                              <p:par>
                                <p:cTn id="46" presetID="22" presetClass="entr" presetSubtype="4" fill="hold" grpId="0" nodeType="withEffect">
                                  <p:stCondLst>
                                    <p:cond delay="20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800"/>
                                        <p:tgtEl>
                                          <p:spTgt spid="16"/>
                                        </p:tgtEl>
                                      </p:cBhvr>
                                    </p:animEffect>
                                  </p:childTnLst>
                                </p:cTn>
                              </p:par>
                              <p:par>
                                <p:cTn id="49" presetID="22" presetClass="entr" presetSubtype="8"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600"/>
                                        <p:tgtEl>
                                          <p:spTgt spid="18"/>
                                        </p:tgtEl>
                                      </p:cBhvr>
                                    </p:animEffect>
                                  </p:childTnLst>
                                </p:cTn>
                              </p:par>
                              <p:par>
                                <p:cTn id="52" presetID="22" presetClass="entr" presetSubtype="4" fill="hold" grpId="0" nodeType="withEffect">
                                  <p:stCondLst>
                                    <p:cond delay="900"/>
                                  </p:stCondLst>
                                  <p:childTnLst>
                                    <p:set>
                                      <p:cBhvr>
                                        <p:cTn id="53" dur="1" fill="hold">
                                          <p:stCondLst>
                                            <p:cond delay="0"/>
                                          </p:stCondLst>
                                        </p:cTn>
                                        <p:tgtEl>
                                          <p:spTgt spid="19"/>
                                        </p:tgtEl>
                                        <p:attrNameLst>
                                          <p:attrName>style.visibility</p:attrName>
                                        </p:attrNameLst>
                                      </p:cBhvr>
                                      <p:to>
                                        <p:strVal val="visible"/>
                                      </p:to>
                                    </p:set>
                                    <p:animEffect transition="in" filter="wipe(down)">
                                      <p:cBhvr>
                                        <p:cTn id="54" dur="600"/>
                                        <p:tgtEl>
                                          <p:spTgt spid="19"/>
                                        </p:tgtEl>
                                      </p:cBhvr>
                                    </p:animEffect>
                                  </p:childTnLst>
                                </p:cTn>
                              </p:par>
                            </p:childTnLst>
                          </p:cTn>
                        </p:par>
                        <p:par>
                          <p:cTn id="55" fill="hold">
                            <p:stCondLst>
                              <p:cond delay="5000"/>
                            </p:stCondLst>
                            <p:childTnLst>
                              <p:par>
                                <p:cTn id="56" presetID="22" presetClass="entr" presetSubtype="4" fill="hold" nodeType="afterEffect">
                                  <p:stCondLst>
                                    <p:cond delay="200"/>
                                  </p:stCondLst>
                                  <p:childTnLst>
                                    <p:set>
                                      <p:cBhvr>
                                        <p:cTn id="57" dur="1" fill="hold">
                                          <p:stCondLst>
                                            <p:cond delay="0"/>
                                          </p:stCondLst>
                                        </p:cTn>
                                        <p:tgtEl>
                                          <p:spTgt spid="2"/>
                                        </p:tgtEl>
                                        <p:attrNameLst>
                                          <p:attrName>style.visibility</p:attrName>
                                        </p:attrNameLst>
                                      </p:cBhvr>
                                      <p:to>
                                        <p:strVal val="visible"/>
                                      </p:to>
                                    </p:set>
                                    <p:animEffect transition="in" filter="wipe(down)">
                                      <p:cBhvr>
                                        <p:cTn id="58" dur="1000"/>
                                        <p:tgtEl>
                                          <p:spTgt spid="2"/>
                                        </p:tgtEl>
                                      </p:cBhvr>
                                    </p:animEffect>
                                  </p:childTnLst>
                                </p:cTn>
                              </p:par>
                              <p:par>
                                <p:cTn id="59" presetID="22" presetClass="entr" presetSubtype="4" fill="hold" nodeType="withEffect">
                                  <p:stCondLst>
                                    <p:cond delay="110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900"/>
                                        <p:tgtEl>
                                          <p:spTgt spid="10"/>
                                        </p:tgtEl>
                                      </p:cBhvr>
                                    </p:animEffect>
                                  </p:childTnLst>
                                </p:cTn>
                              </p:par>
                              <p:par>
                                <p:cTn id="62" presetID="22" presetClass="entr" presetSubtype="4" fill="hold" nodeType="withEffect">
                                  <p:stCondLst>
                                    <p:cond delay="180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800"/>
                                        <p:tgtEl>
                                          <p:spTgt spid="15"/>
                                        </p:tgtEl>
                                      </p:cBhvr>
                                    </p:animEffect>
                                  </p:childTnLst>
                                </p:cTn>
                              </p:par>
                              <p:par>
                                <p:cTn id="65" presetID="22" presetClass="entr" presetSubtype="4" fill="hold" nodeType="withEffect">
                                  <p:stCondLst>
                                    <p:cond delay="230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700"/>
                                        <p:tgtEl>
                                          <p:spTgt spid="32"/>
                                        </p:tgtEl>
                                      </p:cBhvr>
                                    </p:animEffect>
                                  </p:childTnLst>
                                </p:cTn>
                              </p:par>
                              <p:par>
                                <p:cTn id="68" presetID="22" presetClass="entr" presetSubtype="4" fill="hold" nodeType="withEffect">
                                  <p:stCondLst>
                                    <p:cond delay="2600"/>
                                  </p:stCondLst>
                                  <p:childTnLst>
                                    <p:set>
                                      <p:cBhvr>
                                        <p:cTn id="69" dur="1" fill="hold">
                                          <p:stCondLst>
                                            <p:cond delay="0"/>
                                          </p:stCondLst>
                                        </p:cTn>
                                        <p:tgtEl>
                                          <p:spTgt spid="61"/>
                                        </p:tgtEl>
                                        <p:attrNameLst>
                                          <p:attrName>style.visibility</p:attrName>
                                        </p:attrNameLst>
                                      </p:cBhvr>
                                      <p:to>
                                        <p:strVal val="visible"/>
                                      </p:to>
                                    </p:set>
                                    <p:animEffect transition="in" filter="wipe(down)">
                                      <p:cBhvr>
                                        <p:cTn id="70" dur="600"/>
                                        <p:tgtEl>
                                          <p:spTgt spid="61"/>
                                        </p:tgtEl>
                                      </p:cBhvr>
                                    </p:animEffect>
                                  </p:childTnLst>
                                </p:cTn>
                              </p:par>
                              <p:par>
                                <p:cTn id="71" presetID="22" presetClass="entr" presetSubtype="4" fill="hold" nodeType="withEffect">
                                  <p:stCondLst>
                                    <p:cond delay="2800"/>
                                  </p:stCondLst>
                                  <p:childTnLst>
                                    <p:set>
                                      <p:cBhvr>
                                        <p:cTn id="72" dur="1" fill="hold">
                                          <p:stCondLst>
                                            <p:cond delay="0"/>
                                          </p:stCondLst>
                                        </p:cTn>
                                        <p:tgtEl>
                                          <p:spTgt spid="62"/>
                                        </p:tgtEl>
                                        <p:attrNameLst>
                                          <p:attrName>style.visibility</p:attrName>
                                        </p:attrNameLst>
                                      </p:cBhvr>
                                      <p:to>
                                        <p:strVal val="visible"/>
                                      </p:to>
                                    </p:set>
                                    <p:animEffect transition="in" filter="wipe(down)">
                                      <p:cBhvr>
                                        <p:cTn id="73" dur="500"/>
                                        <p:tgtEl>
                                          <p:spTgt spid="62"/>
                                        </p:tgtEl>
                                      </p:cBhvr>
                                    </p:animEffect>
                                  </p:childTnLst>
                                </p:cTn>
                              </p:par>
                              <p:par>
                                <p:cTn id="74" presetID="22" presetClass="entr" presetSubtype="4" fill="hold" nodeType="withEffect">
                                  <p:stCondLst>
                                    <p:cond delay="2900"/>
                                  </p:stCondLst>
                                  <p:childTnLst>
                                    <p:set>
                                      <p:cBhvr>
                                        <p:cTn id="75" dur="1" fill="hold">
                                          <p:stCondLst>
                                            <p:cond delay="0"/>
                                          </p:stCondLst>
                                        </p:cTn>
                                        <p:tgtEl>
                                          <p:spTgt spid="63"/>
                                        </p:tgtEl>
                                        <p:attrNameLst>
                                          <p:attrName>style.visibility</p:attrName>
                                        </p:attrNameLst>
                                      </p:cBhvr>
                                      <p:to>
                                        <p:strVal val="visible"/>
                                      </p:to>
                                    </p:set>
                                    <p:animEffect transition="in" filter="wipe(down)">
                                      <p:cBhvr>
                                        <p:cTn id="76" dur="400"/>
                                        <p:tgtEl>
                                          <p:spTgt spid="63"/>
                                        </p:tgtEl>
                                      </p:cBhvr>
                                    </p:animEffect>
                                  </p:childTnLst>
                                </p:cTn>
                              </p:par>
                            </p:childTnLst>
                          </p:cTn>
                        </p:par>
                        <p:par>
                          <p:cTn id="77" fill="hold">
                            <p:stCondLst>
                              <p:cond delay="6200"/>
                            </p:stCondLst>
                            <p:childTnLst>
                              <p:par>
                                <p:cTn id="78" presetID="22" presetClass="entr" presetSubtype="8" fill="hold" grpId="0" nodeType="afterEffect">
                                  <p:stCondLst>
                                    <p:cond delay="500"/>
                                  </p:stCondLst>
                                  <p:childTnLst>
                                    <p:set>
                                      <p:cBhvr>
                                        <p:cTn id="79" dur="1" fill="hold">
                                          <p:stCondLst>
                                            <p:cond delay="0"/>
                                          </p:stCondLst>
                                        </p:cTn>
                                        <p:tgtEl>
                                          <p:spTgt spid="60"/>
                                        </p:tgtEl>
                                        <p:attrNameLst>
                                          <p:attrName>style.visibility</p:attrName>
                                        </p:attrNameLst>
                                      </p:cBhvr>
                                      <p:to>
                                        <p:strVal val="visible"/>
                                      </p:to>
                                    </p:set>
                                    <p:animEffect transition="in" filter="wipe(left)">
                                      <p:cBhvr>
                                        <p:cTn id="80" dur="1500"/>
                                        <p:tgtEl>
                                          <p:spTgt spid="60"/>
                                        </p:tgtEl>
                                      </p:cBhvr>
                                    </p:animEffect>
                                  </p:childTnLst>
                                </p:cTn>
                              </p:par>
                            </p:childTnLst>
                          </p:cTn>
                        </p:par>
                        <p:par>
                          <p:cTn id="81" fill="hold">
                            <p:stCondLst>
                              <p:cond delay="8200"/>
                            </p:stCondLst>
                            <p:childTnLst>
                              <p:par>
                                <p:cTn id="82" presetID="10" presetClass="entr" presetSubtype="0" fill="hold" grpId="0" nodeType="afterEffect">
                                  <p:stCondLst>
                                    <p:cond delay="50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par>
                          <p:cTn id="85" fill="hold">
                            <p:stCondLst>
                              <p:cond delay="9200"/>
                            </p:stCondLst>
                            <p:childTnLst>
                              <p:par>
                                <p:cTn id="86" presetID="10" presetClass="entr" presetSubtype="0" fill="hold" grpId="0" nodeType="afterEffect">
                                  <p:stCondLst>
                                    <p:cond delay="0"/>
                                  </p:stCondLst>
                                  <p:iterate type="wd">
                                    <p:tmPct val="10000"/>
                                  </p:iterate>
                                  <p:childTnLst>
                                    <p:set>
                                      <p:cBhvr>
                                        <p:cTn id="87" dur="1" fill="hold">
                                          <p:stCondLst>
                                            <p:cond delay="0"/>
                                          </p:stCondLst>
                                        </p:cTn>
                                        <p:tgtEl>
                                          <p:spTgt spid="66"/>
                                        </p:tgtEl>
                                        <p:attrNameLst>
                                          <p:attrName>style.visibility</p:attrName>
                                        </p:attrNameLst>
                                      </p:cBhvr>
                                      <p:to>
                                        <p:strVal val="visible"/>
                                      </p:to>
                                    </p:set>
                                    <p:animEffect transition="in" filter="fade">
                                      <p:cBhvr>
                                        <p:cTn id="88" dur="1000"/>
                                        <p:tgtEl>
                                          <p:spTgt spid="66"/>
                                        </p:tgtEl>
                                      </p:cBhvr>
                                    </p:animEffect>
                                  </p:childTnLst>
                                </p:cTn>
                              </p:par>
                            </p:childTnLst>
                          </p:cTn>
                        </p:par>
                        <p:par>
                          <p:cTn id="89" fill="hold">
                            <p:stCondLst>
                              <p:cond delay="27900"/>
                            </p:stCondLst>
                            <p:childTnLst>
                              <p:par>
                                <p:cTn id="90" presetID="10" presetClass="entr" presetSubtype="0" fill="hold" grpId="0" nodeType="afterEffect">
                                  <p:stCondLst>
                                    <p:cond delay="0"/>
                                  </p:stCondLst>
                                  <p:iterate type="wd">
                                    <p:tmPct val="10000"/>
                                  </p:iterate>
                                  <p:childTnLst>
                                    <p:set>
                                      <p:cBhvr>
                                        <p:cTn id="91" dur="1" fill="hold">
                                          <p:stCondLst>
                                            <p:cond delay="0"/>
                                          </p:stCondLst>
                                        </p:cTn>
                                        <p:tgtEl>
                                          <p:spTgt spid="42"/>
                                        </p:tgtEl>
                                        <p:attrNameLst>
                                          <p:attrName>style.visibility</p:attrName>
                                        </p:attrNameLst>
                                      </p:cBhvr>
                                      <p:to>
                                        <p:strVal val="visible"/>
                                      </p:to>
                                    </p:set>
                                    <p:animEffect transition="in" filter="fade">
                                      <p:cBhvr>
                                        <p:cTn id="9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6" grpId="0" bldLvl="0" animBg="1"/>
      <p:bldP spid="7" grpId="0" bldLvl="0" animBg="1"/>
      <p:bldP spid="8" grpId="0" bldLvl="0" animBg="1"/>
      <p:bldP spid="9" grpId="0" bldLvl="0" animBg="1"/>
      <p:bldP spid="11" grpId="0" bldLvl="0" animBg="1"/>
      <p:bldP spid="12" grpId="0" bldLvl="0" animBg="1"/>
      <p:bldP spid="13" grpId="0" bldLvl="0" animBg="1"/>
      <p:bldP spid="14" grpId="0" bldLvl="0" animBg="1"/>
      <p:bldP spid="17" grpId="0" bldLvl="0" animBg="1"/>
      <p:bldP spid="16" grpId="0" bldLvl="0" animBg="1"/>
      <p:bldP spid="18" grpId="0" bldLvl="0" animBg="1"/>
      <p:bldP spid="19" grpId="0" bldLvl="0" animBg="1"/>
      <p:bldP spid="20" grpId="0" bldLvl="0" animBg="1"/>
      <p:bldP spid="60" grpId="0" bldLvl="0" animBg="1"/>
      <p:bldP spid="66" grpId="0"/>
      <p:bldP spid="22"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4"/>
          <p:cNvGrpSpPr/>
          <p:nvPr/>
        </p:nvGrpSpPr>
        <p:grpSpPr bwMode="auto">
          <a:xfrm>
            <a:off x="500063" y="-1300163"/>
            <a:ext cx="3286125" cy="9528176"/>
            <a:chOff x="500034" y="-1299396"/>
            <a:chExt cx="3286148" cy="9526617"/>
          </a:xfrm>
        </p:grpSpPr>
        <p:sp>
          <p:nvSpPr>
            <p:cNvPr id="3" name="矩形 2"/>
            <p:cNvSpPr/>
            <p:nvPr/>
          </p:nvSpPr>
          <p:spPr>
            <a:xfrm>
              <a:off x="500034" y="-142297"/>
              <a:ext cx="3286148" cy="7142581"/>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3329" name="组合 37"/>
            <p:cNvGrpSpPr/>
            <p:nvPr/>
          </p:nvGrpSpPr>
          <p:grpSpPr bwMode="auto">
            <a:xfrm>
              <a:off x="635412" y="-347764"/>
              <a:ext cx="198000" cy="7539164"/>
              <a:chOff x="714348" y="-538264"/>
              <a:chExt cx="198000" cy="7539164"/>
            </a:xfrm>
          </p:grpSpPr>
          <p:grpSp>
            <p:nvGrpSpPr>
              <p:cNvPr id="13363" name="组合 18"/>
              <p:cNvGrpSpPr/>
              <p:nvPr/>
            </p:nvGrpSpPr>
            <p:grpSpPr bwMode="auto">
              <a:xfrm>
                <a:off x="714348" y="-538264"/>
                <a:ext cx="198000" cy="2395628"/>
                <a:chOff x="714348" y="-538264"/>
                <a:chExt cx="198000" cy="2395628"/>
              </a:xfrm>
            </p:grpSpPr>
            <p:sp>
              <p:nvSpPr>
                <p:cNvPr id="5" name="圆角矩形 4"/>
                <p:cNvSpPr/>
                <p:nvPr/>
              </p:nvSpPr>
              <p:spPr>
                <a:xfrm>
                  <a:off x="713908" y="74811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圆角矩形 5"/>
                <p:cNvSpPr/>
                <p:nvPr/>
              </p:nvSpPr>
              <p:spPr>
                <a:xfrm>
                  <a:off x="713908" y="107032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圆角矩形 8"/>
                <p:cNvSpPr/>
                <p:nvPr/>
              </p:nvSpPr>
              <p:spPr>
                <a:xfrm>
                  <a:off x="713908" y="13909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圆角矩形 9"/>
                <p:cNvSpPr/>
                <p:nvPr/>
              </p:nvSpPr>
              <p:spPr>
                <a:xfrm>
                  <a:off x="713908" y="171315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圆角矩形 16"/>
                <p:cNvSpPr/>
                <p:nvPr/>
              </p:nvSpPr>
              <p:spPr>
                <a:xfrm>
                  <a:off x="713908" y="-53755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圆角矩形 17"/>
                <p:cNvSpPr/>
                <p:nvPr/>
              </p:nvSpPr>
              <p:spPr>
                <a:xfrm>
                  <a:off x="713908" y="-2153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圆角矩形 14"/>
                <p:cNvSpPr/>
                <p:nvPr/>
              </p:nvSpPr>
              <p:spPr>
                <a:xfrm>
                  <a:off x="713908" y="1052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圆角矩形 15"/>
                <p:cNvSpPr/>
                <p:nvPr/>
              </p:nvSpPr>
              <p:spPr>
                <a:xfrm>
                  <a:off x="713908" y="42749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64" name="组合 19"/>
              <p:cNvGrpSpPr/>
              <p:nvPr/>
            </p:nvGrpSpPr>
            <p:grpSpPr bwMode="auto">
              <a:xfrm>
                <a:off x="714348" y="2033504"/>
                <a:ext cx="198000" cy="2395628"/>
                <a:chOff x="714348" y="-538264"/>
                <a:chExt cx="198000" cy="2395628"/>
              </a:xfrm>
            </p:grpSpPr>
            <p:sp>
              <p:nvSpPr>
                <p:cNvPr id="21" name="圆角矩形 20"/>
                <p:cNvSpPr/>
                <p:nvPr/>
              </p:nvSpPr>
              <p:spPr>
                <a:xfrm>
                  <a:off x="713908" y="74767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圆角矩形 21"/>
                <p:cNvSpPr/>
                <p:nvPr/>
              </p:nvSpPr>
              <p:spPr>
                <a:xfrm>
                  <a:off x="713908" y="106988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22"/>
                <p:cNvSpPr/>
                <p:nvPr/>
              </p:nvSpPr>
              <p:spPr>
                <a:xfrm>
                  <a:off x="713908" y="139050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圆角矩形 23"/>
                <p:cNvSpPr/>
                <p:nvPr/>
              </p:nvSpPr>
              <p:spPr>
                <a:xfrm>
                  <a:off x="713908" y="171271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圆角矩形 24"/>
                <p:cNvSpPr/>
                <p:nvPr/>
              </p:nvSpPr>
              <p:spPr>
                <a:xfrm>
                  <a:off x="713908" y="-537990"/>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圆角矩形 25"/>
                <p:cNvSpPr/>
                <p:nvPr/>
              </p:nvSpPr>
              <p:spPr>
                <a:xfrm>
                  <a:off x="713908" y="-21578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圆角矩形 26"/>
                <p:cNvSpPr/>
                <p:nvPr/>
              </p:nvSpPr>
              <p:spPr>
                <a:xfrm>
                  <a:off x="713908" y="104842"/>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圆角矩形 27"/>
                <p:cNvSpPr/>
                <p:nvPr/>
              </p:nvSpPr>
              <p:spPr>
                <a:xfrm>
                  <a:off x="713908" y="42705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65" name="组合 28"/>
              <p:cNvGrpSpPr/>
              <p:nvPr/>
            </p:nvGrpSpPr>
            <p:grpSpPr bwMode="auto">
              <a:xfrm>
                <a:off x="714348" y="4605272"/>
                <a:ext cx="198000" cy="2395628"/>
                <a:chOff x="714348" y="-538264"/>
                <a:chExt cx="198000" cy="2395628"/>
              </a:xfrm>
            </p:grpSpPr>
            <p:sp>
              <p:nvSpPr>
                <p:cNvPr id="30" name="圆角矩形 29"/>
                <p:cNvSpPr/>
                <p:nvPr/>
              </p:nvSpPr>
              <p:spPr>
                <a:xfrm>
                  <a:off x="713908" y="747236"/>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圆角矩形 30"/>
                <p:cNvSpPr/>
                <p:nvPr/>
              </p:nvSpPr>
              <p:spPr>
                <a:xfrm>
                  <a:off x="713908" y="106944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圆角矩形 31"/>
                <p:cNvSpPr/>
                <p:nvPr/>
              </p:nvSpPr>
              <p:spPr>
                <a:xfrm>
                  <a:off x="713908" y="1390067"/>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圆角矩形 32"/>
                <p:cNvSpPr/>
                <p:nvPr/>
              </p:nvSpPr>
              <p:spPr>
                <a:xfrm>
                  <a:off x="713908" y="171227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圆角矩形 33"/>
                <p:cNvSpPr/>
                <p:nvPr/>
              </p:nvSpPr>
              <p:spPr>
                <a:xfrm>
                  <a:off x="713908" y="-538429"/>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圆角矩形 34"/>
                <p:cNvSpPr/>
                <p:nvPr/>
              </p:nvSpPr>
              <p:spPr>
                <a:xfrm>
                  <a:off x="713908" y="-21622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圆角矩形 35"/>
                <p:cNvSpPr/>
                <p:nvPr/>
              </p:nvSpPr>
              <p:spPr>
                <a:xfrm>
                  <a:off x="713908" y="10440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圆角矩形 36"/>
                <p:cNvSpPr/>
                <p:nvPr/>
              </p:nvSpPr>
              <p:spPr>
                <a:xfrm>
                  <a:off x="713908" y="42661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13330" name="组合 66"/>
            <p:cNvGrpSpPr/>
            <p:nvPr/>
          </p:nvGrpSpPr>
          <p:grpSpPr bwMode="auto">
            <a:xfrm>
              <a:off x="3445306" y="-349200"/>
              <a:ext cx="198000" cy="7539164"/>
              <a:chOff x="714348" y="-538264"/>
              <a:chExt cx="198000" cy="7539164"/>
            </a:xfrm>
          </p:grpSpPr>
          <p:grpSp>
            <p:nvGrpSpPr>
              <p:cNvPr id="13336" name="组合 18"/>
              <p:cNvGrpSpPr/>
              <p:nvPr/>
            </p:nvGrpSpPr>
            <p:grpSpPr bwMode="auto">
              <a:xfrm>
                <a:off x="714348" y="-538264"/>
                <a:ext cx="198000" cy="2395628"/>
                <a:chOff x="714348" y="-538264"/>
                <a:chExt cx="198000" cy="2395628"/>
              </a:xfrm>
            </p:grpSpPr>
            <p:sp>
              <p:nvSpPr>
                <p:cNvPr id="87" name="圆角矩形 4"/>
                <p:cNvSpPr/>
                <p:nvPr/>
              </p:nvSpPr>
              <p:spPr>
                <a:xfrm>
                  <a:off x="713909" y="74796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圆角矩形 87"/>
                <p:cNvSpPr/>
                <p:nvPr/>
              </p:nvSpPr>
              <p:spPr>
                <a:xfrm>
                  <a:off x="713909" y="1070173"/>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圆角矩形 88"/>
                <p:cNvSpPr/>
                <p:nvPr/>
              </p:nvSpPr>
              <p:spPr>
                <a:xfrm>
                  <a:off x="713909" y="1390795"/>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0" name="圆角矩形 89"/>
                <p:cNvSpPr/>
                <p:nvPr/>
              </p:nvSpPr>
              <p:spPr>
                <a:xfrm>
                  <a:off x="713909" y="171300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1" name="圆角矩形 90"/>
                <p:cNvSpPr/>
                <p:nvPr/>
              </p:nvSpPr>
              <p:spPr>
                <a:xfrm>
                  <a:off x="713909" y="-53770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2" name="圆角矩形 91"/>
                <p:cNvSpPr/>
                <p:nvPr/>
              </p:nvSpPr>
              <p:spPr>
                <a:xfrm>
                  <a:off x="713909" y="-215493"/>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3" name="圆角矩形 92"/>
                <p:cNvSpPr/>
                <p:nvPr/>
              </p:nvSpPr>
              <p:spPr>
                <a:xfrm>
                  <a:off x="713909" y="1051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 name="圆角矩形 93"/>
                <p:cNvSpPr/>
                <p:nvPr/>
              </p:nvSpPr>
              <p:spPr>
                <a:xfrm>
                  <a:off x="713909" y="427340"/>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37" name="组合 19"/>
              <p:cNvGrpSpPr/>
              <p:nvPr/>
            </p:nvGrpSpPr>
            <p:grpSpPr bwMode="auto">
              <a:xfrm>
                <a:off x="714348" y="2033504"/>
                <a:ext cx="198000" cy="2395628"/>
                <a:chOff x="714348" y="-538264"/>
                <a:chExt cx="198000" cy="2395628"/>
              </a:xfrm>
            </p:grpSpPr>
            <p:sp>
              <p:nvSpPr>
                <p:cNvPr id="79" name="圆角矩形 78"/>
                <p:cNvSpPr/>
                <p:nvPr/>
              </p:nvSpPr>
              <p:spPr>
                <a:xfrm>
                  <a:off x="713909" y="749111"/>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圆角矩形 79"/>
                <p:cNvSpPr/>
                <p:nvPr/>
              </p:nvSpPr>
              <p:spPr>
                <a:xfrm>
                  <a:off x="713909" y="1074495"/>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 name="圆角矩形 80"/>
                <p:cNvSpPr/>
                <p:nvPr/>
              </p:nvSpPr>
              <p:spPr>
                <a:xfrm>
                  <a:off x="713909" y="139511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2" name="圆角矩形 81"/>
                <p:cNvSpPr/>
                <p:nvPr/>
              </p:nvSpPr>
              <p:spPr>
                <a:xfrm>
                  <a:off x="713909" y="171732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3" name="圆角矩形 82"/>
                <p:cNvSpPr/>
                <p:nvPr/>
              </p:nvSpPr>
              <p:spPr>
                <a:xfrm>
                  <a:off x="713909" y="-538141"/>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圆角矩形 83"/>
                <p:cNvSpPr/>
                <p:nvPr/>
              </p:nvSpPr>
              <p:spPr>
                <a:xfrm>
                  <a:off x="713909" y="-215931"/>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圆角矩形 84"/>
                <p:cNvSpPr/>
                <p:nvPr/>
              </p:nvSpPr>
              <p:spPr>
                <a:xfrm>
                  <a:off x="713909" y="104692"/>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圆角矩形 85"/>
                <p:cNvSpPr/>
                <p:nvPr/>
              </p:nvSpPr>
              <p:spPr>
                <a:xfrm>
                  <a:off x="713909" y="428489"/>
                  <a:ext cx="198439" cy="142852"/>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338" name="组合 28"/>
              <p:cNvGrpSpPr/>
              <p:nvPr/>
            </p:nvGrpSpPr>
            <p:grpSpPr bwMode="auto">
              <a:xfrm>
                <a:off x="714348" y="4605272"/>
                <a:ext cx="198000" cy="2395628"/>
                <a:chOff x="714348" y="-538264"/>
                <a:chExt cx="198000" cy="2395628"/>
              </a:xfrm>
            </p:grpSpPr>
            <p:sp>
              <p:nvSpPr>
                <p:cNvPr id="71" name="圆角矩形 70"/>
                <p:cNvSpPr/>
                <p:nvPr/>
              </p:nvSpPr>
              <p:spPr>
                <a:xfrm>
                  <a:off x="713909" y="751847"/>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圆角矩形 71"/>
                <p:cNvSpPr/>
                <p:nvPr/>
              </p:nvSpPr>
              <p:spPr>
                <a:xfrm>
                  <a:off x="713909" y="1074056"/>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圆角矩形 72"/>
                <p:cNvSpPr/>
                <p:nvPr/>
              </p:nvSpPr>
              <p:spPr>
                <a:xfrm>
                  <a:off x="713909" y="1394679"/>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圆角矩形 73"/>
                <p:cNvSpPr/>
                <p:nvPr/>
              </p:nvSpPr>
              <p:spPr>
                <a:xfrm>
                  <a:off x="713909" y="1716889"/>
                  <a:ext cx="198439" cy="141264"/>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圆角矩形 74"/>
                <p:cNvSpPr/>
                <p:nvPr/>
              </p:nvSpPr>
              <p:spPr>
                <a:xfrm>
                  <a:off x="713909" y="-533818"/>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圆角矩形 75"/>
                <p:cNvSpPr/>
                <p:nvPr/>
              </p:nvSpPr>
              <p:spPr>
                <a:xfrm>
                  <a:off x="713909" y="-211608"/>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圆角矩形 76"/>
                <p:cNvSpPr/>
                <p:nvPr/>
              </p:nvSpPr>
              <p:spPr>
                <a:xfrm>
                  <a:off x="713909" y="109014"/>
                  <a:ext cx="198439" cy="144439"/>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圆角矩形 77"/>
                <p:cNvSpPr/>
                <p:nvPr/>
              </p:nvSpPr>
              <p:spPr>
                <a:xfrm>
                  <a:off x="713909" y="431224"/>
                  <a:ext cx="198439" cy="144438"/>
                </a:xfrm>
                <a:prstGeom prst="roundRect">
                  <a:avLst>
                    <a:gd name="adj" fmla="val 5682"/>
                  </a:avLst>
                </a:prstGeom>
                <a:solidFill>
                  <a:srgbClr val="0079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95" name="圆角矩形 94"/>
            <p:cNvSpPr/>
            <p:nvPr/>
          </p:nvSpPr>
          <p:spPr>
            <a:xfrm>
              <a:off x="928662" y="659259"/>
              <a:ext cx="2428892" cy="1728504"/>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6" name="圆角矩形 95"/>
            <p:cNvSpPr/>
            <p:nvPr/>
          </p:nvSpPr>
          <p:spPr>
            <a:xfrm>
              <a:off x="928662" y="2594105"/>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7" name="圆角矩形 96"/>
            <p:cNvSpPr/>
            <p:nvPr/>
          </p:nvSpPr>
          <p:spPr>
            <a:xfrm>
              <a:off x="928662" y="4546410"/>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8" name="圆角矩形 97"/>
            <p:cNvSpPr/>
            <p:nvPr/>
          </p:nvSpPr>
          <p:spPr>
            <a:xfrm>
              <a:off x="928662" y="649871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9" name="圆角矩形 98"/>
            <p:cNvSpPr/>
            <p:nvPr/>
          </p:nvSpPr>
          <p:spPr>
            <a:xfrm>
              <a:off x="928662" y="-1299396"/>
              <a:ext cx="2428892" cy="1728505"/>
            </a:xfrm>
            <a:prstGeom prst="roundRect">
              <a:avLst>
                <a:gd name="adj" fmla="val 6476"/>
              </a:avLst>
            </a:pr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00" name="TextBox 99"/>
          <p:cNvSpPr txBox="1">
            <a:spLocks noChangeArrowheads="1"/>
          </p:cNvSpPr>
          <p:nvPr/>
        </p:nvSpPr>
        <p:spPr bwMode="auto">
          <a:xfrm rot="-548455">
            <a:off x="798513" y="939800"/>
            <a:ext cx="31511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sp>
        <p:nvSpPr>
          <p:cNvPr id="102" name="TextBox 101"/>
          <p:cNvSpPr txBox="1">
            <a:spLocks noChangeArrowheads="1"/>
          </p:cNvSpPr>
          <p:nvPr/>
        </p:nvSpPr>
        <p:spPr bwMode="auto">
          <a:xfrm rot="614574">
            <a:off x="766763" y="4964113"/>
            <a:ext cx="3151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800" b="1">
                <a:solidFill>
                  <a:schemeClr val="bg1"/>
                </a:solidFill>
                <a:latin typeface="Arial Black" panose="020B0A04020102020204" pitchFamily="34" charset="0"/>
                <a:ea typeface="Arial Unicode MS" panose="020B0604020202020204" pitchFamily="34" charset="-122"/>
              </a:rPr>
              <a:t>STEP</a:t>
            </a:r>
            <a:endParaRPr lang="zh-CN" altLang="en-US" sz="6800" b="1">
              <a:solidFill>
                <a:schemeClr val="bg1"/>
              </a:solidFill>
              <a:latin typeface="Arial Black" panose="020B0A04020102020204" pitchFamily="34" charset="0"/>
              <a:ea typeface="Arial Unicode MS" panose="020B0604020202020204" pitchFamily="34" charset="-122"/>
            </a:endParaRPr>
          </a:p>
        </p:txBody>
      </p:sp>
      <p:cxnSp>
        <p:nvCxnSpPr>
          <p:cNvPr id="106" name="直接连接符 105"/>
          <p:cNvCxnSpPr/>
          <p:nvPr/>
        </p:nvCxnSpPr>
        <p:spPr>
          <a:xfrm>
            <a:off x="928688" y="3451225"/>
            <a:ext cx="2519362"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96" idx="0"/>
            <a:endCxn id="96" idx="2"/>
          </p:cNvCxnSpPr>
          <p:nvPr/>
        </p:nvCxnSpPr>
        <p:spPr>
          <a:xfrm rot="16200000" flipH="1">
            <a:off x="1280319" y="3458369"/>
            <a:ext cx="17272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14"/>
          <p:cNvGrpSpPr/>
          <p:nvPr/>
        </p:nvGrpSpPr>
        <p:grpSpPr bwMode="auto">
          <a:xfrm>
            <a:off x="1397000" y="2714625"/>
            <a:ext cx="1500188" cy="1500188"/>
            <a:chOff x="7929586" y="2698854"/>
            <a:chExt cx="1500198" cy="1500198"/>
          </a:xfrm>
        </p:grpSpPr>
        <p:sp>
          <p:nvSpPr>
            <p:cNvPr id="113" name="同心圆 112"/>
            <p:cNvSpPr/>
            <p:nvPr/>
          </p:nvSpPr>
          <p:spPr>
            <a:xfrm>
              <a:off x="7929586" y="2698854"/>
              <a:ext cx="1500198" cy="1500198"/>
            </a:xfrm>
            <a:prstGeom prst="donut">
              <a:avLst>
                <a:gd name="adj" fmla="val 6932"/>
              </a:avLst>
            </a:prstGeom>
            <a:solidFill>
              <a:srgbClr val="0079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14" name="椭圆 113"/>
            <p:cNvGrpSpPr/>
            <p:nvPr/>
          </p:nvGrpSpPr>
          <p:grpSpPr bwMode="auto">
            <a:xfrm>
              <a:off x="8032203" y="2794486"/>
              <a:ext cx="1298457" cy="1298457"/>
              <a:chOff x="1499616" y="2810256"/>
              <a:chExt cx="1298448" cy="1298448"/>
            </a:xfrm>
          </p:grpSpPr>
          <p:pic>
            <p:nvPicPr>
              <p:cNvPr id="13325" name="椭圆 1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616" y="2810256"/>
                <a:ext cx="1298448" cy="1298448"/>
              </a:xfrm>
              <a:prstGeom prst="rect">
                <a:avLst/>
              </a:prstGeom>
              <a:noFill/>
              <a:extLst>
                <a:ext uri="{909E8E84-426E-40DD-AFC4-6F175D3DCCD1}">
                  <a14:hiddenFill xmlns:a14="http://schemas.microsoft.com/office/drawing/2010/main">
                    <a:solidFill>
                      <a:srgbClr val="FFFFFF"/>
                    </a:solidFill>
                  </a14:hiddenFill>
                </a:ext>
              </a:extLst>
            </p:spPr>
          </p:pic>
          <p:sp>
            <p:nvSpPr>
              <p:cNvPr id="13326" name="Text Box 14"/>
              <p:cNvSpPr txBox="1">
                <a:spLocks noChangeArrowheads="1"/>
              </p:cNvSpPr>
              <p:nvPr/>
            </p:nvSpPr>
            <p:spPr bwMode="auto">
              <a:xfrm>
                <a:off x="1696655" y="3005906"/>
                <a:ext cx="909251" cy="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grpSp>
      </p:grpSp>
      <p:sp>
        <p:nvSpPr>
          <p:cNvPr id="116" name="圆角矩形 115"/>
          <p:cNvSpPr/>
          <p:nvPr/>
        </p:nvSpPr>
        <p:spPr>
          <a:xfrm>
            <a:off x="944563" y="2603500"/>
            <a:ext cx="2428875" cy="1727200"/>
          </a:xfrm>
          <a:prstGeom prst="roundRect">
            <a:avLst>
              <a:gd name="adj" fmla="val 6476"/>
            </a:avLst>
          </a:prstGeom>
          <a:solidFill>
            <a:srgbClr val="0079C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7" name="TextBox 116"/>
          <p:cNvSpPr txBox="1">
            <a:spLocks noChangeArrowheads="1"/>
          </p:cNvSpPr>
          <p:nvPr/>
        </p:nvSpPr>
        <p:spPr bwMode="auto">
          <a:xfrm>
            <a:off x="1706563" y="2643188"/>
            <a:ext cx="17859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0" b="1">
                <a:solidFill>
                  <a:schemeClr val="bg1"/>
                </a:solidFill>
                <a:cs typeface="Arial" panose="020B0604020202020204" pitchFamily="34" charset="0"/>
              </a:rPr>
              <a:t>2</a:t>
            </a:r>
            <a:endParaRPr lang="zh-CN" altLang="en-US" sz="10000" b="1">
              <a:solidFill>
                <a:schemeClr val="bg1"/>
              </a:solidFill>
              <a:cs typeface="Arial" panose="020B0604020202020204" pitchFamily="34" charset="0"/>
            </a:endParaRPr>
          </a:p>
        </p:txBody>
      </p:sp>
      <p:sp>
        <p:nvSpPr>
          <p:cNvPr id="109" name="任意多边形 108"/>
          <p:cNvSpPr/>
          <p:nvPr/>
        </p:nvSpPr>
        <p:spPr>
          <a:xfrm flipV="1">
            <a:off x="4304665" y="2517775"/>
            <a:ext cx="3522980" cy="76200"/>
          </a:xfrm>
          <a:custGeom>
            <a:avLst/>
            <a:gdLst>
              <a:gd name="connsiteX0" fmla="*/ 0 w 2585545"/>
              <a:gd name="connsiteY0" fmla="*/ 0 h 0"/>
              <a:gd name="connsiteX1" fmla="*/ 2585545 w 2585545"/>
              <a:gd name="connsiteY1" fmla="*/ 0 h 0"/>
              <a:gd name="connsiteX2" fmla="*/ 2585545 w 2585545"/>
              <a:gd name="connsiteY2" fmla="*/ 0 h 0"/>
            </a:gdLst>
            <a:ahLst/>
            <a:cxnLst>
              <a:cxn ang="0">
                <a:pos x="connsiteX0" y="connsiteY0"/>
              </a:cxn>
              <a:cxn ang="0">
                <a:pos x="connsiteX1" y="connsiteY1"/>
              </a:cxn>
              <a:cxn ang="0">
                <a:pos x="connsiteX2" y="connsiteY2"/>
              </a:cxn>
            </a:cxnLst>
            <a:rect l="l" t="t" r="r" b="b"/>
            <a:pathLst>
              <a:path w="2585545">
                <a:moveTo>
                  <a:pt x="0" y="0"/>
                </a:moveTo>
                <a:lnTo>
                  <a:pt x="2585545" y="0"/>
                </a:lnTo>
                <a:lnTo>
                  <a:pt x="2585545" y="0"/>
                </a:ln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TextBox 110"/>
          <p:cNvSpPr txBox="1">
            <a:spLocks noChangeArrowheads="1"/>
          </p:cNvSpPr>
          <p:nvPr/>
        </p:nvSpPr>
        <p:spPr bwMode="auto">
          <a:xfrm>
            <a:off x="4179570" y="1810385"/>
            <a:ext cx="376364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solidFill>
                  <a:schemeClr val="bg1"/>
                </a:solidFill>
                <a:latin typeface="微软雅黑" panose="020B0503020204020204" pitchFamily="34" charset="-122"/>
                <a:ea typeface="微软雅黑" panose="020B0503020204020204" pitchFamily="34" charset="-122"/>
                <a:sym typeface="+mn-ea"/>
              </a:rPr>
              <a:t>研究方法与思路</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13" name="TextBox 85"/>
          <p:cNvSpPr txBox="1">
            <a:spLocks noChangeArrowheads="1"/>
          </p:cNvSpPr>
          <p:nvPr/>
        </p:nvSpPr>
        <p:spPr bwMode="auto">
          <a:xfrm>
            <a:off x="6150615" y="2960796"/>
            <a:ext cx="23145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研究思路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TextBox 86"/>
          <p:cNvSpPr txBox="1">
            <a:spLocks noChangeArrowheads="1"/>
          </p:cNvSpPr>
          <p:nvPr/>
        </p:nvSpPr>
        <p:spPr bwMode="auto">
          <a:xfrm>
            <a:off x="6131055" y="3450926"/>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sym typeface="+mn-ea"/>
              </a:rPr>
              <a:t>技术路线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TextBox 87"/>
          <p:cNvSpPr txBox="1">
            <a:spLocks noChangeArrowheads="1"/>
          </p:cNvSpPr>
          <p:nvPr/>
        </p:nvSpPr>
        <p:spPr bwMode="auto">
          <a:xfrm>
            <a:off x="6131056" y="3941611"/>
            <a:ext cx="2314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研究可行性说明</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600"/>
                            </p:stCondLst>
                            <p:childTnLst>
                              <p:par>
                                <p:cTn id="9" presetID="16" presetClass="entr" presetSubtype="21" fill="hold" nodeType="afterEffect">
                                  <p:stCondLst>
                                    <p:cond delay="300"/>
                                  </p:stCondLst>
                                  <p:childTnLst>
                                    <p:set>
                                      <p:cBhvr>
                                        <p:cTn id="10" dur="1" fill="hold">
                                          <p:stCondLst>
                                            <p:cond delay="0"/>
                                          </p:stCondLst>
                                        </p:cTn>
                                        <p:tgtEl>
                                          <p:spTgt spid="106"/>
                                        </p:tgtEl>
                                        <p:attrNameLst>
                                          <p:attrName>style.visibility</p:attrName>
                                        </p:attrNameLst>
                                      </p:cBhvr>
                                      <p:to>
                                        <p:strVal val="visible"/>
                                      </p:to>
                                    </p:set>
                                    <p:animEffect transition="in" filter="barn(inVertical)">
                                      <p:cBhvr>
                                        <p:cTn id="11" dur="500"/>
                                        <p:tgtEl>
                                          <p:spTgt spid="106"/>
                                        </p:tgtEl>
                                      </p:cBhvr>
                                    </p:animEffect>
                                  </p:childTnLst>
                                </p:cTn>
                              </p:par>
                              <p:par>
                                <p:cTn id="12" presetID="16" presetClass="entr" presetSubtype="26" fill="hold" nodeType="withEffect">
                                  <p:stCondLst>
                                    <p:cond delay="300"/>
                                  </p:stCondLst>
                                  <p:childTnLst>
                                    <p:set>
                                      <p:cBhvr>
                                        <p:cTn id="13" dur="1" fill="hold">
                                          <p:stCondLst>
                                            <p:cond delay="0"/>
                                          </p:stCondLst>
                                        </p:cTn>
                                        <p:tgtEl>
                                          <p:spTgt spid="110"/>
                                        </p:tgtEl>
                                        <p:attrNameLst>
                                          <p:attrName>style.visibility</p:attrName>
                                        </p:attrNameLst>
                                      </p:cBhvr>
                                      <p:to>
                                        <p:strVal val="visible"/>
                                      </p:to>
                                    </p:set>
                                    <p:animEffect transition="in" filter="barn(inHorizontal)">
                                      <p:cBhvr>
                                        <p:cTn id="14" dur="500"/>
                                        <p:tgtEl>
                                          <p:spTgt spid="110"/>
                                        </p:tgtEl>
                                      </p:cBhvr>
                                    </p:animEffect>
                                  </p:childTnLst>
                                </p:cTn>
                              </p:par>
                            </p:childTnLst>
                          </p:cTn>
                        </p:par>
                        <p:par>
                          <p:cTn id="15" fill="hold">
                            <p:stCondLst>
                              <p:cond delay="14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1900"/>
                            </p:stCondLst>
                            <p:childTnLst>
                              <p:par>
                                <p:cTn id="22" presetID="23" presetClass="entr" presetSubtype="16" fill="hold" grpId="0" nodeType="afterEffect">
                                  <p:stCondLst>
                                    <p:cond delay="20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200" fill="hold"/>
                                        <p:tgtEl>
                                          <p:spTgt spid="100"/>
                                        </p:tgtEl>
                                        <p:attrNameLst>
                                          <p:attrName>ppt_w</p:attrName>
                                        </p:attrNameLst>
                                      </p:cBhvr>
                                      <p:tavLst>
                                        <p:tav tm="0">
                                          <p:val>
                                            <p:fltVal val="0"/>
                                          </p:val>
                                        </p:tav>
                                        <p:tav tm="100000">
                                          <p:val>
                                            <p:strVal val="#ppt_w"/>
                                          </p:val>
                                        </p:tav>
                                      </p:tavLst>
                                    </p:anim>
                                    <p:anim calcmode="lin" valueType="num">
                                      <p:cBhvr>
                                        <p:cTn id="25" dur="200" fill="hold"/>
                                        <p:tgtEl>
                                          <p:spTgt spid="10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20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200" fill="hold"/>
                                        <p:tgtEl>
                                          <p:spTgt spid="102"/>
                                        </p:tgtEl>
                                        <p:attrNameLst>
                                          <p:attrName>ppt_w</p:attrName>
                                        </p:attrNameLst>
                                      </p:cBhvr>
                                      <p:tavLst>
                                        <p:tav tm="0">
                                          <p:val>
                                            <p:fltVal val="0"/>
                                          </p:val>
                                        </p:tav>
                                        <p:tav tm="100000">
                                          <p:val>
                                            <p:strVal val="#ppt_w"/>
                                          </p:val>
                                        </p:tav>
                                      </p:tavLst>
                                    </p:anim>
                                    <p:anim calcmode="lin" valueType="num">
                                      <p:cBhvr>
                                        <p:cTn id="29" dur="200" fill="hold"/>
                                        <p:tgtEl>
                                          <p:spTgt spid="102"/>
                                        </p:tgtEl>
                                        <p:attrNameLst>
                                          <p:attrName>ppt_h</p:attrName>
                                        </p:attrNameLst>
                                      </p:cBhvr>
                                      <p:tavLst>
                                        <p:tav tm="0">
                                          <p:val>
                                            <p:fltVal val="0"/>
                                          </p:val>
                                        </p:tav>
                                        <p:tav tm="100000">
                                          <p:val>
                                            <p:strVal val="#ppt_h"/>
                                          </p:val>
                                        </p:tav>
                                      </p:tavLst>
                                    </p:anim>
                                  </p:childTnLst>
                                </p:cTn>
                              </p:par>
                            </p:childTnLst>
                          </p:cTn>
                        </p:par>
                        <p:par>
                          <p:cTn id="30" fill="hold">
                            <p:stCondLst>
                              <p:cond delay="2600"/>
                            </p:stCondLst>
                            <p:childTnLst>
                              <p:par>
                                <p:cTn id="31" presetID="53" presetClass="entr" presetSubtype="16" fill="hold" grpId="0" nodeType="afterEffect">
                                  <p:stCondLst>
                                    <p:cond delay="20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10" presetClass="entr" presetSubtype="0" fill="hold" grpId="1" nodeType="withEffect">
                                  <p:stCondLst>
                                    <p:cond delay="200"/>
                                  </p:stCondLst>
                                  <p:childTnLst>
                                    <p:set>
                                      <p:cBhvr>
                                        <p:cTn id="37" dur="1" fill="hold">
                                          <p:stCondLst>
                                            <p:cond delay="0"/>
                                          </p:stCondLst>
                                        </p:cTn>
                                        <p:tgtEl>
                                          <p:spTgt spid="116"/>
                                        </p:tgtEl>
                                        <p:attrNameLst>
                                          <p:attrName>style.visibility</p:attrName>
                                        </p:attrNameLst>
                                      </p:cBhvr>
                                      <p:to>
                                        <p:strVal val="visible"/>
                                      </p:to>
                                    </p:set>
                                    <p:animEffect transition="in" filter="fade">
                                      <p:cBhvr>
                                        <p:cTn id="38" dur="500"/>
                                        <p:tgtEl>
                                          <p:spTgt spid="116"/>
                                        </p:tgtEl>
                                      </p:cBhvr>
                                    </p:animEffect>
                                  </p:childTnLst>
                                </p:cTn>
                              </p:par>
                            </p:childTnLst>
                          </p:cTn>
                        </p:par>
                        <p:par>
                          <p:cTn id="39" fill="hold">
                            <p:stCondLst>
                              <p:cond delay="3300"/>
                            </p:stCondLst>
                            <p:childTnLst>
                              <p:par>
                                <p:cTn id="40" presetID="22" presetClass="entr" presetSubtype="2" fill="hold" grpId="0" nodeType="afterEffect">
                                  <p:stCondLst>
                                    <p:cond delay="300"/>
                                  </p:stCondLst>
                                  <p:childTnLst>
                                    <p:set>
                                      <p:cBhvr>
                                        <p:cTn id="41" dur="1" fill="hold">
                                          <p:stCondLst>
                                            <p:cond delay="0"/>
                                          </p:stCondLst>
                                        </p:cTn>
                                        <p:tgtEl>
                                          <p:spTgt spid="109"/>
                                        </p:tgtEl>
                                        <p:attrNameLst>
                                          <p:attrName>style.visibility</p:attrName>
                                        </p:attrNameLst>
                                      </p:cBhvr>
                                      <p:to>
                                        <p:strVal val="visible"/>
                                      </p:to>
                                    </p:set>
                                    <p:animEffect transition="in" filter="wipe(right)">
                                      <p:cBhvr>
                                        <p:cTn id="42" dur="500"/>
                                        <p:tgtEl>
                                          <p:spTgt spid="109"/>
                                        </p:tgtEl>
                                      </p:cBhvr>
                                    </p:animEffect>
                                  </p:childTnLst>
                                </p:cTn>
                              </p:par>
                            </p:childTnLst>
                          </p:cTn>
                        </p:par>
                        <p:par>
                          <p:cTn id="43" fill="hold">
                            <p:stCondLst>
                              <p:cond delay="4100"/>
                            </p:stCondLst>
                            <p:childTnLst>
                              <p:par>
                                <p:cTn id="44" presetID="42" presetClass="entr" presetSubtype="0" fill="hold" grpId="0" nodeType="afterEffect">
                                  <p:stCondLst>
                                    <p:cond delay="10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anim calcmode="lin" valueType="num">
                                      <p:cBhvr>
                                        <p:cTn id="47" dur="500" fill="hold"/>
                                        <p:tgtEl>
                                          <p:spTgt spid="111"/>
                                        </p:tgtEl>
                                        <p:attrNameLst>
                                          <p:attrName>ppt_x</p:attrName>
                                        </p:attrNameLst>
                                      </p:cBhvr>
                                      <p:tavLst>
                                        <p:tav tm="0">
                                          <p:val>
                                            <p:strVal val="#ppt_x"/>
                                          </p:val>
                                        </p:tav>
                                        <p:tav tm="100000">
                                          <p:val>
                                            <p:strVal val="#ppt_x"/>
                                          </p:val>
                                        </p:tav>
                                      </p:tavLst>
                                    </p:anim>
                                    <p:anim calcmode="lin" valueType="num">
                                      <p:cBhvr>
                                        <p:cTn id="48" dur="500" fill="hold"/>
                                        <p:tgtEl>
                                          <p:spTgt spid="111"/>
                                        </p:tgtEl>
                                        <p:attrNameLst>
                                          <p:attrName>ppt_y</p:attrName>
                                        </p:attrNameLst>
                                      </p:cBhvr>
                                      <p:tavLst>
                                        <p:tav tm="0">
                                          <p:val>
                                            <p:strVal val="#ppt_y+.1"/>
                                          </p:val>
                                        </p:tav>
                                        <p:tav tm="100000">
                                          <p:val>
                                            <p:strVal val="#ppt_y"/>
                                          </p:val>
                                        </p:tav>
                                      </p:tavLst>
                                    </p:anim>
                                  </p:childTnLst>
                                </p:cTn>
                              </p:par>
                            </p:childTnLst>
                          </p:cTn>
                        </p:par>
                        <p:par>
                          <p:cTn id="49" fill="hold">
                            <p:stCondLst>
                              <p:cond delay="4700"/>
                            </p:stCondLst>
                            <p:childTnLst>
                              <p:par>
                                <p:cTn id="50" presetID="21" presetClass="exit" presetSubtype="1" fill="hold" grpId="0" nodeType="afterEffect">
                                  <p:stCondLst>
                                    <p:cond delay="100"/>
                                  </p:stCondLst>
                                  <p:childTnLst>
                                    <p:animEffect transition="out" filter="wheel(1)">
                                      <p:cBhvr>
                                        <p:cTn id="51" dur="1000"/>
                                        <p:tgtEl>
                                          <p:spTgt spid="116"/>
                                        </p:tgtEl>
                                      </p:cBhvr>
                                    </p:animEffect>
                                    <p:set>
                                      <p:cBhvr>
                                        <p:cTn id="52" dur="1" fill="hold">
                                          <p:stCondLst>
                                            <p:cond delay="999"/>
                                          </p:stCondLst>
                                        </p:cTn>
                                        <p:tgtEl>
                                          <p:spTgt spid="116"/>
                                        </p:tgtEl>
                                        <p:attrNameLst>
                                          <p:attrName>style.visibility</p:attrName>
                                        </p:attrNameLst>
                                      </p:cBhvr>
                                      <p:to>
                                        <p:strVal val="hidden"/>
                                      </p:to>
                                    </p:set>
                                  </p:childTnLst>
                                </p:cTn>
                              </p:par>
                            </p:childTnLst>
                          </p:cTn>
                        </p:par>
                        <p:par>
                          <p:cTn id="53" fill="hold">
                            <p:stCondLst>
                              <p:cond delay="5800"/>
                            </p:stCondLst>
                            <p:childTnLst>
                              <p:par>
                                <p:cTn id="54" presetID="10" presetClass="entr" presetSubtype="0" fill="hold" grpId="0" nodeType="afterEffect">
                                  <p:stCondLst>
                                    <p:cond delay="0"/>
                                  </p:stCondLst>
                                  <p:iterate type="lt">
                                    <p:tmPct val="10000"/>
                                  </p:iterate>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5550"/>
                            </p:stCondLst>
                            <p:childTnLst>
                              <p:par>
                                <p:cTn id="58" presetID="10" presetClass="entr" presetSubtype="0" fill="hold" grpId="0" nodeType="afterEffect">
                                  <p:stCondLst>
                                    <p:cond delay="50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par>
                          <p:cTn id="61" fill="hold">
                            <p:stCondLst>
                              <p:cond delay="6550"/>
                            </p:stCondLst>
                            <p:childTnLst>
                              <p:par>
                                <p:cTn id="62" presetID="10" presetClass="entr" presetSubtype="0" fill="hold" grpId="0" nodeType="afterEffect">
                                  <p:stCondLst>
                                    <p:cond delay="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2" grpId="0"/>
      <p:bldP spid="116" grpId="0" animBg="1"/>
      <p:bldP spid="116" grpId="1" animBg="1"/>
      <p:bldP spid="117" grpId="0"/>
      <p:bldP spid="109" grpId="0" bldLvl="0" animBg="1"/>
      <p:bldP spid="111" grpId="0"/>
      <p:bldP spid="13" grpId="0"/>
      <p:bldP spid="1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a:off x="468313" y="5297488"/>
            <a:ext cx="146050" cy="123825"/>
          </a:xfrm>
          <a:custGeom>
            <a:avLst/>
            <a:gdLst>
              <a:gd name="connsiteX0" fmla="*/ 0 w 146304"/>
              <a:gd name="connsiteY0" fmla="*/ 0 h 124358"/>
              <a:gd name="connsiteX1" fmla="*/ 146304 w 146304"/>
              <a:gd name="connsiteY1" fmla="*/ 124358 h 124358"/>
            </a:gdLst>
            <a:ahLst/>
            <a:cxnLst>
              <a:cxn ang="0">
                <a:pos x="connsiteX0" y="connsiteY0"/>
              </a:cxn>
              <a:cxn ang="0">
                <a:pos x="connsiteX1" y="connsiteY1"/>
              </a:cxn>
            </a:cxnLst>
            <a:rect l="l" t="t" r="r" b="b"/>
            <a:pathLst>
              <a:path w="146304" h="124358">
                <a:moveTo>
                  <a:pt x="0" y="0"/>
                </a:moveTo>
                <a:lnTo>
                  <a:pt x="146304" y="124358"/>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511175" y="5692775"/>
            <a:ext cx="204788" cy="131763"/>
          </a:xfrm>
          <a:custGeom>
            <a:avLst/>
            <a:gdLst>
              <a:gd name="connsiteX0" fmla="*/ 0 w 204826"/>
              <a:gd name="connsiteY0" fmla="*/ 0 h 131674"/>
              <a:gd name="connsiteX1" fmla="*/ 204826 w 204826"/>
              <a:gd name="connsiteY1" fmla="*/ 131674 h 131674"/>
            </a:gdLst>
            <a:ahLst/>
            <a:cxnLst>
              <a:cxn ang="0">
                <a:pos x="connsiteX0" y="connsiteY0"/>
              </a:cxn>
              <a:cxn ang="0">
                <a:pos x="connsiteX1" y="connsiteY1"/>
              </a:cxn>
            </a:cxnLst>
            <a:rect l="l" t="t" r="r" b="b"/>
            <a:pathLst>
              <a:path w="204826" h="131674">
                <a:moveTo>
                  <a:pt x="0" y="0"/>
                </a:moveTo>
                <a:lnTo>
                  <a:pt x="204826" y="131674"/>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798513" y="6021388"/>
            <a:ext cx="241300" cy="120650"/>
          </a:xfrm>
          <a:custGeom>
            <a:avLst/>
            <a:gdLst>
              <a:gd name="connsiteX0" fmla="*/ 0 w 241300"/>
              <a:gd name="connsiteY0" fmla="*/ 0 h 120650"/>
              <a:gd name="connsiteX1" fmla="*/ 203200 w 241300"/>
              <a:gd name="connsiteY1" fmla="*/ 120650 h 120650"/>
              <a:gd name="connsiteX2" fmla="*/ 241300 w 241300"/>
              <a:gd name="connsiteY2" fmla="*/ 82550 h 120650"/>
            </a:gdLst>
            <a:ahLst/>
            <a:cxnLst>
              <a:cxn ang="0">
                <a:pos x="connsiteX0" y="connsiteY0"/>
              </a:cxn>
              <a:cxn ang="0">
                <a:pos x="connsiteX1" y="connsiteY1"/>
              </a:cxn>
              <a:cxn ang="0">
                <a:pos x="connsiteX2" y="connsiteY2"/>
              </a:cxn>
            </a:cxnLst>
            <a:rect l="l" t="t" r="r" b="b"/>
            <a:pathLst>
              <a:path w="241300" h="120650">
                <a:moveTo>
                  <a:pt x="0" y="0"/>
                </a:moveTo>
                <a:lnTo>
                  <a:pt x="203200" y="120650"/>
                </a:lnTo>
                <a:lnTo>
                  <a:pt x="241300" y="825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7" name="任意多边形 36"/>
          <p:cNvSpPr/>
          <p:nvPr/>
        </p:nvSpPr>
        <p:spPr>
          <a:xfrm>
            <a:off x="1147763" y="6173788"/>
            <a:ext cx="355600" cy="146050"/>
          </a:xfrm>
          <a:custGeom>
            <a:avLst/>
            <a:gdLst>
              <a:gd name="connsiteX0" fmla="*/ 0 w 355600"/>
              <a:gd name="connsiteY0" fmla="*/ 31750 h 146050"/>
              <a:gd name="connsiteX1" fmla="*/ 234950 w 355600"/>
              <a:gd name="connsiteY1" fmla="*/ 146050 h 146050"/>
              <a:gd name="connsiteX2" fmla="*/ 355600 w 355600"/>
              <a:gd name="connsiteY2" fmla="*/ 0 h 146050"/>
            </a:gdLst>
            <a:ahLst/>
            <a:cxnLst>
              <a:cxn ang="0">
                <a:pos x="connsiteX0" y="connsiteY0"/>
              </a:cxn>
              <a:cxn ang="0">
                <a:pos x="connsiteX1" y="connsiteY1"/>
              </a:cxn>
              <a:cxn ang="0">
                <a:pos x="connsiteX2" y="connsiteY2"/>
              </a:cxn>
            </a:cxnLst>
            <a:rect l="l" t="t" r="r" b="b"/>
            <a:pathLst>
              <a:path w="355600" h="146050">
                <a:moveTo>
                  <a:pt x="0" y="31750"/>
                </a:moveTo>
                <a:lnTo>
                  <a:pt x="234950" y="146050"/>
                </a:lnTo>
                <a:lnTo>
                  <a:pt x="35560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9" name="任意多边形 38"/>
          <p:cNvSpPr/>
          <p:nvPr/>
        </p:nvSpPr>
        <p:spPr>
          <a:xfrm>
            <a:off x="1535113" y="6230938"/>
            <a:ext cx="342900" cy="120650"/>
          </a:xfrm>
          <a:custGeom>
            <a:avLst/>
            <a:gdLst>
              <a:gd name="connsiteX0" fmla="*/ 0 w 342900"/>
              <a:gd name="connsiteY0" fmla="*/ 0 h 120650"/>
              <a:gd name="connsiteX1" fmla="*/ 171450 w 342900"/>
              <a:gd name="connsiteY1" fmla="*/ 120650 h 120650"/>
              <a:gd name="connsiteX2" fmla="*/ 342900 w 342900"/>
              <a:gd name="connsiteY2" fmla="*/ 95250 h 120650"/>
            </a:gdLst>
            <a:ahLst/>
            <a:cxnLst>
              <a:cxn ang="0">
                <a:pos x="connsiteX0" y="connsiteY0"/>
              </a:cxn>
              <a:cxn ang="0">
                <a:pos x="connsiteX1" y="connsiteY1"/>
              </a:cxn>
              <a:cxn ang="0">
                <a:pos x="connsiteX2" y="connsiteY2"/>
              </a:cxn>
            </a:cxnLst>
            <a:rect l="l" t="t" r="r" b="b"/>
            <a:pathLst>
              <a:path w="342900" h="120650">
                <a:moveTo>
                  <a:pt x="0" y="0"/>
                </a:moveTo>
                <a:lnTo>
                  <a:pt x="171450" y="120650"/>
                </a:lnTo>
                <a:lnTo>
                  <a:pt x="342900" y="952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1712913" y="6192838"/>
            <a:ext cx="177800" cy="127000"/>
          </a:xfrm>
          <a:custGeom>
            <a:avLst/>
            <a:gdLst>
              <a:gd name="connsiteX0" fmla="*/ 0 w 177800"/>
              <a:gd name="connsiteY0" fmla="*/ 0 h 127000"/>
              <a:gd name="connsiteX1" fmla="*/ 0 w 177800"/>
              <a:gd name="connsiteY1" fmla="*/ 0 h 127000"/>
              <a:gd name="connsiteX2" fmla="*/ 177800 w 177800"/>
              <a:gd name="connsiteY2" fmla="*/ 127000 h 127000"/>
            </a:gdLst>
            <a:ahLst/>
            <a:cxnLst>
              <a:cxn ang="0">
                <a:pos x="connsiteX0" y="connsiteY0"/>
              </a:cxn>
              <a:cxn ang="0">
                <a:pos x="connsiteX1" y="connsiteY1"/>
              </a:cxn>
              <a:cxn ang="0">
                <a:pos x="connsiteX2" y="connsiteY2"/>
              </a:cxn>
            </a:cxnLst>
            <a:rect l="l" t="t" r="r" b="b"/>
            <a:pathLst>
              <a:path w="177800" h="127000">
                <a:moveTo>
                  <a:pt x="0" y="0"/>
                </a:moveTo>
                <a:lnTo>
                  <a:pt x="0" y="0"/>
                </a:lnTo>
                <a:lnTo>
                  <a:pt x="177800" y="1270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2" name="任意多边形 41"/>
          <p:cNvSpPr/>
          <p:nvPr/>
        </p:nvSpPr>
        <p:spPr>
          <a:xfrm>
            <a:off x="1890713" y="6122988"/>
            <a:ext cx="120650" cy="196850"/>
          </a:xfrm>
          <a:custGeom>
            <a:avLst/>
            <a:gdLst>
              <a:gd name="connsiteX0" fmla="*/ 0 w 120650"/>
              <a:gd name="connsiteY0" fmla="*/ 196850 h 196850"/>
              <a:gd name="connsiteX1" fmla="*/ 50800 w 120650"/>
              <a:gd name="connsiteY1" fmla="*/ 25400 h 196850"/>
              <a:gd name="connsiteX2" fmla="*/ 120650 w 120650"/>
              <a:gd name="connsiteY2" fmla="*/ 0 h 196850"/>
            </a:gdLst>
            <a:ahLst/>
            <a:cxnLst>
              <a:cxn ang="0">
                <a:pos x="connsiteX0" y="connsiteY0"/>
              </a:cxn>
              <a:cxn ang="0">
                <a:pos x="connsiteX1" y="connsiteY1"/>
              </a:cxn>
              <a:cxn ang="0">
                <a:pos x="connsiteX2" y="connsiteY2"/>
              </a:cxn>
            </a:cxnLst>
            <a:rect l="l" t="t" r="r" b="b"/>
            <a:pathLst>
              <a:path w="120650" h="196850">
                <a:moveTo>
                  <a:pt x="0" y="196850"/>
                </a:moveTo>
                <a:lnTo>
                  <a:pt x="50800" y="25400"/>
                </a:lnTo>
                <a:lnTo>
                  <a:pt x="12065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3" name="任意多边形 42"/>
          <p:cNvSpPr/>
          <p:nvPr/>
        </p:nvSpPr>
        <p:spPr>
          <a:xfrm>
            <a:off x="1776413" y="6015038"/>
            <a:ext cx="171450" cy="139700"/>
          </a:xfrm>
          <a:custGeom>
            <a:avLst/>
            <a:gdLst>
              <a:gd name="connsiteX0" fmla="*/ 0 w 171450"/>
              <a:gd name="connsiteY0" fmla="*/ 0 h 139700"/>
              <a:gd name="connsiteX1" fmla="*/ 171450 w 171450"/>
              <a:gd name="connsiteY1" fmla="*/ 139700 h 139700"/>
            </a:gdLst>
            <a:ahLst/>
            <a:cxnLst>
              <a:cxn ang="0">
                <a:pos x="connsiteX0" y="connsiteY0"/>
              </a:cxn>
              <a:cxn ang="0">
                <a:pos x="connsiteX1" y="connsiteY1"/>
              </a:cxn>
            </a:cxnLst>
            <a:rect l="l" t="t" r="r" b="b"/>
            <a:pathLst>
              <a:path w="171450" h="139700">
                <a:moveTo>
                  <a:pt x="0" y="0"/>
                </a:moveTo>
                <a:lnTo>
                  <a:pt x="171450" y="1397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1992313" y="6103938"/>
            <a:ext cx="317500" cy="127000"/>
          </a:xfrm>
          <a:custGeom>
            <a:avLst/>
            <a:gdLst>
              <a:gd name="connsiteX0" fmla="*/ 0 w 317500"/>
              <a:gd name="connsiteY0" fmla="*/ 0 h 127000"/>
              <a:gd name="connsiteX1" fmla="*/ 184150 w 317500"/>
              <a:gd name="connsiteY1" fmla="*/ 127000 h 127000"/>
              <a:gd name="connsiteX2" fmla="*/ 317500 w 317500"/>
              <a:gd name="connsiteY2" fmla="*/ 82550 h 127000"/>
            </a:gdLst>
            <a:ahLst/>
            <a:cxnLst>
              <a:cxn ang="0">
                <a:pos x="connsiteX0" y="connsiteY0"/>
              </a:cxn>
              <a:cxn ang="0">
                <a:pos x="connsiteX1" y="connsiteY1"/>
              </a:cxn>
              <a:cxn ang="0">
                <a:pos x="connsiteX2" y="connsiteY2"/>
              </a:cxn>
            </a:cxnLst>
            <a:rect l="l" t="t" r="r" b="b"/>
            <a:pathLst>
              <a:path w="317500" h="127000">
                <a:moveTo>
                  <a:pt x="0" y="0"/>
                </a:moveTo>
                <a:lnTo>
                  <a:pt x="184150" y="127000"/>
                </a:lnTo>
                <a:lnTo>
                  <a:pt x="317500" y="825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6" name="任意多边形 45"/>
          <p:cNvSpPr/>
          <p:nvPr/>
        </p:nvSpPr>
        <p:spPr>
          <a:xfrm>
            <a:off x="2106613" y="6046788"/>
            <a:ext cx="190500" cy="139700"/>
          </a:xfrm>
          <a:custGeom>
            <a:avLst/>
            <a:gdLst>
              <a:gd name="connsiteX0" fmla="*/ 0 w 190500"/>
              <a:gd name="connsiteY0" fmla="*/ 0 h 139700"/>
              <a:gd name="connsiteX1" fmla="*/ 190500 w 190500"/>
              <a:gd name="connsiteY1" fmla="*/ 139700 h 139700"/>
            </a:gdLst>
            <a:ahLst/>
            <a:cxnLst>
              <a:cxn ang="0">
                <a:pos x="connsiteX0" y="connsiteY0"/>
              </a:cxn>
              <a:cxn ang="0">
                <a:pos x="connsiteX1" y="connsiteY1"/>
              </a:cxn>
            </a:cxnLst>
            <a:rect l="l" t="t" r="r" b="b"/>
            <a:pathLst>
              <a:path w="190500" h="139700">
                <a:moveTo>
                  <a:pt x="0" y="0"/>
                </a:moveTo>
                <a:lnTo>
                  <a:pt x="190500" y="1397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7" name="任意多边形 46"/>
          <p:cNvSpPr/>
          <p:nvPr/>
        </p:nvSpPr>
        <p:spPr>
          <a:xfrm>
            <a:off x="2297113" y="4687888"/>
            <a:ext cx="711200" cy="1511300"/>
          </a:xfrm>
          <a:custGeom>
            <a:avLst/>
            <a:gdLst>
              <a:gd name="connsiteX0" fmla="*/ 0 w 711200"/>
              <a:gd name="connsiteY0" fmla="*/ 1511300 h 1511300"/>
              <a:gd name="connsiteX1" fmla="*/ 31750 w 711200"/>
              <a:gd name="connsiteY1" fmla="*/ 1282700 h 1511300"/>
              <a:gd name="connsiteX2" fmla="*/ 152400 w 711200"/>
              <a:gd name="connsiteY2" fmla="*/ 1168400 h 1511300"/>
              <a:gd name="connsiteX3" fmla="*/ 342900 w 711200"/>
              <a:gd name="connsiteY3" fmla="*/ 1206500 h 1511300"/>
              <a:gd name="connsiteX4" fmla="*/ 457200 w 711200"/>
              <a:gd name="connsiteY4" fmla="*/ 1098550 h 1511300"/>
              <a:gd name="connsiteX5" fmla="*/ 469900 w 711200"/>
              <a:gd name="connsiteY5" fmla="*/ 1079500 h 1511300"/>
              <a:gd name="connsiteX6" fmla="*/ 374650 w 711200"/>
              <a:gd name="connsiteY6" fmla="*/ 933450 h 1511300"/>
              <a:gd name="connsiteX7" fmla="*/ 368300 w 711200"/>
              <a:gd name="connsiteY7" fmla="*/ 927100 h 1511300"/>
              <a:gd name="connsiteX8" fmla="*/ 431800 w 711200"/>
              <a:gd name="connsiteY8" fmla="*/ 819150 h 1511300"/>
              <a:gd name="connsiteX9" fmla="*/ 609600 w 711200"/>
              <a:gd name="connsiteY9" fmla="*/ 768350 h 1511300"/>
              <a:gd name="connsiteX10" fmla="*/ 673100 w 711200"/>
              <a:gd name="connsiteY10" fmla="*/ 635000 h 1511300"/>
              <a:gd name="connsiteX11" fmla="*/ 520700 w 711200"/>
              <a:gd name="connsiteY11" fmla="*/ 457200 h 1511300"/>
              <a:gd name="connsiteX12" fmla="*/ 698500 w 711200"/>
              <a:gd name="connsiteY12" fmla="*/ 323850 h 1511300"/>
              <a:gd name="connsiteX13" fmla="*/ 711200 w 711200"/>
              <a:gd name="connsiteY13" fmla="*/ 203200 h 1511300"/>
              <a:gd name="connsiteX14" fmla="*/ 552450 w 711200"/>
              <a:gd name="connsiteY14"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1200" h="1511300">
                <a:moveTo>
                  <a:pt x="0" y="1511300"/>
                </a:moveTo>
                <a:lnTo>
                  <a:pt x="31750" y="1282700"/>
                </a:lnTo>
                <a:lnTo>
                  <a:pt x="152400" y="1168400"/>
                </a:lnTo>
                <a:lnTo>
                  <a:pt x="342900" y="1206500"/>
                </a:lnTo>
                <a:lnTo>
                  <a:pt x="457200" y="1098550"/>
                </a:lnTo>
                <a:lnTo>
                  <a:pt x="469900" y="1079500"/>
                </a:lnTo>
                <a:lnTo>
                  <a:pt x="374650" y="933450"/>
                </a:lnTo>
                <a:lnTo>
                  <a:pt x="368300" y="927100"/>
                </a:lnTo>
                <a:lnTo>
                  <a:pt x="431800" y="819150"/>
                </a:lnTo>
                <a:lnTo>
                  <a:pt x="609600" y="768350"/>
                </a:lnTo>
                <a:lnTo>
                  <a:pt x="673100" y="635000"/>
                </a:lnTo>
                <a:lnTo>
                  <a:pt x="520700" y="457200"/>
                </a:lnTo>
                <a:lnTo>
                  <a:pt x="698500" y="323850"/>
                </a:lnTo>
                <a:lnTo>
                  <a:pt x="711200" y="203200"/>
                </a:lnTo>
                <a:lnTo>
                  <a:pt x="552450"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任意多边形 47"/>
          <p:cNvSpPr/>
          <p:nvPr/>
        </p:nvSpPr>
        <p:spPr>
          <a:xfrm>
            <a:off x="2157413" y="5843588"/>
            <a:ext cx="177800" cy="133350"/>
          </a:xfrm>
          <a:custGeom>
            <a:avLst/>
            <a:gdLst>
              <a:gd name="connsiteX0" fmla="*/ 0 w 177800"/>
              <a:gd name="connsiteY0" fmla="*/ 0 h 133350"/>
              <a:gd name="connsiteX1" fmla="*/ 177800 w 177800"/>
              <a:gd name="connsiteY1" fmla="*/ 133350 h 133350"/>
            </a:gdLst>
            <a:ahLst/>
            <a:cxnLst>
              <a:cxn ang="0">
                <a:pos x="connsiteX0" y="connsiteY0"/>
              </a:cxn>
              <a:cxn ang="0">
                <a:pos x="connsiteX1" y="connsiteY1"/>
              </a:cxn>
            </a:cxnLst>
            <a:rect l="l" t="t" r="r" b="b"/>
            <a:pathLst>
              <a:path w="177800" h="133350">
                <a:moveTo>
                  <a:pt x="0" y="0"/>
                </a:moveTo>
                <a:lnTo>
                  <a:pt x="17780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0" name="任意多边形 49"/>
          <p:cNvSpPr/>
          <p:nvPr/>
        </p:nvSpPr>
        <p:spPr>
          <a:xfrm>
            <a:off x="2303463" y="5722938"/>
            <a:ext cx="146050" cy="133350"/>
          </a:xfrm>
          <a:custGeom>
            <a:avLst/>
            <a:gdLst>
              <a:gd name="connsiteX0" fmla="*/ 0 w 146050"/>
              <a:gd name="connsiteY0" fmla="*/ 0 h 133350"/>
              <a:gd name="connsiteX1" fmla="*/ 146050 w 146050"/>
              <a:gd name="connsiteY1" fmla="*/ 133350 h 133350"/>
            </a:gdLst>
            <a:ahLst/>
            <a:cxnLst>
              <a:cxn ang="0">
                <a:pos x="connsiteX0" y="connsiteY0"/>
              </a:cxn>
              <a:cxn ang="0">
                <a:pos x="connsiteX1" y="connsiteY1"/>
              </a:cxn>
            </a:cxnLst>
            <a:rect l="l" t="t" r="r" b="b"/>
            <a:pathLst>
              <a:path w="146050" h="133350">
                <a:moveTo>
                  <a:pt x="0" y="0"/>
                </a:moveTo>
                <a:lnTo>
                  <a:pt x="14605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1" name="任意多边形 50"/>
          <p:cNvSpPr/>
          <p:nvPr/>
        </p:nvSpPr>
        <p:spPr>
          <a:xfrm>
            <a:off x="2462213" y="5748338"/>
            <a:ext cx="184150" cy="152400"/>
          </a:xfrm>
          <a:custGeom>
            <a:avLst/>
            <a:gdLst>
              <a:gd name="connsiteX0" fmla="*/ 0 w 184150"/>
              <a:gd name="connsiteY0" fmla="*/ 0 h 152400"/>
              <a:gd name="connsiteX1" fmla="*/ 184150 w 184150"/>
              <a:gd name="connsiteY1" fmla="*/ 152400 h 152400"/>
            </a:gdLst>
            <a:ahLst/>
            <a:cxnLst>
              <a:cxn ang="0">
                <a:pos x="connsiteX0" y="connsiteY0"/>
              </a:cxn>
              <a:cxn ang="0">
                <a:pos x="connsiteX1" y="connsiteY1"/>
              </a:cxn>
            </a:cxnLst>
            <a:rect l="l" t="t" r="r" b="b"/>
            <a:pathLst>
              <a:path w="184150" h="152400">
                <a:moveTo>
                  <a:pt x="0" y="0"/>
                </a:moveTo>
                <a:lnTo>
                  <a:pt x="184150" y="1524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任意多边形 51"/>
          <p:cNvSpPr/>
          <p:nvPr/>
        </p:nvSpPr>
        <p:spPr>
          <a:xfrm>
            <a:off x="2595563" y="5614988"/>
            <a:ext cx="177800" cy="171450"/>
          </a:xfrm>
          <a:custGeom>
            <a:avLst/>
            <a:gdLst>
              <a:gd name="connsiteX0" fmla="*/ 0 w 177800"/>
              <a:gd name="connsiteY0" fmla="*/ 0 h 171450"/>
              <a:gd name="connsiteX1" fmla="*/ 177800 w 177800"/>
              <a:gd name="connsiteY1" fmla="*/ 171450 h 171450"/>
            </a:gdLst>
            <a:ahLst/>
            <a:cxnLst>
              <a:cxn ang="0">
                <a:pos x="connsiteX0" y="connsiteY0"/>
              </a:cxn>
              <a:cxn ang="0">
                <a:pos x="connsiteX1" y="connsiteY1"/>
              </a:cxn>
            </a:cxnLst>
            <a:rect l="l" t="t" r="r" b="b"/>
            <a:pathLst>
              <a:path w="177800" h="171450">
                <a:moveTo>
                  <a:pt x="0" y="0"/>
                </a:moveTo>
                <a:lnTo>
                  <a:pt x="177800" y="17145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3" name="任意多边形 52"/>
          <p:cNvSpPr/>
          <p:nvPr/>
        </p:nvSpPr>
        <p:spPr>
          <a:xfrm>
            <a:off x="2513013" y="5475288"/>
            <a:ext cx="171450" cy="165100"/>
          </a:xfrm>
          <a:custGeom>
            <a:avLst/>
            <a:gdLst>
              <a:gd name="connsiteX0" fmla="*/ 0 w 171450"/>
              <a:gd name="connsiteY0" fmla="*/ 0 h 165100"/>
              <a:gd name="connsiteX1" fmla="*/ 171450 w 171450"/>
              <a:gd name="connsiteY1" fmla="*/ 165100 h 165100"/>
            </a:gdLst>
            <a:ahLst/>
            <a:cxnLst>
              <a:cxn ang="0">
                <a:pos x="connsiteX0" y="connsiteY0"/>
              </a:cxn>
              <a:cxn ang="0">
                <a:pos x="connsiteX1" y="connsiteY1"/>
              </a:cxn>
            </a:cxnLst>
            <a:rect l="l" t="t" r="r" b="b"/>
            <a:pathLst>
              <a:path w="171450" h="165100">
                <a:moveTo>
                  <a:pt x="0" y="0"/>
                </a:moveTo>
                <a:lnTo>
                  <a:pt x="171450" y="1651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a:off x="2582863" y="5348288"/>
            <a:ext cx="146050" cy="171450"/>
          </a:xfrm>
          <a:custGeom>
            <a:avLst/>
            <a:gdLst>
              <a:gd name="connsiteX0" fmla="*/ 0 w 146050"/>
              <a:gd name="connsiteY0" fmla="*/ 0 h 171450"/>
              <a:gd name="connsiteX1" fmla="*/ 146050 w 146050"/>
              <a:gd name="connsiteY1" fmla="*/ 171450 h 171450"/>
            </a:gdLst>
            <a:ahLst/>
            <a:cxnLst>
              <a:cxn ang="0">
                <a:pos x="connsiteX0" y="connsiteY0"/>
              </a:cxn>
              <a:cxn ang="0">
                <a:pos x="connsiteX1" y="connsiteY1"/>
              </a:cxn>
            </a:cxnLst>
            <a:rect l="l" t="t" r="r" b="b"/>
            <a:pathLst>
              <a:path w="146050" h="171450">
                <a:moveTo>
                  <a:pt x="0" y="0"/>
                </a:moveTo>
                <a:lnTo>
                  <a:pt x="146050" y="1714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5" name="任意多边形 54"/>
          <p:cNvSpPr/>
          <p:nvPr/>
        </p:nvSpPr>
        <p:spPr>
          <a:xfrm>
            <a:off x="2747963" y="5291138"/>
            <a:ext cx="171450" cy="165100"/>
          </a:xfrm>
          <a:custGeom>
            <a:avLst/>
            <a:gdLst>
              <a:gd name="connsiteX0" fmla="*/ 0 w 171450"/>
              <a:gd name="connsiteY0" fmla="*/ 0 h 165100"/>
              <a:gd name="connsiteX1" fmla="*/ 171450 w 171450"/>
              <a:gd name="connsiteY1" fmla="*/ 165100 h 165100"/>
            </a:gdLst>
            <a:ahLst/>
            <a:cxnLst>
              <a:cxn ang="0">
                <a:pos x="connsiteX0" y="connsiteY0"/>
              </a:cxn>
              <a:cxn ang="0">
                <a:pos x="connsiteX1" y="connsiteY1"/>
              </a:cxn>
            </a:cxnLst>
            <a:rect l="l" t="t" r="r" b="b"/>
            <a:pathLst>
              <a:path w="171450" h="165100">
                <a:moveTo>
                  <a:pt x="0" y="0"/>
                </a:moveTo>
                <a:lnTo>
                  <a:pt x="171450" y="1651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2690813" y="4935538"/>
            <a:ext cx="165100" cy="203200"/>
          </a:xfrm>
          <a:custGeom>
            <a:avLst/>
            <a:gdLst>
              <a:gd name="connsiteX0" fmla="*/ 0 w 165100"/>
              <a:gd name="connsiteY0" fmla="*/ 0 h 203200"/>
              <a:gd name="connsiteX1" fmla="*/ 165100 w 165100"/>
              <a:gd name="connsiteY1" fmla="*/ 203200 h 203200"/>
            </a:gdLst>
            <a:ahLst/>
            <a:cxnLst>
              <a:cxn ang="0">
                <a:pos x="connsiteX0" y="connsiteY0"/>
              </a:cxn>
              <a:cxn ang="0">
                <a:pos x="connsiteX1" y="connsiteY1"/>
              </a:cxn>
            </a:cxnLst>
            <a:rect l="l" t="t" r="r" b="b"/>
            <a:pathLst>
              <a:path w="165100" h="203200">
                <a:moveTo>
                  <a:pt x="0" y="0"/>
                </a:moveTo>
                <a:lnTo>
                  <a:pt x="165100" y="2032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7" name="任意多边形 56"/>
          <p:cNvSpPr/>
          <p:nvPr/>
        </p:nvSpPr>
        <p:spPr>
          <a:xfrm>
            <a:off x="2830513" y="4833938"/>
            <a:ext cx="165100" cy="177800"/>
          </a:xfrm>
          <a:custGeom>
            <a:avLst/>
            <a:gdLst>
              <a:gd name="connsiteX0" fmla="*/ 0 w 165100"/>
              <a:gd name="connsiteY0" fmla="*/ 0 h 177800"/>
              <a:gd name="connsiteX1" fmla="*/ 165100 w 165100"/>
              <a:gd name="connsiteY1" fmla="*/ 177800 h 177800"/>
            </a:gdLst>
            <a:ahLst/>
            <a:cxnLst>
              <a:cxn ang="0">
                <a:pos x="connsiteX0" y="connsiteY0"/>
              </a:cxn>
              <a:cxn ang="0">
                <a:pos x="connsiteX1" y="connsiteY1"/>
              </a:cxn>
            </a:cxnLst>
            <a:rect l="l" t="t" r="r" b="b"/>
            <a:pathLst>
              <a:path w="165100" h="177800">
                <a:moveTo>
                  <a:pt x="0" y="0"/>
                </a:moveTo>
                <a:lnTo>
                  <a:pt x="165100" y="1778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8" name="任意多边形 57"/>
          <p:cNvSpPr/>
          <p:nvPr/>
        </p:nvSpPr>
        <p:spPr>
          <a:xfrm>
            <a:off x="2087563" y="3894138"/>
            <a:ext cx="165100" cy="177800"/>
          </a:xfrm>
          <a:custGeom>
            <a:avLst/>
            <a:gdLst>
              <a:gd name="connsiteX0" fmla="*/ 0 w 165100"/>
              <a:gd name="connsiteY0" fmla="*/ 0 h 177800"/>
              <a:gd name="connsiteX1" fmla="*/ 165100 w 165100"/>
              <a:gd name="connsiteY1" fmla="*/ 177800 h 177800"/>
            </a:gdLst>
            <a:ahLst/>
            <a:cxnLst>
              <a:cxn ang="0">
                <a:pos x="connsiteX0" y="connsiteY0"/>
              </a:cxn>
              <a:cxn ang="0">
                <a:pos x="connsiteX1" y="connsiteY1"/>
              </a:cxn>
            </a:cxnLst>
            <a:rect l="l" t="t" r="r" b="b"/>
            <a:pathLst>
              <a:path w="165100" h="177800">
                <a:moveTo>
                  <a:pt x="0" y="0"/>
                </a:moveTo>
                <a:lnTo>
                  <a:pt x="165100" y="17780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9" name="任意多边形 58"/>
          <p:cNvSpPr/>
          <p:nvPr/>
        </p:nvSpPr>
        <p:spPr>
          <a:xfrm>
            <a:off x="2474913" y="4071938"/>
            <a:ext cx="95250" cy="107950"/>
          </a:xfrm>
          <a:custGeom>
            <a:avLst/>
            <a:gdLst>
              <a:gd name="connsiteX0" fmla="*/ 0 w 95250"/>
              <a:gd name="connsiteY0" fmla="*/ 0 h 107950"/>
              <a:gd name="connsiteX1" fmla="*/ 95250 w 95250"/>
              <a:gd name="connsiteY1" fmla="*/ 107950 h 107950"/>
              <a:gd name="connsiteX2" fmla="*/ 95250 w 95250"/>
              <a:gd name="connsiteY2" fmla="*/ 107950 h 107950"/>
            </a:gdLst>
            <a:ahLst/>
            <a:cxnLst>
              <a:cxn ang="0">
                <a:pos x="connsiteX0" y="connsiteY0"/>
              </a:cxn>
              <a:cxn ang="0">
                <a:pos x="connsiteX1" y="connsiteY1"/>
              </a:cxn>
              <a:cxn ang="0">
                <a:pos x="connsiteX2" y="connsiteY2"/>
              </a:cxn>
            </a:cxnLst>
            <a:rect l="l" t="t" r="r" b="b"/>
            <a:pathLst>
              <a:path w="95250" h="107950">
                <a:moveTo>
                  <a:pt x="0" y="0"/>
                </a:moveTo>
                <a:lnTo>
                  <a:pt x="95250" y="107950"/>
                </a:lnTo>
                <a:lnTo>
                  <a:pt x="95250" y="1079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0" name="任意多边形 59"/>
          <p:cNvSpPr/>
          <p:nvPr/>
        </p:nvSpPr>
        <p:spPr>
          <a:xfrm>
            <a:off x="2792413" y="4605338"/>
            <a:ext cx="69850" cy="76200"/>
          </a:xfrm>
          <a:custGeom>
            <a:avLst/>
            <a:gdLst>
              <a:gd name="connsiteX0" fmla="*/ 0 w 69850"/>
              <a:gd name="connsiteY0" fmla="*/ 76200 h 76200"/>
              <a:gd name="connsiteX1" fmla="*/ 69850 w 69850"/>
              <a:gd name="connsiteY1" fmla="*/ 0 h 76200"/>
            </a:gdLst>
            <a:ahLst/>
            <a:cxnLst>
              <a:cxn ang="0">
                <a:pos x="connsiteX0" y="connsiteY0"/>
              </a:cxn>
              <a:cxn ang="0">
                <a:pos x="connsiteX1" y="connsiteY1"/>
              </a:cxn>
            </a:cxnLst>
            <a:rect l="l" t="t" r="r" b="b"/>
            <a:pathLst>
              <a:path w="69850" h="76200">
                <a:moveTo>
                  <a:pt x="0" y="76200"/>
                </a:moveTo>
                <a:lnTo>
                  <a:pt x="6985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1" name="任意多边形 60"/>
          <p:cNvSpPr/>
          <p:nvPr/>
        </p:nvSpPr>
        <p:spPr>
          <a:xfrm>
            <a:off x="1198563" y="4616450"/>
            <a:ext cx="808037" cy="765175"/>
          </a:xfrm>
          <a:custGeom>
            <a:avLst/>
            <a:gdLst>
              <a:gd name="connsiteX0" fmla="*/ 50800 w 807508"/>
              <a:gd name="connsiteY0" fmla="*/ 268817 h 765175"/>
              <a:gd name="connsiteX1" fmla="*/ 120650 w 807508"/>
              <a:gd name="connsiteY1" fmla="*/ 167217 h 765175"/>
              <a:gd name="connsiteX2" fmla="*/ 241300 w 807508"/>
              <a:gd name="connsiteY2" fmla="*/ 65617 h 765175"/>
              <a:gd name="connsiteX3" fmla="*/ 381000 w 807508"/>
              <a:gd name="connsiteY3" fmla="*/ 14817 h 765175"/>
              <a:gd name="connsiteX4" fmla="*/ 520700 w 807508"/>
              <a:gd name="connsiteY4" fmla="*/ 2117 h 765175"/>
              <a:gd name="connsiteX5" fmla="*/ 622300 w 807508"/>
              <a:gd name="connsiteY5" fmla="*/ 27517 h 765175"/>
              <a:gd name="connsiteX6" fmla="*/ 685800 w 807508"/>
              <a:gd name="connsiteY6" fmla="*/ 59267 h 765175"/>
              <a:gd name="connsiteX7" fmla="*/ 755650 w 807508"/>
              <a:gd name="connsiteY7" fmla="*/ 122767 h 765175"/>
              <a:gd name="connsiteX8" fmla="*/ 800100 w 807508"/>
              <a:gd name="connsiteY8" fmla="*/ 218017 h 765175"/>
              <a:gd name="connsiteX9" fmla="*/ 793750 w 807508"/>
              <a:gd name="connsiteY9" fmla="*/ 370417 h 765175"/>
              <a:gd name="connsiteX10" fmla="*/ 717550 w 807508"/>
              <a:gd name="connsiteY10" fmla="*/ 535517 h 765175"/>
              <a:gd name="connsiteX11" fmla="*/ 609600 w 807508"/>
              <a:gd name="connsiteY11" fmla="*/ 649817 h 765175"/>
              <a:gd name="connsiteX12" fmla="*/ 514350 w 807508"/>
              <a:gd name="connsiteY12" fmla="*/ 713317 h 765175"/>
              <a:gd name="connsiteX13" fmla="*/ 393700 w 807508"/>
              <a:gd name="connsiteY13" fmla="*/ 757767 h 765175"/>
              <a:gd name="connsiteX14" fmla="*/ 228600 w 807508"/>
              <a:gd name="connsiteY14" fmla="*/ 757767 h 765175"/>
              <a:gd name="connsiteX15" fmla="*/ 107950 w 807508"/>
              <a:gd name="connsiteY15" fmla="*/ 719667 h 765175"/>
              <a:gd name="connsiteX16" fmla="*/ 25400 w 807508"/>
              <a:gd name="connsiteY16" fmla="*/ 618067 h 765175"/>
              <a:gd name="connsiteX17" fmla="*/ 0 w 807508"/>
              <a:gd name="connsiteY17" fmla="*/ 446617 h 765175"/>
              <a:gd name="connsiteX18" fmla="*/ 25400 w 807508"/>
              <a:gd name="connsiteY18" fmla="*/ 325967 h 765175"/>
              <a:gd name="connsiteX19" fmla="*/ 50800 w 807508"/>
              <a:gd name="connsiteY19" fmla="*/ 268817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07508" h="765175">
                <a:moveTo>
                  <a:pt x="50800" y="268817"/>
                </a:moveTo>
                <a:cubicBezTo>
                  <a:pt x="66675" y="242359"/>
                  <a:pt x="88900" y="201084"/>
                  <a:pt x="120650" y="167217"/>
                </a:cubicBezTo>
                <a:cubicBezTo>
                  <a:pt x="152400" y="133350"/>
                  <a:pt x="197909" y="91017"/>
                  <a:pt x="241300" y="65617"/>
                </a:cubicBezTo>
                <a:cubicBezTo>
                  <a:pt x="284691" y="40217"/>
                  <a:pt x="334433" y="25400"/>
                  <a:pt x="381000" y="14817"/>
                </a:cubicBezTo>
                <a:cubicBezTo>
                  <a:pt x="427567" y="4234"/>
                  <a:pt x="480483" y="0"/>
                  <a:pt x="520700" y="2117"/>
                </a:cubicBezTo>
                <a:cubicBezTo>
                  <a:pt x="560917" y="4234"/>
                  <a:pt x="594783" y="17992"/>
                  <a:pt x="622300" y="27517"/>
                </a:cubicBezTo>
                <a:cubicBezTo>
                  <a:pt x="649817" y="37042"/>
                  <a:pt x="663575" y="43392"/>
                  <a:pt x="685800" y="59267"/>
                </a:cubicBezTo>
                <a:cubicBezTo>
                  <a:pt x="708025" y="75142"/>
                  <a:pt x="736600" y="96309"/>
                  <a:pt x="755650" y="122767"/>
                </a:cubicBezTo>
                <a:cubicBezTo>
                  <a:pt x="774700" y="149225"/>
                  <a:pt x="793750" y="176742"/>
                  <a:pt x="800100" y="218017"/>
                </a:cubicBezTo>
                <a:cubicBezTo>
                  <a:pt x="806450" y="259292"/>
                  <a:pt x="807508" y="317500"/>
                  <a:pt x="793750" y="370417"/>
                </a:cubicBezTo>
                <a:cubicBezTo>
                  <a:pt x="779992" y="423334"/>
                  <a:pt x="748242" y="488950"/>
                  <a:pt x="717550" y="535517"/>
                </a:cubicBezTo>
                <a:cubicBezTo>
                  <a:pt x="686858" y="582084"/>
                  <a:pt x="643467" y="620184"/>
                  <a:pt x="609600" y="649817"/>
                </a:cubicBezTo>
                <a:cubicBezTo>
                  <a:pt x="575733" y="679450"/>
                  <a:pt x="550333" y="695325"/>
                  <a:pt x="514350" y="713317"/>
                </a:cubicBezTo>
                <a:cubicBezTo>
                  <a:pt x="478367" y="731309"/>
                  <a:pt x="441325" y="750359"/>
                  <a:pt x="393700" y="757767"/>
                </a:cubicBezTo>
                <a:cubicBezTo>
                  <a:pt x="346075" y="765175"/>
                  <a:pt x="276225" y="764117"/>
                  <a:pt x="228600" y="757767"/>
                </a:cubicBezTo>
                <a:cubicBezTo>
                  <a:pt x="180975" y="751417"/>
                  <a:pt x="141817" y="742950"/>
                  <a:pt x="107950" y="719667"/>
                </a:cubicBezTo>
                <a:cubicBezTo>
                  <a:pt x="74083" y="696384"/>
                  <a:pt x="43392" y="663575"/>
                  <a:pt x="25400" y="618067"/>
                </a:cubicBezTo>
                <a:cubicBezTo>
                  <a:pt x="7408" y="572559"/>
                  <a:pt x="0" y="495300"/>
                  <a:pt x="0" y="446617"/>
                </a:cubicBezTo>
                <a:cubicBezTo>
                  <a:pt x="0" y="397934"/>
                  <a:pt x="15875" y="358775"/>
                  <a:pt x="25400" y="325967"/>
                </a:cubicBezTo>
                <a:cubicBezTo>
                  <a:pt x="34925" y="293159"/>
                  <a:pt x="34925" y="295275"/>
                  <a:pt x="50800" y="268817"/>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任意多边形 62"/>
          <p:cNvSpPr/>
          <p:nvPr/>
        </p:nvSpPr>
        <p:spPr>
          <a:xfrm>
            <a:off x="1363663" y="4787900"/>
            <a:ext cx="622300" cy="573088"/>
          </a:xfrm>
          <a:custGeom>
            <a:avLst/>
            <a:gdLst>
              <a:gd name="connsiteX0" fmla="*/ 19050 w 622300"/>
              <a:gd name="connsiteY0" fmla="*/ 572558 h 572558"/>
              <a:gd name="connsiteX1" fmla="*/ 0 w 622300"/>
              <a:gd name="connsiteY1" fmla="*/ 477308 h 572558"/>
              <a:gd name="connsiteX2" fmla="*/ 19050 w 622300"/>
              <a:gd name="connsiteY2" fmla="*/ 331258 h 572558"/>
              <a:gd name="connsiteX3" fmla="*/ 101600 w 622300"/>
              <a:gd name="connsiteY3" fmla="*/ 172508 h 572558"/>
              <a:gd name="connsiteX4" fmla="*/ 241300 w 622300"/>
              <a:gd name="connsiteY4" fmla="*/ 51858 h 572558"/>
              <a:gd name="connsiteX5" fmla="*/ 412750 w 622300"/>
              <a:gd name="connsiteY5" fmla="*/ 7408 h 572558"/>
              <a:gd name="connsiteX6" fmla="*/ 533400 w 622300"/>
              <a:gd name="connsiteY6" fmla="*/ 7408 h 572558"/>
              <a:gd name="connsiteX7" fmla="*/ 622300 w 622300"/>
              <a:gd name="connsiteY7" fmla="*/ 26458 h 57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0" h="572558">
                <a:moveTo>
                  <a:pt x="19050" y="572558"/>
                </a:moveTo>
                <a:cubicBezTo>
                  <a:pt x="9525" y="545041"/>
                  <a:pt x="0" y="517525"/>
                  <a:pt x="0" y="477308"/>
                </a:cubicBezTo>
                <a:cubicBezTo>
                  <a:pt x="0" y="437091"/>
                  <a:pt x="2117" y="382058"/>
                  <a:pt x="19050" y="331258"/>
                </a:cubicBezTo>
                <a:cubicBezTo>
                  <a:pt x="35983" y="280458"/>
                  <a:pt x="64558" y="219075"/>
                  <a:pt x="101600" y="172508"/>
                </a:cubicBezTo>
                <a:cubicBezTo>
                  <a:pt x="138642" y="125941"/>
                  <a:pt x="189442" y="79375"/>
                  <a:pt x="241300" y="51858"/>
                </a:cubicBezTo>
                <a:cubicBezTo>
                  <a:pt x="293158" y="24341"/>
                  <a:pt x="364067" y="14816"/>
                  <a:pt x="412750" y="7408"/>
                </a:cubicBezTo>
                <a:cubicBezTo>
                  <a:pt x="461433" y="0"/>
                  <a:pt x="498475" y="4233"/>
                  <a:pt x="533400" y="7408"/>
                </a:cubicBezTo>
                <a:cubicBezTo>
                  <a:pt x="568325" y="10583"/>
                  <a:pt x="595312" y="18520"/>
                  <a:pt x="622300" y="26458"/>
                </a:cubicBez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2" name="组合 150"/>
          <p:cNvGrpSpPr/>
          <p:nvPr/>
        </p:nvGrpSpPr>
        <p:grpSpPr bwMode="auto">
          <a:xfrm>
            <a:off x="2528888" y="2827338"/>
            <a:ext cx="1911350" cy="1873250"/>
            <a:chOff x="3594100" y="1282700"/>
            <a:chExt cx="1911350" cy="1873250"/>
          </a:xfrm>
        </p:grpSpPr>
        <p:sp>
          <p:nvSpPr>
            <p:cNvPr id="65" name="任意多边形 64"/>
            <p:cNvSpPr/>
            <p:nvPr/>
          </p:nvSpPr>
          <p:spPr>
            <a:xfrm>
              <a:off x="3594100" y="1651000"/>
              <a:ext cx="323850" cy="1155700"/>
            </a:xfrm>
            <a:custGeom>
              <a:avLst/>
              <a:gdLst>
                <a:gd name="connsiteX0" fmla="*/ 323850 w 323850"/>
                <a:gd name="connsiteY0" fmla="*/ 0 h 1155700"/>
                <a:gd name="connsiteX1" fmla="*/ 247650 w 323850"/>
                <a:gd name="connsiteY1" fmla="*/ 57150 h 1155700"/>
                <a:gd name="connsiteX2" fmla="*/ 304800 w 323850"/>
                <a:gd name="connsiteY2" fmla="*/ 209550 h 1155700"/>
                <a:gd name="connsiteX3" fmla="*/ 247650 w 323850"/>
                <a:gd name="connsiteY3" fmla="*/ 279400 h 1155700"/>
                <a:gd name="connsiteX4" fmla="*/ 114300 w 323850"/>
                <a:gd name="connsiteY4" fmla="*/ 292100 h 1155700"/>
                <a:gd name="connsiteX5" fmla="*/ 69850 w 323850"/>
                <a:gd name="connsiteY5" fmla="*/ 406400 h 1155700"/>
                <a:gd name="connsiteX6" fmla="*/ 165100 w 323850"/>
                <a:gd name="connsiteY6" fmla="*/ 482600 h 1155700"/>
                <a:gd name="connsiteX7" fmla="*/ 165100 w 323850"/>
                <a:gd name="connsiteY7" fmla="*/ 546100 h 1155700"/>
                <a:gd name="connsiteX8" fmla="*/ 0 w 323850"/>
                <a:gd name="connsiteY8" fmla="*/ 635000 h 1155700"/>
                <a:gd name="connsiteX9" fmla="*/ 6350 w 323850"/>
                <a:gd name="connsiteY9" fmla="*/ 755650 h 1155700"/>
                <a:gd name="connsiteX10" fmla="*/ 139700 w 323850"/>
                <a:gd name="connsiteY10" fmla="*/ 787400 h 1155700"/>
                <a:gd name="connsiteX11" fmla="*/ 139700 w 323850"/>
                <a:gd name="connsiteY11" fmla="*/ 844550 h 1155700"/>
                <a:gd name="connsiteX12" fmla="*/ 19050 w 323850"/>
                <a:gd name="connsiteY12" fmla="*/ 990600 h 1155700"/>
                <a:gd name="connsiteX13" fmla="*/ 69850 w 323850"/>
                <a:gd name="connsiteY13" fmla="*/ 1079500 h 1155700"/>
                <a:gd name="connsiteX14" fmla="*/ 190500 w 323850"/>
                <a:gd name="connsiteY14" fmla="*/ 1041400 h 1155700"/>
                <a:gd name="connsiteX15" fmla="*/ 228600 w 323850"/>
                <a:gd name="connsiteY15" fmla="*/ 1066800 h 1155700"/>
                <a:gd name="connsiteX16" fmla="*/ 247650 w 323850"/>
                <a:gd name="connsiteY16" fmla="*/ 1085850 h 1155700"/>
                <a:gd name="connsiteX17" fmla="*/ 222250 w 323850"/>
                <a:gd name="connsiteY17" fmla="*/ 1155700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3850" h="1155700">
                  <a:moveTo>
                    <a:pt x="323850" y="0"/>
                  </a:moveTo>
                  <a:cubicBezTo>
                    <a:pt x="246024" y="64855"/>
                    <a:pt x="247650" y="96563"/>
                    <a:pt x="247650" y="57150"/>
                  </a:cubicBezTo>
                  <a:lnTo>
                    <a:pt x="304800" y="209550"/>
                  </a:lnTo>
                  <a:lnTo>
                    <a:pt x="247650" y="279400"/>
                  </a:lnTo>
                  <a:lnTo>
                    <a:pt x="114300" y="292100"/>
                  </a:lnTo>
                  <a:lnTo>
                    <a:pt x="69850" y="406400"/>
                  </a:lnTo>
                  <a:lnTo>
                    <a:pt x="165100" y="482600"/>
                  </a:lnTo>
                  <a:lnTo>
                    <a:pt x="165100" y="546100"/>
                  </a:lnTo>
                  <a:lnTo>
                    <a:pt x="0" y="635000"/>
                  </a:lnTo>
                  <a:lnTo>
                    <a:pt x="6350" y="755650"/>
                  </a:lnTo>
                  <a:lnTo>
                    <a:pt x="139700" y="787400"/>
                  </a:lnTo>
                  <a:lnTo>
                    <a:pt x="139700" y="844550"/>
                  </a:lnTo>
                  <a:lnTo>
                    <a:pt x="19050" y="990600"/>
                  </a:lnTo>
                  <a:lnTo>
                    <a:pt x="69850" y="1079500"/>
                  </a:lnTo>
                  <a:lnTo>
                    <a:pt x="190500" y="1041400"/>
                  </a:lnTo>
                  <a:lnTo>
                    <a:pt x="228600" y="1066800"/>
                  </a:lnTo>
                  <a:lnTo>
                    <a:pt x="247650" y="1085850"/>
                  </a:lnTo>
                  <a:lnTo>
                    <a:pt x="222250" y="1155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6" name="任意多边形 65"/>
            <p:cNvSpPr/>
            <p:nvPr/>
          </p:nvSpPr>
          <p:spPr>
            <a:xfrm>
              <a:off x="3752850" y="2679700"/>
              <a:ext cx="1549400" cy="476250"/>
            </a:xfrm>
            <a:custGeom>
              <a:avLst/>
              <a:gdLst>
                <a:gd name="connsiteX0" fmla="*/ 0 w 1549400"/>
                <a:gd name="connsiteY0" fmla="*/ 234950 h 476250"/>
                <a:gd name="connsiteX1" fmla="*/ 88900 w 1549400"/>
                <a:gd name="connsiteY1" fmla="*/ 323850 h 476250"/>
                <a:gd name="connsiteX2" fmla="*/ 234950 w 1549400"/>
                <a:gd name="connsiteY2" fmla="*/ 228600 h 476250"/>
                <a:gd name="connsiteX3" fmla="*/ 298450 w 1549400"/>
                <a:gd name="connsiteY3" fmla="*/ 260350 h 476250"/>
                <a:gd name="connsiteX4" fmla="*/ 285750 w 1549400"/>
                <a:gd name="connsiteY4" fmla="*/ 425450 h 476250"/>
                <a:gd name="connsiteX5" fmla="*/ 387350 w 1549400"/>
                <a:gd name="connsiteY5" fmla="*/ 463550 h 476250"/>
                <a:gd name="connsiteX6" fmla="*/ 501650 w 1549400"/>
                <a:gd name="connsiteY6" fmla="*/ 323850 h 476250"/>
                <a:gd name="connsiteX7" fmla="*/ 577850 w 1549400"/>
                <a:gd name="connsiteY7" fmla="*/ 336550 h 476250"/>
                <a:gd name="connsiteX8" fmla="*/ 622300 w 1549400"/>
                <a:gd name="connsiteY8" fmla="*/ 330200 h 476250"/>
                <a:gd name="connsiteX9" fmla="*/ 673100 w 1549400"/>
                <a:gd name="connsiteY9" fmla="*/ 476250 h 476250"/>
                <a:gd name="connsiteX10" fmla="*/ 825500 w 1549400"/>
                <a:gd name="connsiteY10" fmla="*/ 469900 h 476250"/>
                <a:gd name="connsiteX11" fmla="*/ 863600 w 1549400"/>
                <a:gd name="connsiteY11" fmla="*/ 323850 h 476250"/>
                <a:gd name="connsiteX12" fmla="*/ 946150 w 1549400"/>
                <a:gd name="connsiteY12" fmla="*/ 273050 h 476250"/>
                <a:gd name="connsiteX13" fmla="*/ 1060450 w 1549400"/>
                <a:gd name="connsiteY13" fmla="*/ 387350 h 476250"/>
                <a:gd name="connsiteX14" fmla="*/ 1168400 w 1549400"/>
                <a:gd name="connsiteY14" fmla="*/ 342900 h 476250"/>
                <a:gd name="connsiteX15" fmla="*/ 1174750 w 1549400"/>
                <a:gd name="connsiteY15" fmla="*/ 171450 h 476250"/>
                <a:gd name="connsiteX16" fmla="*/ 1257300 w 1549400"/>
                <a:gd name="connsiteY16" fmla="*/ 120650 h 476250"/>
                <a:gd name="connsiteX17" fmla="*/ 1308100 w 1549400"/>
                <a:gd name="connsiteY17" fmla="*/ 69850 h 476250"/>
                <a:gd name="connsiteX18" fmla="*/ 1447800 w 1549400"/>
                <a:gd name="connsiteY18" fmla="*/ 95250 h 476250"/>
                <a:gd name="connsiteX19" fmla="*/ 1549400 w 1549400"/>
                <a:gd name="connsiteY19" fmla="*/ 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0" h="476250">
                  <a:moveTo>
                    <a:pt x="0" y="234950"/>
                  </a:moveTo>
                  <a:lnTo>
                    <a:pt x="88900" y="323850"/>
                  </a:lnTo>
                  <a:lnTo>
                    <a:pt x="234950" y="228600"/>
                  </a:lnTo>
                  <a:lnTo>
                    <a:pt x="298450" y="260350"/>
                  </a:lnTo>
                  <a:lnTo>
                    <a:pt x="285750" y="425450"/>
                  </a:lnTo>
                  <a:lnTo>
                    <a:pt x="387350" y="463550"/>
                  </a:lnTo>
                  <a:lnTo>
                    <a:pt x="501650" y="323850"/>
                  </a:lnTo>
                  <a:lnTo>
                    <a:pt x="577850" y="336550"/>
                  </a:lnTo>
                  <a:lnTo>
                    <a:pt x="622300" y="330200"/>
                  </a:lnTo>
                  <a:lnTo>
                    <a:pt x="673100" y="476250"/>
                  </a:lnTo>
                  <a:lnTo>
                    <a:pt x="825500" y="469900"/>
                  </a:lnTo>
                  <a:lnTo>
                    <a:pt x="863600" y="323850"/>
                  </a:lnTo>
                  <a:lnTo>
                    <a:pt x="946150" y="273050"/>
                  </a:lnTo>
                  <a:lnTo>
                    <a:pt x="1060450" y="387350"/>
                  </a:lnTo>
                  <a:lnTo>
                    <a:pt x="1168400" y="342900"/>
                  </a:lnTo>
                  <a:lnTo>
                    <a:pt x="1174750" y="171450"/>
                  </a:lnTo>
                  <a:lnTo>
                    <a:pt x="1257300" y="120650"/>
                  </a:lnTo>
                  <a:lnTo>
                    <a:pt x="1308100" y="69850"/>
                  </a:lnTo>
                  <a:lnTo>
                    <a:pt x="1447800" y="95250"/>
                  </a:lnTo>
                  <a:lnTo>
                    <a:pt x="154940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7" name="任意多边形 66"/>
            <p:cNvSpPr/>
            <p:nvPr/>
          </p:nvSpPr>
          <p:spPr>
            <a:xfrm>
              <a:off x="3905250" y="1282700"/>
              <a:ext cx="1504950" cy="400050"/>
            </a:xfrm>
            <a:custGeom>
              <a:avLst/>
              <a:gdLst>
                <a:gd name="connsiteX0" fmla="*/ 0 w 1504950"/>
                <a:gd name="connsiteY0" fmla="*/ 374650 h 400050"/>
                <a:gd name="connsiteX1" fmla="*/ 133350 w 1504950"/>
                <a:gd name="connsiteY1" fmla="*/ 400050 h 400050"/>
                <a:gd name="connsiteX2" fmla="*/ 190500 w 1504950"/>
                <a:gd name="connsiteY2" fmla="*/ 361950 h 400050"/>
                <a:gd name="connsiteX3" fmla="*/ 190500 w 1504950"/>
                <a:gd name="connsiteY3" fmla="*/ 222250 h 400050"/>
                <a:gd name="connsiteX4" fmla="*/ 285750 w 1504950"/>
                <a:gd name="connsiteY4" fmla="*/ 152400 h 400050"/>
                <a:gd name="connsiteX5" fmla="*/ 387350 w 1504950"/>
                <a:gd name="connsiteY5" fmla="*/ 222250 h 400050"/>
                <a:gd name="connsiteX6" fmla="*/ 438150 w 1504950"/>
                <a:gd name="connsiteY6" fmla="*/ 203200 h 400050"/>
                <a:gd name="connsiteX7" fmla="*/ 482600 w 1504950"/>
                <a:gd name="connsiteY7" fmla="*/ 184150 h 400050"/>
                <a:gd name="connsiteX8" fmla="*/ 533400 w 1504950"/>
                <a:gd name="connsiteY8" fmla="*/ 38100 h 400050"/>
                <a:gd name="connsiteX9" fmla="*/ 641350 w 1504950"/>
                <a:gd name="connsiteY9" fmla="*/ 19050 h 400050"/>
                <a:gd name="connsiteX10" fmla="*/ 711200 w 1504950"/>
                <a:gd name="connsiteY10" fmla="*/ 139700 h 400050"/>
                <a:gd name="connsiteX11" fmla="*/ 762000 w 1504950"/>
                <a:gd name="connsiteY11" fmla="*/ 139700 h 400050"/>
                <a:gd name="connsiteX12" fmla="*/ 863600 w 1504950"/>
                <a:gd name="connsiteY12" fmla="*/ 0 h 400050"/>
                <a:gd name="connsiteX13" fmla="*/ 990600 w 1504950"/>
                <a:gd name="connsiteY13" fmla="*/ 19050 h 400050"/>
                <a:gd name="connsiteX14" fmla="*/ 990600 w 1504950"/>
                <a:gd name="connsiteY14" fmla="*/ 158750 h 400050"/>
                <a:gd name="connsiteX15" fmla="*/ 1073150 w 1504950"/>
                <a:gd name="connsiteY15" fmla="*/ 190500 h 400050"/>
                <a:gd name="connsiteX16" fmla="*/ 1212850 w 1504950"/>
                <a:gd name="connsiteY16" fmla="*/ 88900 h 400050"/>
                <a:gd name="connsiteX17" fmla="*/ 1308100 w 1504950"/>
                <a:gd name="connsiteY17" fmla="*/ 133350 h 400050"/>
                <a:gd name="connsiteX18" fmla="*/ 1244600 w 1504950"/>
                <a:gd name="connsiteY18" fmla="*/ 279400 h 400050"/>
                <a:gd name="connsiteX19" fmla="*/ 1295400 w 1504950"/>
                <a:gd name="connsiteY19" fmla="*/ 336550 h 400050"/>
                <a:gd name="connsiteX20" fmla="*/ 1441450 w 1504950"/>
                <a:gd name="connsiteY20" fmla="*/ 298450 h 400050"/>
                <a:gd name="connsiteX21" fmla="*/ 1504950 w 1504950"/>
                <a:gd name="connsiteY21" fmla="*/ 38100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04950" h="400050">
                  <a:moveTo>
                    <a:pt x="0" y="374650"/>
                  </a:moveTo>
                  <a:lnTo>
                    <a:pt x="133350" y="400050"/>
                  </a:lnTo>
                  <a:lnTo>
                    <a:pt x="190500" y="361950"/>
                  </a:lnTo>
                  <a:lnTo>
                    <a:pt x="190500" y="222250"/>
                  </a:lnTo>
                  <a:lnTo>
                    <a:pt x="285750" y="152400"/>
                  </a:lnTo>
                  <a:lnTo>
                    <a:pt x="387350" y="222250"/>
                  </a:lnTo>
                  <a:lnTo>
                    <a:pt x="438150" y="203200"/>
                  </a:lnTo>
                  <a:lnTo>
                    <a:pt x="482600" y="184150"/>
                  </a:lnTo>
                  <a:lnTo>
                    <a:pt x="533400" y="38100"/>
                  </a:lnTo>
                  <a:lnTo>
                    <a:pt x="641350" y="19050"/>
                  </a:lnTo>
                  <a:lnTo>
                    <a:pt x="711200" y="139700"/>
                  </a:lnTo>
                  <a:lnTo>
                    <a:pt x="762000" y="139700"/>
                  </a:lnTo>
                  <a:lnTo>
                    <a:pt x="863600" y="0"/>
                  </a:lnTo>
                  <a:lnTo>
                    <a:pt x="990600" y="19050"/>
                  </a:lnTo>
                  <a:lnTo>
                    <a:pt x="990600" y="158750"/>
                  </a:lnTo>
                  <a:lnTo>
                    <a:pt x="1073150" y="190500"/>
                  </a:lnTo>
                  <a:lnTo>
                    <a:pt x="1212850" y="88900"/>
                  </a:lnTo>
                  <a:lnTo>
                    <a:pt x="1308100" y="133350"/>
                  </a:lnTo>
                  <a:lnTo>
                    <a:pt x="1244600" y="279400"/>
                  </a:lnTo>
                  <a:lnTo>
                    <a:pt x="1295400" y="336550"/>
                  </a:lnTo>
                  <a:lnTo>
                    <a:pt x="1441450" y="298450"/>
                  </a:lnTo>
                  <a:lnTo>
                    <a:pt x="1504950" y="3810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8" name="任意多边形 67"/>
            <p:cNvSpPr/>
            <p:nvPr/>
          </p:nvSpPr>
          <p:spPr>
            <a:xfrm>
              <a:off x="5213350" y="1651000"/>
              <a:ext cx="292100" cy="1047750"/>
            </a:xfrm>
            <a:custGeom>
              <a:avLst/>
              <a:gdLst>
                <a:gd name="connsiteX0" fmla="*/ 203200 w 292100"/>
                <a:gd name="connsiteY0" fmla="*/ 0 h 1047750"/>
                <a:gd name="connsiteX1" fmla="*/ 95250 w 292100"/>
                <a:gd name="connsiteY1" fmla="*/ 120650 h 1047750"/>
                <a:gd name="connsiteX2" fmla="*/ 127000 w 292100"/>
                <a:gd name="connsiteY2" fmla="*/ 241300 h 1047750"/>
                <a:gd name="connsiteX3" fmla="*/ 285750 w 292100"/>
                <a:gd name="connsiteY3" fmla="*/ 279400 h 1047750"/>
                <a:gd name="connsiteX4" fmla="*/ 292100 w 292100"/>
                <a:gd name="connsiteY4" fmla="*/ 381000 h 1047750"/>
                <a:gd name="connsiteX5" fmla="*/ 152400 w 292100"/>
                <a:gd name="connsiteY5" fmla="*/ 482600 h 1047750"/>
                <a:gd name="connsiteX6" fmla="*/ 152400 w 292100"/>
                <a:gd name="connsiteY6" fmla="*/ 571500 h 1047750"/>
                <a:gd name="connsiteX7" fmla="*/ 247650 w 292100"/>
                <a:gd name="connsiteY7" fmla="*/ 635000 h 1047750"/>
                <a:gd name="connsiteX8" fmla="*/ 222250 w 292100"/>
                <a:gd name="connsiteY8" fmla="*/ 742950 h 1047750"/>
                <a:gd name="connsiteX9" fmla="*/ 76200 w 292100"/>
                <a:gd name="connsiteY9" fmla="*/ 781050 h 1047750"/>
                <a:gd name="connsiteX10" fmla="*/ 0 w 292100"/>
                <a:gd name="connsiteY10" fmla="*/ 901700 h 1047750"/>
                <a:gd name="connsiteX11" fmla="*/ 88900 w 292100"/>
                <a:gd name="connsiteY11" fmla="*/ 104775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100" h="1047750">
                  <a:moveTo>
                    <a:pt x="203200" y="0"/>
                  </a:moveTo>
                  <a:lnTo>
                    <a:pt x="95250" y="120650"/>
                  </a:lnTo>
                  <a:lnTo>
                    <a:pt x="127000" y="241300"/>
                  </a:lnTo>
                  <a:lnTo>
                    <a:pt x="285750" y="279400"/>
                  </a:lnTo>
                  <a:lnTo>
                    <a:pt x="292100" y="381000"/>
                  </a:lnTo>
                  <a:lnTo>
                    <a:pt x="152400" y="482600"/>
                  </a:lnTo>
                  <a:lnTo>
                    <a:pt x="152400" y="571500"/>
                  </a:lnTo>
                  <a:lnTo>
                    <a:pt x="247650" y="635000"/>
                  </a:lnTo>
                  <a:lnTo>
                    <a:pt x="222250" y="742950"/>
                  </a:lnTo>
                  <a:lnTo>
                    <a:pt x="76200" y="781050"/>
                  </a:lnTo>
                  <a:lnTo>
                    <a:pt x="0" y="901700"/>
                  </a:lnTo>
                  <a:lnTo>
                    <a:pt x="88900" y="10477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 name="组合 156"/>
          <p:cNvGrpSpPr/>
          <p:nvPr/>
        </p:nvGrpSpPr>
        <p:grpSpPr bwMode="auto">
          <a:xfrm>
            <a:off x="3033713" y="4418013"/>
            <a:ext cx="1911350" cy="1841500"/>
            <a:chOff x="4102100" y="2870200"/>
            <a:chExt cx="1911350" cy="1841500"/>
          </a:xfrm>
        </p:grpSpPr>
        <p:sp>
          <p:nvSpPr>
            <p:cNvPr id="69" name="任意多边形 68"/>
            <p:cNvSpPr/>
            <p:nvPr/>
          </p:nvSpPr>
          <p:spPr>
            <a:xfrm>
              <a:off x="4425950" y="3022600"/>
              <a:ext cx="304800" cy="228600"/>
            </a:xfrm>
            <a:custGeom>
              <a:avLst/>
              <a:gdLst>
                <a:gd name="connsiteX0" fmla="*/ 304800 w 304800"/>
                <a:gd name="connsiteY0" fmla="*/ 0 h 228600"/>
                <a:gd name="connsiteX1" fmla="*/ 209550 w 304800"/>
                <a:gd name="connsiteY1" fmla="*/ 57150 h 228600"/>
                <a:gd name="connsiteX2" fmla="*/ 209550 w 304800"/>
                <a:gd name="connsiteY2" fmla="*/ 184150 h 228600"/>
                <a:gd name="connsiteX3" fmla="*/ 146050 w 304800"/>
                <a:gd name="connsiteY3" fmla="*/ 228600 h 228600"/>
                <a:gd name="connsiteX4" fmla="*/ 0 w 304800"/>
                <a:gd name="connsiteY4" fmla="*/ 1397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228600">
                  <a:moveTo>
                    <a:pt x="304800" y="0"/>
                  </a:moveTo>
                  <a:lnTo>
                    <a:pt x="209550" y="57150"/>
                  </a:lnTo>
                  <a:lnTo>
                    <a:pt x="209550" y="184150"/>
                  </a:lnTo>
                  <a:lnTo>
                    <a:pt x="146050" y="228600"/>
                  </a:lnTo>
                  <a:lnTo>
                    <a:pt x="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0" name="任意多边形 69"/>
            <p:cNvSpPr/>
            <p:nvPr/>
          </p:nvSpPr>
          <p:spPr>
            <a:xfrm>
              <a:off x="4102100" y="3225800"/>
              <a:ext cx="584200" cy="1454150"/>
            </a:xfrm>
            <a:custGeom>
              <a:avLst/>
              <a:gdLst>
                <a:gd name="connsiteX0" fmla="*/ 393700 w 584200"/>
                <a:gd name="connsiteY0" fmla="*/ 0 h 1454150"/>
                <a:gd name="connsiteX1" fmla="*/ 336550 w 584200"/>
                <a:gd name="connsiteY1" fmla="*/ 0 h 1454150"/>
                <a:gd name="connsiteX2" fmla="*/ 266700 w 584200"/>
                <a:gd name="connsiteY2" fmla="*/ 88900 h 1454150"/>
                <a:gd name="connsiteX3" fmla="*/ 330200 w 584200"/>
                <a:gd name="connsiteY3" fmla="*/ 196850 h 1454150"/>
                <a:gd name="connsiteX4" fmla="*/ 273050 w 584200"/>
                <a:gd name="connsiteY4" fmla="*/ 273050 h 1454150"/>
                <a:gd name="connsiteX5" fmla="*/ 127000 w 584200"/>
                <a:gd name="connsiteY5" fmla="*/ 292100 h 1454150"/>
                <a:gd name="connsiteX6" fmla="*/ 88900 w 584200"/>
                <a:gd name="connsiteY6" fmla="*/ 400050 h 1454150"/>
                <a:gd name="connsiteX7" fmla="*/ 184150 w 584200"/>
                <a:gd name="connsiteY7" fmla="*/ 476250 h 1454150"/>
                <a:gd name="connsiteX8" fmla="*/ 184150 w 584200"/>
                <a:gd name="connsiteY8" fmla="*/ 539750 h 1454150"/>
                <a:gd name="connsiteX9" fmla="*/ 12700 w 584200"/>
                <a:gd name="connsiteY9" fmla="*/ 641350 h 1454150"/>
                <a:gd name="connsiteX10" fmla="*/ 0 w 584200"/>
                <a:gd name="connsiteY10" fmla="*/ 730250 h 1454150"/>
                <a:gd name="connsiteX11" fmla="*/ 152400 w 584200"/>
                <a:gd name="connsiteY11" fmla="*/ 768350 h 1454150"/>
                <a:gd name="connsiteX12" fmla="*/ 165100 w 584200"/>
                <a:gd name="connsiteY12" fmla="*/ 812800 h 1454150"/>
                <a:gd name="connsiteX13" fmla="*/ 44450 w 584200"/>
                <a:gd name="connsiteY13" fmla="*/ 958850 h 1454150"/>
                <a:gd name="connsiteX14" fmla="*/ 76200 w 584200"/>
                <a:gd name="connsiteY14" fmla="*/ 1060450 h 1454150"/>
                <a:gd name="connsiteX15" fmla="*/ 222250 w 584200"/>
                <a:gd name="connsiteY15" fmla="*/ 1035050 h 1454150"/>
                <a:gd name="connsiteX16" fmla="*/ 266700 w 584200"/>
                <a:gd name="connsiteY16" fmla="*/ 1085850 h 1454150"/>
                <a:gd name="connsiteX17" fmla="*/ 190500 w 584200"/>
                <a:gd name="connsiteY17" fmla="*/ 1219200 h 1454150"/>
                <a:gd name="connsiteX18" fmla="*/ 266700 w 584200"/>
                <a:gd name="connsiteY18" fmla="*/ 1314450 h 1454150"/>
                <a:gd name="connsiteX19" fmla="*/ 412750 w 584200"/>
                <a:gd name="connsiteY19" fmla="*/ 1231900 h 1454150"/>
                <a:gd name="connsiteX20" fmla="*/ 476250 w 584200"/>
                <a:gd name="connsiteY20" fmla="*/ 1270000 h 1454150"/>
                <a:gd name="connsiteX21" fmla="*/ 457200 w 584200"/>
                <a:gd name="connsiteY21" fmla="*/ 1409700 h 1454150"/>
                <a:gd name="connsiteX22" fmla="*/ 577850 w 584200"/>
                <a:gd name="connsiteY22" fmla="*/ 1454150 h 1454150"/>
                <a:gd name="connsiteX23" fmla="*/ 584200 w 584200"/>
                <a:gd name="connsiteY23" fmla="*/ 1447800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4200" h="1454150">
                  <a:moveTo>
                    <a:pt x="393700" y="0"/>
                  </a:moveTo>
                  <a:lnTo>
                    <a:pt x="336550" y="0"/>
                  </a:lnTo>
                  <a:lnTo>
                    <a:pt x="266700" y="88900"/>
                  </a:lnTo>
                  <a:lnTo>
                    <a:pt x="330200" y="196850"/>
                  </a:lnTo>
                  <a:lnTo>
                    <a:pt x="273050" y="273050"/>
                  </a:lnTo>
                  <a:lnTo>
                    <a:pt x="127000" y="292100"/>
                  </a:lnTo>
                  <a:lnTo>
                    <a:pt x="88900" y="400050"/>
                  </a:lnTo>
                  <a:lnTo>
                    <a:pt x="184150" y="476250"/>
                  </a:lnTo>
                  <a:lnTo>
                    <a:pt x="184150" y="539750"/>
                  </a:lnTo>
                  <a:lnTo>
                    <a:pt x="12700" y="641350"/>
                  </a:lnTo>
                  <a:lnTo>
                    <a:pt x="0" y="730250"/>
                  </a:lnTo>
                  <a:lnTo>
                    <a:pt x="152400" y="768350"/>
                  </a:lnTo>
                  <a:lnTo>
                    <a:pt x="165100" y="812800"/>
                  </a:lnTo>
                  <a:lnTo>
                    <a:pt x="44450" y="958850"/>
                  </a:lnTo>
                  <a:lnTo>
                    <a:pt x="76200" y="1060450"/>
                  </a:lnTo>
                  <a:lnTo>
                    <a:pt x="222250" y="1035050"/>
                  </a:lnTo>
                  <a:lnTo>
                    <a:pt x="266700" y="1085850"/>
                  </a:lnTo>
                  <a:lnTo>
                    <a:pt x="190500" y="1219200"/>
                  </a:lnTo>
                  <a:lnTo>
                    <a:pt x="266700" y="1314450"/>
                  </a:lnTo>
                  <a:lnTo>
                    <a:pt x="412750" y="1231900"/>
                  </a:lnTo>
                  <a:lnTo>
                    <a:pt x="476250" y="1270000"/>
                  </a:lnTo>
                  <a:lnTo>
                    <a:pt x="457200" y="1409700"/>
                  </a:lnTo>
                  <a:lnTo>
                    <a:pt x="577850" y="1454150"/>
                  </a:lnTo>
                  <a:lnTo>
                    <a:pt x="584200" y="1447800"/>
                  </a:lnTo>
                </a:path>
              </a:pathLst>
            </a:custGeom>
            <a:noFill/>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1" name="任意多边形 70"/>
            <p:cNvSpPr/>
            <p:nvPr/>
          </p:nvSpPr>
          <p:spPr>
            <a:xfrm>
              <a:off x="4673600" y="3854450"/>
              <a:ext cx="1320800" cy="857250"/>
            </a:xfrm>
            <a:custGeom>
              <a:avLst/>
              <a:gdLst>
                <a:gd name="connsiteX0" fmla="*/ 0 w 1320800"/>
                <a:gd name="connsiteY0" fmla="*/ 838200 h 857250"/>
                <a:gd name="connsiteX1" fmla="*/ 114300 w 1320800"/>
                <a:gd name="connsiteY1" fmla="*/ 704850 h 857250"/>
                <a:gd name="connsiteX2" fmla="*/ 241300 w 1320800"/>
                <a:gd name="connsiteY2" fmla="*/ 717550 h 857250"/>
                <a:gd name="connsiteX3" fmla="*/ 298450 w 1320800"/>
                <a:gd name="connsiteY3" fmla="*/ 857250 h 857250"/>
                <a:gd name="connsiteX4" fmla="*/ 419100 w 1320800"/>
                <a:gd name="connsiteY4" fmla="*/ 838200 h 857250"/>
                <a:gd name="connsiteX5" fmla="*/ 463550 w 1320800"/>
                <a:gd name="connsiteY5" fmla="*/ 685800 h 857250"/>
                <a:gd name="connsiteX6" fmla="*/ 558800 w 1320800"/>
                <a:gd name="connsiteY6" fmla="*/ 654050 h 857250"/>
                <a:gd name="connsiteX7" fmla="*/ 660400 w 1320800"/>
                <a:gd name="connsiteY7" fmla="*/ 755650 h 857250"/>
                <a:gd name="connsiteX8" fmla="*/ 774700 w 1320800"/>
                <a:gd name="connsiteY8" fmla="*/ 704850 h 857250"/>
                <a:gd name="connsiteX9" fmla="*/ 774700 w 1320800"/>
                <a:gd name="connsiteY9" fmla="*/ 533400 h 857250"/>
                <a:gd name="connsiteX10" fmla="*/ 901700 w 1320800"/>
                <a:gd name="connsiteY10" fmla="*/ 438150 h 857250"/>
                <a:gd name="connsiteX11" fmla="*/ 1022350 w 1320800"/>
                <a:gd name="connsiteY11" fmla="*/ 469900 h 857250"/>
                <a:gd name="connsiteX12" fmla="*/ 1117600 w 1320800"/>
                <a:gd name="connsiteY12" fmla="*/ 368300 h 857250"/>
                <a:gd name="connsiteX13" fmla="*/ 1054100 w 1320800"/>
                <a:gd name="connsiteY13" fmla="*/ 260350 h 857250"/>
                <a:gd name="connsiteX14" fmla="*/ 1111250 w 1320800"/>
                <a:gd name="connsiteY14" fmla="*/ 165100 h 857250"/>
                <a:gd name="connsiteX15" fmla="*/ 1263650 w 1320800"/>
                <a:gd name="connsiteY15" fmla="*/ 120650 h 857250"/>
                <a:gd name="connsiteX16" fmla="*/ 1320800 w 1320800"/>
                <a:gd name="connsiteY1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20800" h="857250">
                  <a:moveTo>
                    <a:pt x="0" y="838200"/>
                  </a:moveTo>
                  <a:lnTo>
                    <a:pt x="114300" y="704850"/>
                  </a:lnTo>
                  <a:lnTo>
                    <a:pt x="241300" y="717550"/>
                  </a:lnTo>
                  <a:lnTo>
                    <a:pt x="298450" y="857250"/>
                  </a:lnTo>
                  <a:lnTo>
                    <a:pt x="419100" y="838200"/>
                  </a:lnTo>
                  <a:lnTo>
                    <a:pt x="463550" y="685800"/>
                  </a:lnTo>
                  <a:lnTo>
                    <a:pt x="558800" y="654050"/>
                  </a:lnTo>
                  <a:lnTo>
                    <a:pt x="660400" y="755650"/>
                  </a:lnTo>
                  <a:lnTo>
                    <a:pt x="774700" y="704850"/>
                  </a:lnTo>
                  <a:lnTo>
                    <a:pt x="774700" y="533400"/>
                  </a:lnTo>
                  <a:lnTo>
                    <a:pt x="901700" y="438150"/>
                  </a:lnTo>
                  <a:lnTo>
                    <a:pt x="1022350" y="469900"/>
                  </a:lnTo>
                  <a:lnTo>
                    <a:pt x="1117600" y="368300"/>
                  </a:lnTo>
                  <a:lnTo>
                    <a:pt x="1054100" y="260350"/>
                  </a:lnTo>
                  <a:lnTo>
                    <a:pt x="1111250" y="165100"/>
                  </a:lnTo>
                  <a:lnTo>
                    <a:pt x="1263650" y="120650"/>
                  </a:lnTo>
                  <a:lnTo>
                    <a:pt x="132080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2" name="任意多边形 71"/>
            <p:cNvSpPr/>
            <p:nvPr/>
          </p:nvSpPr>
          <p:spPr>
            <a:xfrm>
              <a:off x="4718050" y="2870200"/>
              <a:ext cx="869950" cy="228600"/>
            </a:xfrm>
            <a:custGeom>
              <a:avLst/>
              <a:gdLst>
                <a:gd name="connsiteX0" fmla="*/ 0 w 869950"/>
                <a:gd name="connsiteY0" fmla="*/ 158750 h 228600"/>
                <a:gd name="connsiteX1" fmla="*/ 107950 w 869950"/>
                <a:gd name="connsiteY1" fmla="*/ 228600 h 228600"/>
                <a:gd name="connsiteX2" fmla="*/ 222250 w 869950"/>
                <a:gd name="connsiteY2" fmla="*/ 171450 h 228600"/>
                <a:gd name="connsiteX3" fmla="*/ 254000 w 869950"/>
                <a:gd name="connsiteY3" fmla="*/ 31750 h 228600"/>
                <a:gd name="connsiteX4" fmla="*/ 355600 w 869950"/>
                <a:gd name="connsiteY4" fmla="*/ 6350 h 228600"/>
                <a:gd name="connsiteX5" fmla="*/ 431800 w 869950"/>
                <a:gd name="connsiteY5" fmla="*/ 127000 h 228600"/>
                <a:gd name="connsiteX6" fmla="*/ 476250 w 869950"/>
                <a:gd name="connsiteY6" fmla="*/ 114300 h 228600"/>
                <a:gd name="connsiteX7" fmla="*/ 571500 w 869950"/>
                <a:gd name="connsiteY7" fmla="*/ 0 h 228600"/>
                <a:gd name="connsiteX8" fmla="*/ 698500 w 869950"/>
                <a:gd name="connsiteY8" fmla="*/ 12700 h 228600"/>
                <a:gd name="connsiteX9" fmla="*/ 711200 w 869950"/>
                <a:gd name="connsiteY9" fmla="*/ 158750 h 228600"/>
                <a:gd name="connsiteX10" fmla="*/ 787400 w 869950"/>
                <a:gd name="connsiteY10" fmla="*/ 184150 h 228600"/>
                <a:gd name="connsiteX11" fmla="*/ 869950 w 869950"/>
                <a:gd name="connsiteY11" fmla="*/ 825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0" h="228600">
                  <a:moveTo>
                    <a:pt x="0" y="158750"/>
                  </a:moveTo>
                  <a:lnTo>
                    <a:pt x="107950" y="228600"/>
                  </a:lnTo>
                  <a:lnTo>
                    <a:pt x="222250" y="171450"/>
                  </a:lnTo>
                  <a:lnTo>
                    <a:pt x="254000" y="31750"/>
                  </a:lnTo>
                  <a:lnTo>
                    <a:pt x="355600" y="6350"/>
                  </a:lnTo>
                  <a:lnTo>
                    <a:pt x="431800" y="127000"/>
                  </a:lnTo>
                  <a:lnTo>
                    <a:pt x="476250" y="114300"/>
                  </a:lnTo>
                  <a:lnTo>
                    <a:pt x="571500" y="0"/>
                  </a:lnTo>
                  <a:lnTo>
                    <a:pt x="698500" y="12700"/>
                  </a:lnTo>
                  <a:lnTo>
                    <a:pt x="711200" y="158750"/>
                  </a:lnTo>
                  <a:lnTo>
                    <a:pt x="787400" y="184150"/>
                  </a:lnTo>
                  <a:lnTo>
                    <a:pt x="869950" y="825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3" name="任意多边形 72"/>
            <p:cNvSpPr/>
            <p:nvPr/>
          </p:nvSpPr>
          <p:spPr>
            <a:xfrm>
              <a:off x="5581650" y="2959100"/>
              <a:ext cx="431800" cy="908050"/>
            </a:xfrm>
            <a:custGeom>
              <a:avLst/>
              <a:gdLst>
                <a:gd name="connsiteX0" fmla="*/ 0 w 431800"/>
                <a:gd name="connsiteY0" fmla="*/ 0 h 908050"/>
                <a:gd name="connsiteX1" fmla="*/ 139700 w 431800"/>
                <a:gd name="connsiteY1" fmla="*/ 57150 h 908050"/>
                <a:gd name="connsiteX2" fmla="*/ 82550 w 431800"/>
                <a:gd name="connsiteY2" fmla="*/ 177800 h 908050"/>
                <a:gd name="connsiteX3" fmla="*/ 152400 w 431800"/>
                <a:gd name="connsiteY3" fmla="*/ 247650 h 908050"/>
                <a:gd name="connsiteX4" fmla="*/ 266700 w 431800"/>
                <a:gd name="connsiteY4" fmla="*/ 203200 h 908050"/>
                <a:gd name="connsiteX5" fmla="*/ 342900 w 431800"/>
                <a:gd name="connsiteY5" fmla="*/ 285750 h 908050"/>
                <a:gd name="connsiteX6" fmla="*/ 241300 w 431800"/>
                <a:gd name="connsiteY6" fmla="*/ 400050 h 908050"/>
                <a:gd name="connsiteX7" fmla="*/ 304800 w 431800"/>
                <a:gd name="connsiteY7" fmla="*/ 533400 h 908050"/>
                <a:gd name="connsiteX8" fmla="*/ 425450 w 431800"/>
                <a:gd name="connsiteY8" fmla="*/ 552450 h 908050"/>
                <a:gd name="connsiteX9" fmla="*/ 431800 w 431800"/>
                <a:gd name="connsiteY9" fmla="*/ 660400 h 908050"/>
                <a:gd name="connsiteX10" fmla="*/ 298450 w 431800"/>
                <a:gd name="connsiteY10" fmla="*/ 730250 h 908050"/>
                <a:gd name="connsiteX11" fmla="*/ 279400 w 431800"/>
                <a:gd name="connsiteY11" fmla="*/ 819150 h 908050"/>
                <a:gd name="connsiteX12" fmla="*/ 406400 w 431800"/>
                <a:gd name="connsiteY12" fmla="*/ 908050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1800" h="908050">
                  <a:moveTo>
                    <a:pt x="0" y="0"/>
                  </a:moveTo>
                  <a:lnTo>
                    <a:pt x="139700" y="57150"/>
                  </a:lnTo>
                  <a:lnTo>
                    <a:pt x="82550" y="177800"/>
                  </a:lnTo>
                  <a:lnTo>
                    <a:pt x="152400" y="247650"/>
                  </a:lnTo>
                  <a:lnTo>
                    <a:pt x="266700" y="203200"/>
                  </a:lnTo>
                  <a:lnTo>
                    <a:pt x="342900" y="285750"/>
                  </a:lnTo>
                  <a:lnTo>
                    <a:pt x="241300" y="400050"/>
                  </a:lnTo>
                  <a:lnTo>
                    <a:pt x="304800" y="533400"/>
                  </a:lnTo>
                  <a:lnTo>
                    <a:pt x="425450" y="552450"/>
                  </a:lnTo>
                  <a:lnTo>
                    <a:pt x="431800" y="660400"/>
                  </a:lnTo>
                  <a:lnTo>
                    <a:pt x="298450" y="730250"/>
                  </a:lnTo>
                  <a:lnTo>
                    <a:pt x="279400" y="819150"/>
                  </a:lnTo>
                  <a:lnTo>
                    <a:pt x="406400" y="9080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02" name="任意多边形 101"/>
          <p:cNvSpPr/>
          <p:nvPr/>
        </p:nvSpPr>
        <p:spPr>
          <a:xfrm>
            <a:off x="3105150" y="3406775"/>
            <a:ext cx="654050" cy="635000"/>
          </a:xfrm>
          <a:custGeom>
            <a:avLst/>
            <a:gdLst>
              <a:gd name="connsiteX0" fmla="*/ 378883 w 654050"/>
              <a:gd name="connsiteY0" fmla="*/ 614892 h 636059"/>
              <a:gd name="connsiteX1" fmla="*/ 239183 w 654050"/>
              <a:gd name="connsiteY1" fmla="*/ 633942 h 636059"/>
              <a:gd name="connsiteX2" fmla="*/ 162983 w 654050"/>
              <a:gd name="connsiteY2" fmla="*/ 627592 h 636059"/>
              <a:gd name="connsiteX3" fmla="*/ 93133 w 654050"/>
              <a:gd name="connsiteY3" fmla="*/ 589492 h 636059"/>
              <a:gd name="connsiteX4" fmla="*/ 23283 w 654050"/>
              <a:gd name="connsiteY4" fmla="*/ 500592 h 636059"/>
              <a:gd name="connsiteX5" fmla="*/ 10583 w 654050"/>
              <a:gd name="connsiteY5" fmla="*/ 329142 h 636059"/>
              <a:gd name="connsiteX6" fmla="*/ 86783 w 654050"/>
              <a:gd name="connsiteY6" fmla="*/ 164042 h 636059"/>
              <a:gd name="connsiteX7" fmla="*/ 213783 w 654050"/>
              <a:gd name="connsiteY7" fmla="*/ 62442 h 636059"/>
              <a:gd name="connsiteX8" fmla="*/ 372533 w 654050"/>
              <a:gd name="connsiteY8" fmla="*/ 5292 h 636059"/>
              <a:gd name="connsiteX9" fmla="*/ 518583 w 654050"/>
              <a:gd name="connsiteY9" fmla="*/ 30692 h 636059"/>
              <a:gd name="connsiteX10" fmla="*/ 632883 w 654050"/>
              <a:gd name="connsiteY10" fmla="*/ 138642 h 636059"/>
              <a:gd name="connsiteX11" fmla="*/ 645583 w 654050"/>
              <a:gd name="connsiteY11" fmla="*/ 291042 h 636059"/>
              <a:gd name="connsiteX12" fmla="*/ 588433 w 654050"/>
              <a:gd name="connsiteY12" fmla="*/ 456142 h 636059"/>
              <a:gd name="connsiteX13" fmla="*/ 467783 w 654050"/>
              <a:gd name="connsiteY13" fmla="*/ 576792 h 636059"/>
              <a:gd name="connsiteX14" fmla="*/ 378883 w 654050"/>
              <a:gd name="connsiteY14" fmla="*/ 614892 h 63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4050" h="636059">
                <a:moveTo>
                  <a:pt x="378883" y="614892"/>
                </a:moveTo>
                <a:cubicBezTo>
                  <a:pt x="340783" y="624417"/>
                  <a:pt x="275166" y="631825"/>
                  <a:pt x="239183" y="633942"/>
                </a:cubicBezTo>
                <a:cubicBezTo>
                  <a:pt x="203200" y="636059"/>
                  <a:pt x="187325" y="635000"/>
                  <a:pt x="162983" y="627592"/>
                </a:cubicBezTo>
                <a:cubicBezTo>
                  <a:pt x="138641" y="620184"/>
                  <a:pt x="116416" y="610659"/>
                  <a:pt x="93133" y="589492"/>
                </a:cubicBezTo>
                <a:cubicBezTo>
                  <a:pt x="69850" y="568325"/>
                  <a:pt x="37041" y="543984"/>
                  <a:pt x="23283" y="500592"/>
                </a:cubicBezTo>
                <a:cubicBezTo>
                  <a:pt x="9525" y="457200"/>
                  <a:pt x="0" y="385234"/>
                  <a:pt x="10583" y="329142"/>
                </a:cubicBezTo>
                <a:cubicBezTo>
                  <a:pt x="21166" y="273050"/>
                  <a:pt x="52916" y="208492"/>
                  <a:pt x="86783" y="164042"/>
                </a:cubicBezTo>
                <a:cubicBezTo>
                  <a:pt x="120650" y="119592"/>
                  <a:pt x="166158" y="88900"/>
                  <a:pt x="213783" y="62442"/>
                </a:cubicBezTo>
                <a:cubicBezTo>
                  <a:pt x="261408" y="35984"/>
                  <a:pt x="321733" y="10584"/>
                  <a:pt x="372533" y="5292"/>
                </a:cubicBezTo>
                <a:cubicBezTo>
                  <a:pt x="423333" y="0"/>
                  <a:pt x="475191" y="8467"/>
                  <a:pt x="518583" y="30692"/>
                </a:cubicBezTo>
                <a:cubicBezTo>
                  <a:pt x="561975" y="52917"/>
                  <a:pt x="611716" y="95250"/>
                  <a:pt x="632883" y="138642"/>
                </a:cubicBezTo>
                <a:cubicBezTo>
                  <a:pt x="654050" y="182034"/>
                  <a:pt x="652991" y="238125"/>
                  <a:pt x="645583" y="291042"/>
                </a:cubicBezTo>
                <a:cubicBezTo>
                  <a:pt x="638175" y="343959"/>
                  <a:pt x="618066" y="408517"/>
                  <a:pt x="588433" y="456142"/>
                </a:cubicBezTo>
                <a:cubicBezTo>
                  <a:pt x="558800" y="503767"/>
                  <a:pt x="506941" y="549275"/>
                  <a:pt x="467783" y="576792"/>
                </a:cubicBezTo>
                <a:cubicBezTo>
                  <a:pt x="428625" y="604309"/>
                  <a:pt x="416983" y="605367"/>
                  <a:pt x="378883" y="614892"/>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3" name="任意多边形 102"/>
          <p:cNvSpPr/>
          <p:nvPr/>
        </p:nvSpPr>
        <p:spPr>
          <a:xfrm>
            <a:off x="3248025" y="3559175"/>
            <a:ext cx="490538" cy="468313"/>
          </a:xfrm>
          <a:custGeom>
            <a:avLst/>
            <a:gdLst>
              <a:gd name="connsiteX0" fmla="*/ 20108 w 490008"/>
              <a:gd name="connsiteY0" fmla="*/ 467783 h 467783"/>
              <a:gd name="connsiteX1" fmla="*/ 1058 w 490008"/>
              <a:gd name="connsiteY1" fmla="*/ 416983 h 467783"/>
              <a:gd name="connsiteX2" fmla="*/ 13758 w 490008"/>
              <a:gd name="connsiteY2" fmla="*/ 289983 h 467783"/>
              <a:gd name="connsiteX3" fmla="*/ 77258 w 490008"/>
              <a:gd name="connsiteY3" fmla="*/ 156633 h 467783"/>
              <a:gd name="connsiteX4" fmla="*/ 204258 w 490008"/>
              <a:gd name="connsiteY4" fmla="*/ 42333 h 467783"/>
              <a:gd name="connsiteX5" fmla="*/ 369358 w 490008"/>
              <a:gd name="connsiteY5" fmla="*/ 4233 h 467783"/>
              <a:gd name="connsiteX6" fmla="*/ 490008 w 490008"/>
              <a:gd name="connsiteY6" fmla="*/ 16933 h 46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008" h="467783">
                <a:moveTo>
                  <a:pt x="20108" y="467783"/>
                </a:moveTo>
                <a:cubicBezTo>
                  <a:pt x="11112" y="457199"/>
                  <a:pt x="2116" y="446616"/>
                  <a:pt x="1058" y="416983"/>
                </a:cubicBezTo>
                <a:cubicBezTo>
                  <a:pt x="0" y="387350"/>
                  <a:pt x="1058" y="333375"/>
                  <a:pt x="13758" y="289983"/>
                </a:cubicBezTo>
                <a:cubicBezTo>
                  <a:pt x="26458" y="246591"/>
                  <a:pt x="45508" y="197908"/>
                  <a:pt x="77258" y="156633"/>
                </a:cubicBezTo>
                <a:cubicBezTo>
                  <a:pt x="109008" y="115358"/>
                  <a:pt x="155575" y="67733"/>
                  <a:pt x="204258" y="42333"/>
                </a:cubicBezTo>
                <a:cubicBezTo>
                  <a:pt x="252941" y="16933"/>
                  <a:pt x="321733" y="8466"/>
                  <a:pt x="369358" y="4233"/>
                </a:cubicBezTo>
                <a:cubicBezTo>
                  <a:pt x="416983" y="0"/>
                  <a:pt x="453495" y="8466"/>
                  <a:pt x="490008" y="16933"/>
                </a:cubicBez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4" name="组合 159"/>
          <p:cNvGrpSpPr/>
          <p:nvPr/>
        </p:nvGrpSpPr>
        <p:grpSpPr bwMode="auto">
          <a:xfrm>
            <a:off x="3059113" y="4433888"/>
            <a:ext cx="2012950" cy="1924050"/>
            <a:chOff x="4127500" y="2889250"/>
            <a:chExt cx="2012950" cy="1924050"/>
          </a:xfrm>
        </p:grpSpPr>
        <p:grpSp>
          <p:nvGrpSpPr>
            <p:cNvPr id="14425" name="组合 158"/>
            <p:cNvGrpSpPr/>
            <p:nvPr/>
          </p:nvGrpSpPr>
          <p:grpSpPr bwMode="auto">
            <a:xfrm>
              <a:off x="5422900" y="2889250"/>
              <a:ext cx="717550" cy="1111250"/>
              <a:chOff x="5422900" y="2889250"/>
              <a:chExt cx="717550" cy="1111250"/>
            </a:xfrm>
          </p:grpSpPr>
          <p:sp>
            <p:nvSpPr>
              <p:cNvPr id="118" name="任意多边形 117"/>
              <p:cNvSpPr/>
              <p:nvPr/>
            </p:nvSpPr>
            <p:spPr>
              <a:xfrm>
                <a:off x="5422900" y="2889250"/>
                <a:ext cx="101600" cy="120650"/>
              </a:xfrm>
              <a:custGeom>
                <a:avLst/>
                <a:gdLst>
                  <a:gd name="connsiteX0" fmla="*/ 0 w 101600"/>
                  <a:gd name="connsiteY0" fmla="*/ 0 h 120650"/>
                  <a:gd name="connsiteX1" fmla="*/ 101600 w 101600"/>
                  <a:gd name="connsiteY1" fmla="*/ 120650 h 120650"/>
                </a:gdLst>
                <a:ahLst/>
                <a:cxnLst>
                  <a:cxn ang="0">
                    <a:pos x="connsiteX0" y="connsiteY0"/>
                  </a:cxn>
                  <a:cxn ang="0">
                    <a:pos x="connsiteX1" y="connsiteY1"/>
                  </a:cxn>
                </a:cxnLst>
                <a:rect l="l" t="t" r="r" b="b"/>
                <a:pathLst>
                  <a:path w="101600" h="120650">
                    <a:moveTo>
                      <a:pt x="0" y="0"/>
                    </a:moveTo>
                    <a:lnTo>
                      <a:pt x="10160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9" name="任意多边形 118"/>
              <p:cNvSpPr/>
              <p:nvPr/>
            </p:nvSpPr>
            <p:spPr>
              <a:xfrm>
                <a:off x="5715000" y="3022600"/>
                <a:ext cx="120650" cy="152400"/>
              </a:xfrm>
              <a:custGeom>
                <a:avLst/>
                <a:gdLst>
                  <a:gd name="connsiteX0" fmla="*/ 0 w 120650"/>
                  <a:gd name="connsiteY0" fmla="*/ 0 h 152400"/>
                  <a:gd name="connsiteX1" fmla="*/ 120650 w 120650"/>
                  <a:gd name="connsiteY1" fmla="*/ 152400 h 152400"/>
                </a:gdLst>
                <a:ahLst/>
                <a:cxnLst>
                  <a:cxn ang="0">
                    <a:pos x="connsiteX0" y="connsiteY0"/>
                  </a:cxn>
                  <a:cxn ang="0">
                    <a:pos x="connsiteX1" y="connsiteY1"/>
                  </a:cxn>
                </a:cxnLst>
                <a:rect l="l" t="t" r="r" b="b"/>
                <a:pathLst>
                  <a:path w="120650" h="152400">
                    <a:moveTo>
                      <a:pt x="0" y="0"/>
                    </a:moveTo>
                    <a:lnTo>
                      <a:pt x="1206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0" name="任意多边形 119"/>
              <p:cNvSpPr/>
              <p:nvPr/>
            </p:nvSpPr>
            <p:spPr>
              <a:xfrm>
                <a:off x="5924550" y="3257550"/>
                <a:ext cx="120650" cy="241300"/>
              </a:xfrm>
              <a:custGeom>
                <a:avLst/>
                <a:gdLst>
                  <a:gd name="connsiteX0" fmla="*/ 0 w 120650"/>
                  <a:gd name="connsiteY0" fmla="*/ 0 h 241300"/>
                  <a:gd name="connsiteX1" fmla="*/ 120650 w 120650"/>
                  <a:gd name="connsiteY1" fmla="*/ 158750 h 241300"/>
                  <a:gd name="connsiteX2" fmla="*/ 44450 w 120650"/>
                  <a:gd name="connsiteY2" fmla="*/ 209550 h 241300"/>
                  <a:gd name="connsiteX3" fmla="*/ 69850 w 120650"/>
                  <a:gd name="connsiteY3" fmla="*/ 241300 h 241300"/>
                </a:gdLst>
                <a:ahLst/>
                <a:cxnLst>
                  <a:cxn ang="0">
                    <a:pos x="connsiteX0" y="connsiteY0"/>
                  </a:cxn>
                  <a:cxn ang="0">
                    <a:pos x="connsiteX1" y="connsiteY1"/>
                  </a:cxn>
                  <a:cxn ang="0">
                    <a:pos x="connsiteX2" y="connsiteY2"/>
                  </a:cxn>
                  <a:cxn ang="0">
                    <a:pos x="connsiteX3" y="connsiteY3"/>
                  </a:cxn>
                </a:cxnLst>
                <a:rect l="l" t="t" r="r" b="b"/>
                <a:pathLst>
                  <a:path w="120650" h="241300">
                    <a:moveTo>
                      <a:pt x="0" y="0"/>
                    </a:moveTo>
                    <a:lnTo>
                      <a:pt x="120650" y="158750"/>
                    </a:lnTo>
                    <a:lnTo>
                      <a:pt x="44450" y="209550"/>
                    </a:lnTo>
                    <a:lnTo>
                      <a:pt x="69850" y="241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1" name="任意多边形 120"/>
              <p:cNvSpPr/>
              <p:nvPr/>
            </p:nvSpPr>
            <p:spPr>
              <a:xfrm>
                <a:off x="5822950" y="3365500"/>
                <a:ext cx="152400" cy="114300"/>
              </a:xfrm>
              <a:custGeom>
                <a:avLst/>
                <a:gdLst>
                  <a:gd name="connsiteX0" fmla="*/ 0 w 152400"/>
                  <a:gd name="connsiteY0" fmla="*/ 0 h 114300"/>
                  <a:gd name="connsiteX1" fmla="*/ 152400 w 152400"/>
                  <a:gd name="connsiteY1" fmla="*/ 114300 h 114300"/>
                </a:gdLst>
                <a:ahLst/>
                <a:cxnLst>
                  <a:cxn ang="0">
                    <a:pos x="connsiteX0" y="connsiteY0"/>
                  </a:cxn>
                  <a:cxn ang="0">
                    <a:pos x="connsiteX1" y="connsiteY1"/>
                  </a:cxn>
                </a:cxnLst>
                <a:rect l="l" t="t" r="r" b="b"/>
                <a:pathLst>
                  <a:path w="152400" h="114300">
                    <a:moveTo>
                      <a:pt x="0" y="0"/>
                    </a:moveTo>
                    <a:lnTo>
                      <a:pt x="152400" y="1143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2" name="任意多边形 121"/>
              <p:cNvSpPr/>
              <p:nvPr/>
            </p:nvSpPr>
            <p:spPr>
              <a:xfrm>
                <a:off x="6000750" y="3511550"/>
                <a:ext cx="133350" cy="336550"/>
              </a:xfrm>
              <a:custGeom>
                <a:avLst/>
                <a:gdLst>
                  <a:gd name="connsiteX0" fmla="*/ 0 w 133350"/>
                  <a:gd name="connsiteY0" fmla="*/ 0 h 336550"/>
                  <a:gd name="connsiteX1" fmla="*/ 120650 w 133350"/>
                  <a:gd name="connsiteY1" fmla="*/ 133350 h 336550"/>
                  <a:gd name="connsiteX2" fmla="*/ 133350 w 133350"/>
                  <a:gd name="connsiteY2" fmla="*/ 260350 h 336550"/>
                  <a:gd name="connsiteX3" fmla="*/ 19050 w 133350"/>
                  <a:gd name="connsiteY3" fmla="*/ 304800 h 336550"/>
                  <a:gd name="connsiteX4" fmla="*/ 0 w 133350"/>
                  <a:gd name="connsiteY4" fmla="*/ 336550 h 33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6550">
                    <a:moveTo>
                      <a:pt x="0" y="0"/>
                    </a:moveTo>
                    <a:lnTo>
                      <a:pt x="120650" y="133350"/>
                    </a:lnTo>
                    <a:lnTo>
                      <a:pt x="133350" y="260350"/>
                    </a:lnTo>
                    <a:lnTo>
                      <a:pt x="19050" y="304800"/>
                    </a:lnTo>
                    <a:lnTo>
                      <a:pt x="0" y="3365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3" name="任意多边形 122"/>
              <p:cNvSpPr/>
              <p:nvPr/>
            </p:nvSpPr>
            <p:spPr>
              <a:xfrm>
                <a:off x="6013450" y="3632200"/>
                <a:ext cx="127000" cy="139700"/>
              </a:xfrm>
              <a:custGeom>
                <a:avLst/>
                <a:gdLst>
                  <a:gd name="connsiteX0" fmla="*/ 0 w 127000"/>
                  <a:gd name="connsiteY0" fmla="*/ 0 h 139700"/>
                  <a:gd name="connsiteX1" fmla="*/ 127000 w 127000"/>
                  <a:gd name="connsiteY1" fmla="*/ 139700 h 139700"/>
                </a:gdLst>
                <a:ahLst/>
                <a:cxnLst>
                  <a:cxn ang="0">
                    <a:pos x="connsiteX0" y="connsiteY0"/>
                  </a:cxn>
                  <a:cxn ang="0">
                    <a:pos x="connsiteX1" y="connsiteY1"/>
                  </a:cxn>
                </a:cxnLst>
                <a:rect l="l" t="t" r="r" b="b"/>
                <a:pathLst>
                  <a:path w="127000" h="139700">
                    <a:moveTo>
                      <a:pt x="0" y="0"/>
                    </a:moveTo>
                    <a:lnTo>
                      <a:pt x="12700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4" name="任意多边形 123"/>
              <p:cNvSpPr/>
              <p:nvPr/>
            </p:nvSpPr>
            <p:spPr>
              <a:xfrm>
                <a:off x="5892800" y="3695700"/>
                <a:ext cx="120650" cy="133350"/>
              </a:xfrm>
              <a:custGeom>
                <a:avLst/>
                <a:gdLst>
                  <a:gd name="connsiteX0" fmla="*/ 0 w 120650"/>
                  <a:gd name="connsiteY0" fmla="*/ 0 h 133350"/>
                  <a:gd name="connsiteX1" fmla="*/ 120650 w 120650"/>
                  <a:gd name="connsiteY1" fmla="*/ 133350 h 133350"/>
                </a:gdLst>
                <a:ahLst/>
                <a:cxnLst>
                  <a:cxn ang="0">
                    <a:pos x="connsiteX0" y="connsiteY0"/>
                  </a:cxn>
                  <a:cxn ang="0">
                    <a:pos x="connsiteX1" y="connsiteY1"/>
                  </a:cxn>
                </a:cxnLst>
                <a:rect l="l" t="t" r="r" b="b"/>
                <a:pathLst>
                  <a:path w="120650" h="133350">
                    <a:moveTo>
                      <a:pt x="0" y="0"/>
                    </a:moveTo>
                    <a:lnTo>
                      <a:pt x="12065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1" name="任意多边形 130"/>
              <p:cNvSpPr/>
              <p:nvPr/>
            </p:nvSpPr>
            <p:spPr>
              <a:xfrm>
                <a:off x="5981700" y="3860800"/>
                <a:ext cx="120650" cy="139700"/>
              </a:xfrm>
              <a:custGeom>
                <a:avLst/>
                <a:gdLst>
                  <a:gd name="connsiteX0" fmla="*/ 120650 w 120650"/>
                  <a:gd name="connsiteY0" fmla="*/ 139700 h 139700"/>
                  <a:gd name="connsiteX1" fmla="*/ 0 w 120650"/>
                  <a:gd name="connsiteY1" fmla="*/ 0 h 139700"/>
                </a:gdLst>
                <a:ahLst/>
                <a:cxnLst>
                  <a:cxn ang="0">
                    <a:pos x="connsiteX0" y="connsiteY0"/>
                  </a:cxn>
                  <a:cxn ang="0">
                    <a:pos x="connsiteX1" y="connsiteY1"/>
                  </a:cxn>
                </a:cxnLst>
                <a:rect l="l" t="t" r="r" b="b"/>
                <a:pathLst>
                  <a:path w="120650" h="139700">
                    <a:moveTo>
                      <a:pt x="120650" y="139700"/>
                    </a:move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14426" name="组合 157"/>
            <p:cNvGrpSpPr/>
            <p:nvPr/>
          </p:nvGrpSpPr>
          <p:grpSpPr bwMode="auto">
            <a:xfrm>
              <a:off x="4127500" y="3968750"/>
              <a:ext cx="1974850" cy="844550"/>
              <a:chOff x="4127500" y="3968750"/>
              <a:chExt cx="1974850" cy="844550"/>
            </a:xfrm>
          </p:grpSpPr>
          <p:sp>
            <p:nvSpPr>
              <p:cNvPr id="105" name="任意多边形 104"/>
              <p:cNvSpPr/>
              <p:nvPr/>
            </p:nvSpPr>
            <p:spPr>
              <a:xfrm>
                <a:off x="4127500" y="3968750"/>
                <a:ext cx="146050" cy="88900"/>
              </a:xfrm>
              <a:custGeom>
                <a:avLst/>
                <a:gdLst>
                  <a:gd name="connsiteX0" fmla="*/ 0 w 146050"/>
                  <a:gd name="connsiteY0" fmla="*/ 0 h 88900"/>
                  <a:gd name="connsiteX1" fmla="*/ 82550 w 146050"/>
                  <a:gd name="connsiteY1" fmla="*/ 88900 h 88900"/>
                  <a:gd name="connsiteX2" fmla="*/ 146050 w 146050"/>
                  <a:gd name="connsiteY2" fmla="*/ 63500 h 88900"/>
                </a:gdLst>
                <a:ahLst/>
                <a:cxnLst>
                  <a:cxn ang="0">
                    <a:pos x="connsiteX0" y="connsiteY0"/>
                  </a:cxn>
                  <a:cxn ang="0">
                    <a:pos x="connsiteX1" y="connsiteY1"/>
                  </a:cxn>
                  <a:cxn ang="0">
                    <a:pos x="connsiteX2" y="connsiteY2"/>
                  </a:cxn>
                </a:cxnLst>
                <a:rect l="l" t="t" r="r" b="b"/>
                <a:pathLst>
                  <a:path w="146050" h="88900">
                    <a:moveTo>
                      <a:pt x="0" y="0"/>
                    </a:moveTo>
                    <a:lnTo>
                      <a:pt x="82550" y="88900"/>
                    </a:lnTo>
                    <a:lnTo>
                      <a:pt x="146050" y="635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6" name="任意多边形 105"/>
              <p:cNvSpPr/>
              <p:nvPr/>
            </p:nvSpPr>
            <p:spPr>
              <a:xfrm>
                <a:off x="4191000" y="4292600"/>
                <a:ext cx="133350" cy="95250"/>
              </a:xfrm>
              <a:custGeom>
                <a:avLst/>
                <a:gdLst>
                  <a:gd name="connsiteX0" fmla="*/ 0 w 133350"/>
                  <a:gd name="connsiteY0" fmla="*/ 0 h 95250"/>
                  <a:gd name="connsiteX1" fmla="*/ 107950 w 133350"/>
                  <a:gd name="connsiteY1" fmla="*/ 95250 h 95250"/>
                  <a:gd name="connsiteX2" fmla="*/ 133350 w 133350"/>
                  <a:gd name="connsiteY2" fmla="*/ 88900 h 95250"/>
                </a:gdLst>
                <a:ahLst/>
                <a:cxnLst>
                  <a:cxn ang="0">
                    <a:pos x="connsiteX0" y="connsiteY0"/>
                  </a:cxn>
                  <a:cxn ang="0">
                    <a:pos x="connsiteX1" y="connsiteY1"/>
                  </a:cxn>
                  <a:cxn ang="0">
                    <a:pos x="connsiteX2" y="connsiteY2"/>
                  </a:cxn>
                </a:cxnLst>
                <a:rect l="l" t="t" r="r" b="b"/>
                <a:pathLst>
                  <a:path w="133350" h="95250">
                    <a:moveTo>
                      <a:pt x="0" y="0"/>
                    </a:moveTo>
                    <a:lnTo>
                      <a:pt x="107950" y="95250"/>
                    </a:lnTo>
                    <a:lnTo>
                      <a:pt x="133350" y="88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7" name="任意多边形 106"/>
              <p:cNvSpPr/>
              <p:nvPr/>
            </p:nvSpPr>
            <p:spPr>
              <a:xfrm>
                <a:off x="4387850" y="4540250"/>
                <a:ext cx="165100" cy="101600"/>
              </a:xfrm>
              <a:custGeom>
                <a:avLst/>
                <a:gdLst>
                  <a:gd name="connsiteX0" fmla="*/ 0 w 165100"/>
                  <a:gd name="connsiteY0" fmla="*/ 0 h 101600"/>
                  <a:gd name="connsiteX1" fmla="*/ 146050 w 165100"/>
                  <a:gd name="connsiteY1" fmla="*/ 101600 h 101600"/>
                  <a:gd name="connsiteX2" fmla="*/ 165100 w 165100"/>
                  <a:gd name="connsiteY2" fmla="*/ 88900 h 101600"/>
                </a:gdLst>
                <a:ahLst/>
                <a:cxnLst>
                  <a:cxn ang="0">
                    <a:pos x="connsiteX0" y="connsiteY0"/>
                  </a:cxn>
                  <a:cxn ang="0">
                    <a:pos x="connsiteX1" y="connsiteY1"/>
                  </a:cxn>
                  <a:cxn ang="0">
                    <a:pos x="connsiteX2" y="connsiteY2"/>
                  </a:cxn>
                </a:cxnLst>
                <a:rect l="l" t="t" r="r" b="b"/>
                <a:pathLst>
                  <a:path w="165100" h="101600">
                    <a:moveTo>
                      <a:pt x="0" y="0"/>
                    </a:moveTo>
                    <a:lnTo>
                      <a:pt x="146050" y="101600"/>
                    </a:lnTo>
                    <a:lnTo>
                      <a:pt x="165100" y="88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8" name="任意多边形 107"/>
              <p:cNvSpPr/>
              <p:nvPr/>
            </p:nvSpPr>
            <p:spPr>
              <a:xfrm>
                <a:off x="4559300" y="4641850"/>
                <a:ext cx="387350" cy="146050"/>
              </a:xfrm>
              <a:custGeom>
                <a:avLst/>
                <a:gdLst>
                  <a:gd name="connsiteX0" fmla="*/ 0 w 387350"/>
                  <a:gd name="connsiteY0" fmla="*/ 0 h 146050"/>
                  <a:gd name="connsiteX1" fmla="*/ 158750 w 387350"/>
                  <a:gd name="connsiteY1" fmla="*/ 107950 h 146050"/>
                  <a:gd name="connsiteX2" fmla="*/ 285750 w 387350"/>
                  <a:gd name="connsiteY2" fmla="*/ 146050 h 146050"/>
                  <a:gd name="connsiteX3" fmla="*/ 387350 w 387350"/>
                  <a:gd name="connsiteY3" fmla="*/ 31750 h 146050"/>
                </a:gdLst>
                <a:ahLst/>
                <a:cxnLst>
                  <a:cxn ang="0">
                    <a:pos x="connsiteX0" y="connsiteY0"/>
                  </a:cxn>
                  <a:cxn ang="0">
                    <a:pos x="connsiteX1" y="connsiteY1"/>
                  </a:cxn>
                  <a:cxn ang="0">
                    <a:pos x="connsiteX2" y="connsiteY2"/>
                  </a:cxn>
                  <a:cxn ang="0">
                    <a:pos x="connsiteX3" y="connsiteY3"/>
                  </a:cxn>
                </a:cxnLst>
                <a:rect l="l" t="t" r="r" b="b"/>
                <a:pathLst>
                  <a:path w="387350" h="146050">
                    <a:moveTo>
                      <a:pt x="0" y="0"/>
                    </a:moveTo>
                    <a:lnTo>
                      <a:pt x="158750" y="107950"/>
                    </a:lnTo>
                    <a:lnTo>
                      <a:pt x="285750" y="146050"/>
                    </a:lnTo>
                    <a:lnTo>
                      <a:pt x="387350" y="317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0" name="任意多边形 109"/>
              <p:cNvSpPr/>
              <p:nvPr/>
            </p:nvSpPr>
            <p:spPr>
              <a:xfrm>
                <a:off x="4667250" y="4679950"/>
                <a:ext cx="177800" cy="107950"/>
              </a:xfrm>
              <a:custGeom>
                <a:avLst/>
                <a:gdLst>
                  <a:gd name="connsiteX0" fmla="*/ 0 w 177800"/>
                  <a:gd name="connsiteY0" fmla="*/ 0 h 107950"/>
                  <a:gd name="connsiteX1" fmla="*/ 177800 w 177800"/>
                  <a:gd name="connsiteY1" fmla="*/ 107950 h 107950"/>
                </a:gdLst>
                <a:ahLst/>
                <a:cxnLst>
                  <a:cxn ang="0">
                    <a:pos x="connsiteX0" y="connsiteY0"/>
                  </a:cxn>
                  <a:cxn ang="0">
                    <a:pos x="connsiteX1" y="connsiteY1"/>
                  </a:cxn>
                </a:cxnLst>
                <a:rect l="l" t="t" r="r" b="b"/>
                <a:pathLst>
                  <a:path w="177800" h="107950">
                    <a:moveTo>
                      <a:pt x="0" y="0"/>
                    </a:moveTo>
                    <a:lnTo>
                      <a:pt x="177800" y="107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1" name="任意多边形 110"/>
              <p:cNvSpPr/>
              <p:nvPr/>
            </p:nvSpPr>
            <p:spPr>
              <a:xfrm>
                <a:off x="4781550" y="4565650"/>
                <a:ext cx="165100" cy="101600"/>
              </a:xfrm>
              <a:custGeom>
                <a:avLst/>
                <a:gdLst>
                  <a:gd name="connsiteX0" fmla="*/ 0 w 165100"/>
                  <a:gd name="connsiteY0" fmla="*/ 0 h 101600"/>
                  <a:gd name="connsiteX1" fmla="*/ 165100 w 165100"/>
                  <a:gd name="connsiteY1" fmla="*/ 101600 h 101600"/>
                </a:gdLst>
                <a:ahLst/>
                <a:cxnLst>
                  <a:cxn ang="0">
                    <a:pos x="connsiteX0" y="connsiteY0"/>
                  </a:cxn>
                  <a:cxn ang="0">
                    <a:pos x="connsiteX1" y="connsiteY1"/>
                  </a:cxn>
                </a:cxnLst>
                <a:rect l="l" t="t" r="r" b="b"/>
                <a:pathLst>
                  <a:path w="165100" h="101600">
                    <a:moveTo>
                      <a:pt x="0" y="0"/>
                    </a:moveTo>
                    <a:lnTo>
                      <a:pt x="165100" y="1016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3" name="任意多边形 112"/>
              <p:cNvSpPr/>
              <p:nvPr/>
            </p:nvSpPr>
            <p:spPr>
              <a:xfrm>
                <a:off x="4972050" y="4629150"/>
                <a:ext cx="609600" cy="184150"/>
              </a:xfrm>
              <a:custGeom>
                <a:avLst/>
                <a:gdLst>
                  <a:gd name="connsiteX0" fmla="*/ 0 w 609600"/>
                  <a:gd name="connsiteY0" fmla="*/ 82550 h 184150"/>
                  <a:gd name="connsiteX1" fmla="*/ 158750 w 609600"/>
                  <a:gd name="connsiteY1" fmla="*/ 184150 h 184150"/>
                  <a:gd name="connsiteX2" fmla="*/ 298450 w 609600"/>
                  <a:gd name="connsiteY2" fmla="*/ 165100 h 184150"/>
                  <a:gd name="connsiteX3" fmla="*/ 330200 w 609600"/>
                  <a:gd name="connsiteY3" fmla="*/ 25400 h 184150"/>
                  <a:gd name="connsiteX4" fmla="*/ 374650 w 609600"/>
                  <a:gd name="connsiteY4" fmla="*/ 0 h 184150"/>
                  <a:gd name="connsiteX5" fmla="*/ 514350 w 609600"/>
                  <a:gd name="connsiteY5" fmla="*/ 95250 h 184150"/>
                  <a:gd name="connsiteX6" fmla="*/ 609600 w 609600"/>
                  <a:gd name="connsiteY6" fmla="*/ 38100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84150">
                    <a:moveTo>
                      <a:pt x="0" y="82550"/>
                    </a:moveTo>
                    <a:lnTo>
                      <a:pt x="158750" y="184150"/>
                    </a:lnTo>
                    <a:lnTo>
                      <a:pt x="298450" y="165100"/>
                    </a:lnTo>
                    <a:lnTo>
                      <a:pt x="330200" y="25400"/>
                    </a:lnTo>
                    <a:lnTo>
                      <a:pt x="374650" y="0"/>
                    </a:lnTo>
                    <a:lnTo>
                      <a:pt x="514350" y="95250"/>
                    </a:lnTo>
                    <a:lnTo>
                      <a:pt x="609600" y="38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4" name="任意多边形 113"/>
              <p:cNvSpPr/>
              <p:nvPr/>
            </p:nvSpPr>
            <p:spPr>
              <a:xfrm>
                <a:off x="5073650" y="4686300"/>
                <a:ext cx="196850" cy="114300"/>
              </a:xfrm>
              <a:custGeom>
                <a:avLst/>
                <a:gdLst>
                  <a:gd name="connsiteX0" fmla="*/ 0 w 196850"/>
                  <a:gd name="connsiteY0" fmla="*/ 0 h 114300"/>
                  <a:gd name="connsiteX1" fmla="*/ 196850 w 196850"/>
                  <a:gd name="connsiteY1" fmla="*/ 114300 h 114300"/>
                </a:gdLst>
                <a:ahLst/>
                <a:cxnLst>
                  <a:cxn ang="0">
                    <a:pos x="connsiteX0" y="connsiteY0"/>
                  </a:cxn>
                  <a:cxn ang="0">
                    <a:pos x="connsiteX1" y="connsiteY1"/>
                  </a:cxn>
                </a:cxnLst>
                <a:rect l="l" t="t" r="r" b="b"/>
                <a:pathLst>
                  <a:path w="196850" h="114300">
                    <a:moveTo>
                      <a:pt x="0" y="0"/>
                    </a:moveTo>
                    <a:lnTo>
                      <a:pt x="1968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5" name="任意多边形 114"/>
              <p:cNvSpPr/>
              <p:nvPr/>
            </p:nvSpPr>
            <p:spPr>
              <a:xfrm>
                <a:off x="5143500" y="4540250"/>
                <a:ext cx="171450" cy="120650"/>
              </a:xfrm>
              <a:custGeom>
                <a:avLst/>
                <a:gdLst>
                  <a:gd name="connsiteX0" fmla="*/ 0 w 171450"/>
                  <a:gd name="connsiteY0" fmla="*/ 0 h 120650"/>
                  <a:gd name="connsiteX1" fmla="*/ 171450 w 171450"/>
                  <a:gd name="connsiteY1" fmla="*/ 120650 h 120650"/>
                </a:gdLst>
                <a:ahLst/>
                <a:cxnLst>
                  <a:cxn ang="0">
                    <a:pos x="connsiteX0" y="connsiteY0"/>
                  </a:cxn>
                  <a:cxn ang="0">
                    <a:pos x="connsiteX1" y="connsiteY1"/>
                  </a:cxn>
                </a:cxnLst>
                <a:rect l="l" t="t" r="r" b="b"/>
                <a:pathLst>
                  <a:path w="171450" h="120650">
                    <a:moveTo>
                      <a:pt x="0" y="0"/>
                    </a:moveTo>
                    <a:lnTo>
                      <a:pt x="171450" y="1206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6" name="任意多边形 115"/>
              <p:cNvSpPr/>
              <p:nvPr/>
            </p:nvSpPr>
            <p:spPr>
              <a:xfrm>
                <a:off x="5441950" y="4572000"/>
                <a:ext cx="139700" cy="101600"/>
              </a:xfrm>
              <a:custGeom>
                <a:avLst/>
                <a:gdLst>
                  <a:gd name="connsiteX0" fmla="*/ 0 w 139700"/>
                  <a:gd name="connsiteY0" fmla="*/ 0 h 101600"/>
                  <a:gd name="connsiteX1" fmla="*/ 139700 w 139700"/>
                  <a:gd name="connsiteY1" fmla="*/ 101600 h 101600"/>
                </a:gdLst>
                <a:ahLst/>
                <a:cxnLst>
                  <a:cxn ang="0">
                    <a:pos x="connsiteX0" y="connsiteY0"/>
                  </a:cxn>
                  <a:cxn ang="0">
                    <a:pos x="connsiteX1" y="connsiteY1"/>
                  </a:cxn>
                </a:cxnLst>
                <a:rect l="l" t="t" r="r" b="b"/>
                <a:pathLst>
                  <a:path w="139700" h="101600">
                    <a:moveTo>
                      <a:pt x="0" y="0"/>
                    </a:moveTo>
                    <a:lnTo>
                      <a:pt x="1397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5" name="任意多边形 124"/>
              <p:cNvSpPr/>
              <p:nvPr/>
            </p:nvSpPr>
            <p:spPr>
              <a:xfrm>
                <a:off x="5581650" y="4368800"/>
                <a:ext cx="336550" cy="304800"/>
              </a:xfrm>
              <a:custGeom>
                <a:avLst/>
                <a:gdLst>
                  <a:gd name="connsiteX0" fmla="*/ 0 w 336550"/>
                  <a:gd name="connsiteY0" fmla="*/ 304800 h 304800"/>
                  <a:gd name="connsiteX1" fmla="*/ 12700 w 336550"/>
                  <a:gd name="connsiteY1" fmla="*/ 133350 h 304800"/>
                  <a:gd name="connsiteX2" fmla="*/ 107950 w 336550"/>
                  <a:gd name="connsiteY2" fmla="*/ 57150 h 304800"/>
                  <a:gd name="connsiteX3" fmla="*/ 241300 w 336550"/>
                  <a:gd name="connsiteY3" fmla="*/ 82550 h 304800"/>
                  <a:gd name="connsiteX4" fmla="*/ 336550 w 33655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04800">
                    <a:moveTo>
                      <a:pt x="0" y="304800"/>
                    </a:moveTo>
                    <a:lnTo>
                      <a:pt x="12700" y="133350"/>
                    </a:lnTo>
                    <a:lnTo>
                      <a:pt x="107950" y="57150"/>
                    </a:lnTo>
                    <a:lnTo>
                      <a:pt x="241300" y="82550"/>
                    </a:lnTo>
                    <a:lnTo>
                      <a:pt x="33655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6" name="任意多边形 125"/>
              <p:cNvSpPr/>
              <p:nvPr/>
            </p:nvSpPr>
            <p:spPr>
              <a:xfrm>
                <a:off x="5454650" y="4387850"/>
                <a:ext cx="152400" cy="127000"/>
              </a:xfrm>
              <a:custGeom>
                <a:avLst/>
                <a:gdLst>
                  <a:gd name="connsiteX0" fmla="*/ 0 w 152400"/>
                  <a:gd name="connsiteY0" fmla="*/ 0 h 127000"/>
                  <a:gd name="connsiteX1" fmla="*/ 152400 w 152400"/>
                  <a:gd name="connsiteY1" fmla="*/ 127000 h 127000"/>
                </a:gdLst>
                <a:ahLst/>
                <a:cxnLst>
                  <a:cxn ang="0">
                    <a:pos x="connsiteX0" y="connsiteY0"/>
                  </a:cxn>
                  <a:cxn ang="0">
                    <a:pos x="connsiteX1" y="connsiteY1"/>
                  </a:cxn>
                </a:cxnLst>
                <a:rect l="l" t="t" r="r" b="b"/>
                <a:pathLst>
                  <a:path w="152400" h="127000">
                    <a:moveTo>
                      <a:pt x="0" y="0"/>
                    </a:moveTo>
                    <a:lnTo>
                      <a:pt x="152400" y="1270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7" name="任意多边形 126"/>
              <p:cNvSpPr/>
              <p:nvPr/>
            </p:nvSpPr>
            <p:spPr>
              <a:xfrm>
                <a:off x="5575300" y="4305300"/>
                <a:ext cx="127000" cy="127000"/>
              </a:xfrm>
              <a:custGeom>
                <a:avLst/>
                <a:gdLst>
                  <a:gd name="connsiteX0" fmla="*/ 0 w 127000"/>
                  <a:gd name="connsiteY0" fmla="*/ 0 h 127000"/>
                  <a:gd name="connsiteX1" fmla="*/ 127000 w 127000"/>
                  <a:gd name="connsiteY1" fmla="*/ 127000 h 127000"/>
                </a:gdLst>
                <a:ahLst/>
                <a:cxnLst>
                  <a:cxn ang="0">
                    <a:pos x="connsiteX0" y="connsiteY0"/>
                  </a:cxn>
                  <a:cxn ang="0">
                    <a:pos x="connsiteX1" y="connsiteY1"/>
                  </a:cxn>
                </a:cxnLst>
                <a:rect l="l" t="t" r="r" b="b"/>
                <a:pathLst>
                  <a:path w="127000" h="127000">
                    <a:moveTo>
                      <a:pt x="0" y="0"/>
                    </a:moveTo>
                    <a:lnTo>
                      <a:pt x="127000" y="127000"/>
                    </a:ln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8" name="任意多边形 127"/>
              <p:cNvSpPr/>
              <p:nvPr/>
            </p:nvSpPr>
            <p:spPr>
              <a:xfrm>
                <a:off x="5702300" y="4330700"/>
                <a:ext cx="120650" cy="120650"/>
              </a:xfrm>
              <a:custGeom>
                <a:avLst/>
                <a:gdLst>
                  <a:gd name="connsiteX0" fmla="*/ 0 w 120650"/>
                  <a:gd name="connsiteY0" fmla="*/ 0 h 120650"/>
                  <a:gd name="connsiteX1" fmla="*/ 120650 w 120650"/>
                  <a:gd name="connsiteY1" fmla="*/ 120650 h 120650"/>
                </a:gdLst>
                <a:ahLst/>
                <a:cxnLst>
                  <a:cxn ang="0">
                    <a:pos x="connsiteX0" y="connsiteY0"/>
                  </a:cxn>
                  <a:cxn ang="0">
                    <a:pos x="connsiteX1" y="connsiteY1"/>
                  </a:cxn>
                </a:cxnLst>
                <a:rect l="l" t="t" r="r" b="b"/>
                <a:pathLst>
                  <a:path w="120650" h="120650">
                    <a:moveTo>
                      <a:pt x="0" y="0"/>
                    </a:moveTo>
                    <a:lnTo>
                      <a:pt x="12065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9" name="任意多边形 128"/>
              <p:cNvSpPr/>
              <p:nvPr/>
            </p:nvSpPr>
            <p:spPr>
              <a:xfrm>
                <a:off x="5791200" y="4222750"/>
                <a:ext cx="127000" cy="152400"/>
              </a:xfrm>
              <a:custGeom>
                <a:avLst/>
                <a:gdLst>
                  <a:gd name="connsiteX0" fmla="*/ 0 w 127000"/>
                  <a:gd name="connsiteY0" fmla="*/ 0 h 152400"/>
                  <a:gd name="connsiteX1" fmla="*/ 127000 w 127000"/>
                  <a:gd name="connsiteY1" fmla="*/ 152400 h 152400"/>
                </a:gdLst>
                <a:ahLst/>
                <a:cxnLst>
                  <a:cxn ang="0">
                    <a:pos x="connsiteX0" y="connsiteY0"/>
                  </a:cxn>
                  <a:cxn ang="0">
                    <a:pos x="connsiteX1" y="connsiteY1"/>
                  </a:cxn>
                </a:cxnLst>
                <a:rect l="l" t="t" r="r" b="b"/>
                <a:pathLst>
                  <a:path w="127000" h="152400">
                    <a:moveTo>
                      <a:pt x="0" y="0"/>
                    </a:moveTo>
                    <a:lnTo>
                      <a:pt x="12700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0" name="任意多边形 129"/>
              <p:cNvSpPr/>
              <p:nvPr/>
            </p:nvSpPr>
            <p:spPr>
              <a:xfrm>
                <a:off x="5854700" y="3994150"/>
                <a:ext cx="247650" cy="355600"/>
              </a:xfrm>
              <a:custGeom>
                <a:avLst/>
                <a:gdLst>
                  <a:gd name="connsiteX0" fmla="*/ 63500 w 247650"/>
                  <a:gd name="connsiteY0" fmla="*/ 355600 h 355600"/>
                  <a:gd name="connsiteX1" fmla="*/ 6350 w 247650"/>
                  <a:gd name="connsiteY1" fmla="*/ 254000 h 355600"/>
                  <a:gd name="connsiteX2" fmla="*/ 0 w 247650"/>
                  <a:gd name="connsiteY2" fmla="*/ 228600 h 355600"/>
                  <a:gd name="connsiteX3" fmla="*/ 50800 w 247650"/>
                  <a:gd name="connsiteY3" fmla="*/ 165100 h 355600"/>
                  <a:gd name="connsiteX4" fmla="*/ 76200 w 247650"/>
                  <a:gd name="connsiteY4" fmla="*/ 152400 h 355600"/>
                  <a:gd name="connsiteX5" fmla="*/ 190500 w 247650"/>
                  <a:gd name="connsiteY5" fmla="*/ 120650 h 355600"/>
                  <a:gd name="connsiteX6" fmla="*/ 247650 w 247650"/>
                  <a:gd name="connsiteY6" fmla="*/ 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355600">
                    <a:moveTo>
                      <a:pt x="63500" y="355600"/>
                    </a:moveTo>
                    <a:lnTo>
                      <a:pt x="6350" y="254000"/>
                    </a:lnTo>
                    <a:lnTo>
                      <a:pt x="0" y="228600"/>
                    </a:lnTo>
                    <a:lnTo>
                      <a:pt x="50800" y="165100"/>
                    </a:lnTo>
                    <a:lnTo>
                      <a:pt x="76200" y="152400"/>
                    </a:lnTo>
                    <a:lnTo>
                      <a:pt x="190500" y="120650"/>
                    </a:lnTo>
                    <a:lnTo>
                      <a:pt x="24765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2" name="任意多边形 131"/>
              <p:cNvSpPr/>
              <p:nvPr/>
            </p:nvSpPr>
            <p:spPr>
              <a:xfrm>
                <a:off x="5778500" y="4032250"/>
                <a:ext cx="133350" cy="114300"/>
              </a:xfrm>
              <a:custGeom>
                <a:avLst/>
                <a:gdLst>
                  <a:gd name="connsiteX0" fmla="*/ 133350 w 133350"/>
                  <a:gd name="connsiteY0" fmla="*/ 114300 h 114300"/>
                  <a:gd name="connsiteX1" fmla="*/ 0 w 133350"/>
                  <a:gd name="connsiteY1" fmla="*/ 0 h 114300"/>
                </a:gdLst>
                <a:ahLst/>
                <a:cxnLst>
                  <a:cxn ang="0">
                    <a:pos x="connsiteX0" y="connsiteY0"/>
                  </a:cxn>
                  <a:cxn ang="0">
                    <a:pos x="connsiteX1" y="connsiteY1"/>
                  </a:cxn>
                </a:cxnLst>
                <a:rect l="l" t="t" r="r" b="b"/>
                <a:pathLst>
                  <a:path w="133350" h="114300">
                    <a:moveTo>
                      <a:pt x="133350" y="114300"/>
                    </a:move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3" name="任意多边形 132"/>
              <p:cNvSpPr/>
              <p:nvPr/>
            </p:nvSpPr>
            <p:spPr>
              <a:xfrm>
                <a:off x="5949950" y="3981450"/>
                <a:ext cx="95250" cy="120650"/>
              </a:xfrm>
              <a:custGeom>
                <a:avLst/>
                <a:gdLst>
                  <a:gd name="connsiteX0" fmla="*/ 95250 w 95250"/>
                  <a:gd name="connsiteY0" fmla="*/ 120650 h 120650"/>
                  <a:gd name="connsiteX1" fmla="*/ 0 w 95250"/>
                  <a:gd name="connsiteY1" fmla="*/ 0 h 120650"/>
                </a:gdLst>
                <a:ahLst/>
                <a:cxnLst>
                  <a:cxn ang="0">
                    <a:pos x="connsiteX0" y="connsiteY0"/>
                  </a:cxn>
                  <a:cxn ang="0">
                    <a:pos x="connsiteX1" y="connsiteY1"/>
                  </a:cxn>
                </a:cxnLst>
                <a:rect l="l" t="t" r="r" b="b"/>
                <a:pathLst>
                  <a:path w="95250" h="120650">
                    <a:moveTo>
                      <a:pt x="95250" y="120650"/>
                    </a:moveTo>
                    <a:lnTo>
                      <a:pt x="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4" name="任意多边形 133"/>
              <p:cNvSpPr/>
              <p:nvPr/>
            </p:nvSpPr>
            <p:spPr>
              <a:xfrm>
                <a:off x="5734050" y="4121150"/>
                <a:ext cx="127000" cy="107950"/>
              </a:xfrm>
              <a:custGeom>
                <a:avLst/>
                <a:gdLst>
                  <a:gd name="connsiteX0" fmla="*/ 127000 w 127000"/>
                  <a:gd name="connsiteY0" fmla="*/ 107950 h 107950"/>
                  <a:gd name="connsiteX1" fmla="*/ 0 w 127000"/>
                  <a:gd name="connsiteY1" fmla="*/ 0 h 107950"/>
                </a:gdLst>
                <a:ahLst/>
                <a:cxnLst>
                  <a:cxn ang="0">
                    <a:pos x="connsiteX0" y="connsiteY0"/>
                  </a:cxn>
                  <a:cxn ang="0">
                    <a:pos x="connsiteX1" y="connsiteY1"/>
                  </a:cxn>
                </a:cxnLst>
                <a:rect l="l" t="t" r="r" b="b"/>
                <a:pathLst>
                  <a:path w="127000" h="107950">
                    <a:moveTo>
                      <a:pt x="127000" y="107950"/>
                    </a:moveTo>
                    <a:lnTo>
                      <a:pt x="0" y="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sp>
        <p:nvSpPr>
          <p:cNvPr id="135" name="任意多边形 134"/>
          <p:cNvSpPr/>
          <p:nvPr/>
        </p:nvSpPr>
        <p:spPr>
          <a:xfrm>
            <a:off x="3644900" y="4991100"/>
            <a:ext cx="622300" cy="615950"/>
          </a:xfrm>
          <a:custGeom>
            <a:avLst/>
            <a:gdLst>
              <a:gd name="connsiteX0" fmla="*/ 284692 w 622300"/>
              <a:gd name="connsiteY0" fmla="*/ 604308 h 615950"/>
              <a:gd name="connsiteX1" fmla="*/ 195792 w 622300"/>
              <a:gd name="connsiteY1" fmla="*/ 610658 h 615950"/>
              <a:gd name="connsiteX2" fmla="*/ 94192 w 622300"/>
              <a:gd name="connsiteY2" fmla="*/ 572558 h 615950"/>
              <a:gd name="connsiteX3" fmla="*/ 17992 w 622300"/>
              <a:gd name="connsiteY3" fmla="*/ 470958 h 615950"/>
              <a:gd name="connsiteX4" fmla="*/ 5292 w 622300"/>
              <a:gd name="connsiteY4" fmla="*/ 331258 h 615950"/>
              <a:gd name="connsiteX5" fmla="*/ 49742 w 622300"/>
              <a:gd name="connsiteY5" fmla="*/ 197908 h 615950"/>
              <a:gd name="connsiteX6" fmla="*/ 144992 w 622300"/>
              <a:gd name="connsiteY6" fmla="*/ 83608 h 615950"/>
              <a:gd name="connsiteX7" fmla="*/ 265642 w 622300"/>
              <a:gd name="connsiteY7" fmla="*/ 26458 h 615950"/>
              <a:gd name="connsiteX8" fmla="*/ 405342 w 622300"/>
              <a:gd name="connsiteY8" fmla="*/ 1058 h 615950"/>
              <a:gd name="connsiteX9" fmla="*/ 506942 w 622300"/>
              <a:gd name="connsiteY9" fmla="*/ 32808 h 615950"/>
              <a:gd name="connsiteX10" fmla="*/ 589492 w 622300"/>
              <a:gd name="connsiteY10" fmla="*/ 102658 h 615950"/>
              <a:gd name="connsiteX11" fmla="*/ 621242 w 622300"/>
              <a:gd name="connsiteY11" fmla="*/ 223308 h 615950"/>
              <a:gd name="connsiteX12" fmla="*/ 583142 w 622300"/>
              <a:gd name="connsiteY12" fmla="*/ 382058 h 615950"/>
              <a:gd name="connsiteX13" fmla="*/ 462492 w 622300"/>
              <a:gd name="connsiteY13" fmla="*/ 528108 h 615950"/>
              <a:gd name="connsiteX14" fmla="*/ 335492 w 622300"/>
              <a:gd name="connsiteY14" fmla="*/ 597958 h 615950"/>
              <a:gd name="connsiteX15" fmla="*/ 284692 w 622300"/>
              <a:gd name="connsiteY15" fmla="*/ 604308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2300" h="615950">
                <a:moveTo>
                  <a:pt x="284692" y="604308"/>
                </a:moveTo>
                <a:cubicBezTo>
                  <a:pt x="261409" y="606425"/>
                  <a:pt x="227542" y="615950"/>
                  <a:pt x="195792" y="610658"/>
                </a:cubicBezTo>
                <a:cubicBezTo>
                  <a:pt x="164042" y="605366"/>
                  <a:pt x="123825" y="595841"/>
                  <a:pt x="94192" y="572558"/>
                </a:cubicBezTo>
                <a:cubicBezTo>
                  <a:pt x="64559" y="549275"/>
                  <a:pt x="32809" y="511175"/>
                  <a:pt x="17992" y="470958"/>
                </a:cubicBezTo>
                <a:cubicBezTo>
                  <a:pt x="3175" y="430741"/>
                  <a:pt x="0" y="376766"/>
                  <a:pt x="5292" y="331258"/>
                </a:cubicBezTo>
                <a:cubicBezTo>
                  <a:pt x="10584" y="285750"/>
                  <a:pt x="26459" y="239183"/>
                  <a:pt x="49742" y="197908"/>
                </a:cubicBezTo>
                <a:cubicBezTo>
                  <a:pt x="73025" y="156633"/>
                  <a:pt x="109009" y="112183"/>
                  <a:pt x="144992" y="83608"/>
                </a:cubicBezTo>
                <a:cubicBezTo>
                  <a:pt x="180975" y="55033"/>
                  <a:pt x="222250" y="40216"/>
                  <a:pt x="265642" y="26458"/>
                </a:cubicBezTo>
                <a:cubicBezTo>
                  <a:pt x="309034" y="12700"/>
                  <a:pt x="365125" y="0"/>
                  <a:pt x="405342" y="1058"/>
                </a:cubicBezTo>
                <a:cubicBezTo>
                  <a:pt x="445559" y="2116"/>
                  <a:pt x="476250" y="15875"/>
                  <a:pt x="506942" y="32808"/>
                </a:cubicBezTo>
                <a:cubicBezTo>
                  <a:pt x="537634" y="49741"/>
                  <a:pt x="570442" y="70908"/>
                  <a:pt x="589492" y="102658"/>
                </a:cubicBezTo>
                <a:cubicBezTo>
                  <a:pt x="608542" y="134408"/>
                  <a:pt x="622300" y="176741"/>
                  <a:pt x="621242" y="223308"/>
                </a:cubicBezTo>
                <a:cubicBezTo>
                  <a:pt x="620184" y="269875"/>
                  <a:pt x="609600" y="331258"/>
                  <a:pt x="583142" y="382058"/>
                </a:cubicBezTo>
                <a:cubicBezTo>
                  <a:pt x="556684" y="432858"/>
                  <a:pt x="503767" y="492125"/>
                  <a:pt x="462492" y="528108"/>
                </a:cubicBezTo>
                <a:cubicBezTo>
                  <a:pt x="421217" y="564091"/>
                  <a:pt x="368300" y="584200"/>
                  <a:pt x="335492" y="597958"/>
                </a:cubicBezTo>
                <a:cubicBezTo>
                  <a:pt x="302684" y="611716"/>
                  <a:pt x="307975" y="602191"/>
                  <a:pt x="284692" y="604308"/>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6" name="任意多边形 135"/>
          <p:cNvSpPr/>
          <p:nvPr/>
        </p:nvSpPr>
        <p:spPr>
          <a:xfrm>
            <a:off x="3762375" y="5137150"/>
            <a:ext cx="490538" cy="439738"/>
          </a:xfrm>
          <a:custGeom>
            <a:avLst/>
            <a:gdLst>
              <a:gd name="connsiteX0" fmla="*/ 13758 w 490008"/>
              <a:gd name="connsiteY0" fmla="*/ 440267 h 440267"/>
              <a:gd name="connsiteX1" fmla="*/ 1058 w 490008"/>
              <a:gd name="connsiteY1" fmla="*/ 389467 h 440267"/>
              <a:gd name="connsiteX2" fmla="*/ 20108 w 490008"/>
              <a:gd name="connsiteY2" fmla="*/ 262467 h 440267"/>
              <a:gd name="connsiteX3" fmla="*/ 89958 w 490008"/>
              <a:gd name="connsiteY3" fmla="*/ 135467 h 440267"/>
              <a:gd name="connsiteX4" fmla="*/ 185208 w 490008"/>
              <a:gd name="connsiteY4" fmla="*/ 52917 h 440267"/>
              <a:gd name="connsiteX5" fmla="*/ 299508 w 490008"/>
              <a:gd name="connsiteY5" fmla="*/ 8467 h 440267"/>
              <a:gd name="connsiteX6" fmla="*/ 382058 w 490008"/>
              <a:gd name="connsiteY6" fmla="*/ 2117 h 440267"/>
              <a:gd name="connsiteX7" fmla="*/ 458258 w 490008"/>
              <a:gd name="connsiteY7" fmla="*/ 14817 h 440267"/>
              <a:gd name="connsiteX8" fmla="*/ 490008 w 490008"/>
              <a:gd name="connsiteY8" fmla="*/ 27517 h 44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008" h="440267">
                <a:moveTo>
                  <a:pt x="13758" y="440267"/>
                </a:moveTo>
                <a:cubicBezTo>
                  <a:pt x="6879" y="429683"/>
                  <a:pt x="0" y="419100"/>
                  <a:pt x="1058" y="389467"/>
                </a:cubicBezTo>
                <a:cubicBezTo>
                  <a:pt x="2116" y="359834"/>
                  <a:pt x="5291" y="304800"/>
                  <a:pt x="20108" y="262467"/>
                </a:cubicBezTo>
                <a:cubicBezTo>
                  <a:pt x="34925" y="220134"/>
                  <a:pt x="62441" y="170392"/>
                  <a:pt x="89958" y="135467"/>
                </a:cubicBezTo>
                <a:cubicBezTo>
                  <a:pt x="117475" y="100542"/>
                  <a:pt x="150283" y="74084"/>
                  <a:pt x="185208" y="52917"/>
                </a:cubicBezTo>
                <a:cubicBezTo>
                  <a:pt x="220133" y="31750"/>
                  <a:pt x="266700" y="16934"/>
                  <a:pt x="299508" y="8467"/>
                </a:cubicBezTo>
                <a:cubicBezTo>
                  <a:pt x="332316" y="0"/>
                  <a:pt x="355600" y="1059"/>
                  <a:pt x="382058" y="2117"/>
                </a:cubicBezTo>
                <a:cubicBezTo>
                  <a:pt x="408516" y="3175"/>
                  <a:pt x="440266" y="10584"/>
                  <a:pt x="458258" y="14817"/>
                </a:cubicBezTo>
                <a:cubicBezTo>
                  <a:pt x="476250" y="19050"/>
                  <a:pt x="483129" y="23283"/>
                  <a:pt x="490008" y="27517"/>
                </a:cubicBez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7" name="组合 160"/>
          <p:cNvGrpSpPr/>
          <p:nvPr/>
        </p:nvGrpSpPr>
        <p:grpSpPr bwMode="auto">
          <a:xfrm>
            <a:off x="2544763" y="2833688"/>
            <a:ext cx="2019300" cy="1955800"/>
            <a:chOff x="3613150" y="1289050"/>
            <a:chExt cx="2019300" cy="1955800"/>
          </a:xfrm>
        </p:grpSpPr>
        <p:sp>
          <p:nvSpPr>
            <p:cNvPr id="82" name="任意多边形 81"/>
            <p:cNvSpPr/>
            <p:nvPr/>
          </p:nvSpPr>
          <p:spPr>
            <a:xfrm>
              <a:off x="5105400" y="2882900"/>
              <a:ext cx="158750" cy="50800"/>
            </a:xfrm>
            <a:custGeom>
              <a:avLst/>
              <a:gdLst>
                <a:gd name="connsiteX0" fmla="*/ 0 w 158750"/>
                <a:gd name="connsiteY0" fmla="*/ 50800 h 50800"/>
                <a:gd name="connsiteX1" fmla="*/ 76200 w 158750"/>
                <a:gd name="connsiteY1" fmla="*/ 0 h 50800"/>
                <a:gd name="connsiteX2" fmla="*/ 158750 w 158750"/>
                <a:gd name="connsiteY2" fmla="*/ 6350 h 50800"/>
              </a:gdLst>
              <a:ahLst/>
              <a:cxnLst>
                <a:cxn ang="0">
                  <a:pos x="connsiteX0" y="connsiteY0"/>
                </a:cxn>
                <a:cxn ang="0">
                  <a:pos x="connsiteX1" y="connsiteY1"/>
                </a:cxn>
                <a:cxn ang="0">
                  <a:pos x="connsiteX2" y="connsiteY2"/>
                </a:cxn>
              </a:cxnLst>
              <a:rect l="l" t="t" r="r" b="b"/>
              <a:pathLst>
                <a:path w="158750" h="50800">
                  <a:moveTo>
                    <a:pt x="0" y="50800"/>
                  </a:moveTo>
                  <a:lnTo>
                    <a:pt x="76200" y="0"/>
                  </a:lnTo>
                  <a:lnTo>
                    <a:pt x="158750" y="6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397" name="组合 155"/>
            <p:cNvGrpSpPr/>
            <p:nvPr/>
          </p:nvGrpSpPr>
          <p:grpSpPr bwMode="auto">
            <a:xfrm>
              <a:off x="3613150" y="1289050"/>
              <a:ext cx="2019300" cy="1955800"/>
              <a:chOff x="3613150" y="1289050"/>
              <a:chExt cx="2019300" cy="1955800"/>
            </a:xfrm>
          </p:grpSpPr>
          <p:grpSp>
            <p:nvGrpSpPr>
              <p:cNvPr id="14398" name="组合 154"/>
              <p:cNvGrpSpPr/>
              <p:nvPr/>
            </p:nvGrpSpPr>
            <p:grpSpPr bwMode="auto">
              <a:xfrm>
                <a:off x="3841750" y="2686050"/>
                <a:ext cx="1587500" cy="558800"/>
                <a:chOff x="3841750" y="2686050"/>
                <a:chExt cx="1587500" cy="558800"/>
              </a:xfrm>
            </p:grpSpPr>
            <p:sp>
              <p:nvSpPr>
                <p:cNvPr id="75" name="任意多边形 74"/>
                <p:cNvSpPr/>
                <p:nvPr/>
              </p:nvSpPr>
              <p:spPr>
                <a:xfrm>
                  <a:off x="4102100" y="3136900"/>
                  <a:ext cx="323850" cy="101600"/>
                </a:xfrm>
                <a:custGeom>
                  <a:avLst/>
                  <a:gdLst>
                    <a:gd name="connsiteX0" fmla="*/ 0 w 323850"/>
                    <a:gd name="connsiteY0" fmla="*/ 0 h 101600"/>
                    <a:gd name="connsiteX1" fmla="*/ 146050 w 323850"/>
                    <a:gd name="connsiteY1" fmla="*/ 95250 h 101600"/>
                    <a:gd name="connsiteX2" fmla="*/ 228600 w 323850"/>
                    <a:gd name="connsiteY2" fmla="*/ 101600 h 101600"/>
                    <a:gd name="connsiteX3" fmla="*/ 323850 w 323850"/>
                    <a:gd name="connsiteY3" fmla="*/ 6350 h 101600"/>
                  </a:gdLst>
                  <a:ahLst/>
                  <a:cxnLst>
                    <a:cxn ang="0">
                      <a:pos x="connsiteX0" y="connsiteY0"/>
                    </a:cxn>
                    <a:cxn ang="0">
                      <a:pos x="connsiteX1" y="connsiteY1"/>
                    </a:cxn>
                    <a:cxn ang="0">
                      <a:pos x="connsiteX2" y="connsiteY2"/>
                    </a:cxn>
                    <a:cxn ang="0">
                      <a:pos x="connsiteX3" y="connsiteY3"/>
                    </a:cxn>
                  </a:cxnLst>
                  <a:rect l="l" t="t" r="r" b="b"/>
                  <a:pathLst>
                    <a:path w="323850" h="101600">
                      <a:moveTo>
                        <a:pt x="0" y="0"/>
                      </a:moveTo>
                      <a:lnTo>
                        <a:pt x="146050" y="95250"/>
                      </a:lnTo>
                      <a:lnTo>
                        <a:pt x="228600" y="101600"/>
                      </a:lnTo>
                      <a:lnTo>
                        <a:pt x="323850" y="6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415" name="组合 153"/>
                <p:cNvGrpSpPr/>
                <p:nvPr/>
              </p:nvGrpSpPr>
              <p:grpSpPr bwMode="auto">
                <a:xfrm>
                  <a:off x="3841750" y="2686050"/>
                  <a:ext cx="1587500" cy="558800"/>
                  <a:chOff x="3841750" y="2686050"/>
                  <a:chExt cx="1587500" cy="558800"/>
                </a:xfrm>
              </p:grpSpPr>
              <p:sp>
                <p:nvSpPr>
                  <p:cNvPr id="74" name="任意多边形 73"/>
                  <p:cNvSpPr/>
                  <p:nvPr/>
                </p:nvSpPr>
                <p:spPr>
                  <a:xfrm>
                    <a:off x="3841750" y="3003550"/>
                    <a:ext cx="196850" cy="95250"/>
                  </a:xfrm>
                  <a:custGeom>
                    <a:avLst/>
                    <a:gdLst>
                      <a:gd name="connsiteX0" fmla="*/ 0 w 196850"/>
                      <a:gd name="connsiteY0" fmla="*/ 0 h 95250"/>
                      <a:gd name="connsiteX1" fmla="*/ 177800 w 196850"/>
                      <a:gd name="connsiteY1" fmla="*/ 95250 h 95250"/>
                      <a:gd name="connsiteX2" fmla="*/ 196850 w 196850"/>
                      <a:gd name="connsiteY2" fmla="*/ 69850 h 95250"/>
                    </a:gdLst>
                    <a:ahLst/>
                    <a:cxnLst>
                      <a:cxn ang="0">
                        <a:pos x="connsiteX0" y="connsiteY0"/>
                      </a:cxn>
                      <a:cxn ang="0">
                        <a:pos x="connsiteX1" y="connsiteY1"/>
                      </a:cxn>
                      <a:cxn ang="0">
                        <a:pos x="connsiteX2" y="connsiteY2"/>
                      </a:cxn>
                    </a:cxnLst>
                    <a:rect l="l" t="t" r="r" b="b"/>
                    <a:pathLst>
                      <a:path w="196850" h="95250">
                        <a:moveTo>
                          <a:pt x="0" y="0"/>
                        </a:moveTo>
                        <a:lnTo>
                          <a:pt x="177800" y="95250"/>
                        </a:lnTo>
                        <a:lnTo>
                          <a:pt x="196850" y="698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6" name="任意多边形 75"/>
                  <p:cNvSpPr/>
                  <p:nvPr/>
                </p:nvSpPr>
                <p:spPr>
                  <a:xfrm>
                    <a:off x="4152900" y="3130550"/>
                    <a:ext cx="171450" cy="114300"/>
                  </a:xfrm>
                  <a:custGeom>
                    <a:avLst/>
                    <a:gdLst>
                      <a:gd name="connsiteX0" fmla="*/ 0 w 171450"/>
                      <a:gd name="connsiteY0" fmla="*/ 0 h 114300"/>
                      <a:gd name="connsiteX1" fmla="*/ 171450 w 171450"/>
                      <a:gd name="connsiteY1" fmla="*/ 114300 h 114300"/>
                    </a:gdLst>
                    <a:ahLst/>
                    <a:cxnLst>
                      <a:cxn ang="0">
                        <a:pos x="connsiteX0" y="connsiteY0"/>
                      </a:cxn>
                      <a:cxn ang="0">
                        <a:pos x="connsiteX1" y="connsiteY1"/>
                      </a:cxn>
                    </a:cxnLst>
                    <a:rect l="l" t="t" r="r" b="b"/>
                    <a:pathLst>
                      <a:path w="171450" h="114300">
                        <a:moveTo>
                          <a:pt x="0" y="0"/>
                        </a:moveTo>
                        <a:lnTo>
                          <a:pt x="1714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7" name="任意多边形 76"/>
                  <p:cNvSpPr/>
                  <p:nvPr/>
                </p:nvSpPr>
                <p:spPr>
                  <a:xfrm>
                    <a:off x="4578350" y="3143250"/>
                    <a:ext cx="50800" cy="76200"/>
                  </a:xfrm>
                  <a:custGeom>
                    <a:avLst/>
                    <a:gdLst>
                      <a:gd name="connsiteX0" fmla="*/ 0 w 50800"/>
                      <a:gd name="connsiteY0" fmla="*/ 0 h 76200"/>
                      <a:gd name="connsiteX1" fmla="*/ 50800 w 50800"/>
                      <a:gd name="connsiteY1" fmla="*/ 76200 h 76200"/>
                    </a:gdLst>
                    <a:ahLst/>
                    <a:cxnLst>
                      <a:cxn ang="0">
                        <a:pos x="connsiteX0" y="connsiteY0"/>
                      </a:cxn>
                      <a:cxn ang="0">
                        <a:pos x="connsiteX1" y="connsiteY1"/>
                      </a:cxn>
                    </a:cxnLst>
                    <a:rect l="l" t="t" r="r" b="b"/>
                    <a:pathLst>
                      <a:path w="50800" h="76200">
                        <a:moveTo>
                          <a:pt x="0" y="0"/>
                        </a:moveTo>
                        <a:lnTo>
                          <a:pt x="50800" y="7620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8" name="任意多边形 77"/>
                  <p:cNvSpPr/>
                  <p:nvPr/>
                </p:nvSpPr>
                <p:spPr>
                  <a:xfrm>
                    <a:off x="4260850" y="3016250"/>
                    <a:ext cx="152400" cy="101600"/>
                  </a:xfrm>
                  <a:custGeom>
                    <a:avLst/>
                    <a:gdLst>
                      <a:gd name="connsiteX0" fmla="*/ 0 w 152400"/>
                      <a:gd name="connsiteY0" fmla="*/ 0 h 101600"/>
                      <a:gd name="connsiteX1" fmla="*/ 152400 w 152400"/>
                      <a:gd name="connsiteY1" fmla="*/ 101600 h 101600"/>
                    </a:gdLst>
                    <a:ahLst/>
                    <a:cxnLst>
                      <a:cxn ang="0">
                        <a:pos x="connsiteX0" y="connsiteY0"/>
                      </a:cxn>
                      <a:cxn ang="0">
                        <a:pos x="connsiteX1" y="connsiteY1"/>
                      </a:cxn>
                    </a:cxnLst>
                    <a:rect l="l" t="t" r="r" b="b"/>
                    <a:pathLst>
                      <a:path w="152400" h="101600">
                        <a:moveTo>
                          <a:pt x="0" y="0"/>
                        </a:moveTo>
                        <a:lnTo>
                          <a:pt x="1524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9" name="任意多边形 78"/>
                  <p:cNvSpPr/>
                  <p:nvPr/>
                </p:nvSpPr>
                <p:spPr>
                  <a:xfrm>
                    <a:off x="4616450" y="3016250"/>
                    <a:ext cx="44450" cy="44450"/>
                  </a:xfrm>
                  <a:custGeom>
                    <a:avLst/>
                    <a:gdLst>
                      <a:gd name="connsiteX0" fmla="*/ 0 w 44450"/>
                      <a:gd name="connsiteY0" fmla="*/ 0 h 44450"/>
                      <a:gd name="connsiteX1" fmla="*/ 44450 w 44450"/>
                      <a:gd name="connsiteY1" fmla="*/ 44450 h 44450"/>
                    </a:gdLst>
                    <a:ahLst/>
                    <a:cxnLst>
                      <a:cxn ang="0">
                        <a:pos x="connsiteX0" y="connsiteY0"/>
                      </a:cxn>
                      <a:cxn ang="0">
                        <a:pos x="connsiteX1" y="connsiteY1"/>
                      </a:cxn>
                    </a:cxnLst>
                    <a:rect l="l" t="t" r="r" b="b"/>
                    <a:pathLst>
                      <a:path w="44450" h="44450">
                        <a:moveTo>
                          <a:pt x="0" y="0"/>
                        </a:moveTo>
                        <a:lnTo>
                          <a:pt x="44450" y="444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0" name="任意多边形 79"/>
                  <p:cNvSpPr/>
                  <p:nvPr/>
                </p:nvSpPr>
                <p:spPr>
                  <a:xfrm>
                    <a:off x="4927600" y="2863850"/>
                    <a:ext cx="50800" cy="50800"/>
                  </a:xfrm>
                  <a:custGeom>
                    <a:avLst/>
                    <a:gdLst>
                      <a:gd name="connsiteX0" fmla="*/ 0 w 50800"/>
                      <a:gd name="connsiteY0" fmla="*/ 0 h 50800"/>
                      <a:gd name="connsiteX1" fmla="*/ 50800 w 50800"/>
                      <a:gd name="connsiteY1" fmla="*/ 50800 h 50800"/>
                    </a:gdLst>
                    <a:ahLst/>
                    <a:cxnLst>
                      <a:cxn ang="0">
                        <a:pos x="connsiteX0" y="connsiteY0"/>
                      </a:cxn>
                      <a:cxn ang="0">
                        <a:pos x="connsiteX1" y="connsiteY1"/>
                      </a:cxn>
                    </a:cxnLst>
                    <a:rect l="l" t="t" r="r" b="b"/>
                    <a:pathLst>
                      <a:path w="50800" h="50800">
                        <a:moveTo>
                          <a:pt x="0" y="0"/>
                        </a:moveTo>
                        <a:lnTo>
                          <a:pt x="50800" y="508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1" name="任意多边形 80"/>
                  <p:cNvSpPr/>
                  <p:nvPr/>
                </p:nvSpPr>
                <p:spPr>
                  <a:xfrm>
                    <a:off x="5067300" y="2755900"/>
                    <a:ext cx="120650" cy="133350"/>
                  </a:xfrm>
                  <a:custGeom>
                    <a:avLst/>
                    <a:gdLst>
                      <a:gd name="connsiteX0" fmla="*/ 0 w 120650"/>
                      <a:gd name="connsiteY0" fmla="*/ 0 h 133350"/>
                      <a:gd name="connsiteX1" fmla="*/ 120650 w 120650"/>
                      <a:gd name="connsiteY1" fmla="*/ 133350 h 133350"/>
                    </a:gdLst>
                    <a:ahLst/>
                    <a:cxnLst>
                      <a:cxn ang="0">
                        <a:pos x="connsiteX0" y="connsiteY0"/>
                      </a:cxn>
                      <a:cxn ang="0">
                        <a:pos x="connsiteX1" y="connsiteY1"/>
                      </a:cxn>
                    </a:cxnLst>
                    <a:rect l="l" t="t" r="r" b="b"/>
                    <a:pathLst>
                      <a:path w="120650" h="133350">
                        <a:moveTo>
                          <a:pt x="0" y="0"/>
                        </a:moveTo>
                        <a:lnTo>
                          <a:pt x="120650" y="1333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3" name="任意多边形 82"/>
                  <p:cNvSpPr/>
                  <p:nvPr/>
                </p:nvSpPr>
                <p:spPr>
                  <a:xfrm>
                    <a:off x="5200650" y="2787650"/>
                    <a:ext cx="88900" cy="101600"/>
                  </a:xfrm>
                  <a:custGeom>
                    <a:avLst/>
                    <a:gdLst>
                      <a:gd name="connsiteX0" fmla="*/ 0 w 88900"/>
                      <a:gd name="connsiteY0" fmla="*/ 0 h 101600"/>
                      <a:gd name="connsiteX1" fmla="*/ 88900 w 88900"/>
                      <a:gd name="connsiteY1" fmla="*/ 101600 h 101600"/>
                    </a:gdLst>
                    <a:ahLst/>
                    <a:cxnLst>
                      <a:cxn ang="0">
                        <a:pos x="connsiteX0" y="connsiteY0"/>
                      </a:cxn>
                      <a:cxn ang="0">
                        <a:pos x="connsiteX1" y="connsiteY1"/>
                      </a:cxn>
                    </a:cxnLst>
                    <a:rect l="l" t="t" r="r" b="b"/>
                    <a:pathLst>
                      <a:path w="88900" h="101600">
                        <a:moveTo>
                          <a:pt x="0" y="0"/>
                        </a:moveTo>
                        <a:lnTo>
                          <a:pt x="88900" y="1016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4" name="任意多边形 83"/>
                  <p:cNvSpPr/>
                  <p:nvPr/>
                </p:nvSpPr>
                <p:spPr>
                  <a:xfrm>
                    <a:off x="5308600" y="2686050"/>
                    <a:ext cx="120650" cy="184150"/>
                  </a:xfrm>
                  <a:custGeom>
                    <a:avLst/>
                    <a:gdLst>
                      <a:gd name="connsiteX0" fmla="*/ 38100 w 120650"/>
                      <a:gd name="connsiteY0" fmla="*/ 184150 h 184150"/>
                      <a:gd name="connsiteX1" fmla="*/ 120650 w 120650"/>
                      <a:gd name="connsiteY1" fmla="*/ 114300 h 184150"/>
                      <a:gd name="connsiteX2" fmla="*/ 0 w 120650"/>
                      <a:gd name="connsiteY2" fmla="*/ 0 h 184150"/>
                    </a:gdLst>
                    <a:ahLst/>
                    <a:cxnLst>
                      <a:cxn ang="0">
                        <a:pos x="connsiteX0" y="connsiteY0"/>
                      </a:cxn>
                      <a:cxn ang="0">
                        <a:pos x="connsiteX1" y="connsiteY1"/>
                      </a:cxn>
                      <a:cxn ang="0">
                        <a:pos x="connsiteX2" y="connsiteY2"/>
                      </a:cxn>
                    </a:cxnLst>
                    <a:rect l="l" t="t" r="r" b="b"/>
                    <a:pathLst>
                      <a:path w="120650" h="184150">
                        <a:moveTo>
                          <a:pt x="38100" y="184150"/>
                        </a:moveTo>
                        <a:lnTo>
                          <a:pt x="120650" y="114300"/>
                        </a:lnTo>
                        <a:lnTo>
                          <a:pt x="0" y="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4399" name="组合 152"/>
              <p:cNvGrpSpPr/>
              <p:nvPr/>
            </p:nvGrpSpPr>
            <p:grpSpPr bwMode="auto">
              <a:xfrm>
                <a:off x="3613150" y="1289050"/>
                <a:ext cx="2019300" cy="1504721"/>
                <a:chOff x="3613150" y="1289050"/>
                <a:chExt cx="2019300" cy="1504721"/>
              </a:xfrm>
            </p:grpSpPr>
            <p:sp>
              <p:nvSpPr>
                <p:cNvPr id="98" name="任意多边形 97"/>
                <p:cNvSpPr/>
                <p:nvPr/>
              </p:nvSpPr>
              <p:spPr>
                <a:xfrm>
                  <a:off x="5429250" y="2393950"/>
                  <a:ext cx="133350" cy="152400"/>
                </a:xfrm>
                <a:custGeom>
                  <a:avLst/>
                  <a:gdLst>
                    <a:gd name="connsiteX0" fmla="*/ 0 w 133350"/>
                    <a:gd name="connsiteY0" fmla="*/ 0 h 152400"/>
                    <a:gd name="connsiteX1" fmla="*/ 133350 w 133350"/>
                    <a:gd name="connsiteY1" fmla="*/ 152400 h 152400"/>
                  </a:gdLst>
                  <a:ahLst/>
                  <a:cxnLst>
                    <a:cxn ang="0">
                      <a:pos x="connsiteX0" y="connsiteY0"/>
                    </a:cxn>
                    <a:cxn ang="0">
                      <a:pos x="connsiteX1" y="connsiteY1"/>
                    </a:cxn>
                  </a:cxnLst>
                  <a:rect l="l" t="t" r="r" b="b"/>
                  <a:pathLst>
                    <a:path w="133350" h="152400">
                      <a:moveTo>
                        <a:pt x="0" y="0"/>
                      </a:moveTo>
                      <a:lnTo>
                        <a:pt x="1333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401" name="组合 151"/>
                <p:cNvGrpSpPr/>
                <p:nvPr/>
              </p:nvGrpSpPr>
              <p:grpSpPr bwMode="auto">
                <a:xfrm>
                  <a:off x="3613150" y="1289050"/>
                  <a:ext cx="2019300" cy="1504721"/>
                  <a:chOff x="3613150" y="1289050"/>
                  <a:chExt cx="2019300" cy="1504721"/>
                </a:xfrm>
              </p:grpSpPr>
              <p:sp>
                <p:nvSpPr>
                  <p:cNvPr id="87" name="任意多边形 86"/>
                  <p:cNvSpPr/>
                  <p:nvPr/>
                </p:nvSpPr>
                <p:spPr>
                  <a:xfrm>
                    <a:off x="5226050" y="2559050"/>
                    <a:ext cx="133350" cy="120650"/>
                  </a:xfrm>
                  <a:custGeom>
                    <a:avLst/>
                    <a:gdLst>
                      <a:gd name="connsiteX0" fmla="*/ 0 w 133350"/>
                      <a:gd name="connsiteY0" fmla="*/ 0 h 120650"/>
                      <a:gd name="connsiteX1" fmla="*/ 133350 w 133350"/>
                      <a:gd name="connsiteY1" fmla="*/ 120650 h 120650"/>
                    </a:gdLst>
                    <a:ahLst/>
                    <a:cxnLst>
                      <a:cxn ang="0">
                        <a:pos x="connsiteX0" y="connsiteY0"/>
                      </a:cxn>
                      <a:cxn ang="0">
                        <a:pos x="connsiteX1" y="connsiteY1"/>
                      </a:cxn>
                    </a:cxnLst>
                    <a:rect l="l" t="t" r="r" b="b"/>
                    <a:pathLst>
                      <a:path w="133350" h="120650">
                        <a:moveTo>
                          <a:pt x="0" y="0"/>
                        </a:moveTo>
                        <a:lnTo>
                          <a:pt x="133350" y="1206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8" name="任意多边形 87"/>
                  <p:cNvSpPr/>
                  <p:nvPr/>
                </p:nvSpPr>
                <p:spPr>
                  <a:xfrm>
                    <a:off x="4552950" y="1289050"/>
                    <a:ext cx="120650" cy="114300"/>
                  </a:xfrm>
                  <a:custGeom>
                    <a:avLst/>
                    <a:gdLst>
                      <a:gd name="connsiteX0" fmla="*/ 0 w 120650"/>
                      <a:gd name="connsiteY0" fmla="*/ 0 h 114300"/>
                      <a:gd name="connsiteX1" fmla="*/ 0 w 120650"/>
                      <a:gd name="connsiteY1" fmla="*/ 0 h 114300"/>
                      <a:gd name="connsiteX2" fmla="*/ 120650 w 120650"/>
                      <a:gd name="connsiteY2" fmla="*/ 114300 h 114300"/>
                    </a:gdLst>
                    <a:ahLst/>
                    <a:cxnLst>
                      <a:cxn ang="0">
                        <a:pos x="connsiteX0" y="connsiteY0"/>
                      </a:cxn>
                      <a:cxn ang="0">
                        <a:pos x="connsiteX1" y="connsiteY1"/>
                      </a:cxn>
                      <a:cxn ang="0">
                        <a:pos x="connsiteX2" y="connsiteY2"/>
                      </a:cxn>
                    </a:cxnLst>
                    <a:rect l="l" t="t" r="r" b="b"/>
                    <a:pathLst>
                      <a:path w="120650" h="114300">
                        <a:moveTo>
                          <a:pt x="0" y="0"/>
                        </a:moveTo>
                        <a:lnTo>
                          <a:pt x="0" y="0"/>
                        </a:lnTo>
                        <a:lnTo>
                          <a:pt x="1206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9" name="任意多边形 88"/>
                  <p:cNvSpPr/>
                  <p:nvPr/>
                </p:nvSpPr>
                <p:spPr>
                  <a:xfrm>
                    <a:off x="4914900" y="1327150"/>
                    <a:ext cx="120650" cy="114300"/>
                  </a:xfrm>
                  <a:custGeom>
                    <a:avLst/>
                    <a:gdLst>
                      <a:gd name="connsiteX0" fmla="*/ 0 w 120650"/>
                      <a:gd name="connsiteY0" fmla="*/ 0 h 114300"/>
                      <a:gd name="connsiteX1" fmla="*/ 120650 w 120650"/>
                      <a:gd name="connsiteY1" fmla="*/ 114300 h 114300"/>
                    </a:gdLst>
                    <a:ahLst/>
                    <a:cxnLst>
                      <a:cxn ang="0">
                        <a:pos x="connsiteX0" y="connsiteY0"/>
                      </a:cxn>
                      <a:cxn ang="0">
                        <a:pos x="connsiteX1" y="connsiteY1"/>
                      </a:cxn>
                    </a:cxnLst>
                    <a:rect l="l" t="t" r="r" b="b"/>
                    <a:pathLst>
                      <a:path w="120650" h="114300">
                        <a:moveTo>
                          <a:pt x="0" y="0"/>
                        </a:moveTo>
                        <a:lnTo>
                          <a:pt x="120650" y="1143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0" name="任意多边形 89"/>
                  <p:cNvSpPr/>
                  <p:nvPr/>
                </p:nvSpPr>
                <p:spPr>
                  <a:xfrm>
                    <a:off x="5213350" y="1435100"/>
                    <a:ext cx="120650" cy="139700"/>
                  </a:xfrm>
                  <a:custGeom>
                    <a:avLst/>
                    <a:gdLst>
                      <a:gd name="connsiteX0" fmla="*/ 0 w 120650"/>
                      <a:gd name="connsiteY0" fmla="*/ 0 h 139700"/>
                      <a:gd name="connsiteX1" fmla="*/ 120650 w 120650"/>
                      <a:gd name="connsiteY1" fmla="*/ 139700 h 139700"/>
                    </a:gdLst>
                    <a:ahLst/>
                    <a:cxnLst>
                      <a:cxn ang="0">
                        <a:pos x="connsiteX0" y="connsiteY0"/>
                      </a:cxn>
                      <a:cxn ang="0">
                        <a:pos x="connsiteX1" y="connsiteY1"/>
                      </a:cxn>
                    </a:cxnLst>
                    <a:rect l="l" t="t" r="r" b="b"/>
                    <a:pathLst>
                      <a:path w="120650" h="139700">
                        <a:moveTo>
                          <a:pt x="0" y="0"/>
                        </a:moveTo>
                        <a:lnTo>
                          <a:pt x="120650" y="1397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1" name="任意多边形 90"/>
                  <p:cNvSpPr/>
                  <p:nvPr/>
                </p:nvSpPr>
                <p:spPr>
                  <a:xfrm>
                    <a:off x="5416550" y="1670050"/>
                    <a:ext cx="114300" cy="234950"/>
                  </a:xfrm>
                  <a:custGeom>
                    <a:avLst/>
                    <a:gdLst>
                      <a:gd name="connsiteX0" fmla="*/ 0 w 114300"/>
                      <a:gd name="connsiteY0" fmla="*/ 0 h 234950"/>
                      <a:gd name="connsiteX1" fmla="*/ 114300 w 114300"/>
                      <a:gd name="connsiteY1" fmla="*/ 171450 h 234950"/>
                      <a:gd name="connsiteX2" fmla="*/ 57150 w 114300"/>
                      <a:gd name="connsiteY2" fmla="*/ 234950 h 234950"/>
                    </a:gdLst>
                    <a:ahLst/>
                    <a:cxnLst>
                      <a:cxn ang="0">
                        <a:pos x="connsiteX0" y="connsiteY0"/>
                      </a:cxn>
                      <a:cxn ang="0">
                        <a:pos x="connsiteX1" y="connsiteY1"/>
                      </a:cxn>
                      <a:cxn ang="0">
                        <a:pos x="connsiteX2" y="connsiteY2"/>
                      </a:cxn>
                    </a:cxnLst>
                    <a:rect l="l" t="t" r="r" b="b"/>
                    <a:pathLst>
                      <a:path w="114300" h="234950">
                        <a:moveTo>
                          <a:pt x="0" y="0"/>
                        </a:moveTo>
                        <a:lnTo>
                          <a:pt x="114300" y="171450"/>
                        </a:lnTo>
                        <a:lnTo>
                          <a:pt x="57150" y="234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2" name="任意多边形 91"/>
                  <p:cNvSpPr/>
                  <p:nvPr/>
                </p:nvSpPr>
                <p:spPr>
                  <a:xfrm>
                    <a:off x="5321300" y="1778000"/>
                    <a:ext cx="152400" cy="152400"/>
                  </a:xfrm>
                  <a:custGeom>
                    <a:avLst/>
                    <a:gdLst>
                      <a:gd name="connsiteX0" fmla="*/ 0 w 152400"/>
                      <a:gd name="connsiteY0" fmla="*/ 0 h 152400"/>
                      <a:gd name="connsiteX1" fmla="*/ 152400 w 152400"/>
                      <a:gd name="connsiteY1" fmla="*/ 152400 h 152400"/>
                    </a:gdLst>
                    <a:ahLst/>
                    <a:cxnLst>
                      <a:cxn ang="0">
                        <a:pos x="connsiteX0" y="connsiteY0"/>
                      </a:cxn>
                      <a:cxn ang="0">
                        <a:pos x="connsiteX1" y="connsiteY1"/>
                      </a:cxn>
                    </a:cxnLst>
                    <a:rect l="l" t="t" r="r" b="b"/>
                    <a:pathLst>
                      <a:path w="152400" h="152400">
                        <a:moveTo>
                          <a:pt x="0" y="0"/>
                        </a:moveTo>
                        <a:lnTo>
                          <a:pt x="152400" y="152400"/>
                        </a:lnTo>
                      </a:path>
                    </a:pathLst>
                  </a:custGeom>
                  <a:ln w="127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5" name="任意多边形 94"/>
                  <p:cNvSpPr/>
                  <p:nvPr/>
                </p:nvSpPr>
                <p:spPr>
                  <a:xfrm>
                    <a:off x="5486400" y="1924050"/>
                    <a:ext cx="146050" cy="469900"/>
                  </a:xfrm>
                  <a:custGeom>
                    <a:avLst/>
                    <a:gdLst>
                      <a:gd name="connsiteX0" fmla="*/ 19050 w 146050"/>
                      <a:gd name="connsiteY0" fmla="*/ 0 h 469900"/>
                      <a:gd name="connsiteX1" fmla="*/ 146050 w 146050"/>
                      <a:gd name="connsiteY1" fmla="*/ 158750 h 469900"/>
                      <a:gd name="connsiteX2" fmla="*/ 146050 w 146050"/>
                      <a:gd name="connsiteY2" fmla="*/ 285750 h 469900"/>
                      <a:gd name="connsiteX3" fmla="*/ 0 w 146050"/>
                      <a:gd name="connsiteY3" fmla="*/ 336550 h 469900"/>
                      <a:gd name="connsiteX4" fmla="*/ 0 w 146050"/>
                      <a:gd name="connsiteY4" fmla="*/ 368300 h 469900"/>
                      <a:gd name="connsiteX5" fmla="*/ 76200 w 146050"/>
                      <a:gd name="connsiteY5" fmla="*/ 463550 h 469900"/>
                      <a:gd name="connsiteX6" fmla="*/ 88900 w 146050"/>
                      <a:gd name="connsiteY6" fmla="*/ 46990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50" h="469900">
                        <a:moveTo>
                          <a:pt x="19050" y="0"/>
                        </a:moveTo>
                        <a:lnTo>
                          <a:pt x="146050" y="158750"/>
                        </a:lnTo>
                        <a:lnTo>
                          <a:pt x="146050" y="285750"/>
                        </a:lnTo>
                        <a:lnTo>
                          <a:pt x="0" y="336550"/>
                        </a:lnTo>
                        <a:lnTo>
                          <a:pt x="0" y="368300"/>
                        </a:lnTo>
                        <a:lnTo>
                          <a:pt x="76200" y="463550"/>
                        </a:lnTo>
                        <a:lnTo>
                          <a:pt x="88900" y="4699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6" name="任意多边形 95"/>
                  <p:cNvSpPr/>
                  <p:nvPr/>
                </p:nvSpPr>
                <p:spPr>
                  <a:xfrm>
                    <a:off x="5365750" y="2139950"/>
                    <a:ext cx="139700" cy="127000"/>
                  </a:xfrm>
                  <a:custGeom>
                    <a:avLst/>
                    <a:gdLst>
                      <a:gd name="connsiteX0" fmla="*/ 0 w 139700"/>
                      <a:gd name="connsiteY0" fmla="*/ 0 h 127000"/>
                      <a:gd name="connsiteX1" fmla="*/ 139700 w 139700"/>
                      <a:gd name="connsiteY1" fmla="*/ 127000 h 127000"/>
                    </a:gdLst>
                    <a:ahLst/>
                    <a:cxnLst>
                      <a:cxn ang="0">
                        <a:pos x="connsiteX0" y="connsiteY0"/>
                      </a:cxn>
                      <a:cxn ang="0">
                        <a:pos x="connsiteX1" y="connsiteY1"/>
                      </a:cxn>
                    </a:cxnLst>
                    <a:rect l="l" t="t" r="r" b="b"/>
                    <a:pathLst>
                      <a:path w="139700" h="127000">
                        <a:moveTo>
                          <a:pt x="0" y="0"/>
                        </a:moveTo>
                        <a:lnTo>
                          <a:pt x="139700" y="1270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7" name="任意多边形 96"/>
                  <p:cNvSpPr/>
                  <p:nvPr/>
                </p:nvSpPr>
                <p:spPr>
                  <a:xfrm>
                    <a:off x="5511800" y="2051050"/>
                    <a:ext cx="120650" cy="152400"/>
                  </a:xfrm>
                  <a:custGeom>
                    <a:avLst/>
                    <a:gdLst>
                      <a:gd name="connsiteX0" fmla="*/ 0 w 120650"/>
                      <a:gd name="connsiteY0" fmla="*/ 0 h 152400"/>
                      <a:gd name="connsiteX1" fmla="*/ 120650 w 120650"/>
                      <a:gd name="connsiteY1" fmla="*/ 152400 h 152400"/>
                    </a:gdLst>
                    <a:ahLst/>
                    <a:cxnLst>
                      <a:cxn ang="0">
                        <a:pos x="connsiteX0" y="connsiteY0"/>
                      </a:cxn>
                      <a:cxn ang="0">
                        <a:pos x="connsiteX1" y="connsiteY1"/>
                      </a:cxn>
                    </a:cxnLst>
                    <a:rect l="l" t="t" r="r" b="b"/>
                    <a:pathLst>
                      <a:path w="120650" h="152400">
                        <a:moveTo>
                          <a:pt x="0" y="0"/>
                        </a:moveTo>
                        <a:lnTo>
                          <a:pt x="120650" y="1524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9" name="任意多边形 98"/>
                  <p:cNvSpPr/>
                  <p:nvPr/>
                </p:nvSpPr>
                <p:spPr>
                  <a:xfrm>
                    <a:off x="3613150" y="2419350"/>
                    <a:ext cx="95250" cy="107950"/>
                  </a:xfrm>
                  <a:custGeom>
                    <a:avLst/>
                    <a:gdLst>
                      <a:gd name="connsiteX0" fmla="*/ 0 w 95250"/>
                      <a:gd name="connsiteY0" fmla="*/ 0 h 107950"/>
                      <a:gd name="connsiteX1" fmla="*/ 95250 w 95250"/>
                      <a:gd name="connsiteY1" fmla="*/ 107950 h 107950"/>
                    </a:gdLst>
                    <a:ahLst/>
                    <a:cxnLst>
                      <a:cxn ang="0">
                        <a:pos x="connsiteX0" y="connsiteY0"/>
                      </a:cxn>
                      <a:cxn ang="0">
                        <a:pos x="connsiteX1" y="connsiteY1"/>
                      </a:cxn>
                    </a:cxnLst>
                    <a:rect l="l" t="t" r="r" b="b"/>
                    <a:pathLst>
                      <a:path w="95250" h="107950">
                        <a:moveTo>
                          <a:pt x="0" y="0"/>
                        </a:moveTo>
                        <a:lnTo>
                          <a:pt x="95250" y="10795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1" name="任意多边形 100"/>
                  <p:cNvSpPr/>
                  <p:nvPr/>
                </p:nvSpPr>
                <p:spPr>
                  <a:xfrm>
                    <a:off x="5365750" y="2398712"/>
                    <a:ext cx="204787" cy="395288"/>
                  </a:xfrm>
                  <a:custGeom>
                    <a:avLst/>
                    <a:gdLst>
                      <a:gd name="connsiteX0" fmla="*/ 58521 w 204825"/>
                      <a:gd name="connsiteY0" fmla="*/ 395021 h 395021"/>
                      <a:gd name="connsiteX1" fmla="*/ 0 w 204825"/>
                      <a:gd name="connsiteY1" fmla="*/ 270662 h 395021"/>
                      <a:gd name="connsiteX2" fmla="*/ 58521 w 204825"/>
                      <a:gd name="connsiteY2" fmla="*/ 168249 h 395021"/>
                      <a:gd name="connsiteX3" fmla="*/ 182880 w 204825"/>
                      <a:gd name="connsiteY3" fmla="*/ 138989 h 395021"/>
                      <a:gd name="connsiteX4" fmla="*/ 204825 w 204825"/>
                      <a:gd name="connsiteY4" fmla="*/ 0 h 39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825" h="395021">
                        <a:moveTo>
                          <a:pt x="58521" y="395021"/>
                        </a:moveTo>
                        <a:lnTo>
                          <a:pt x="0" y="270662"/>
                        </a:lnTo>
                        <a:lnTo>
                          <a:pt x="58521" y="168249"/>
                        </a:lnTo>
                        <a:lnTo>
                          <a:pt x="182880" y="138989"/>
                        </a:lnTo>
                        <a:lnTo>
                          <a:pt x="204825"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09" name="任意多边形 108"/>
                  <p:cNvSpPr/>
                  <p:nvPr/>
                </p:nvSpPr>
                <p:spPr>
                  <a:xfrm>
                    <a:off x="5295900" y="2436812"/>
                    <a:ext cx="139700" cy="146050"/>
                  </a:xfrm>
                  <a:custGeom>
                    <a:avLst/>
                    <a:gdLst>
                      <a:gd name="connsiteX0" fmla="*/ 0 w 138989"/>
                      <a:gd name="connsiteY0" fmla="*/ 0 h 146304"/>
                      <a:gd name="connsiteX1" fmla="*/ 138989 w 138989"/>
                      <a:gd name="connsiteY1" fmla="*/ 146304 h 146304"/>
                    </a:gdLst>
                    <a:ahLst/>
                    <a:cxnLst>
                      <a:cxn ang="0">
                        <a:pos x="connsiteX0" y="connsiteY0"/>
                      </a:cxn>
                      <a:cxn ang="0">
                        <a:pos x="connsiteX1" y="connsiteY1"/>
                      </a:cxn>
                    </a:cxnLst>
                    <a:rect l="l" t="t" r="r" b="b"/>
                    <a:pathLst>
                      <a:path w="138989" h="146304">
                        <a:moveTo>
                          <a:pt x="0" y="0"/>
                        </a:moveTo>
                        <a:lnTo>
                          <a:pt x="138989" y="146304"/>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grpSp>
      <p:sp>
        <p:nvSpPr>
          <p:cNvPr id="38" name="任意多边形 37"/>
          <p:cNvSpPr/>
          <p:nvPr/>
        </p:nvSpPr>
        <p:spPr>
          <a:xfrm>
            <a:off x="1284288" y="6046788"/>
            <a:ext cx="203200" cy="133350"/>
          </a:xfrm>
          <a:custGeom>
            <a:avLst/>
            <a:gdLst>
              <a:gd name="connsiteX0" fmla="*/ 0 w 203200"/>
              <a:gd name="connsiteY0" fmla="*/ 0 h 133350"/>
              <a:gd name="connsiteX1" fmla="*/ 0 w 203200"/>
              <a:gd name="connsiteY1" fmla="*/ 0 h 133350"/>
              <a:gd name="connsiteX2" fmla="*/ 203200 w 203200"/>
              <a:gd name="connsiteY2" fmla="*/ 133350 h 133350"/>
            </a:gdLst>
            <a:ahLst/>
            <a:cxnLst>
              <a:cxn ang="0">
                <a:pos x="connsiteX0" y="connsiteY0"/>
              </a:cxn>
              <a:cxn ang="0">
                <a:pos x="connsiteX1" y="connsiteY1"/>
              </a:cxn>
              <a:cxn ang="0">
                <a:pos x="connsiteX2" y="connsiteY2"/>
              </a:cxn>
            </a:cxnLst>
            <a:rect l="l" t="t" r="r" b="b"/>
            <a:pathLst>
              <a:path w="203200" h="133350">
                <a:moveTo>
                  <a:pt x="0" y="0"/>
                </a:moveTo>
                <a:lnTo>
                  <a:pt x="0" y="0"/>
                </a:lnTo>
                <a:lnTo>
                  <a:pt x="203200" y="133350"/>
                </a:lnTo>
              </a:path>
            </a:pathLst>
          </a:custGeom>
          <a:ln w="1270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3" name="组合 142"/>
          <p:cNvGrpSpPr/>
          <p:nvPr/>
        </p:nvGrpSpPr>
        <p:grpSpPr bwMode="auto">
          <a:xfrm>
            <a:off x="458788" y="4005263"/>
            <a:ext cx="2071687" cy="2232025"/>
            <a:chOff x="1508117" y="2460672"/>
            <a:chExt cx="2071600" cy="2231978"/>
          </a:xfrm>
        </p:grpSpPr>
        <p:sp>
          <p:nvSpPr>
            <p:cNvPr id="64" name="任意多边形 63"/>
            <p:cNvSpPr/>
            <p:nvPr/>
          </p:nvSpPr>
          <p:spPr>
            <a:xfrm>
              <a:off x="1508117" y="2813090"/>
              <a:ext cx="1130253" cy="1879560"/>
            </a:xfrm>
            <a:custGeom>
              <a:avLst/>
              <a:gdLst>
                <a:gd name="connsiteX0" fmla="*/ 869950 w 1130300"/>
                <a:gd name="connsiteY0" fmla="*/ 412750 h 1879600"/>
                <a:gd name="connsiteX1" fmla="*/ 825500 w 1130300"/>
                <a:gd name="connsiteY1" fmla="*/ 476250 h 1879600"/>
                <a:gd name="connsiteX2" fmla="*/ 787400 w 1130300"/>
                <a:gd name="connsiteY2" fmla="*/ 546100 h 1879600"/>
                <a:gd name="connsiteX3" fmla="*/ 755650 w 1130300"/>
                <a:gd name="connsiteY3" fmla="*/ 622300 h 1879600"/>
                <a:gd name="connsiteX4" fmla="*/ 742950 w 1130300"/>
                <a:gd name="connsiteY4" fmla="*/ 698500 h 1879600"/>
                <a:gd name="connsiteX5" fmla="*/ 749300 w 1130300"/>
                <a:gd name="connsiteY5" fmla="*/ 793750 h 1879600"/>
                <a:gd name="connsiteX6" fmla="*/ 768350 w 1130300"/>
                <a:gd name="connsiteY6" fmla="*/ 876300 h 1879600"/>
                <a:gd name="connsiteX7" fmla="*/ 819150 w 1130300"/>
                <a:gd name="connsiteY7" fmla="*/ 952500 h 1879600"/>
                <a:gd name="connsiteX8" fmla="*/ 895350 w 1130300"/>
                <a:gd name="connsiteY8" fmla="*/ 1003300 h 1879600"/>
                <a:gd name="connsiteX9" fmla="*/ 1016000 w 1130300"/>
                <a:gd name="connsiteY9" fmla="*/ 1022350 h 1879600"/>
                <a:gd name="connsiteX10" fmla="*/ 1111250 w 1130300"/>
                <a:gd name="connsiteY10" fmla="*/ 1022350 h 1879600"/>
                <a:gd name="connsiteX11" fmla="*/ 1111250 w 1130300"/>
                <a:gd name="connsiteY11" fmla="*/ 1022350 h 1879600"/>
                <a:gd name="connsiteX12" fmla="*/ 1130300 w 1130300"/>
                <a:gd name="connsiteY12" fmla="*/ 1016000 h 1879600"/>
                <a:gd name="connsiteX13" fmla="*/ 1079500 w 1130300"/>
                <a:gd name="connsiteY13" fmla="*/ 1879600 h 1879600"/>
                <a:gd name="connsiteX14" fmla="*/ 1009650 w 1130300"/>
                <a:gd name="connsiteY14" fmla="*/ 1695450 h 1879600"/>
                <a:gd name="connsiteX15" fmla="*/ 831850 w 1130300"/>
                <a:gd name="connsiteY15" fmla="*/ 1695450 h 1879600"/>
                <a:gd name="connsiteX16" fmla="*/ 692150 w 1130300"/>
                <a:gd name="connsiteY16" fmla="*/ 1847850 h 1879600"/>
                <a:gd name="connsiteX17" fmla="*/ 577850 w 1130300"/>
                <a:gd name="connsiteY17" fmla="*/ 1790700 h 1879600"/>
                <a:gd name="connsiteX18" fmla="*/ 584200 w 1130300"/>
                <a:gd name="connsiteY18" fmla="*/ 1606550 h 1879600"/>
                <a:gd name="connsiteX19" fmla="*/ 488950 w 1130300"/>
                <a:gd name="connsiteY19" fmla="*/ 1555750 h 1879600"/>
                <a:gd name="connsiteX20" fmla="*/ 355600 w 1130300"/>
                <a:gd name="connsiteY20" fmla="*/ 1657350 h 1879600"/>
                <a:gd name="connsiteX21" fmla="*/ 355600 w 1130300"/>
                <a:gd name="connsiteY21" fmla="*/ 1657350 h 1879600"/>
                <a:gd name="connsiteX22" fmla="*/ 323850 w 1130300"/>
                <a:gd name="connsiteY22" fmla="*/ 1663700 h 1879600"/>
                <a:gd name="connsiteX23" fmla="*/ 228600 w 1130300"/>
                <a:gd name="connsiteY23" fmla="*/ 1562100 h 1879600"/>
                <a:gd name="connsiteX24" fmla="*/ 323850 w 1130300"/>
                <a:gd name="connsiteY24" fmla="*/ 1403350 h 1879600"/>
                <a:gd name="connsiteX25" fmla="*/ 279400 w 1130300"/>
                <a:gd name="connsiteY25" fmla="*/ 1308100 h 1879600"/>
                <a:gd name="connsiteX26" fmla="*/ 254000 w 1130300"/>
                <a:gd name="connsiteY26" fmla="*/ 1295400 h 1879600"/>
                <a:gd name="connsiteX27" fmla="*/ 69850 w 1130300"/>
                <a:gd name="connsiteY27" fmla="*/ 1339850 h 1879600"/>
                <a:gd name="connsiteX28" fmla="*/ 44450 w 1130300"/>
                <a:gd name="connsiteY28" fmla="*/ 1193800 h 1879600"/>
                <a:gd name="connsiteX29" fmla="*/ 177800 w 1130300"/>
                <a:gd name="connsiteY29" fmla="*/ 1060450 h 1879600"/>
                <a:gd name="connsiteX30" fmla="*/ 184150 w 1130300"/>
                <a:gd name="connsiteY30" fmla="*/ 971550 h 1879600"/>
                <a:gd name="connsiteX31" fmla="*/ 0 w 1130300"/>
                <a:gd name="connsiteY31" fmla="*/ 927100 h 1879600"/>
                <a:gd name="connsiteX32" fmla="*/ 19050 w 1130300"/>
                <a:gd name="connsiteY32" fmla="*/ 793750 h 1879600"/>
                <a:gd name="connsiteX33" fmla="*/ 209550 w 1130300"/>
                <a:gd name="connsiteY33" fmla="*/ 679450 h 1879600"/>
                <a:gd name="connsiteX34" fmla="*/ 215900 w 1130300"/>
                <a:gd name="connsiteY34" fmla="*/ 596900 h 1879600"/>
                <a:gd name="connsiteX35" fmla="*/ 107950 w 1130300"/>
                <a:gd name="connsiteY35" fmla="*/ 501650 h 1879600"/>
                <a:gd name="connsiteX36" fmla="*/ 165100 w 1130300"/>
                <a:gd name="connsiteY36" fmla="*/ 342900 h 1879600"/>
                <a:gd name="connsiteX37" fmla="*/ 342900 w 1130300"/>
                <a:gd name="connsiteY37" fmla="*/ 336550 h 1879600"/>
                <a:gd name="connsiteX38" fmla="*/ 400050 w 1130300"/>
                <a:gd name="connsiteY38" fmla="*/ 228600 h 1879600"/>
                <a:gd name="connsiteX39" fmla="*/ 342900 w 1130300"/>
                <a:gd name="connsiteY39" fmla="*/ 101600 h 1879600"/>
                <a:gd name="connsiteX40" fmla="*/ 406400 w 1130300"/>
                <a:gd name="connsiteY40" fmla="*/ 0 h 1879600"/>
                <a:gd name="connsiteX41" fmla="*/ 457200 w 1130300"/>
                <a:gd name="connsiteY41" fmla="*/ 12700 h 1879600"/>
                <a:gd name="connsiteX42" fmla="*/ 869950 w 1130300"/>
                <a:gd name="connsiteY42" fmla="*/ 41275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30300" h="1879600">
                  <a:moveTo>
                    <a:pt x="869950" y="412750"/>
                  </a:moveTo>
                  <a:lnTo>
                    <a:pt x="825500" y="476250"/>
                  </a:lnTo>
                  <a:lnTo>
                    <a:pt x="787400" y="546100"/>
                  </a:lnTo>
                  <a:lnTo>
                    <a:pt x="755650" y="622300"/>
                  </a:lnTo>
                  <a:lnTo>
                    <a:pt x="742950" y="698500"/>
                  </a:lnTo>
                  <a:lnTo>
                    <a:pt x="749300" y="793750"/>
                  </a:lnTo>
                  <a:lnTo>
                    <a:pt x="768350" y="876300"/>
                  </a:lnTo>
                  <a:lnTo>
                    <a:pt x="819150" y="952500"/>
                  </a:lnTo>
                  <a:lnTo>
                    <a:pt x="895350" y="1003300"/>
                  </a:lnTo>
                  <a:lnTo>
                    <a:pt x="1016000" y="1022350"/>
                  </a:lnTo>
                  <a:lnTo>
                    <a:pt x="1111250" y="1022350"/>
                  </a:lnTo>
                  <a:lnTo>
                    <a:pt x="1111250" y="1022350"/>
                  </a:lnTo>
                  <a:lnTo>
                    <a:pt x="1130300" y="1016000"/>
                  </a:lnTo>
                  <a:lnTo>
                    <a:pt x="1079500" y="1879600"/>
                  </a:lnTo>
                  <a:lnTo>
                    <a:pt x="1009650" y="1695450"/>
                  </a:lnTo>
                  <a:lnTo>
                    <a:pt x="831850" y="1695450"/>
                  </a:lnTo>
                  <a:lnTo>
                    <a:pt x="692150" y="1847850"/>
                  </a:lnTo>
                  <a:lnTo>
                    <a:pt x="577850" y="1790700"/>
                  </a:lnTo>
                  <a:lnTo>
                    <a:pt x="584200" y="1606550"/>
                  </a:lnTo>
                  <a:lnTo>
                    <a:pt x="488950" y="1555750"/>
                  </a:lnTo>
                  <a:lnTo>
                    <a:pt x="355600" y="1657350"/>
                  </a:lnTo>
                  <a:lnTo>
                    <a:pt x="355600" y="1657350"/>
                  </a:lnTo>
                  <a:lnTo>
                    <a:pt x="323850" y="1663700"/>
                  </a:lnTo>
                  <a:lnTo>
                    <a:pt x="228600" y="1562100"/>
                  </a:lnTo>
                  <a:lnTo>
                    <a:pt x="323850" y="1403350"/>
                  </a:lnTo>
                  <a:lnTo>
                    <a:pt x="279400" y="1308100"/>
                  </a:lnTo>
                  <a:lnTo>
                    <a:pt x="254000" y="1295400"/>
                  </a:lnTo>
                  <a:cubicBezTo>
                    <a:pt x="78452" y="1340912"/>
                    <a:pt x="141589" y="1339850"/>
                    <a:pt x="69850" y="1339850"/>
                  </a:cubicBezTo>
                  <a:cubicBezTo>
                    <a:pt x="37004" y="1201896"/>
                    <a:pt x="17666" y="1247369"/>
                    <a:pt x="44450" y="1193800"/>
                  </a:cubicBezTo>
                  <a:lnTo>
                    <a:pt x="177800" y="1060450"/>
                  </a:lnTo>
                  <a:lnTo>
                    <a:pt x="184150" y="971550"/>
                  </a:lnTo>
                  <a:lnTo>
                    <a:pt x="0" y="927100"/>
                  </a:lnTo>
                  <a:lnTo>
                    <a:pt x="19050" y="793750"/>
                  </a:lnTo>
                  <a:lnTo>
                    <a:pt x="209550" y="679450"/>
                  </a:lnTo>
                  <a:cubicBezTo>
                    <a:pt x="222572" y="594808"/>
                    <a:pt x="250090" y="596900"/>
                    <a:pt x="215900" y="596900"/>
                  </a:cubicBezTo>
                  <a:lnTo>
                    <a:pt x="107950" y="501650"/>
                  </a:lnTo>
                  <a:lnTo>
                    <a:pt x="165100" y="342900"/>
                  </a:lnTo>
                  <a:lnTo>
                    <a:pt x="342900" y="336550"/>
                  </a:lnTo>
                  <a:lnTo>
                    <a:pt x="400050" y="228600"/>
                  </a:lnTo>
                  <a:lnTo>
                    <a:pt x="342900" y="101600"/>
                  </a:lnTo>
                  <a:lnTo>
                    <a:pt x="406400" y="0"/>
                  </a:lnTo>
                  <a:lnTo>
                    <a:pt x="457200" y="12700"/>
                  </a:lnTo>
                  <a:lnTo>
                    <a:pt x="869950" y="412750"/>
                  </a:lnTo>
                  <a:close/>
                </a:path>
              </a:pathLst>
            </a:cu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39" name="任意多边形 13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7614" y="2301988"/>
              <a:ext cx="2109127" cy="2194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组合 149"/>
          <p:cNvGrpSpPr/>
          <p:nvPr/>
        </p:nvGrpSpPr>
        <p:grpSpPr bwMode="auto">
          <a:xfrm>
            <a:off x="455613" y="3886200"/>
            <a:ext cx="2390775" cy="2347913"/>
            <a:chOff x="1521562" y="2340864"/>
            <a:chExt cx="2392070" cy="2348179"/>
          </a:xfrm>
        </p:grpSpPr>
        <p:sp>
          <p:nvSpPr>
            <p:cNvPr id="31" name="任意多边形 30"/>
            <p:cNvSpPr/>
            <p:nvPr/>
          </p:nvSpPr>
          <p:spPr>
            <a:xfrm>
              <a:off x="1931359" y="2340864"/>
              <a:ext cx="1609008" cy="490594"/>
            </a:xfrm>
            <a:custGeom>
              <a:avLst/>
              <a:gdLst>
                <a:gd name="connsiteX0" fmla="*/ 0 w 1609344"/>
                <a:gd name="connsiteY0" fmla="*/ 475488 h 490118"/>
                <a:gd name="connsiteX1" fmla="*/ 168249 w 1609344"/>
                <a:gd name="connsiteY1" fmla="*/ 490118 h 490118"/>
                <a:gd name="connsiteX2" fmla="*/ 234086 w 1609344"/>
                <a:gd name="connsiteY2" fmla="*/ 438912 h 490118"/>
                <a:gd name="connsiteX3" fmla="*/ 248717 w 1609344"/>
                <a:gd name="connsiteY3" fmla="*/ 263347 h 490118"/>
                <a:gd name="connsiteX4" fmla="*/ 358445 w 1609344"/>
                <a:gd name="connsiteY4" fmla="*/ 197510 h 490118"/>
                <a:gd name="connsiteX5" fmla="*/ 482803 w 1609344"/>
                <a:gd name="connsiteY5" fmla="*/ 277978 h 490118"/>
                <a:gd name="connsiteX6" fmla="*/ 599846 w 1609344"/>
                <a:gd name="connsiteY6" fmla="*/ 234086 h 490118"/>
                <a:gd name="connsiteX7" fmla="*/ 680313 w 1609344"/>
                <a:gd name="connsiteY7" fmla="*/ 58522 h 490118"/>
                <a:gd name="connsiteX8" fmla="*/ 811987 w 1609344"/>
                <a:gd name="connsiteY8" fmla="*/ 14630 h 490118"/>
                <a:gd name="connsiteX9" fmla="*/ 907085 w 1609344"/>
                <a:gd name="connsiteY9" fmla="*/ 168250 h 490118"/>
                <a:gd name="connsiteX10" fmla="*/ 980237 w 1609344"/>
                <a:gd name="connsiteY10" fmla="*/ 153619 h 490118"/>
                <a:gd name="connsiteX11" fmla="*/ 1097280 w 1609344"/>
                <a:gd name="connsiteY11" fmla="*/ 0 h 490118"/>
                <a:gd name="connsiteX12" fmla="*/ 1221638 w 1609344"/>
                <a:gd name="connsiteY12" fmla="*/ 7315 h 490118"/>
                <a:gd name="connsiteX13" fmla="*/ 1243584 w 1609344"/>
                <a:gd name="connsiteY13" fmla="*/ 168250 h 490118"/>
                <a:gd name="connsiteX14" fmla="*/ 1331366 w 1609344"/>
                <a:gd name="connsiteY14" fmla="*/ 212141 h 490118"/>
                <a:gd name="connsiteX15" fmla="*/ 1499616 w 1609344"/>
                <a:gd name="connsiteY15" fmla="*/ 117043 h 490118"/>
                <a:gd name="connsiteX16" fmla="*/ 1609344 w 1609344"/>
                <a:gd name="connsiteY16" fmla="*/ 182880 h 490118"/>
                <a:gd name="connsiteX17" fmla="*/ 1609344 w 1609344"/>
                <a:gd name="connsiteY17" fmla="*/ 197510 h 490118"/>
                <a:gd name="connsiteX18" fmla="*/ 1609344 w 1609344"/>
                <a:gd name="connsiteY18" fmla="*/ 197510 h 4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9344" h="490118">
                  <a:moveTo>
                    <a:pt x="0" y="475488"/>
                  </a:moveTo>
                  <a:lnTo>
                    <a:pt x="168249" y="490118"/>
                  </a:lnTo>
                  <a:lnTo>
                    <a:pt x="234086" y="438912"/>
                  </a:lnTo>
                  <a:lnTo>
                    <a:pt x="248717" y="263347"/>
                  </a:lnTo>
                  <a:lnTo>
                    <a:pt x="358445" y="197510"/>
                  </a:lnTo>
                  <a:lnTo>
                    <a:pt x="482803" y="277978"/>
                  </a:lnTo>
                  <a:lnTo>
                    <a:pt x="599846" y="234086"/>
                  </a:lnTo>
                  <a:lnTo>
                    <a:pt x="680313" y="58522"/>
                  </a:lnTo>
                  <a:lnTo>
                    <a:pt x="811987" y="14630"/>
                  </a:lnTo>
                  <a:lnTo>
                    <a:pt x="907085" y="168250"/>
                  </a:lnTo>
                  <a:lnTo>
                    <a:pt x="980237" y="153619"/>
                  </a:lnTo>
                  <a:lnTo>
                    <a:pt x="1097280" y="0"/>
                  </a:lnTo>
                  <a:lnTo>
                    <a:pt x="1221638" y="7315"/>
                  </a:lnTo>
                  <a:lnTo>
                    <a:pt x="1243584" y="168250"/>
                  </a:lnTo>
                  <a:lnTo>
                    <a:pt x="1331366" y="212141"/>
                  </a:lnTo>
                  <a:lnTo>
                    <a:pt x="1499616" y="117043"/>
                  </a:lnTo>
                  <a:lnTo>
                    <a:pt x="1609344" y="182880"/>
                  </a:lnTo>
                  <a:lnTo>
                    <a:pt x="1609344" y="197510"/>
                  </a:lnTo>
                  <a:lnTo>
                    <a:pt x="1609344" y="19751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3495893" y="2545675"/>
              <a:ext cx="417739" cy="1052631"/>
            </a:xfrm>
            <a:custGeom>
              <a:avLst/>
              <a:gdLst>
                <a:gd name="connsiteX0" fmla="*/ 43891 w 416966"/>
                <a:gd name="connsiteY0" fmla="*/ 0 h 1053388"/>
                <a:gd name="connsiteX1" fmla="*/ 0 w 416966"/>
                <a:gd name="connsiteY1" fmla="*/ 138988 h 1053388"/>
                <a:gd name="connsiteX2" fmla="*/ 80467 w 416966"/>
                <a:gd name="connsiteY2" fmla="*/ 219456 h 1053388"/>
                <a:gd name="connsiteX3" fmla="*/ 226771 w 416966"/>
                <a:gd name="connsiteY3" fmla="*/ 160934 h 1053388"/>
                <a:gd name="connsiteX4" fmla="*/ 314553 w 416966"/>
                <a:gd name="connsiteY4" fmla="*/ 277977 h 1053388"/>
                <a:gd name="connsiteX5" fmla="*/ 182880 w 416966"/>
                <a:gd name="connsiteY5" fmla="*/ 424281 h 1053388"/>
                <a:gd name="connsiteX6" fmla="*/ 212140 w 416966"/>
                <a:gd name="connsiteY6" fmla="*/ 482803 h 1053388"/>
                <a:gd name="connsiteX7" fmla="*/ 241401 w 416966"/>
                <a:gd name="connsiteY7" fmla="*/ 570585 h 1053388"/>
                <a:gd name="connsiteX8" fmla="*/ 416966 w 416966"/>
                <a:gd name="connsiteY8" fmla="*/ 599846 h 1053388"/>
                <a:gd name="connsiteX9" fmla="*/ 409651 w 416966"/>
                <a:gd name="connsiteY9" fmla="*/ 746150 h 1053388"/>
                <a:gd name="connsiteX10" fmla="*/ 256032 w 416966"/>
                <a:gd name="connsiteY10" fmla="*/ 841248 h 1053388"/>
                <a:gd name="connsiteX11" fmla="*/ 248716 w 416966"/>
                <a:gd name="connsiteY11" fmla="*/ 943660 h 1053388"/>
                <a:gd name="connsiteX12" fmla="*/ 380390 w 416966"/>
                <a:gd name="connsiteY12" fmla="*/ 1053388 h 105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6966" h="1053388">
                  <a:moveTo>
                    <a:pt x="43891" y="0"/>
                  </a:moveTo>
                  <a:lnTo>
                    <a:pt x="0" y="138988"/>
                  </a:lnTo>
                  <a:cubicBezTo>
                    <a:pt x="74792" y="221260"/>
                    <a:pt x="36902" y="219456"/>
                    <a:pt x="80467" y="219456"/>
                  </a:cubicBezTo>
                  <a:lnTo>
                    <a:pt x="226771" y="160934"/>
                  </a:lnTo>
                  <a:lnTo>
                    <a:pt x="314553" y="277977"/>
                  </a:lnTo>
                  <a:lnTo>
                    <a:pt x="182880" y="424281"/>
                  </a:lnTo>
                  <a:lnTo>
                    <a:pt x="212140" y="482803"/>
                  </a:lnTo>
                  <a:cubicBezTo>
                    <a:pt x="234677" y="572951"/>
                    <a:pt x="203925" y="570585"/>
                    <a:pt x="241401" y="570585"/>
                  </a:cubicBezTo>
                  <a:lnTo>
                    <a:pt x="416966" y="599846"/>
                  </a:lnTo>
                  <a:lnTo>
                    <a:pt x="409651" y="746150"/>
                  </a:lnTo>
                  <a:lnTo>
                    <a:pt x="256032" y="841248"/>
                  </a:lnTo>
                  <a:lnTo>
                    <a:pt x="248716" y="943660"/>
                  </a:lnTo>
                  <a:lnTo>
                    <a:pt x="380390" y="1053388"/>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4391" name="组合 145"/>
            <p:cNvGrpSpPr/>
            <p:nvPr/>
          </p:nvGrpSpPr>
          <p:grpSpPr bwMode="auto">
            <a:xfrm>
              <a:off x="1521562" y="2809037"/>
              <a:ext cx="2362809" cy="1880006"/>
              <a:chOff x="1521562" y="2809037"/>
              <a:chExt cx="2362809" cy="1880006"/>
            </a:xfrm>
          </p:grpSpPr>
          <p:sp>
            <p:nvSpPr>
              <p:cNvPr id="30" name="任意多边形 29"/>
              <p:cNvSpPr/>
              <p:nvPr/>
            </p:nvSpPr>
            <p:spPr>
              <a:xfrm>
                <a:off x="2349097" y="3584018"/>
                <a:ext cx="1535944" cy="1105025"/>
              </a:xfrm>
              <a:custGeom>
                <a:avLst/>
                <a:gdLst>
                  <a:gd name="connsiteX0" fmla="*/ 0 w 1536192"/>
                  <a:gd name="connsiteY0" fmla="*/ 921715 h 1104595"/>
                  <a:gd name="connsiteX1" fmla="*/ 175565 w 1536192"/>
                  <a:gd name="connsiteY1" fmla="*/ 929030 h 1104595"/>
                  <a:gd name="connsiteX2" fmla="*/ 248717 w 1536192"/>
                  <a:gd name="connsiteY2" fmla="*/ 1104595 h 1104595"/>
                  <a:gd name="connsiteX3" fmla="*/ 431597 w 1536192"/>
                  <a:gd name="connsiteY3" fmla="*/ 1068019 h 1104595"/>
                  <a:gd name="connsiteX4" fmla="*/ 482803 w 1536192"/>
                  <a:gd name="connsiteY4" fmla="*/ 885139 h 1104595"/>
                  <a:gd name="connsiteX5" fmla="*/ 570586 w 1536192"/>
                  <a:gd name="connsiteY5" fmla="*/ 848563 h 1104595"/>
                  <a:gd name="connsiteX6" fmla="*/ 702259 w 1536192"/>
                  <a:gd name="connsiteY6" fmla="*/ 972922 h 1104595"/>
                  <a:gd name="connsiteX7" fmla="*/ 833933 w 1536192"/>
                  <a:gd name="connsiteY7" fmla="*/ 921715 h 1104595"/>
                  <a:gd name="connsiteX8" fmla="*/ 863194 w 1536192"/>
                  <a:gd name="connsiteY8" fmla="*/ 709574 h 1104595"/>
                  <a:gd name="connsiteX9" fmla="*/ 1016813 w 1536192"/>
                  <a:gd name="connsiteY9" fmla="*/ 592531 h 1104595"/>
                  <a:gd name="connsiteX10" fmla="*/ 1177747 w 1536192"/>
                  <a:gd name="connsiteY10" fmla="*/ 614477 h 1104595"/>
                  <a:gd name="connsiteX11" fmla="*/ 1316736 w 1536192"/>
                  <a:gd name="connsiteY11" fmla="*/ 490118 h 1104595"/>
                  <a:gd name="connsiteX12" fmla="*/ 1221639 w 1536192"/>
                  <a:gd name="connsiteY12" fmla="*/ 336499 h 1104595"/>
                  <a:gd name="connsiteX13" fmla="*/ 1287475 w 1536192"/>
                  <a:gd name="connsiteY13" fmla="*/ 204826 h 1104595"/>
                  <a:gd name="connsiteX14" fmla="*/ 1470355 w 1536192"/>
                  <a:gd name="connsiteY14" fmla="*/ 153619 h 1104595"/>
                  <a:gd name="connsiteX15" fmla="*/ 1536192 w 1536192"/>
                  <a:gd name="connsiteY15" fmla="*/ 0 h 11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6192" h="1104595">
                    <a:moveTo>
                      <a:pt x="0" y="921715"/>
                    </a:moveTo>
                    <a:lnTo>
                      <a:pt x="175565" y="929030"/>
                    </a:lnTo>
                    <a:lnTo>
                      <a:pt x="248717" y="1104595"/>
                    </a:lnTo>
                    <a:lnTo>
                      <a:pt x="431597" y="1068019"/>
                    </a:lnTo>
                    <a:lnTo>
                      <a:pt x="482803" y="885139"/>
                    </a:lnTo>
                    <a:lnTo>
                      <a:pt x="570586" y="848563"/>
                    </a:lnTo>
                    <a:lnTo>
                      <a:pt x="702259" y="972922"/>
                    </a:lnTo>
                    <a:lnTo>
                      <a:pt x="833933" y="921715"/>
                    </a:lnTo>
                    <a:lnTo>
                      <a:pt x="863194" y="709574"/>
                    </a:lnTo>
                    <a:lnTo>
                      <a:pt x="1016813" y="592531"/>
                    </a:lnTo>
                    <a:cubicBezTo>
                      <a:pt x="1172846" y="614822"/>
                      <a:pt x="1118706" y="614477"/>
                      <a:pt x="1177747" y="614477"/>
                    </a:cubicBezTo>
                    <a:lnTo>
                      <a:pt x="1316736" y="490118"/>
                    </a:lnTo>
                    <a:lnTo>
                      <a:pt x="1221639" y="336499"/>
                    </a:lnTo>
                    <a:lnTo>
                      <a:pt x="1287475" y="204826"/>
                    </a:lnTo>
                    <a:lnTo>
                      <a:pt x="1470355" y="153619"/>
                    </a:lnTo>
                    <a:lnTo>
                      <a:pt x="1536192" y="0"/>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9" name="任意多边形 28"/>
              <p:cNvSpPr/>
              <p:nvPr/>
            </p:nvSpPr>
            <p:spPr>
              <a:xfrm>
                <a:off x="1521562" y="2809230"/>
                <a:ext cx="841831" cy="1843296"/>
              </a:xfrm>
              <a:custGeom>
                <a:avLst/>
                <a:gdLst>
                  <a:gd name="connsiteX0" fmla="*/ 409651 w 841248"/>
                  <a:gd name="connsiteY0" fmla="*/ 0 h 1843430"/>
                  <a:gd name="connsiteX1" fmla="*/ 336499 w 841248"/>
                  <a:gd name="connsiteY1" fmla="*/ 102413 h 1843430"/>
                  <a:gd name="connsiteX2" fmla="*/ 402336 w 841248"/>
                  <a:gd name="connsiteY2" fmla="*/ 226771 h 1843430"/>
                  <a:gd name="connsiteX3" fmla="*/ 343814 w 841248"/>
                  <a:gd name="connsiteY3" fmla="*/ 329184 h 1843430"/>
                  <a:gd name="connsiteX4" fmla="*/ 160934 w 841248"/>
                  <a:gd name="connsiteY4" fmla="*/ 343814 h 1843430"/>
                  <a:gd name="connsiteX5" fmla="*/ 146304 w 841248"/>
                  <a:gd name="connsiteY5" fmla="*/ 365760 h 1843430"/>
                  <a:gd name="connsiteX6" fmla="*/ 87782 w 841248"/>
                  <a:gd name="connsiteY6" fmla="*/ 504749 h 1843430"/>
                  <a:gd name="connsiteX7" fmla="*/ 219456 w 841248"/>
                  <a:gd name="connsiteY7" fmla="*/ 607161 h 1843430"/>
                  <a:gd name="connsiteX8" fmla="*/ 212140 w 841248"/>
                  <a:gd name="connsiteY8" fmla="*/ 672998 h 1843430"/>
                  <a:gd name="connsiteX9" fmla="*/ 14630 w 841248"/>
                  <a:gd name="connsiteY9" fmla="*/ 782726 h 1843430"/>
                  <a:gd name="connsiteX10" fmla="*/ 0 w 841248"/>
                  <a:gd name="connsiteY10" fmla="*/ 936345 h 1843430"/>
                  <a:gd name="connsiteX11" fmla="*/ 175564 w 841248"/>
                  <a:gd name="connsiteY11" fmla="*/ 972921 h 1843430"/>
                  <a:gd name="connsiteX12" fmla="*/ 182880 w 841248"/>
                  <a:gd name="connsiteY12" fmla="*/ 1053389 h 1843430"/>
                  <a:gd name="connsiteX13" fmla="*/ 43891 w 841248"/>
                  <a:gd name="connsiteY13" fmla="*/ 1185062 h 1843430"/>
                  <a:gd name="connsiteX14" fmla="*/ 36576 w 841248"/>
                  <a:gd name="connsiteY14" fmla="*/ 1207008 h 1843430"/>
                  <a:gd name="connsiteX15" fmla="*/ 65836 w 841248"/>
                  <a:gd name="connsiteY15" fmla="*/ 1338681 h 1843430"/>
                  <a:gd name="connsiteX16" fmla="*/ 270662 w 841248"/>
                  <a:gd name="connsiteY16" fmla="*/ 1294790 h 1843430"/>
                  <a:gd name="connsiteX17" fmla="*/ 321868 w 841248"/>
                  <a:gd name="connsiteY17" fmla="*/ 1389888 h 1843430"/>
                  <a:gd name="connsiteX18" fmla="*/ 226771 w 841248"/>
                  <a:gd name="connsiteY18" fmla="*/ 1550822 h 1843430"/>
                  <a:gd name="connsiteX19" fmla="*/ 241401 w 841248"/>
                  <a:gd name="connsiteY19" fmla="*/ 1572768 h 1843430"/>
                  <a:gd name="connsiteX20" fmla="*/ 336499 w 841248"/>
                  <a:gd name="connsiteY20" fmla="*/ 1667865 h 1843430"/>
                  <a:gd name="connsiteX21" fmla="*/ 490118 w 841248"/>
                  <a:gd name="connsiteY21" fmla="*/ 1558137 h 1843430"/>
                  <a:gd name="connsiteX22" fmla="*/ 577900 w 841248"/>
                  <a:gd name="connsiteY22" fmla="*/ 1609344 h 1843430"/>
                  <a:gd name="connsiteX23" fmla="*/ 577900 w 841248"/>
                  <a:gd name="connsiteY23" fmla="*/ 1792224 h 1843430"/>
                  <a:gd name="connsiteX24" fmla="*/ 694944 w 841248"/>
                  <a:gd name="connsiteY24" fmla="*/ 1843430 h 1843430"/>
                  <a:gd name="connsiteX25" fmla="*/ 841248 w 841248"/>
                  <a:gd name="connsiteY25" fmla="*/ 1689811 h 184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1248" h="1843430">
                    <a:moveTo>
                      <a:pt x="409651" y="0"/>
                    </a:moveTo>
                    <a:lnTo>
                      <a:pt x="336499" y="102413"/>
                    </a:lnTo>
                    <a:lnTo>
                      <a:pt x="402336" y="226771"/>
                    </a:lnTo>
                    <a:lnTo>
                      <a:pt x="343814" y="329184"/>
                    </a:lnTo>
                    <a:lnTo>
                      <a:pt x="160934" y="343814"/>
                    </a:lnTo>
                    <a:lnTo>
                      <a:pt x="146304" y="365760"/>
                    </a:lnTo>
                    <a:lnTo>
                      <a:pt x="87782" y="504749"/>
                    </a:lnTo>
                    <a:lnTo>
                      <a:pt x="219456" y="607161"/>
                    </a:lnTo>
                    <a:lnTo>
                      <a:pt x="212140" y="672998"/>
                    </a:lnTo>
                    <a:lnTo>
                      <a:pt x="14630" y="782726"/>
                    </a:lnTo>
                    <a:lnTo>
                      <a:pt x="0" y="936345"/>
                    </a:lnTo>
                    <a:lnTo>
                      <a:pt x="175564" y="972921"/>
                    </a:lnTo>
                    <a:lnTo>
                      <a:pt x="182880" y="1053389"/>
                    </a:lnTo>
                    <a:lnTo>
                      <a:pt x="43891" y="1185062"/>
                    </a:lnTo>
                    <a:lnTo>
                      <a:pt x="36576" y="1207008"/>
                    </a:lnTo>
                    <a:lnTo>
                      <a:pt x="65836" y="1338681"/>
                    </a:lnTo>
                    <a:lnTo>
                      <a:pt x="270662" y="1294790"/>
                    </a:lnTo>
                    <a:lnTo>
                      <a:pt x="321868" y="1389888"/>
                    </a:lnTo>
                    <a:cubicBezTo>
                      <a:pt x="290169" y="1443533"/>
                      <a:pt x="251866" y="1493788"/>
                      <a:pt x="226771" y="1550822"/>
                    </a:cubicBezTo>
                    <a:cubicBezTo>
                      <a:pt x="223230" y="1558869"/>
                      <a:pt x="198729" y="1570330"/>
                      <a:pt x="241401" y="1572768"/>
                    </a:cubicBezTo>
                    <a:lnTo>
                      <a:pt x="336499" y="1667865"/>
                    </a:lnTo>
                    <a:lnTo>
                      <a:pt x="490118" y="1558137"/>
                    </a:lnTo>
                    <a:lnTo>
                      <a:pt x="577900" y="1609344"/>
                    </a:lnTo>
                    <a:lnTo>
                      <a:pt x="577900" y="1792224"/>
                    </a:lnTo>
                    <a:lnTo>
                      <a:pt x="694944" y="1843430"/>
                    </a:lnTo>
                    <a:lnTo>
                      <a:pt x="841248" y="1689811"/>
                    </a:ln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16" name="组合 166"/>
          <p:cNvGrpSpPr/>
          <p:nvPr/>
        </p:nvGrpSpPr>
        <p:grpSpPr bwMode="auto">
          <a:xfrm>
            <a:off x="2654300" y="2827338"/>
            <a:ext cx="1785938" cy="1724025"/>
            <a:chOff x="5929322" y="1282700"/>
            <a:chExt cx="1785950" cy="1724016"/>
          </a:xfrm>
        </p:grpSpPr>
        <p:sp>
          <p:nvSpPr>
            <p:cNvPr id="104" name="任意多边形 103"/>
            <p:cNvSpPr/>
            <p:nvPr/>
          </p:nvSpPr>
          <p:spPr>
            <a:xfrm>
              <a:off x="6838966" y="1282700"/>
              <a:ext cx="876306" cy="863595"/>
            </a:xfrm>
            <a:custGeom>
              <a:avLst/>
              <a:gdLst>
                <a:gd name="connsiteX0" fmla="*/ 165100 w 876300"/>
                <a:gd name="connsiteY0" fmla="*/ 0 h 863600"/>
                <a:gd name="connsiteX1" fmla="*/ 273050 w 876300"/>
                <a:gd name="connsiteY1" fmla="*/ 19050 h 863600"/>
                <a:gd name="connsiteX2" fmla="*/ 279400 w 876300"/>
                <a:gd name="connsiteY2" fmla="*/ 146050 h 863600"/>
                <a:gd name="connsiteX3" fmla="*/ 304800 w 876300"/>
                <a:gd name="connsiteY3" fmla="*/ 171450 h 863600"/>
                <a:gd name="connsiteX4" fmla="*/ 355600 w 876300"/>
                <a:gd name="connsiteY4" fmla="*/ 177800 h 863600"/>
                <a:gd name="connsiteX5" fmla="*/ 488950 w 876300"/>
                <a:gd name="connsiteY5" fmla="*/ 95250 h 863600"/>
                <a:gd name="connsiteX6" fmla="*/ 577850 w 876300"/>
                <a:gd name="connsiteY6" fmla="*/ 139700 h 863600"/>
                <a:gd name="connsiteX7" fmla="*/ 533400 w 876300"/>
                <a:gd name="connsiteY7" fmla="*/ 273050 h 863600"/>
                <a:gd name="connsiteX8" fmla="*/ 584200 w 876300"/>
                <a:gd name="connsiteY8" fmla="*/ 330200 h 863600"/>
                <a:gd name="connsiteX9" fmla="*/ 730250 w 876300"/>
                <a:gd name="connsiteY9" fmla="*/ 304800 h 863600"/>
                <a:gd name="connsiteX10" fmla="*/ 787400 w 876300"/>
                <a:gd name="connsiteY10" fmla="*/ 368300 h 863600"/>
                <a:gd name="connsiteX11" fmla="*/ 692150 w 876300"/>
                <a:gd name="connsiteY11" fmla="*/ 482600 h 863600"/>
                <a:gd name="connsiteX12" fmla="*/ 685800 w 876300"/>
                <a:gd name="connsiteY12" fmla="*/ 495300 h 863600"/>
                <a:gd name="connsiteX13" fmla="*/ 711200 w 876300"/>
                <a:gd name="connsiteY13" fmla="*/ 609600 h 863600"/>
                <a:gd name="connsiteX14" fmla="*/ 850900 w 876300"/>
                <a:gd name="connsiteY14" fmla="*/ 654050 h 863600"/>
                <a:gd name="connsiteX15" fmla="*/ 876300 w 876300"/>
                <a:gd name="connsiteY15" fmla="*/ 666750 h 863600"/>
                <a:gd name="connsiteX16" fmla="*/ 203200 w 876300"/>
                <a:gd name="connsiteY16" fmla="*/ 863600 h 863600"/>
                <a:gd name="connsiteX17" fmla="*/ 184150 w 876300"/>
                <a:gd name="connsiteY17" fmla="*/ 730250 h 863600"/>
                <a:gd name="connsiteX18" fmla="*/ 127000 w 876300"/>
                <a:gd name="connsiteY18" fmla="*/ 647700 h 863600"/>
                <a:gd name="connsiteX19" fmla="*/ 0 w 876300"/>
                <a:gd name="connsiteY19" fmla="*/ 584200 h 863600"/>
                <a:gd name="connsiteX20" fmla="*/ 165100 w 876300"/>
                <a:gd name="connsiteY20"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863600">
                  <a:moveTo>
                    <a:pt x="165100" y="0"/>
                  </a:moveTo>
                  <a:lnTo>
                    <a:pt x="273050" y="19050"/>
                  </a:lnTo>
                  <a:lnTo>
                    <a:pt x="279400" y="146050"/>
                  </a:lnTo>
                  <a:lnTo>
                    <a:pt x="304800" y="171450"/>
                  </a:lnTo>
                  <a:lnTo>
                    <a:pt x="355600" y="177800"/>
                  </a:lnTo>
                  <a:lnTo>
                    <a:pt x="488950" y="95250"/>
                  </a:lnTo>
                  <a:lnTo>
                    <a:pt x="577850" y="139700"/>
                  </a:lnTo>
                  <a:lnTo>
                    <a:pt x="533400" y="273050"/>
                  </a:lnTo>
                  <a:lnTo>
                    <a:pt x="584200" y="330200"/>
                  </a:lnTo>
                  <a:lnTo>
                    <a:pt x="730250" y="304800"/>
                  </a:lnTo>
                  <a:lnTo>
                    <a:pt x="787400" y="368300"/>
                  </a:lnTo>
                  <a:lnTo>
                    <a:pt x="692150" y="482600"/>
                  </a:lnTo>
                  <a:lnTo>
                    <a:pt x="685800" y="495300"/>
                  </a:lnTo>
                  <a:lnTo>
                    <a:pt x="711200" y="609600"/>
                  </a:lnTo>
                  <a:lnTo>
                    <a:pt x="850900" y="654050"/>
                  </a:lnTo>
                  <a:lnTo>
                    <a:pt x="876300" y="666750"/>
                  </a:lnTo>
                  <a:lnTo>
                    <a:pt x="203200" y="863600"/>
                  </a:lnTo>
                  <a:lnTo>
                    <a:pt x="184150" y="730250"/>
                  </a:lnTo>
                  <a:lnTo>
                    <a:pt x="127000" y="647700"/>
                  </a:lnTo>
                  <a:lnTo>
                    <a:pt x="0" y="584200"/>
                  </a:lnTo>
                  <a:lnTo>
                    <a:pt x="165100" y="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6" name="任意多边形 165"/>
            <p:cNvSpPr/>
            <p:nvPr/>
          </p:nvSpPr>
          <p:spPr>
            <a:xfrm>
              <a:off x="5929322" y="2143121"/>
              <a:ext cx="876306" cy="863595"/>
            </a:xfrm>
            <a:custGeom>
              <a:avLst/>
              <a:gdLst>
                <a:gd name="connsiteX0" fmla="*/ 165100 w 876300"/>
                <a:gd name="connsiteY0" fmla="*/ 0 h 863600"/>
                <a:gd name="connsiteX1" fmla="*/ 273050 w 876300"/>
                <a:gd name="connsiteY1" fmla="*/ 19050 h 863600"/>
                <a:gd name="connsiteX2" fmla="*/ 279400 w 876300"/>
                <a:gd name="connsiteY2" fmla="*/ 146050 h 863600"/>
                <a:gd name="connsiteX3" fmla="*/ 304800 w 876300"/>
                <a:gd name="connsiteY3" fmla="*/ 171450 h 863600"/>
                <a:gd name="connsiteX4" fmla="*/ 355600 w 876300"/>
                <a:gd name="connsiteY4" fmla="*/ 177800 h 863600"/>
                <a:gd name="connsiteX5" fmla="*/ 488950 w 876300"/>
                <a:gd name="connsiteY5" fmla="*/ 95250 h 863600"/>
                <a:gd name="connsiteX6" fmla="*/ 577850 w 876300"/>
                <a:gd name="connsiteY6" fmla="*/ 139700 h 863600"/>
                <a:gd name="connsiteX7" fmla="*/ 533400 w 876300"/>
                <a:gd name="connsiteY7" fmla="*/ 273050 h 863600"/>
                <a:gd name="connsiteX8" fmla="*/ 584200 w 876300"/>
                <a:gd name="connsiteY8" fmla="*/ 330200 h 863600"/>
                <a:gd name="connsiteX9" fmla="*/ 730250 w 876300"/>
                <a:gd name="connsiteY9" fmla="*/ 304800 h 863600"/>
                <a:gd name="connsiteX10" fmla="*/ 787400 w 876300"/>
                <a:gd name="connsiteY10" fmla="*/ 368300 h 863600"/>
                <a:gd name="connsiteX11" fmla="*/ 692150 w 876300"/>
                <a:gd name="connsiteY11" fmla="*/ 482600 h 863600"/>
                <a:gd name="connsiteX12" fmla="*/ 685800 w 876300"/>
                <a:gd name="connsiteY12" fmla="*/ 495300 h 863600"/>
                <a:gd name="connsiteX13" fmla="*/ 711200 w 876300"/>
                <a:gd name="connsiteY13" fmla="*/ 609600 h 863600"/>
                <a:gd name="connsiteX14" fmla="*/ 850900 w 876300"/>
                <a:gd name="connsiteY14" fmla="*/ 654050 h 863600"/>
                <a:gd name="connsiteX15" fmla="*/ 876300 w 876300"/>
                <a:gd name="connsiteY15" fmla="*/ 666750 h 863600"/>
                <a:gd name="connsiteX16" fmla="*/ 203200 w 876300"/>
                <a:gd name="connsiteY16" fmla="*/ 863600 h 863600"/>
                <a:gd name="connsiteX17" fmla="*/ 184150 w 876300"/>
                <a:gd name="connsiteY17" fmla="*/ 730250 h 863600"/>
                <a:gd name="connsiteX18" fmla="*/ 127000 w 876300"/>
                <a:gd name="connsiteY18" fmla="*/ 647700 h 863600"/>
                <a:gd name="connsiteX19" fmla="*/ 0 w 876300"/>
                <a:gd name="connsiteY19" fmla="*/ 584200 h 863600"/>
                <a:gd name="connsiteX20" fmla="*/ 165100 w 876300"/>
                <a:gd name="connsiteY20" fmla="*/ 0 h 8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6300" h="863600">
                  <a:moveTo>
                    <a:pt x="165100" y="0"/>
                  </a:moveTo>
                  <a:lnTo>
                    <a:pt x="273050" y="19050"/>
                  </a:lnTo>
                  <a:lnTo>
                    <a:pt x="279400" y="146050"/>
                  </a:lnTo>
                  <a:lnTo>
                    <a:pt x="304800" y="171450"/>
                  </a:lnTo>
                  <a:lnTo>
                    <a:pt x="355600" y="177800"/>
                  </a:lnTo>
                  <a:lnTo>
                    <a:pt x="488950" y="95250"/>
                  </a:lnTo>
                  <a:lnTo>
                    <a:pt x="577850" y="139700"/>
                  </a:lnTo>
                  <a:lnTo>
                    <a:pt x="533400" y="273050"/>
                  </a:lnTo>
                  <a:lnTo>
                    <a:pt x="584200" y="330200"/>
                  </a:lnTo>
                  <a:lnTo>
                    <a:pt x="730250" y="304800"/>
                  </a:lnTo>
                  <a:lnTo>
                    <a:pt x="787400" y="368300"/>
                  </a:lnTo>
                  <a:lnTo>
                    <a:pt x="692150" y="482600"/>
                  </a:lnTo>
                  <a:lnTo>
                    <a:pt x="685800" y="495300"/>
                  </a:lnTo>
                  <a:lnTo>
                    <a:pt x="711200" y="609600"/>
                  </a:lnTo>
                  <a:lnTo>
                    <a:pt x="850900" y="654050"/>
                  </a:lnTo>
                  <a:lnTo>
                    <a:pt x="876300" y="666750"/>
                  </a:lnTo>
                  <a:lnTo>
                    <a:pt x="203200" y="863600"/>
                  </a:lnTo>
                  <a:lnTo>
                    <a:pt x="184150" y="730250"/>
                  </a:lnTo>
                  <a:lnTo>
                    <a:pt x="127000" y="647700"/>
                  </a:lnTo>
                  <a:lnTo>
                    <a:pt x="0" y="584200"/>
                  </a:lnTo>
                  <a:lnTo>
                    <a:pt x="165100" y="0"/>
                  </a:lnTo>
                  <a:close/>
                </a:path>
              </a:pathLst>
            </a:cu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7" name="组合 168"/>
          <p:cNvGrpSpPr/>
          <p:nvPr/>
        </p:nvGrpSpPr>
        <p:grpSpPr bwMode="auto">
          <a:xfrm>
            <a:off x="3011488" y="4473575"/>
            <a:ext cx="1928812" cy="1681163"/>
            <a:chOff x="6072198" y="2928934"/>
            <a:chExt cx="1928826" cy="1681166"/>
          </a:xfrm>
        </p:grpSpPr>
        <p:sp>
          <p:nvSpPr>
            <p:cNvPr id="137" name="任意多边形 136"/>
            <p:cNvSpPr/>
            <p:nvPr/>
          </p:nvSpPr>
          <p:spPr>
            <a:xfrm>
              <a:off x="7092967" y="3473448"/>
              <a:ext cx="908057" cy="1136652"/>
            </a:xfrm>
            <a:custGeom>
              <a:avLst/>
              <a:gdLst>
                <a:gd name="connsiteX0" fmla="*/ 0 w 908050"/>
                <a:gd name="connsiteY0" fmla="*/ 552450 h 1136650"/>
                <a:gd name="connsiteX1" fmla="*/ 114300 w 908050"/>
                <a:gd name="connsiteY1" fmla="*/ 463550 h 1136650"/>
                <a:gd name="connsiteX2" fmla="*/ 184150 w 908050"/>
                <a:gd name="connsiteY2" fmla="*/ 368300 h 1136650"/>
                <a:gd name="connsiteX3" fmla="*/ 215900 w 908050"/>
                <a:gd name="connsiteY3" fmla="*/ 273050 h 1136650"/>
                <a:gd name="connsiteX4" fmla="*/ 222250 w 908050"/>
                <a:gd name="connsiteY4" fmla="*/ 215900 h 1136650"/>
                <a:gd name="connsiteX5" fmla="*/ 762000 w 908050"/>
                <a:gd name="connsiteY5" fmla="*/ 0 h 1136650"/>
                <a:gd name="connsiteX6" fmla="*/ 793750 w 908050"/>
                <a:gd name="connsiteY6" fmla="*/ 25400 h 1136650"/>
                <a:gd name="connsiteX7" fmla="*/ 889000 w 908050"/>
                <a:gd name="connsiteY7" fmla="*/ 38100 h 1136650"/>
                <a:gd name="connsiteX8" fmla="*/ 889000 w 908050"/>
                <a:gd name="connsiteY8" fmla="*/ 38100 h 1136650"/>
                <a:gd name="connsiteX9" fmla="*/ 908050 w 908050"/>
                <a:gd name="connsiteY9" fmla="*/ 88900 h 1136650"/>
                <a:gd name="connsiteX10" fmla="*/ 895350 w 908050"/>
                <a:gd name="connsiteY10" fmla="*/ 165100 h 1136650"/>
                <a:gd name="connsiteX11" fmla="*/ 781050 w 908050"/>
                <a:gd name="connsiteY11" fmla="*/ 215900 h 1136650"/>
                <a:gd name="connsiteX12" fmla="*/ 762000 w 908050"/>
                <a:gd name="connsiteY12" fmla="*/ 311150 h 1136650"/>
                <a:gd name="connsiteX13" fmla="*/ 876300 w 908050"/>
                <a:gd name="connsiteY13" fmla="*/ 393700 h 1136650"/>
                <a:gd name="connsiteX14" fmla="*/ 850900 w 908050"/>
                <a:gd name="connsiteY14" fmla="*/ 476250 h 1136650"/>
                <a:gd name="connsiteX15" fmla="*/ 825500 w 908050"/>
                <a:gd name="connsiteY15" fmla="*/ 514350 h 1136650"/>
                <a:gd name="connsiteX16" fmla="*/ 723900 w 908050"/>
                <a:gd name="connsiteY16" fmla="*/ 533400 h 1136650"/>
                <a:gd name="connsiteX17" fmla="*/ 673100 w 908050"/>
                <a:gd name="connsiteY17" fmla="*/ 558800 h 1136650"/>
                <a:gd name="connsiteX18" fmla="*/ 628650 w 908050"/>
                <a:gd name="connsiteY18" fmla="*/ 641350 h 1136650"/>
                <a:gd name="connsiteX19" fmla="*/ 679450 w 908050"/>
                <a:gd name="connsiteY19" fmla="*/ 736600 h 1136650"/>
                <a:gd name="connsiteX20" fmla="*/ 679450 w 908050"/>
                <a:gd name="connsiteY20" fmla="*/ 755650 h 1136650"/>
                <a:gd name="connsiteX21" fmla="*/ 603250 w 908050"/>
                <a:gd name="connsiteY21" fmla="*/ 838200 h 1136650"/>
                <a:gd name="connsiteX22" fmla="*/ 584200 w 908050"/>
                <a:gd name="connsiteY22" fmla="*/ 857250 h 1136650"/>
                <a:gd name="connsiteX23" fmla="*/ 469900 w 908050"/>
                <a:gd name="connsiteY23" fmla="*/ 825500 h 1136650"/>
                <a:gd name="connsiteX24" fmla="*/ 361950 w 908050"/>
                <a:gd name="connsiteY24" fmla="*/ 908050 h 1136650"/>
                <a:gd name="connsiteX25" fmla="*/ 361950 w 908050"/>
                <a:gd name="connsiteY25" fmla="*/ 908050 h 1136650"/>
                <a:gd name="connsiteX26" fmla="*/ 342900 w 908050"/>
                <a:gd name="connsiteY26" fmla="*/ 927100 h 1136650"/>
                <a:gd name="connsiteX27" fmla="*/ 342900 w 908050"/>
                <a:gd name="connsiteY27" fmla="*/ 1085850 h 1136650"/>
                <a:gd name="connsiteX28" fmla="*/ 234950 w 908050"/>
                <a:gd name="connsiteY28" fmla="*/ 1136650 h 1136650"/>
                <a:gd name="connsiteX29" fmla="*/ 0 w 908050"/>
                <a:gd name="connsiteY29" fmla="*/ 55245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08050" h="1136650">
                  <a:moveTo>
                    <a:pt x="0" y="552450"/>
                  </a:moveTo>
                  <a:lnTo>
                    <a:pt x="114300" y="463550"/>
                  </a:lnTo>
                  <a:lnTo>
                    <a:pt x="184150" y="368300"/>
                  </a:lnTo>
                  <a:lnTo>
                    <a:pt x="215900" y="273050"/>
                  </a:lnTo>
                  <a:lnTo>
                    <a:pt x="222250" y="215900"/>
                  </a:lnTo>
                  <a:lnTo>
                    <a:pt x="762000" y="0"/>
                  </a:lnTo>
                  <a:lnTo>
                    <a:pt x="793750" y="25400"/>
                  </a:lnTo>
                  <a:lnTo>
                    <a:pt x="889000" y="38100"/>
                  </a:lnTo>
                  <a:lnTo>
                    <a:pt x="889000" y="38100"/>
                  </a:lnTo>
                  <a:lnTo>
                    <a:pt x="908050" y="88900"/>
                  </a:lnTo>
                  <a:lnTo>
                    <a:pt x="895350" y="165100"/>
                  </a:lnTo>
                  <a:lnTo>
                    <a:pt x="781050" y="215900"/>
                  </a:lnTo>
                  <a:lnTo>
                    <a:pt x="762000" y="311150"/>
                  </a:lnTo>
                  <a:lnTo>
                    <a:pt x="876300" y="393700"/>
                  </a:lnTo>
                  <a:lnTo>
                    <a:pt x="850900" y="476250"/>
                  </a:lnTo>
                  <a:cubicBezTo>
                    <a:pt x="830903" y="516243"/>
                    <a:pt x="846049" y="514350"/>
                    <a:pt x="825500" y="514350"/>
                  </a:cubicBezTo>
                  <a:lnTo>
                    <a:pt x="723900" y="533400"/>
                  </a:lnTo>
                  <a:lnTo>
                    <a:pt x="673100" y="558800"/>
                  </a:lnTo>
                  <a:lnTo>
                    <a:pt x="628650" y="641350"/>
                  </a:lnTo>
                  <a:lnTo>
                    <a:pt x="679450" y="736600"/>
                  </a:lnTo>
                  <a:lnTo>
                    <a:pt x="679450" y="755650"/>
                  </a:lnTo>
                  <a:lnTo>
                    <a:pt x="603250" y="838200"/>
                  </a:lnTo>
                  <a:lnTo>
                    <a:pt x="584200" y="857250"/>
                  </a:lnTo>
                  <a:lnTo>
                    <a:pt x="469900" y="825500"/>
                  </a:lnTo>
                  <a:lnTo>
                    <a:pt x="361950" y="908050"/>
                  </a:lnTo>
                  <a:lnTo>
                    <a:pt x="361950" y="908050"/>
                  </a:lnTo>
                  <a:lnTo>
                    <a:pt x="342900" y="927100"/>
                  </a:lnTo>
                  <a:lnTo>
                    <a:pt x="342900" y="1085850"/>
                  </a:lnTo>
                  <a:lnTo>
                    <a:pt x="234950" y="1136650"/>
                  </a:lnTo>
                  <a:lnTo>
                    <a:pt x="0" y="552450"/>
                  </a:ln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8" name="任意多边形 167"/>
            <p:cNvSpPr/>
            <p:nvPr/>
          </p:nvSpPr>
          <p:spPr>
            <a:xfrm>
              <a:off x="6072198" y="2928934"/>
              <a:ext cx="908057" cy="1136652"/>
            </a:xfrm>
            <a:custGeom>
              <a:avLst/>
              <a:gdLst>
                <a:gd name="connsiteX0" fmla="*/ 0 w 908050"/>
                <a:gd name="connsiteY0" fmla="*/ 552450 h 1136650"/>
                <a:gd name="connsiteX1" fmla="*/ 114300 w 908050"/>
                <a:gd name="connsiteY1" fmla="*/ 463550 h 1136650"/>
                <a:gd name="connsiteX2" fmla="*/ 184150 w 908050"/>
                <a:gd name="connsiteY2" fmla="*/ 368300 h 1136650"/>
                <a:gd name="connsiteX3" fmla="*/ 215900 w 908050"/>
                <a:gd name="connsiteY3" fmla="*/ 273050 h 1136650"/>
                <a:gd name="connsiteX4" fmla="*/ 222250 w 908050"/>
                <a:gd name="connsiteY4" fmla="*/ 215900 h 1136650"/>
                <a:gd name="connsiteX5" fmla="*/ 762000 w 908050"/>
                <a:gd name="connsiteY5" fmla="*/ 0 h 1136650"/>
                <a:gd name="connsiteX6" fmla="*/ 793750 w 908050"/>
                <a:gd name="connsiteY6" fmla="*/ 25400 h 1136650"/>
                <a:gd name="connsiteX7" fmla="*/ 889000 w 908050"/>
                <a:gd name="connsiteY7" fmla="*/ 38100 h 1136650"/>
                <a:gd name="connsiteX8" fmla="*/ 889000 w 908050"/>
                <a:gd name="connsiteY8" fmla="*/ 38100 h 1136650"/>
                <a:gd name="connsiteX9" fmla="*/ 908050 w 908050"/>
                <a:gd name="connsiteY9" fmla="*/ 88900 h 1136650"/>
                <a:gd name="connsiteX10" fmla="*/ 895350 w 908050"/>
                <a:gd name="connsiteY10" fmla="*/ 165100 h 1136650"/>
                <a:gd name="connsiteX11" fmla="*/ 781050 w 908050"/>
                <a:gd name="connsiteY11" fmla="*/ 215900 h 1136650"/>
                <a:gd name="connsiteX12" fmla="*/ 762000 w 908050"/>
                <a:gd name="connsiteY12" fmla="*/ 311150 h 1136650"/>
                <a:gd name="connsiteX13" fmla="*/ 876300 w 908050"/>
                <a:gd name="connsiteY13" fmla="*/ 393700 h 1136650"/>
                <a:gd name="connsiteX14" fmla="*/ 850900 w 908050"/>
                <a:gd name="connsiteY14" fmla="*/ 476250 h 1136650"/>
                <a:gd name="connsiteX15" fmla="*/ 825500 w 908050"/>
                <a:gd name="connsiteY15" fmla="*/ 514350 h 1136650"/>
                <a:gd name="connsiteX16" fmla="*/ 723900 w 908050"/>
                <a:gd name="connsiteY16" fmla="*/ 533400 h 1136650"/>
                <a:gd name="connsiteX17" fmla="*/ 673100 w 908050"/>
                <a:gd name="connsiteY17" fmla="*/ 558800 h 1136650"/>
                <a:gd name="connsiteX18" fmla="*/ 628650 w 908050"/>
                <a:gd name="connsiteY18" fmla="*/ 641350 h 1136650"/>
                <a:gd name="connsiteX19" fmla="*/ 679450 w 908050"/>
                <a:gd name="connsiteY19" fmla="*/ 736600 h 1136650"/>
                <a:gd name="connsiteX20" fmla="*/ 679450 w 908050"/>
                <a:gd name="connsiteY20" fmla="*/ 755650 h 1136650"/>
                <a:gd name="connsiteX21" fmla="*/ 603250 w 908050"/>
                <a:gd name="connsiteY21" fmla="*/ 838200 h 1136650"/>
                <a:gd name="connsiteX22" fmla="*/ 584200 w 908050"/>
                <a:gd name="connsiteY22" fmla="*/ 857250 h 1136650"/>
                <a:gd name="connsiteX23" fmla="*/ 469900 w 908050"/>
                <a:gd name="connsiteY23" fmla="*/ 825500 h 1136650"/>
                <a:gd name="connsiteX24" fmla="*/ 361950 w 908050"/>
                <a:gd name="connsiteY24" fmla="*/ 908050 h 1136650"/>
                <a:gd name="connsiteX25" fmla="*/ 361950 w 908050"/>
                <a:gd name="connsiteY25" fmla="*/ 908050 h 1136650"/>
                <a:gd name="connsiteX26" fmla="*/ 342900 w 908050"/>
                <a:gd name="connsiteY26" fmla="*/ 927100 h 1136650"/>
                <a:gd name="connsiteX27" fmla="*/ 342900 w 908050"/>
                <a:gd name="connsiteY27" fmla="*/ 1085850 h 1136650"/>
                <a:gd name="connsiteX28" fmla="*/ 234950 w 908050"/>
                <a:gd name="connsiteY28" fmla="*/ 1136650 h 1136650"/>
                <a:gd name="connsiteX29" fmla="*/ 0 w 908050"/>
                <a:gd name="connsiteY29" fmla="*/ 55245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08050" h="1136650">
                  <a:moveTo>
                    <a:pt x="0" y="552450"/>
                  </a:moveTo>
                  <a:lnTo>
                    <a:pt x="114300" y="463550"/>
                  </a:lnTo>
                  <a:lnTo>
                    <a:pt x="184150" y="368300"/>
                  </a:lnTo>
                  <a:lnTo>
                    <a:pt x="215900" y="273050"/>
                  </a:lnTo>
                  <a:lnTo>
                    <a:pt x="222250" y="215900"/>
                  </a:lnTo>
                  <a:lnTo>
                    <a:pt x="762000" y="0"/>
                  </a:lnTo>
                  <a:lnTo>
                    <a:pt x="793750" y="25400"/>
                  </a:lnTo>
                  <a:lnTo>
                    <a:pt x="889000" y="38100"/>
                  </a:lnTo>
                  <a:lnTo>
                    <a:pt x="889000" y="38100"/>
                  </a:lnTo>
                  <a:lnTo>
                    <a:pt x="908050" y="88900"/>
                  </a:lnTo>
                  <a:lnTo>
                    <a:pt x="895350" y="165100"/>
                  </a:lnTo>
                  <a:lnTo>
                    <a:pt x="781050" y="215900"/>
                  </a:lnTo>
                  <a:lnTo>
                    <a:pt x="762000" y="311150"/>
                  </a:lnTo>
                  <a:lnTo>
                    <a:pt x="876300" y="393700"/>
                  </a:lnTo>
                  <a:lnTo>
                    <a:pt x="850900" y="476250"/>
                  </a:lnTo>
                  <a:cubicBezTo>
                    <a:pt x="830903" y="516243"/>
                    <a:pt x="846049" y="514350"/>
                    <a:pt x="825500" y="514350"/>
                  </a:cubicBezTo>
                  <a:lnTo>
                    <a:pt x="723900" y="533400"/>
                  </a:lnTo>
                  <a:lnTo>
                    <a:pt x="673100" y="558800"/>
                  </a:lnTo>
                  <a:lnTo>
                    <a:pt x="628650" y="641350"/>
                  </a:lnTo>
                  <a:lnTo>
                    <a:pt x="679450" y="736600"/>
                  </a:lnTo>
                  <a:lnTo>
                    <a:pt x="679450" y="755650"/>
                  </a:lnTo>
                  <a:lnTo>
                    <a:pt x="603250" y="838200"/>
                  </a:lnTo>
                  <a:lnTo>
                    <a:pt x="584200" y="857250"/>
                  </a:lnTo>
                  <a:lnTo>
                    <a:pt x="469900" y="825500"/>
                  </a:lnTo>
                  <a:lnTo>
                    <a:pt x="361950" y="908050"/>
                  </a:lnTo>
                  <a:lnTo>
                    <a:pt x="361950" y="908050"/>
                  </a:lnTo>
                  <a:lnTo>
                    <a:pt x="342900" y="927100"/>
                  </a:lnTo>
                  <a:lnTo>
                    <a:pt x="342900" y="1085850"/>
                  </a:lnTo>
                  <a:lnTo>
                    <a:pt x="234950" y="1136650"/>
                  </a:lnTo>
                  <a:lnTo>
                    <a:pt x="0" y="552450"/>
                  </a:lnTo>
                  <a:close/>
                </a:path>
              </a:pathLst>
            </a:cu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70" name="TextBox 169"/>
          <p:cNvSpPr txBox="1">
            <a:spLocks noChangeArrowheads="1"/>
          </p:cNvSpPr>
          <p:nvPr/>
        </p:nvSpPr>
        <p:spPr bwMode="auto">
          <a:xfrm rot="-1848270">
            <a:off x="1895475" y="4505325"/>
            <a:ext cx="857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bg1"/>
                </a:solidFill>
                <a:latin typeface="微软雅黑" panose="020B0503020204020204" pitchFamily="34" charset="-122"/>
                <a:ea typeface="微软雅黑" panose="020B0503020204020204" pitchFamily="34" charset="-122"/>
              </a:rPr>
              <a:t>73%</a:t>
            </a:r>
            <a:endParaRPr lang="zh-CN" altLang="en-US" i="1">
              <a:solidFill>
                <a:schemeClr val="bg1"/>
              </a:solidFill>
              <a:latin typeface="微软雅黑" panose="020B0503020204020204" pitchFamily="34" charset="-122"/>
              <a:ea typeface="微软雅黑" panose="020B0503020204020204" pitchFamily="34" charset="-122"/>
            </a:endParaRPr>
          </a:p>
        </p:txBody>
      </p:sp>
      <p:sp>
        <p:nvSpPr>
          <p:cNvPr id="171" name="TextBox 170"/>
          <p:cNvSpPr txBox="1">
            <a:spLocks noChangeArrowheads="1"/>
          </p:cNvSpPr>
          <p:nvPr/>
        </p:nvSpPr>
        <p:spPr bwMode="auto">
          <a:xfrm rot="-1660799">
            <a:off x="635000" y="5216525"/>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rgbClr val="0079C5"/>
                </a:solidFill>
                <a:latin typeface="微软雅黑" panose="020B0503020204020204" pitchFamily="34" charset="-122"/>
                <a:ea typeface="微软雅黑" panose="020B0503020204020204" pitchFamily="34" charset="-122"/>
              </a:rPr>
              <a:t>27%</a:t>
            </a:r>
            <a:endParaRPr lang="zh-CN" altLang="en-US" i="1">
              <a:solidFill>
                <a:srgbClr val="0079C5"/>
              </a:solidFill>
              <a:latin typeface="微软雅黑" panose="020B0503020204020204" pitchFamily="34" charset="-122"/>
              <a:ea typeface="微软雅黑" panose="020B0503020204020204" pitchFamily="34" charset="-122"/>
            </a:endParaRPr>
          </a:p>
        </p:txBody>
      </p:sp>
      <p:sp>
        <p:nvSpPr>
          <p:cNvPr id="172" name="TextBox 171"/>
          <p:cNvSpPr txBox="1">
            <a:spLocks noChangeArrowheads="1"/>
          </p:cNvSpPr>
          <p:nvPr/>
        </p:nvSpPr>
        <p:spPr bwMode="auto">
          <a:xfrm>
            <a:off x="2786063" y="4071938"/>
            <a:ext cx="857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chemeClr val="bg1"/>
                </a:solidFill>
                <a:latin typeface="微软雅黑" panose="020B0503020204020204" pitchFamily="34" charset="-122"/>
                <a:ea typeface="微软雅黑" panose="020B0503020204020204" pitchFamily="34" charset="-122"/>
              </a:rPr>
              <a:t>82.1%</a:t>
            </a:r>
            <a:endParaRPr lang="zh-CN" altLang="en-US" sz="1600" i="1">
              <a:solidFill>
                <a:schemeClr val="bg1"/>
              </a:solidFill>
              <a:latin typeface="微软雅黑" panose="020B0503020204020204" pitchFamily="34" charset="-122"/>
              <a:ea typeface="微软雅黑" panose="020B0503020204020204" pitchFamily="34" charset="-122"/>
            </a:endParaRPr>
          </a:p>
        </p:txBody>
      </p:sp>
      <p:sp>
        <p:nvSpPr>
          <p:cNvPr id="173" name="TextBox 172"/>
          <p:cNvSpPr txBox="1">
            <a:spLocks noChangeArrowheads="1"/>
          </p:cNvSpPr>
          <p:nvPr/>
        </p:nvSpPr>
        <p:spPr bwMode="auto">
          <a:xfrm>
            <a:off x="3500438" y="3143250"/>
            <a:ext cx="857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i="1">
                <a:solidFill>
                  <a:srgbClr val="0079C5"/>
                </a:solidFill>
                <a:latin typeface="微软雅黑" panose="020B0503020204020204" pitchFamily="34" charset="-122"/>
                <a:ea typeface="微软雅黑" panose="020B0503020204020204" pitchFamily="34" charset="-122"/>
              </a:rPr>
              <a:t>17.9%</a:t>
            </a:r>
            <a:endParaRPr lang="zh-CN" altLang="en-US" sz="1600" i="1">
              <a:solidFill>
                <a:srgbClr val="0079C5"/>
              </a:solidFill>
              <a:latin typeface="微软雅黑" panose="020B0503020204020204" pitchFamily="34" charset="-122"/>
              <a:ea typeface="微软雅黑" panose="020B0503020204020204" pitchFamily="34" charset="-122"/>
            </a:endParaRPr>
          </a:p>
        </p:txBody>
      </p:sp>
      <p:sp>
        <p:nvSpPr>
          <p:cNvPr id="174" name="TextBox 173"/>
          <p:cNvSpPr txBox="1">
            <a:spLocks noChangeArrowheads="1"/>
          </p:cNvSpPr>
          <p:nvPr/>
        </p:nvSpPr>
        <p:spPr bwMode="auto">
          <a:xfrm rot="-1230863">
            <a:off x="3571875" y="4686300"/>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i="1">
                <a:solidFill>
                  <a:schemeClr val="bg1"/>
                </a:solidFill>
                <a:latin typeface="微软雅黑" panose="020B0503020204020204" pitchFamily="34" charset="-122"/>
                <a:ea typeface="微软雅黑" panose="020B0503020204020204" pitchFamily="34" charset="-122"/>
              </a:rPr>
              <a:t>78.42%</a:t>
            </a:r>
            <a:endParaRPr lang="zh-CN" altLang="en-US" sz="1200" i="1">
              <a:solidFill>
                <a:schemeClr val="bg1"/>
              </a:solidFill>
              <a:latin typeface="微软雅黑" panose="020B0503020204020204" pitchFamily="34" charset="-122"/>
              <a:ea typeface="微软雅黑" panose="020B0503020204020204" pitchFamily="34" charset="-122"/>
            </a:endParaRPr>
          </a:p>
        </p:txBody>
      </p:sp>
      <p:sp>
        <p:nvSpPr>
          <p:cNvPr id="175" name="TextBox 174"/>
          <p:cNvSpPr txBox="1">
            <a:spLocks noChangeArrowheads="1"/>
          </p:cNvSpPr>
          <p:nvPr/>
        </p:nvSpPr>
        <p:spPr bwMode="auto">
          <a:xfrm rot="-1376087">
            <a:off x="4121150" y="53482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i="1">
                <a:solidFill>
                  <a:srgbClr val="0079C5"/>
                </a:solidFill>
                <a:latin typeface="微软雅黑" panose="020B0503020204020204" pitchFamily="34" charset="-122"/>
                <a:ea typeface="微软雅黑" panose="020B0503020204020204" pitchFamily="34" charset="-122"/>
              </a:rPr>
              <a:t>21.58%</a:t>
            </a:r>
            <a:endParaRPr lang="zh-CN" altLang="en-US" sz="1200" i="1">
              <a:solidFill>
                <a:srgbClr val="0079C5"/>
              </a:solidFill>
              <a:latin typeface="微软雅黑" panose="020B0503020204020204" pitchFamily="34" charset="-122"/>
              <a:ea typeface="微软雅黑" panose="020B0503020204020204" pitchFamily="34" charset="-122"/>
            </a:endParaRPr>
          </a:p>
        </p:txBody>
      </p:sp>
      <p:sp>
        <p:nvSpPr>
          <p:cNvPr id="178" name="TextBox 177"/>
          <p:cNvSpPr txBox="1">
            <a:spLocks noChangeArrowheads="1"/>
          </p:cNvSpPr>
          <p:nvPr/>
        </p:nvSpPr>
        <p:spPr bwMode="auto">
          <a:xfrm>
            <a:off x="5208270" y="1009650"/>
            <a:ext cx="258826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chemeClr val="bg1"/>
                </a:solidFill>
              </a:rPr>
              <a:t>研究背景、目的、意义</a:t>
            </a:r>
            <a:endParaRPr lang="zh-CN" altLang="zh-CN" sz="1600" dirty="0">
              <a:solidFill>
                <a:schemeClr val="bg1"/>
              </a:solidFill>
            </a:endParaRPr>
          </a:p>
        </p:txBody>
      </p:sp>
      <p:sp>
        <p:nvSpPr>
          <p:cNvPr id="138" name="TextBox 177"/>
          <p:cNvSpPr txBox="1">
            <a:spLocks noChangeArrowheads="1"/>
          </p:cNvSpPr>
          <p:nvPr/>
        </p:nvSpPr>
        <p:spPr bwMode="auto">
          <a:xfrm>
            <a:off x="5208270" y="1622425"/>
            <a:ext cx="280733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rPr>
              <a:t>DRP分销管理系统的概述</a:t>
            </a:r>
            <a:endParaRPr lang="zh-CN" altLang="zh-CN" sz="2800" dirty="0">
              <a:solidFill>
                <a:schemeClr val="bg1"/>
              </a:solidFill>
            </a:endParaRPr>
          </a:p>
        </p:txBody>
      </p:sp>
      <p:sp>
        <p:nvSpPr>
          <p:cNvPr id="140" name="TextBox 177"/>
          <p:cNvSpPr txBox="1">
            <a:spLocks noChangeArrowheads="1"/>
          </p:cNvSpPr>
          <p:nvPr/>
        </p:nvSpPr>
        <p:spPr bwMode="auto">
          <a:xfrm>
            <a:off x="5208270" y="2274570"/>
            <a:ext cx="332295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solidFill>
                  <a:schemeClr val="bg1"/>
                </a:solidFill>
              </a:rPr>
              <a:t>DRP分销管理系统的基本原理</a:t>
            </a:r>
            <a:endParaRPr lang="en-US" altLang="zh-CN" sz="1600" dirty="0">
              <a:solidFill>
                <a:schemeClr val="bg1"/>
              </a:solidFill>
            </a:endParaRPr>
          </a:p>
        </p:txBody>
      </p:sp>
      <p:sp>
        <p:nvSpPr>
          <p:cNvPr id="5" name="TextBox 85"/>
          <p:cNvSpPr txBox="1">
            <a:spLocks noChangeArrowheads="1"/>
          </p:cNvSpPr>
          <p:nvPr/>
        </p:nvSpPr>
        <p:spPr bwMode="auto">
          <a:xfrm>
            <a:off x="1454150" y="1479550"/>
            <a:ext cx="1129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研究思路</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 name="TextBox 177"/>
          <p:cNvSpPr txBox="1">
            <a:spLocks noChangeArrowheads="1"/>
          </p:cNvSpPr>
          <p:nvPr/>
        </p:nvSpPr>
        <p:spPr bwMode="auto">
          <a:xfrm>
            <a:off x="5208270" y="2890520"/>
            <a:ext cx="347345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600" dirty="0">
                <a:solidFill>
                  <a:schemeClr val="bg1"/>
                </a:solidFill>
                <a:sym typeface="+mn-ea"/>
              </a:rPr>
              <a:t>DRP分销管理系统的设计及分析</a:t>
            </a:r>
            <a:endParaRPr lang="en-US" altLang="zh-CN" sz="1600" dirty="0">
              <a:solidFill>
                <a:schemeClr val="bg1"/>
              </a:solidFill>
              <a:sym typeface="+mn-ea"/>
            </a:endParaRPr>
          </a:p>
        </p:txBody>
      </p:sp>
      <p:sp>
        <p:nvSpPr>
          <p:cNvPr id="8" name="TextBox 177"/>
          <p:cNvSpPr txBox="1">
            <a:spLocks noChangeArrowheads="1"/>
          </p:cNvSpPr>
          <p:nvPr/>
        </p:nvSpPr>
        <p:spPr bwMode="auto">
          <a:xfrm>
            <a:off x="5208270" y="3481705"/>
            <a:ext cx="2969895" cy="33718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eaLnBrk="1" hangingPunct="1"/>
            <a:r>
              <a:rPr lang="en-US" altLang="zh-CN" sz="1600" dirty="0">
                <a:solidFill>
                  <a:schemeClr val="bg1"/>
                </a:solidFill>
                <a:sym typeface="+mn-ea"/>
              </a:rPr>
              <a:t>DRP分销管理系统的分模块</a:t>
            </a:r>
            <a:endParaRPr lang="en-US" altLang="zh-CN" sz="1600" dirty="0">
              <a:solidFill>
                <a:schemeClr val="bg1"/>
              </a:solidFill>
              <a:sym typeface="+mn-ea"/>
            </a:endParaRPr>
          </a:p>
        </p:txBody>
      </p:sp>
    </p:spTree>
  </p:cSld>
  <p:clrMapOvr>
    <a:masterClrMapping/>
  </p:clrMapOvr>
  <p:transition advTm="1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4000"/>
                                        <p:tgtEl>
                                          <p:spTgt spid="14"/>
                                        </p:tgtEl>
                                      </p:cBhvr>
                                    </p:animEffect>
                                  </p:childTnLst>
                                </p:cTn>
                              </p:par>
                              <p:par>
                                <p:cTn id="8" presetID="22" presetClass="entr" presetSubtype="1" fill="hold" nodeType="withEffect">
                                  <p:stCondLst>
                                    <p:cond delay="1000"/>
                                  </p:stCondLst>
                                  <p:childTnLst>
                                    <p:set>
                                      <p:cBhvr>
                                        <p:cTn id="9" dur="1" fill="hold">
                                          <p:stCondLst>
                                            <p:cond delay="0"/>
                                          </p:stCondLst>
                                        </p:cTn>
                                        <p:tgtEl>
                                          <p:spTgt spid="58"/>
                                        </p:tgtEl>
                                        <p:attrNameLst>
                                          <p:attrName>style.visibility</p:attrName>
                                        </p:attrNameLst>
                                      </p:cBhvr>
                                      <p:to>
                                        <p:strVal val="visible"/>
                                      </p:to>
                                    </p:set>
                                    <p:animEffect transition="in" filter="wipe(up)">
                                      <p:cBhvr>
                                        <p:cTn id="10" dur="100"/>
                                        <p:tgtEl>
                                          <p:spTgt spid="58"/>
                                        </p:tgtEl>
                                      </p:cBhvr>
                                    </p:animEffect>
                                  </p:childTnLst>
                                </p:cTn>
                              </p:par>
                              <p:par>
                                <p:cTn id="11" presetID="22" presetClass="entr" presetSubtype="1" fill="hold" nodeType="withEffect">
                                  <p:stCondLst>
                                    <p:cond delay="1100"/>
                                  </p:stCondLst>
                                  <p:childTnLst>
                                    <p:set>
                                      <p:cBhvr>
                                        <p:cTn id="12" dur="1" fill="hold">
                                          <p:stCondLst>
                                            <p:cond delay="0"/>
                                          </p:stCondLst>
                                        </p:cTn>
                                        <p:tgtEl>
                                          <p:spTgt spid="59"/>
                                        </p:tgtEl>
                                        <p:attrNameLst>
                                          <p:attrName>style.visibility</p:attrName>
                                        </p:attrNameLst>
                                      </p:cBhvr>
                                      <p:to>
                                        <p:strVal val="visible"/>
                                      </p:to>
                                    </p:set>
                                    <p:animEffect transition="in" filter="wipe(up)">
                                      <p:cBhvr>
                                        <p:cTn id="13" dur="100"/>
                                        <p:tgtEl>
                                          <p:spTgt spid="59"/>
                                        </p:tgtEl>
                                      </p:cBhvr>
                                    </p:animEffect>
                                  </p:childTnLst>
                                </p:cTn>
                              </p:par>
                              <p:par>
                                <p:cTn id="14" presetID="22" presetClass="entr" presetSubtype="4" fill="hold" nodeType="withEffect">
                                  <p:stCondLst>
                                    <p:cond delay="1200"/>
                                  </p:stCondLst>
                                  <p:childTnLst>
                                    <p:set>
                                      <p:cBhvr>
                                        <p:cTn id="15" dur="1" fill="hold">
                                          <p:stCondLst>
                                            <p:cond delay="0"/>
                                          </p:stCondLst>
                                        </p:cTn>
                                        <p:tgtEl>
                                          <p:spTgt spid="60"/>
                                        </p:tgtEl>
                                        <p:attrNameLst>
                                          <p:attrName>style.visibility</p:attrName>
                                        </p:attrNameLst>
                                      </p:cBhvr>
                                      <p:to>
                                        <p:strVal val="visible"/>
                                      </p:to>
                                    </p:set>
                                    <p:animEffect transition="in" filter="wipe(down)">
                                      <p:cBhvr>
                                        <p:cTn id="16" dur="100"/>
                                        <p:tgtEl>
                                          <p:spTgt spid="60"/>
                                        </p:tgtEl>
                                      </p:cBhvr>
                                    </p:animEffect>
                                  </p:childTnLst>
                                </p:cTn>
                              </p:par>
                              <p:par>
                                <p:cTn id="17" presetID="22" presetClass="entr" presetSubtype="1" fill="hold" nodeType="withEffect">
                                  <p:stCondLst>
                                    <p:cond delay="130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1100"/>
                                        <p:tgtEl>
                                          <p:spTgt spid="47"/>
                                        </p:tgtEl>
                                      </p:cBhvr>
                                    </p:animEffect>
                                  </p:childTnLst>
                                </p:cTn>
                              </p:par>
                              <p:par>
                                <p:cTn id="20" presetID="22" presetClass="entr" presetSubtype="1" fill="hold" nodeType="withEffect">
                                  <p:stCondLst>
                                    <p:cond delay="1300"/>
                                  </p:stCondLst>
                                  <p:childTnLst>
                                    <p:set>
                                      <p:cBhvr>
                                        <p:cTn id="21" dur="1" fill="hold">
                                          <p:stCondLst>
                                            <p:cond delay="0"/>
                                          </p:stCondLst>
                                        </p:cTn>
                                        <p:tgtEl>
                                          <p:spTgt spid="57"/>
                                        </p:tgtEl>
                                        <p:attrNameLst>
                                          <p:attrName>style.visibility</p:attrName>
                                        </p:attrNameLst>
                                      </p:cBhvr>
                                      <p:to>
                                        <p:strVal val="visible"/>
                                      </p:to>
                                    </p:set>
                                    <p:animEffect transition="in" filter="wipe(up)">
                                      <p:cBhvr>
                                        <p:cTn id="22" dur="100"/>
                                        <p:tgtEl>
                                          <p:spTgt spid="57"/>
                                        </p:tgtEl>
                                      </p:cBhvr>
                                    </p:animEffect>
                                  </p:childTnLst>
                                </p:cTn>
                              </p:par>
                              <p:par>
                                <p:cTn id="23" presetID="22" presetClass="entr" presetSubtype="8" fill="hold" nodeType="withEffect">
                                  <p:stCondLst>
                                    <p:cond delay="1400"/>
                                  </p:stCondLst>
                                  <p:childTnLst>
                                    <p:set>
                                      <p:cBhvr>
                                        <p:cTn id="24" dur="1" fill="hold">
                                          <p:stCondLst>
                                            <p:cond delay="0"/>
                                          </p:stCondLst>
                                        </p:cTn>
                                        <p:tgtEl>
                                          <p:spTgt spid="56"/>
                                        </p:tgtEl>
                                        <p:attrNameLst>
                                          <p:attrName>style.visibility</p:attrName>
                                        </p:attrNameLst>
                                      </p:cBhvr>
                                      <p:to>
                                        <p:strVal val="visible"/>
                                      </p:to>
                                    </p:set>
                                    <p:animEffect transition="in" filter="wipe(left)">
                                      <p:cBhvr>
                                        <p:cTn id="25" dur="100"/>
                                        <p:tgtEl>
                                          <p:spTgt spid="56"/>
                                        </p:tgtEl>
                                      </p:cBhvr>
                                    </p:animEffect>
                                  </p:childTnLst>
                                </p:cTn>
                              </p:par>
                              <p:par>
                                <p:cTn id="26" presetID="22" presetClass="entr" presetSubtype="8" fill="hold" nodeType="withEffect">
                                  <p:stCondLst>
                                    <p:cond delay="150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
                                        <p:tgtEl>
                                          <p:spTgt spid="55"/>
                                        </p:tgtEl>
                                      </p:cBhvr>
                                    </p:animEffect>
                                  </p:childTnLst>
                                </p:cTn>
                              </p:par>
                              <p:par>
                                <p:cTn id="29" presetID="22" presetClass="entr" presetSubtype="8" fill="hold" nodeType="withEffect">
                                  <p:stCondLst>
                                    <p:cond delay="16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100"/>
                                        <p:tgtEl>
                                          <p:spTgt spid="54"/>
                                        </p:tgtEl>
                                      </p:cBhvr>
                                    </p:animEffect>
                                  </p:childTnLst>
                                </p:cTn>
                              </p:par>
                              <p:par>
                                <p:cTn id="32" presetID="22" presetClass="entr" presetSubtype="8" fill="hold" nodeType="withEffect">
                                  <p:stCondLst>
                                    <p:cond delay="170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100"/>
                                        <p:tgtEl>
                                          <p:spTgt spid="53"/>
                                        </p:tgtEl>
                                      </p:cBhvr>
                                    </p:animEffect>
                                  </p:childTnLst>
                                </p:cTn>
                              </p:par>
                              <p:par>
                                <p:cTn id="35" presetID="22" presetClass="entr" presetSubtype="8" fill="hold" nodeType="withEffect">
                                  <p:stCondLst>
                                    <p:cond delay="180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100"/>
                                        <p:tgtEl>
                                          <p:spTgt spid="52"/>
                                        </p:tgtEl>
                                      </p:cBhvr>
                                    </p:animEffect>
                                  </p:childTnLst>
                                </p:cTn>
                              </p:par>
                              <p:par>
                                <p:cTn id="38" presetID="22" presetClass="entr" presetSubtype="8" fill="hold" nodeType="withEffect">
                                  <p:stCondLst>
                                    <p:cond delay="19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100"/>
                                        <p:tgtEl>
                                          <p:spTgt spid="51"/>
                                        </p:tgtEl>
                                      </p:cBhvr>
                                    </p:animEffect>
                                  </p:childTnLst>
                                </p:cTn>
                              </p:par>
                              <p:par>
                                <p:cTn id="41" presetID="22" presetClass="entr" presetSubtype="8" fill="hold" nodeType="withEffect">
                                  <p:stCondLst>
                                    <p:cond delay="200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100"/>
                                        <p:tgtEl>
                                          <p:spTgt spid="50"/>
                                        </p:tgtEl>
                                      </p:cBhvr>
                                    </p:animEffect>
                                  </p:childTnLst>
                                </p:cTn>
                              </p:par>
                              <p:par>
                                <p:cTn id="44" presetID="22" presetClass="entr" presetSubtype="8" fill="hold" nodeType="withEffect">
                                  <p:stCondLst>
                                    <p:cond delay="210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100"/>
                                        <p:tgtEl>
                                          <p:spTgt spid="48"/>
                                        </p:tgtEl>
                                      </p:cBhvr>
                                    </p:animEffect>
                                  </p:childTnLst>
                                </p:cTn>
                              </p:par>
                              <p:par>
                                <p:cTn id="47" presetID="22" presetClass="entr" presetSubtype="8" fill="hold" nodeType="withEffect">
                                  <p:stCondLst>
                                    <p:cond delay="220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100"/>
                                        <p:tgtEl>
                                          <p:spTgt spid="46"/>
                                        </p:tgtEl>
                                      </p:cBhvr>
                                    </p:animEffect>
                                  </p:childTnLst>
                                </p:cTn>
                              </p:par>
                              <p:par>
                                <p:cTn id="50" presetID="22" presetClass="entr" presetSubtype="8" fill="hold" nodeType="withEffect">
                                  <p:stCondLst>
                                    <p:cond delay="230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100"/>
                                        <p:tgtEl>
                                          <p:spTgt spid="44"/>
                                        </p:tgtEl>
                                      </p:cBhvr>
                                    </p:animEffect>
                                  </p:childTnLst>
                                </p:cTn>
                              </p:par>
                              <p:par>
                                <p:cTn id="53" presetID="22" presetClass="entr" presetSubtype="8" fill="hold" grpId="0" nodeType="withEffect">
                                  <p:stCondLst>
                                    <p:cond delay="240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100"/>
                                        <p:tgtEl>
                                          <p:spTgt spid="43"/>
                                        </p:tgtEl>
                                      </p:cBhvr>
                                    </p:animEffect>
                                  </p:childTnLst>
                                </p:cTn>
                              </p:par>
                              <p:par>
                                <p:cTn id="56" presetID="16" presetClass="entr" presetSubtype="37" fill="hold" grpId="0" nodeType="withEffect">
                                  <p:stCondLst>
                                    <p:cond delay="2500"/>
                                  </p:stCondLst>
                                  <p:childTnLst>
                                    <p:set>
                                      <p:cBhvr>
                                        <p:cTn id="57" dur="1" fill="hold">
                                          <p:stCondLst>
                                            <p:cond delay="0"/>
                                          </p:stCondLst>
                                        </p:cTn>
                                        <p:tgtEl>
                                          <p:spTgt spid="42"/>
                                        </p:tgtEl>
                                        <p:attrNameLst>
                                          <p:attrName>style.visibility</p:attrName>
                                        </p:attrNameLst>
                                      </p:cBhvr>
                                      <p:to>
                                        <p:strVal val="visible"/>
                                      </p:to>
                                    </p:set>
                                    <p:animEffect transition="in" filter="barn(outVertical)">
                                      <p:cBhvr>
                                        <p:cTn id="58" dur="100"/>
                                        <p:tgtEl>
                                          <p:spTgt spid="42"/>
                                        </p:tgtEl>
                                      </p:cBhvr>
                                    </p:animEffect>
                                  </p:childTnLst>
                                </p:cTn>
                              </p:par>
                              <p:par>
                                <p:cTn id="59" presetID="22" presetClass="entr" presetSubtype="8" fill="hold" grpId="0" nodeType="withEffect">
                                  <p:stCondLst>
                                    <p:cond delay="260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100"/>
                                        <p:tgtEl>
                                          <p:spTgt spid="40"/>
                                        </p:tgtEl>
                                      </p:cBhvr>
                                    </p:animEffect>
                                  </p:childTnLst>
                                </p:cTn>
                              </p:par>
                              <p:par>
                                <p:cTn id="62" presetID="22" presetClass="entr" presetSubtype="8" fill="hold" grpId="0" nodeType="withEffect">
                                  <p:stCondLst>
                                    <p:cond delay="270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100"/>
                                        <p:tgtEl>
                                          <p:spTgt spid="39"/>
                                        </p:tgtEl>
                                      </p:cBhvr>
                                    </p:animEffect>
                                  </p:childTnLst>
                                </p:cTn>
                              </p:par>
                              <p:par>
                                <p:cTn id="65" presetID="22" presetClass="entr" presetSubtype="8" fill="hold" grpId="0" nodeType="withEffect">
                                  <p:stCondLst>
                                    <p:cond delay="280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100"/>
                                        <p:tgtEl>
                                          <p:spTgt spid="38"/>
                                        </p:tgtEl>
                                      </p:cBhvr>
                                    </p:animEffect>
                                  </p:childTnLst>
                                </p:cTn>
                              </p:par>
                              <p:par>
                                <p:cTn id="68" presetID="22" presetClass="entr" presetSubtype="8" fill="hold" grpId="0" nodeType="withEffect">
                                  <p:stCondLst>
                                    <p:cond delay="29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100"/>
                                        <p:tgtEl>
                                          <p:spTgt spid="37"/>
                                        </p:tgtEl>
                                      </p:cBhvr>
                                    </p:animEffect>
                                  </p:childTnLst>
                                </p:cTn>
                              </p:par>
                              <p:par>
                                <p:cTn id="71" presetID="22" presetClass="entr" presetSubtype="8" fill="hold" grpId="0" nodeType="withEffect">
                                  <p:stCondLst>
                                    <p:cond delay="300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100"/>
                                        <p:tgtEl>
                                          <p:spTgt spid="36"/>
                                        </p:tgtEl>
                                      </p:cBhvr>
                                    </p:animEffect>
                                  </p:childTnLst>
                                </p:cTn>
                              </p:par>
                              <p:par>
                                <p:cTn id="74" presetID="22" presetClass="entr" presetSubtype="8" fill="hold" grpId="0" nodeType="withEffect">
                                  <p:stCondLst>
                                    <p:cond delay="310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100"/>
                                        <p:tgtEl>
                                          <p:spTgt spid="34"/>
                                        </p:tgtEl>
                                      </p:cBhvr>
                                    </p:animEffect>
                                  </p:childTnLst>
                                </p:cTn>
                              </p:par>
                              <p:par>
                                <p:cTn id="77" presetID="22" presetClass="entr" presetSubtype="8" fill="hold" grpId="0" nodeType="withEffect">
                                  <p:stCondLst>
                                    <p:cond delay="320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100"/>
                                        <p:tgtEl>
                                          <p:spTgt spid="33"/>
                                        </p:tgtEl>
                                      </p:cBhvr>
                                    </p:animEffect>
                                  </p:childTnLst>
                                </p:cTn>
                              </p:par>
                              <p:par>
                                <p:cTn id="80" presetID="21" presetClass="entr" presetSubtype="1" fill="hold" nodeType="withEffect">
                                  <p:stCondLst>
                                    <p:cond delay="3200"/>
                                  </p:stCondLst>
                                  <p:childTnLst>
                                    <p:set>
                                      <p:cBhvr>
                                        <p:cTn id="81" dur="1" fill="hold">
                                          <p:stCondLst>
                                            <p:cond delay="0"/>
                                          </p:stCondLst>
                                        </p:cTn>
                                        <p:tgtEl>
                                          <p:spTgt spid="2"/>
                                        </p:tgtEl>
                                        <p:attrNameLst>
                                          <p:attrName>style.visibility</p:attrName>
                                        </p:attrNameLst>
                                      </p:cBhvr>
                                      <p:to>
                                        <p:strVal val="visible"/>
                                      </p:to>
                                    </p:set>
                                    <p:animEffect transition="in" filter="wheel(1)">
                                      <p:cBhvr>
                                        <p:cTn id="82" dur="4000"/>
                                        <p:tgtEl>
                                          <p:spTgt spid="2"/>
                                        </p:tgtEl>
                                      </p:cBhvr>
                                    </p:animEffect>
                                  </p:childTnLst>
                                </p:cTn>
                              </p:par>
                              <p:par>
                                <p:cTn id="83" presetID="21" presetClass="entr" presetSubtype="1" fill="hold" nodeType="withEffect">
                                  <p:stCondLst>
                                    <p:cond delay="3500"/>
                                  </p:stCondLst>
                                  <p:childTnLst>
                                    <p:set>
                                      <p:cBhvr>
                                        <p:cTn id="84" dur="1" fill="hold">
                                          <p:stCondLst>
                                            <p:cond delay="0"/>
                                          </p:stCondLst>
                                        </p:cTn>
                                        <p:tgtEl>
                                          <p:spTgt spid="7"/>
                                        </p:tgtEl>
                                        <p:attrNameLst>
                                          <p:attrName>style.visibility</p:attrName>
                                        </p:attrNameLst>
                                      </p:cBhvr>
                                      <p:to>
                                        <p:strVal val="visible"/>
                                      </p:to>
                                    </p:set>
                                    <p:animEffect transition="in" filter="wheel(1)">
                                      <p:cBhvr>
                                        <p:cTn id="85" dur="3000"/>
                                        <p:tgtEl>
                                          <p:spTgt spid="7"/>
                                        </p:tgtEl>
                                      </p:cBhvr>
                                    </p:animEffect>
                                  </p:childTnLst>
                                </p:cTn>
                              </p:par>
                              <p:par>
                                <p:cTn id="86" presetID="21" presetClass="entr" presetSubtype="1" fill="hold" nodeType="withEffect">
                                  <p:stCondLst>
                                    <p:cond delay="5500"/>
                                  </p:stCondLst>
                                  <p:childTnLst>
                                    <p:set>
                                      <p:cBhvr>
                                        <p:cTn id="87" dur="1" fill="hold">
                                          <p:stCondLst>
                                            <p:cond delay="0"/>
                                          </p:stCondLst>
                                        </p:cTn>
                                        <p:tgtEl>
                                          <p:spTgt spid="4"/>
                                        </p:tgtEl>
                                        <p:attrNameLst>
                                          <p:attrName>style.visibility</p:attrName>
                                        </p:attrNameLst>
                                      </p:cBhvr>
                                      <p:to>
                                        <p:strVal val="visible"/>
                                      </p:to>
                                    </p:set>
                                    <p:animEffect transition="in" filter="wheel(1)">
                                      <p:cBhvr>
                                        <p:cTn id="88" dur="3000"/>
                                        <p:tgtEl>
                                          <p:spTgt spid="4"/>
                                        </p:tgtEl>
                                      </p:cBhvr>
                                    </p:animEffect>
                                  </p:childTnLst>
                                </p:cTn>
                              </p:par>
                              <p:par>
                                <p:cTn id="89" presetID="21" presetClass="entr" presetSubtype="1" fill="hold" nodeType="withEffect">
                                  <p:stCondLst>
                                    <p:cond delay="5500"/>
                                  </p:stCondLst>
                                  <p:childTnLst>
                                    <p:set>
                                      <p:cBhvr>
                                        <p:cTn id="90" dur="1" fill="hold">
                                          <p:stCondLst>
                                            <p:cond delay="0"/>
                                          </p:stCondLst>
                                        </p:cTn>
                                        <p:tgtEl>
                                          <p:spTgt spid="3"/>
                                        </p:tgtEl>
                                        <p:attrNameLst>
                                          <p:attrName>style.visibility</p:attrName>
                                        </p:attrNameLst>
                                      </p:cBhvr>
                                      <p:to>
                                        <p:strVal val="visible"/>
                                      </p:to>
                                    </p:set>
                                    <p:animEffect transition="in" filter="wheel(1)">
                                      <p:cBhvr>
                                        <p:cTn id="91" dur="2000"/>
                                        <p:tgtEl>
                                          <p:spTgt spid="3"/>
                                        </p:tgtEl>
                                      </p:cBhvr>
                                    </p:animEffect>
                                  </p:childTnLst>
                                </p:cTn>
                              </p:par>
                            </p:childTnLst>
                          </p:cTn>
                        </p:par>
                        <p:par>
                          <p:cTn id="92" fill="hold">
                            <p:stCondLst>
                              <p:cond delay="4000"/>
                            </p:stCondLst>
                            <p:childTnLst>
                              <p:par>
                                <p:cTn id="93" presetID="16" presetClass="entr" presetSubtype="37" fill="hold" grpId="0" nodeType="afterEffect">
                                  <p:stCondLst>
                                    <p:cond delay="500"/>
                                  </p:stCondLst>
                                  <p:childTnLst>
                                    <p:set>
                                      <p:cBhvr>
                                        <p:cTn id="94" dur="1" fill="hold">
                                          <p:stCondLst>
                                            <p:cond delay="0"/>
                                          </p:stCondLst>
                                        </p:cTn>
                                        <p:tgtEl>
                                          <p:spTgt spid="61"/>
                                        </p:tgtEl>
                                        <p:attrNameLst>
                                          <p:attrName>style.visibility</p:attrName>
                                        </p:attrNameLst>
                                      </p:cBhvr>
                                      <p:to>
                                        <p:strVal val="visible"/>
                                      </p:to>
                                    </p:set>
                                    <p:animEffect transition="in" filter="barn(outVertical)">
                                      <p:cBhvr>
                                        <p:cTn id="95" dur="300"/>
                                        <p:tgtEl>
                                          <p:spTgt spid="61"/>
                                        </p:tgtEl>
                                      </p:cBhvr>
                                    </p:animEffect>
                                  </p:childTnLst>
                                </p:cTn>
                              </p:par>
                              <p:par>
                                <p:cTn id="96" presetID="16" presetClass="entr" presetSubtype="37" fill="hold" grpId="0" nodeType="withEffect">
                                  <p:stCondLst>
                                    <p:cond delay="500"/>
                                  </p:stCondLst>
                                  <p:childTnLst>
                                    <p:set>
                                      <p:cBhvr>
                                        <p:cTn id="97" dur="1" fill="hold">
                                          <p:stCondLst>
                                            <p:cond delay="0"/>
                                          </p:stCondLst>
                                        </p:cTn>
                                        <p:tgtEl>
                                          <p:spTgt spid="63"/>
                                        </p:tgtEl>
                                        <p:attrNameLst>
                                          <p:attrName>style.visibility</p:attrName>
                                        </p:attrNameLst>
                                      </p:cBhvr>
                                      <p:to>
                                        <p:strVal val="visible"/>
                                      </p:to>
                                    </p:set>
                                    <p:animEffect transition="in" filter="barn(outVertical)">
                                      <p:cBhvr>
                                        <p:cTn id="98" dur="300"/>
                                        <p:tgtEl>
                                          <p:spTgt spid="63"/>
                                        </p:tgtEl>
                                      </p:cBhvr>
                                    </p:animEffect>
                                  </p:childTnLst>
                                </p:cTn>
                              </p:par>
                            </p:childTnLst>
                          </p:cTn>
                        </p:par>
                        <p:par>
                          <p:cTn id="99" fill="hold">
                            <p:stCondLst>
                              <p:cond delay="5000"/>
                            </p:stCondLst>
                            <p:childTnLst>
                              <p:par>
                                <p:cTn id="100" presetID="16" presetClass="entr" presetSubtype="37" fill="hold" grpId="0" nodeType="after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barn(outVertical)">
                                      <p:cBhvr>
                                        <p:cTn id="102" dur="300"/>
                                        <p:tgtEl>
                                          <p:spTgt spid="102"/>
                                        </p:tgtEl>
                                      </p:cBhvr>
                                    </p:animEffect>
                                  </p:childTnLst>
                                </p:cTn>
                              </p:par>
                              <p:par>
                                <p:cTn id="103" presetID="16" presetClass="entr" presetSubtype="37"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animEffect transition="in" filter="barn(outVertical)">
                                      <p:cBhvr>
                                        <p:cTn id="105" dur="300"/>
                                        <p:tgtEl>
                                          <p:spTgt spid="103"/>
                                        </p:tgtEl>
                                      </p:cBhvr>
                                    </p:animEffect>
                                  </p:childTnLst>
                                </p:cTn>
                              </p:par>
                              <p:par>
                                <p:cTn id="106" presetID="16" presetClass="entr" presetSubtype="37" fill="hold" grpId="0" nodeType="withEffect">
                                  <p:stCondLst>
                                    <p:cond delay="0"/>
                                  </p:stCondLst>
                                  <p:childTnLst>
                                    <p:set>
                                      <p:cBhvr>
                                        <p:cTn id="107" dur="1" fill="hold">
                                          <p:stCondLst>
                                            <p:cond delay="0"/>
                                          </p:stCondLst>
                                        </p:cTn>
                                        <p:tgtEl>
                                          <p:spTgt spid="135"/>
                                        </p:tgtEl>
                                        <p:attrNameLst>
                                          <p:attrName>style.visibility</p:attrName>
                                        </p:attrNameLst>
                                      </p:cBhvr>
                                      <p:to>
                                        <p:strVal val="visible"/>
                                      </p:to>
                                    </p:set>
                                    <p:animEffect transition="in" filter="barn(outVertical)">
                                      <p:cBhvr>
                                        <p:cTn id="108" dur="300"/>
                                        <p:tgtEl>
                                          <p:spTgt spid="135"/>
                                        </p:tgtEl>
                                      </p:cBhvr>
                                    </p:animEffect>
                                  </p:childTnLst>
                                </p:cTn>
                              </p:par>
                              <p:par>
                                <p:cTn id="109" presetID="16" presetClass="entr" presetSubtype="37" fill="hold" grpId="0" nodeType="withEffect">
                                  <p:stCondLst>
                                    <p:cond delay="0"/>
                                  </p:stCondLst>
                                  <p:childTnLst>
                                    <p:set>
                                      <p:cBhvr>
                                        <p:cTn id="110" dur="1" fill="hold">
                                          <p:stCondLst>
                                            <p:cond delay="0"/>
                                          </p:stCondLst>
                                        </p:cTn>
                                        <p:tgtEl>
                                          <p:spTgt spid="136"/>
                                        </p:tgtEl>
                                        <p:attrNameLst>
                                          <p:attrName>style.visibility</p:attrName>
                                        </p:attrNameLst>
                                      </p:cBhvr>
                                      <p:to>
                                        <p:strVal val="visible"/>
                                      </p:to>
                                    </p:set>
                                    <p:animEffect transition="in" filter="barn(outVertical)">
                                      <p:cBhvr>
                                        <p:cTn id="111" dur="300"/>
                                        <p:tgtEl>
                                          <p:spTgt spid="136"/>
                                        </p:tgtEl>
                                      </p:cBhvr>
                                    </p:animEffect>
                                  </p:childTnLst>
                                </p:cTn>
                              </p:par>
                            </p:childTnLst>
                          </p:cTn>
                        </p:par>
                        <p:par>
                          <p:cTn id="112" fill="hold">
                            <p:stCondLst>
                              <p:cond delay="5500"/>
                            </p:stCondLst>
                            <p:childTnLst>
                              <p:par>
                                <p:cTn id="113" presetID="21" presetClass="entr" presetSubtype="2" fill="hold" nodeType="afterEffect">
                                  <p:stCondLst>
                                    <p:cond delay="500"/>
                                  </p:stCondLst>
                                  <p:childTnLst>
                                    <p:set>
                                      <p:cBhvr>
                                        <p:cTn id="114" dur="1" fill="hold">
                                          <p:stCondLst>
                                            <p:cond delay="0"/>
                                          </p:stCondLst>
                                        </p:cTn>
                                        <p:tgtEl>
                                          <p:spTgt spid="13"/>
                                        </p:tgtEl>
                                        <p:attrNameLst>
                                          <p:attrName>style.visibility</p:attrName>
                                        </p:attrNameLst>
                                      </p:cBhvr>
                                      <p:to>
                                        <p:strVal val="visible"/>
                                      </p:to>
                                    </p:set>
                                    <p:animEffect transition="in" filter="wheel(2)">
                                      <p:cBhvr>
                                        <p:cTn id="115" dur="700"/>
                                        <p:tgtEl>
                                          <p:spTgt spid="13"/>
                                        </p:tgtEl>
                                      </p:cBhvr>
                                    </p:animEffect>
                                  </p:childTnLst>
                                </p:cTn>
                              </p:par>
                            </p:childTnLst>
                          </p:cTn>
                        </p:par>
                        <p:par>
                          <p:cTn id="116" fill="hold">
                            <p:stCondLst>
                              <p:cond delay="7000"/>
                            </p:stCondLst>
                            <p:childTnLst>
                              <p:par>
                                <p:cTn id="117" presetID="10" presetClass="entr" presetSubtype="0" fill="hold" grpId="0" nodeType="afterEffect">
                                  <p:stCondLst>
                                    <p:cond delay="0"/>
                                  </p:stCondLst>
                                  <p:childTnLst>
                                    <p:set>
                                      <p:cBhvr>
                                        <p:cTn id="118" dur="1" fill="hold">
                                          <p:stCondLst>
                                            <p:cond delay="0"/>
                                          </p:stCondLst>
                                        </p:cTn>
                                        <p:tgtEl>
                                          <p:spTgt spid="171"/>
                                        </p:tgtEl>
                                        <p:attrNameLst>
                                          <p:attrName>style.visibility</p:attrName>
                                        </p:attrNameLst>
                                      </p:cBhvr>
                                      <p:to>
                                        <p:strVal val="visible"/>
                                      </p:to>
                                    </p:set>
                                    <p:animEffect transition="in" filter="fade">
                                      <p:cBhvr>
                                        <p:cTn id="119" dur="300"/>
                                        <p:tgtEl>
                                          <p:spTgt spid="171"/>
                                        </p:tgtEl>
                                      </p:cBhvr>
                                    </p:animEffect>
                                  </p:childTnLst>
                                </p:cTn>
                              </p:par>
                            </p:childTnLst>
                          </p:cTn>
                        </p:par>
                        <p:par>
                          <p:cTn id="120" fill="hold">
                            <p:stCondLst>
                              <p:cond delay="7500"/>
                            </p:stCondLst>
                            <p:childTnLst>
                              <p:par>
                                <p:cTn id="121" presetID="10" presetClass="entr" presetSubtype="0" fill="hold" grpId="0" nodeType="afterEffect">
                                  <p:stCondLst>
                                    <p:cond delay="0"/>
                                  </p:stCondLst>
                                  <p:childTnLst>
                                    <p:set>
                                      <p:cBhvr>
                                        <p:cTn id="122" dur="1" fill="hold">
                                          <p:stCondLst>
                                            <p:cond delay="0"/>
                                          </p:stCondLst>
                                        </p:cTn>
                                        <p:tgtEl>
                                          <p:spTgt spid="170"/>
                                        </p:tgtEl>
                                        <p:attrNameLst>
                                          <p:attrName>style.visibility</p:attrName>
                                        </p:attrNameLst>
                                      </p:cBhvr>
                                      <p:to>
                                        <p:strVal val="visible"/>
                                      </p:to>
                                    </p:set>
                                    <p:animEffect transition="in" filter="fade">
                                      <p:cBhvr>
                                        <p:cTn id="123" dur="300"/>
                                        <p:tgtEl>
                                          <p:spTgt spid="170"/>
                                        </p:tgtEl>
                                      </p:cBhvr>
                                    </p:animEffect>
                                  </p:childTnLst>
                                </p:cTn>
                              </p:par>
                            </p:childTnLst>
                          </p:cTn>
                        </p:par>
                        <p:par>
                          <p:cTn id="124" fill="hold">
                            <p:stCondLst>
                              <p:cond delay="8000"/>
                            </p:stCondLst>
                            <p:childTnLst>
                              <p:par>
                                <p:cTn id="125" presetID="21" presetClass="entr" presetSubtype="4" fill="hold" nodeType="afterEffect">
                                  <p:stCondLst>
                                    <p:cond delay="0"/>
                                  </p:stCondLst>
                                  <p:childTnLst>
                                    <p:set>
                                      <p:cBhvr>
                                        <p:cTn id="126" dur="1" fill="hold">
                                          <p:stCondLst>
                                            <p:cond delay="0"/>
                                          </p:stCondLst>
                                        </p:cTn>
                                        <p:tgtEl>
                                          <p:spTgt spid="16"/>
                                        </p:tgtEl>
                                        <p:attrNameLst>
                                          <p:attrName>style.visibility</p:attrName>
                                        </p:attrNameLst>
                                      </p:cBhvr>
                                      <p:to>
                                        <p:strVal val="visible"/>
                                      </p:to>
                                    </p:set>
                                    <p:animEffect transition="in" filter="wheel(4)">
                                      <p:cBhvr>
                                        <p:cTn id="127" dur="500"/>
                                        <p:tgtEl>
                                          <p:spTgt spid="16"/>
                                        </p:tgtEl>
                                      </p:cBhvr>
                                    </p:animEffect>
                                  </p:childTnLst>
                                </p:cTn>
                              </p:par>
                            </p:childTnLst>
                          </p:cTn>
                        </p:par>
                        <p:par>
                          <p:cTn id="128" fill="hold">
                            <p:stCondLst>
                              <p:cond delay="8500"/>
                            </p:stCondLst>
                            <p:childTnLst>
                              <p:par>
                                <p:cTn id="129" presetID="10" presetClass="entr" presetSubtype="0" fill="hold" grpId="0" nodeType="afterEffect">
                                  <p:stCondLst>
                                    <p:cond delay="0"/>
                                  </p:stCondLst>
                                  <p:childTnLst>
                                    <p:set>
                                      <p:cBhvr>
                                        <p:cTn id="130" dur="1" fill="hold">
                                          <p:stCondLst>
                                            <p:cond delay="0"/>
                                          </p:stCondLst>
                                        </p:cTn>
                                        <p:tgtEl>
                                          <p:spTgt spid="173"/>
                                        </p:tgtEl>
                                        <p:attrNameLst>
                                          <p:attrName>style.visibility</p:attrName>
                                        </p:attrNameLst>
                                      </p:cBhvr>
                                      <p:to>
                                        <p:strVal val="visible"/>
                                      </p:to>
                                    </p:set>
                                    <p:animEffect transition="in" filter="fade">
                                      <p:cBhvr>
                                        <p:cTn id="131" dur="300"/>
                                        <p:tgtEl>
                                          <p:spTgt spid="173"/>
                                        </p:tgtEl>
                                      </p:cBhvr>
                                    </p:animEffect>
                                  </p:childTnLst>
                                </p:cTn>
                              </p:par>
                            </p:childTnLst>
                          </p:cTn>
                        </p:par>
                        <p:par>
                          <p:cTn id="132" fill="hold">
                            <p:stCondLst>
                              <p:cond delay="9000"/>
                            </p:stCondLst>
                            <p:childTnLst>
                              <p:par>
                                <p:cTn id="133" presetID="10" presetClass="entr" presetSubtype="0" fill="hold" grpId="0" nodeType="afterEffect">
                                  <p:stCondLst>
                                    <p:cond delay="0"/>
                                  </p:stCondLst>
                                  <p:childTnLst>
                                    <p:set>
                                      <p:cBhvr>
                                        <p:cTn id="134" dur="1" fill="hold">
                                          <p:stCondLst>
                                            <p:cond delay="0"/>
                                          </p:stCondLst>
                                        </p:cTn>
                                        <p:tgtEl>
                                          <p:spTgt spid="172"/>
                                        </p:tgtEl>
                                        <p:attrNameLst>
                                          <p:attrName>style.visibility</p:attrName>
                                        </p:attrNameLst>
                                      </p:cBhvr>
                                      <p:to>
                                        <p:strVal val="visible"/>
                                      </p:to>
                                    </p:set>
                                    <p:animEffect transition="in" filter="fade">
                                      <p:cBhvr>
                                        <p:cTn id="135" dur="300"/>
                                        <p:tgtEl>
                                          <p:spTgt spid="172"/>
                                        </p:tgtEl>
                                      </p:cBhvr>
                                    </p:animEffect>
                                  </p:childTnLst>
                                </p:cTn>
                              </p:par>
                            </p:childTnLst>
                          </p:cTn>
                        </p:par>
                        <p:par>
                          <p:cTn id="136" fill="hold">
                            <p:stCondLst>
                              <p:cond delay="9500"/>
                            </p:stCondLst>
                            <p:childTnLst>
                              <p:par>
                                <p:cTn id="137" presetID="21" presetClass="entr" presetSubtype="2" fill="hold" nodeType="afterEffect">
                                  <p:stCondLst>
                                    <p:cond delay="0"/>
                                  </p:stCondLst>
                                  <p:childTnLst>
                                    <p:set>
                                      <p:cBhvr>
                                        <p:cTn id="138" dur="1" fill="hold">
                                          <p:stCondLst>
                                            <p:cond delay="0"/>
                                          </p:stCondLst>
                                        </p:cTn>
                                        <p:tgtEl>
                                          <p:spTgt spid="17"/>
                                        </p:tgtEl>
                                        <p:attrNameLst>
                                          <p:attrName>style.visibility</p:attrName>
                                        </p:attrNameLst>
                                      </p:cBhvr>
                                      <p:to>
                                        <p:strVal val="visible"/>
                                      </p:to>
                                    </p:set>
                                    <p:animEffect transition="in" filter="wheel(2)">
                                      <p:cBhvr>
                                        <p:cTn id="139" dur="1000"/>
                                        <p:tgtEl>
                                          <p:spTgt spid="17"/>
                                        </p:tgtEl>
                                      </p:cBhvr>
                                    </p:animEffect>
                                  </p:childTnLst>
                                </p:cTn>
                              </p:par>
                            </p:childTnLst>
                          </p:cTn>
                        </p:par>
                        <p:par>
                          <p:cTn id="140" fill="hold">
                            <p:stCondLst>
                              <p:cond delay="10500"/>
                            </p:stCondLst>
                            <p:childTnLst>
                              <p:par>
                                <p:cTn id="141" presetID="10" presetClass="entr" presetSubtype="0" fill="hold" grpId="0" nodeType="afterEffect">
                                  <p:stCondLst>
                                    <p:cond delay="0"/>
                                  </p:stCondLst>
                                  <p:childTnLst>
                                    <p:set>
                                      <p:cBhvr>
                                        <p:cTn id="142" dur="1" fill="hold">
                                          <p:stCondLst>
                                            <p:cond delay="0"/>
                                          </p:stCondLst>
                                        </p:cTn>
                                        <p:tgtEl>
                                          <p:spTgt spid="175"/>
                                        </p:tgtEl>
                                        <p:attrNameLst>
                                          <p:attrName>style.visibility</p:attrName>
                                        </p:attrNameLst>
                                      </p:cBhvr>
                                      <p:to>
                                        <p:strVal val="visible"/>
                                      </p:to>
                                    </p:set>
                                    <p:animEffect transition="in" filter="fade">
                                      <p:cBhvr>
                                        <p:cTn id="143" dur="300"/>
                                        <p:tgtEl>
                                          <p:spTgt spid="175"/>
                                        </p:tgtEl>
                                      </p:cBhvr>
                                    </p:animEffect>
                                  </p:childTnLst>
                                </p:cTn>
                              </p:par>
                            </p:childTnLst>
                          </p:cTn>
                        </p:par>
                        <p:par>
                          <p:cTn id="144" fill="hold">
                            <p:stCondLst>
                              <p:cond delay="11000"/>
                            </p:stCondLst>
                            <p:childTnLst>
                              <p:par>
                                <p:cTn id="145" presetID="10" presetClass="entr" presetSubtype="0" fill="hold" grpId="0" nodeType="afterEffect">
                                  <p:stCondLst>
                                    <p:cond delay="0"/>
                                  </p:stCondLst>
                                  <p:childTnLst>
                                    <p:set>
                                      <p:cBhvr>
                                        <p:cTn id="146" dur="1" fill="hold">
                                          <p:stCondLst>
                                            <p:cond delay="0"/>
                                          </p:stCondLst>
                                        </p:cTn>
                                        <p:tgtEl>
                                          <p:spTgt spid="174"/>
                                        </p:tgtEl>
                                        <p:attrNameLst>
                                          <p:attrName>style.visibility</p:attrName>
                                        </p:attrNameLst>
                                      </p:cBhvr>
                                      <p:to>
                                        <p:strVal val="visible"/>
                                      </p:to>
                                    </p:set>
                                    <p:animEffect transition="in" filter="fade">
                                      <p:cBhvr>
                                        <p:cTn id="147" dur="300"/>
                                        <p:tgtEl>
                                          <p:spTgt spid="174"/>
                                        </p:tgtEl>
                                      </p:cBhvr>
                                    </p:animEffect>
                                  </p:childTnLst>
                                </p:cTn>
                              </p:par>
                            </p:childTnLst>
                          </p:cTn>
                        </p:par>
                        <p:par>
                          <p:cTn id="148" fill="hold">
                            <p:stCondLst>
                              <p:cond delay="11500"/>
                            </p:stCondLst>
                            <p:childTnLst>
                              <p:par>
                                <p:cTn id="149" presetID="10" presetClass="entr" presetSubtype="0" fill="hold" grpId="0" nodeType="afterEffect">
                                  <p:stCondLst>
                                    <p:cond delay="0"/>
                                  </p:stCondLst>
                                  <p:iterate type="lt">
                                    <p:tmPct val="10000"/>
                                  </p:iterate>
                                  <p:childTnLst>
                                    <p:set>
                                      <p:cBhvr>
                                        <p:cTn id="150" dur="1" fill="hold">
                                          <p:stCondLst>
                                            <p:cond delay="0"/>
                                          </p:stCondLst>
                                        </p:cTn>
                                        <p:tgtEl>
                                          <p:spTgt spid="5"/>
                                        </p:tgtEl>
                                        <p:attrNameLst>
                                          <p:attrName>style.visibility</p:attrName>
                                        </p:attrNameLst>
                                      </p:cBhvr>
                                      <p:to>
                                        <p:strVal val="visible"/>
                                      </p:to>
                                    </p:set>
                                    <p:animEffect transition="in" filter="fade">
                                      <p:cBhvr>
                                        <p:cTn id="151" dur="500"/>
                                        <p:tgtEl>
                                          <p:spTgt spid="5"/>
                                        </p:tgtEl>
                                      </p:cBhvr>
                                    </p:animEffect>
                                  </p:childTnLst>
                                </p:cTn>
                              </p:par>
                            </p:childTnLst>
                          </p:cTn>
                        </p:par>
                        <p:par>
                          <p:cTn id="152" fill="hold">
                            <p:stCondLst>
                              <p:cond delay="6250"/>
                            </p:stCondLst>
                            <p:childTnLst>
                              <p:par>
                                <p:cTn id="153" presetID="10" presetClass="entr" presetSubtype="0" fill="hold" nodeType="afterEffect">
                                  <p:stCondLst>
                                    <p:cond delay="0"/>
                                  </p:stCondLst>
                                  <p:childTnLst>
                                    <p:set>
                                      <p:cBhvr>
                                        <p:cTn id="154" dur="1" fill="hold">
                                          <p:stCondLst>
                                            <p:cond delay="0"/>
                                          </p:stCondLst>
                                        </p:cTn>
                                        <p:tgtEl>
                                          <p:spTgt spid="178">
                                            <p:txEl>
                                              <p:pRg st="0" end="0"/>
                                            </p:txEl>
                                          </p:spTgt>
                                        </p:tgtEl>
                                        <p:attrNameLst>
                                          <p:attrName>style.visibility</p:attrName>
                                        </p:attrNameLst>
                                      </p:cBhvr>
                                      <p:to>
                                        <p:strVal val="visible"/>
                                      </p:to>
                                    </p:set>
                                    <p:animEffect transition="in" filter="fade">
                                      <p:cBhvr>
                                        <p:cTn id="155" dur="1000"/>
                                        <p:tgtEl>
                                          <p:spTgt spid="178">
                                            <p:txEl>
                                              <p:pRg st="0" end="0"/>
                                            </p:txEl>
                                          </p:spTgt>
                                        </p:tgtEl>
                                      </p:cBhvr>
                                    </p:animEffect>
                                  </p:childTnLst>
                                </p:cTn>
                              </p:par>
                            </p:childTnLst>
                          </p:cTn>
                        </p:par>
                        <p:par>
                          <p:cTn id="156" fill="hold">
                            <p:stCondLst>
                              <p:cond delay="7250"/>
                            </p:stCondLst>
                            <p:childTnLst>
                              <p:par>
                                <p:cTn id="157" presetID="10" presetClass="entr" presetSubtype="0" fill="hold" nodeType="afterEffect">
                                  <p:stCondLst>
                                    <p:cond delay="0"/>
                                  </p:stCondLst>
                                  <p:childTnLst>
                                    <p:set>
                                      <p:cBhvr>
                                        <p:cTn id="158" dur="1" fill="hold">
                                          <p:stCondLst>
                                            <p:cond delay="0"/>
                                          </p:stCondLst>
                                        </p:cTn>
                                        <p:tgtEl>
                                          <p:spTgt spid="138">
                                            <p:txEl>
                                              <p:pRg st="0" end="0"/>
                                            </p:txEl>
                                          </p:spTgt>
                                        </p:tgtEl>
                                        <p:attrNameLst>
                                          <p:attrName>style.visibility</p:attrName>
                                        </p:attrNameLst>
                                      </p:cBhvr>
                                      <p:to>
                                        <p:strVal val="visible"/>
                                      </p:to>
                                    </p:set>
                                    <p:animEffect transition="in" filter="fade">
                                      <p:cBhvr>
                                        <p:cTn id="159" dur="1000"/>
                                        <p:tgtEl>
                                          <p:spTgt spid="138">
                                            <p:txEl>
                                              <p:pRg st="0" end="0"/>
                                            </p:txEl>
                                          </p:spTgt>
                                        </p:tgtEl>
                                      </p:cBhvr>
                                    </p:animEffect>
                                  </p:childTnLst>
                                </p:cTn>
                              </p:par>
                            </p:childTnLst>
                          </p:cTn>
                        </p:par>
                        <p:par>
                          <p:cTn id="160" fill="hold">
                            <p:stCondLst>
                              <p:cond delay="8250"/>
                            </p:stCondLst>
                            <p:childTnLst>
                              <p:par>
                                <p:cTn id="161" presetID="10" presetClass="entr" presetSubtype="0" fill="hold" nodeType="afterEffect">
                                  <p:stCondLst>
                                    <p:cond delay="0"/>
                                  </p:stCondLst>
                                  <p:childTnLst>
                                    <p:set>
                                      <p:cBhvr>
                                        <p:cTn id="162" dur="1" fill="hold">
                                          <p:stCondLst>
                                            <p:cond delay="0"/>
                                          </p:stCondLst>
                                        </p:cTn>
                                        <p:tgtEl>
                                          <p:spTgt spid="140">
                                            <p:txEl>
                                              <p:pRg st="0" end="0"/>
                                            </p:txEl>
                                          </p:spTgt>
                                        </p:tgtEl>
                                        <p:attrNameLst>
                                          <p:attrName>style.visibility</p:attrName>
                                        </p:attrNameLst>
                                      </p:cBhvr>
                                      <p:to>
                                        <p:strVal val="visible"/>
                                      </p:to>
                                    </p:set>
                                    <p:animEffect transition="in" filter="fade">
                                      <p:cBhvr>
                                        <p:cTn id="163" dur="1000"/>
                                        <p:tgtEl>
                                          <p:spTgt spid="140">
                                            <p:txEl>
                                              <p:pRg st="0" end="0"/>
                                            </p:txEl>
                                          </p:spTgt>
                                        </p:tgtEl>
                                      </p:cBhvr>
                                    </p:animEffect>
                                  </p:childTnLst>
                                </p:cTn>
                              </p:par>
                            </p:childTnLst>
                          </p:cTn>
                        </p:par>
                        <p:par>
                          <p:cTn id="164" fill="hold">
                            <p:stCondLst>
                              <p:cond delay="9250"/>
                            </p:stCondLst>
                            <p:childTnLst>
                              <p:par>
                                <p:cTn id="165" presetID="10" presetClass="entr" presetSubtype="0" fill="hold" nodeType="afterEffect">
                                  <p:stCondLst>
                                    <p:cond delay="0"/>
                                  </p:stCondLst>
                                  <p:childTnLst>
                                    <p:set>
                                      <p:cBhvr>
                                        <p:cTn id="166" dur="1" fill="hold">
                                          <p:stCondLst>
                                            <p:cond delay="0"/>
                                          </p:stCondLst>
                                        </p:cTn>
                                        <p:tgtEl>
                                          <p:spTgt spid="6">
                                            <p:txEl>
                                              <p:pRg st="0" end="0"/>
                                            </p:txEl>
                                          </p:spTgt>
                                        </p:tgtEl>
                                        <p:attrNameLst>
                                          <p:attrName>style.visibility</p:attrName>
                                        </p:attrNameLst>
                                      </p:cBhvr>
                                      <p:to>
                                        <p:strVal val="visible"/>
                                      </p:to>
                                    </p:set>
                                    <p:animEffect transition="in" filter="fade">
                                      <p:cBhvr>
                                        <p:cTn id="167" dur="1000"/>
                                        <p:tgtEl>
                                          <p:spTgt spid="6">
                                            <p:txEl>
                                              <p:pRg st="0" end="0"/>
                                            </p:txEl>
                                          </p:spTgt>
                                        </p:tgtEl>
                                      </p:cBhvr>
                                    </p:animEffect>
                                  </p:childTnLst>
                                </p:cTn>
                              </p:par>
                            </p:childTnLst>
                          </p:cTn>
                        </p:par>
                        <p:par>
                          <p:cTn id="168" fill="hold">
                            <p:stCondLst>
                              <p:cond delay="10250"/>
                            </p:stCondLst>
                            <p:childTnLst>
                              <p:par>
                                <p:cTn id="169" presetID="10" presetClass="entr" presetSubtype="0" fill="hold" nodeType="afterEffect">
                                  <p:stCondLst>
                                    <p:cond delay="0"/>
                                  </p:stCondLst>
                                  <p:childTnLst>
                                    <p:set>
                                      <p:cBhvr>
                                        <p:cTn id="170" dur="1" fill="hold">
                                          <p:stCondLst>
                                            <p:cond delay="0"/>
                                          </p:stCondLst>
                                        </p:cTn>
                                        <p:tgtEl>
                                          <p:spTgt spid="8">
                                            <p:txEl>
                                              <p:pRg st="0" end="0"/>
                                            </p:txEl>
                                          </p:spTgt>
                                        </p:tgtEl>
                                        <p:attrNameLst>
                                          <p:attrName>style.visibility</p:attrName>
                                        </p:attrNameLst>
                                      </p:cBhvr>
                                      <p:to>
                                        <p:strVal val="visible"/>
                                      </p:to>
                                    </p:set>
                                    <p:animEffect transition="in" filter="fade">
                                      <p:cBhvr>
                                        <p:cTn id="171"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7" grpId="0" animBg="1"/>
      <p:bldP spid="39" grpId="0" animBg="1"/>
      <p:bldP spid="40" grpId="0" animBg="1"/>
      <p:bldP spid="42" grpId="0" animBg="1"/>
      <p:bldP spid="43" grpId="0" animBg="1"/>
      <p:bldP spid="61" grpId="0" animBg="1"/>
      <p:bldP spid="63" grpId="0" animBg="1"/>
      <p:bldP spid="102" grpId="0" animBg="1"/>
      <p:bldP spid="103" grpId="0" animBg="1"/>
      <p:bldP spid="135" grpId="0" animBg="1"/>
      <p:bldP spid="136" grpId="0" animBg="1"/>
      <p:bldP spid="38" grpId="0" animBg="1"/>
      <p:bldP spid="170" grpId="0"/>
      <p:bldP spid="171" grpId="0"/>
      <p:bldP spid="172" grpId="0"/>
      <p:bldP spid="173" grpId="0"/>
      <p:bldP spid="174" grpId="0"/>
      <p:bldP spid="175"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p:cNvGrpSpPr/>
          <p:nvPr/>
        </p:nvGrpSpPr>
        <p:grpSpPr bwMode="auto">
          <a:xfrm>
            <a:off x="1357313" y="3786188"/>
            <a:ext cx="420687" cy="1071562"/>
            <a:chOff x="3388542" y="3972329"/>
            <a:chExt cx="421458" cy="1072260"/>
          </a:xfrm>
        </p:grpSpPr>
        <p:sp>
          <p:nvSpPr>
            <p:cNvPr id="42" name="任意多边形 41"/>
            <p:cNvSpPr/>
            <p:nvPr/>
          </p:nvSpPr>
          <p:spPr>
            <a:xfrm>
              <a:off x="3388542" y="3972329"/>
              <a:ext cx="421458" cy="1072260"/>
            </a:xfrm>
            <a:custGeom>
              <a:avLst/>
              <a:gdLst>
                <a:gd name="connsiteX0" fmla="*/ 93326 w 421458"/>
                <a:gd name="connsiteY0" fmla="*/ 346498 h 1072260"/>
                <a:gd name="connsiteX1" fmla="*/ 51627 w 421458"/>
                <a:gd name="connsiteY1" fmla="*/ 266079 h 1072260"/>
                <a:gd name="connsiteX2" fmla="*/ 30778 w 421458"/>
                <a:gd name="connsiteY2" fmla="*/ 132046 h 1072260"/>
                <a:gd name="connsiteX3" fmla="*/ 42692 w 421458"/>
                <a:gd name="connsiteY3" fmla="*/ 36734 h 1072260"/>
                <a:gd name="connsiteX4" fmla="*/ 69498 w 421458"/>
                <a:gd name="connsiteY4" fmla="*/ 3971 h 1072260"/>
                <a:gd name="connsiteX5" fmla="*/ 105240 w 421458"/>
                <a:gd name="connsiteY5" fmla="*/ 12906 h 1072260"/>
                <a:gd name="connsiteX6" fmla="*/ 146939 w 421458"/>
                <a:gd name="connsiteY6" fmla="*/ 57584 h 1072260"/>
                <a:gd name="connsiteX7" fmla="*/ 203531 w 421458"/>
                <a:gd name="connsiteY7" fmla="*/ 155874 h 1072260"/>
                <a:gd name="connsiteX8" fmla="*/ 203531 w 421458"/>
                <a:gd name="connsiteY8" fmla="*/ 322670 h 1072260"/>
                <a:gd name="connsiteX9" fmla="*/ 170767 w 421458"/>
                <a:gd name="connsiteY9" fmla="*/ 400111 h 1072260"/>
                <a:gd name="connsiteX10" fmla="*/ 161832 w 421458"/>
                <a:gd name="connsiteY10" fmla="*/ 409047 h 1072260"/>
                <a:gd name="connsiteX11" fmla="*/ 167789 w 421458"/>
                <a:gd name="connsiteY11" fmla="*/ 423939 h 1072260"/>
                <a:gd name="connsiteX12" fmla="*/ 170767 w 421458"/>
                <a:gd name="connsiteY12" fmla="*/ 432875 h 1072260"/>
                <a:gd name="connsiteX13" fmla="*/ 200552 w 421458"/>
                <a:gd name="connsiteY13" fmla="*/ 489466 h 1072260"/>
                <a:gd name="connsiteX14" fmla="*/ 206509 w 421458"/>
                <a:gd name="connsiteY14" fmla="*/ 498402 h 1072260"/>
                <a:gd name="connsiteX15" fmla="*/ 280972 w 421458"/>
                <a:gd name="connsiteY15" fmla="*/ 492445 h 1072260"/>
                <a:gd name="connsiteX16" fmla="*/ 334585 w 421458"/>
                <a:gd name="connsiteY16" fmla="*/ 510316 h 1072260"/>
                <a:gd name="connsiteX17" fmla="*/ 385220 w 421458"/>
                <a:gd name="connsiteY17" fmla="*/ 569886 h 1072260"/>
                <a:gd name="connsiteX18" fmla="*/ 406069 w 421458"/>
                <a:gd name="connsiteY18" fmla="*/ 629456 h 1072260"/>
                <a:gd name="connsiteX19" fmla="*/ 397134 w 421458"/>
                <a:gd name="connsiteY19" fmla="*/ 700940 h 1072260"/>
                <a:gd name="connsiteX20" fmla="*/ 367349 w 421458"/>
                <a:gd name="connsiteY20" fmla="*/ 763489 h 1072260"/>
                <a:gd name="connsiteX21" fmla="*/ 349478 w 421458"/>
                <a:gd name="connsiteY21" fmla="*/ 784338 h 1072260"/>
                <a:gd name="connsiteX22" fmla="*/ 376284 w 421458"/>
                <a:gd name="connsiteY22" fmla="*/ 826037 h 1072260"/>
                <a:gd name="connsiteX23" fmla="*/ 415005 w 421458"/>
                <a:gd name="connsiteY23" fmla="*/ 912414 h 1072260"/>
                <a:gd name="connsiteX24" fmla="*/ 409048 w 421458"/>
                <a:gd name="connsiteY24" fmla="*/ 1013683 h 1072260"/>
                <a:gd name="connsiteX25" fmla="*/ 340542 w 421458"/>
                <a:gd name="connsiteY25" fmla="*/ 1061339 h 1072260"/>
                <a:gd name="connsiteX26" fmla="*/ 251187 w 421458"/>
                <a:gd name="connsiteY26" fmla="*/ 1064317 h 1072260"/>
                <a:gd name="connsiteX27" fmla="*/ 197574 w 421458"/>
                <a:gd name="connsiteY27" fmla="*/ 1013683 h 1072260"/>
                <a:gd name="connsiteX28" fmla="*/ 200552 w 421458"/>
                <a:gd name="connsiteY28" fmla="*/ 942199 h 1072260"/>
                <a:gd name="connsiteX29" fmla="*/ 236294 w 421458"/>
                <a:gd name="connsiteY29" fmla="*/ 909435 h 1072260"/>
                <a:gd name="connsiteX30" fmla="*/ 304800 w 421458"/>
                <a:gd name="connsiteY30" fmla="*/ 921349 h 1072260"/>
                <a:gd name="connsiteX31" fmla="*/ 319693 w 421458"/>
                <a:gd name="connsiteY31" fmla="*/ 995812 h 1072260"/>
                <a:gd name="connsiteX32" fmla="*/ 292886 w 421458"/>
                <a:gd name="connsiteY32" fmla="*/ 1025597 h 1072260"/>
                <a:gd name="connsiteX33" fmla="*/ 269058 w 421458"/>
                <a:gd name="connsiteY33" fmla="*/ 1028575 h 1072260"/>
                <a:gd name="connsiteX34" fmla="*/ 283951 w 421458"/>
                <a:gd name="connsiteY34" fmla="*/ 1037511 h 1072260"/>
                <a:gd name="connsiteX35" fmla="*/ 331607 w 421458"/>
                <a:gd name="connsiteY35" fmla="*/ 1034532 h 1072260"/>
                <a:gd name="connsiteX36" fmla="*/ 385220 w 421458"/>
                <a:gd name="connsiteY36" fmla="*/ 986876 h 1072260"/>
                <a:gd name="connsiteX37" fmla="*/ 382241 w 421458"/>
                <a:gd name="connsiteY37" fmla="*/ 933263 h 1072260"/>
                <a:gd name="connsiteX38" fmla="*/ 334585 w 421458"/>
                <a:gd name="connsiteY38" fmla="*/ 823059 h 1072260"/>
                <a:gd name="connsiteX39" fmla="*/ 325650 w 421458"/>
                <a:gd name="connsiteY39" fmla="*/ 799231 h 1072260"/>
                <a:gd name="connsiteX40" fmla="*/ 298843 w 421458"/>
                <a:gd name="connsiteY40" fmla="*/ 811145 h 1072260"/>
                <a:gd name="connsiteX41" fmla="*/ 242251 w 421458"/>
                <a:gd name="connsiteY41" fmla="*/ 823059 h 1072260"/>
                <a:gd name="connsiteX42" fmla="*/ 173746 w 421458"/>
                <a:gd name="connsiteY42" fmla="*/ 823059 h 1072260"/>
                <a:gd name="connsiteX43" fmla="*/ 102262 w 421458"/>
                <a:gd name="connsiteY43" fmla="*/ 787317 h 1072260"/>
                <a:gd name="connsiteX44" fmla="*/ 33756 w 421458"/>
                <a:gd name="connsiteY44" fmla="*/ 709876 h 1072260"/>
                <a:gd name="connsiteX45" fmla="*/ 993 w 421458"/>
                <a:gd name="connsiteY45" fmla="*/ 605628 h 1072260"/>
                <a:gd name="connsiteX46" fmla="*/ 27799 w 421458"/>
                <a:gd name="connsiteY46" fmla="*/ 468617 h 1072260"/>
                <a:gd name="connsiteX47" fmla="*/ 93326 w 421458"/>
                <a:gd name="connsiteY47" fmla="*/ 346498 h 107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1458" h="1072260">
                  <a:moveTo>
                    <a:pt x="93326" y="346498"/>
                  </a:moveTo>
                  <a:cubicBezTo>
                    <a:pt x="97297" y="312742"/>
                    <a:pt x="62052" y="301821"/>
                    <a:pt x="51627" y="266079"/>
                  </a:cubicBezTo>
                  <a:cubicBezTo>
                    <a:pt x="41202" y="230337"/>
                    <a:pt x="32267" y="170270"/>
                    <a:pt x="30778" y="132046"/>
                  </a:cubicBezTo>
                  <a:cubicBezTo>
                    <a:pt x="29289" y="93822"/>
                    <a:pt x="36239" y="58080"/>
                    <a:pt x="42692" y="36734"/>
                  </a:cubicBezTo>
                  <a:cubicBezTo>
                    <a:pt x="49145" y="15388"/>
                    <a:pt x="59073" y="7942"/>
                    <a:pt x="69498" y="3971"/>
                  </a:cubicBezTo>
                  <a:cubicBezTo>
                    <a:pt x="79923" y="0"/>
                    <a:pt x="92333" y="3971"/>
                    <a:pt x="105240" y="12906"/>
                  </a:cubicBezTo>
                  <a:cubicBezTo>
                    <a:pt x="118147" y="21842"/>
                    <a:pt x="130557" y="33756"/>
                    <a:pt x="146939" y="57584"/>
                  </a:cubicBezTo>
                  <a:cubicBezTo>
                    <a:pt x="163321" y="81412"/>
                    <a:pt x="194099" y="111693"/>
                    <a:pt x="203531" y="155874"/>
                  </a:cubicBezTo>
                  <a:cubicBezTo>
                    <a:pt x="212963" y="200055"/>
                    <a:pt x="208992" y="281964"/>
                    <a:pt x="203531" y="322670"/>
                  </a:cubicBezTo>
                  <a:cubicBezTo>
                    <a:pt x="198070" y="363376"/>
                    <a:pt x="177717" y="385715"/>
                    <a:pt x="170767" y="400111"/>
                  </a:cubicBezTo>
                  <a:cubicBezTo>
                    <a:pt x="163817" y="414507"/>
                    <a:pt x="162328" y="405076"/>
                    <a:pt x="161832" y="409047"/>
                  </a:cubicBezTo>
                  <a:cubicBezTo>
                    <a:pt x="161336" y="413018"/>
                    <a:pt x="166300" y="419968"/>
                    <a:pt x="167789" y="423939"/>
                  </a:cubicBezTo>
                  <a:cubicBezTo>
                    <a:pt x="169278" y="427910"/>
                    <a:pt x="165307" y="421954"/>
                    <a:pt x="170767" y="432875"/>
                  </a:cubicBezTo>
                  <a:cubicBezTo>
                    <a:pt x="176228" y="443796"/>
                    <a:pt x="194595" y="478545"/>
                    <a:pt x="200552" y="489466"/>
                  </a:cubicBezTo>
                  <a:cubicBezTo>
                    <a:pt x="206509" y="500387"/>
                    <a:pt x="193106" y="497906"/>
                    <a:pt x="206509" y="498402"/>
                  </a:cubicBezTo>
                  <a:cubicBezTo>
                    <a:pt x="219912" y="498898"/>
                    <a:pt x="259626" y="490459"/>
                    <a:pt x="280972" y="492445"/>
                  </a:cubicBezTo>
                  <a:cubicBezTo>
                    <a:pt x="302318" y="494431"/>
                    <a:pt x="317210" y="497409"/>
                    <a:pt x="334585" y="510316"/>
                  </a:cubicBezTo>
                  <a:cubicBezTo>
                    <a:pt x="351960" y="523223"/>
                    <a:pt x="373306" y="550029"/>
                    <a:pt x="385220" y="569886"/>
                  </a:cubicBezTo>
                  <a:cubicBezTo>
                    <a:pt x="397134" y="589743"/>
                    <a:pt x="404083" y="607614"/>
                    <a:pt x="406069" y="629456"/>
                  </a:cubicBezTo>
                  <a:cubicBezTo>
                    <a:pt x="408055" y="651298"/>
                    <a:pt x="403587" y="678601"/>
                    <a:pt x="397134" y="700940"/>
                  </a:cubicBezTo>
                  <a:cubicBezTo>
                    <a:pt x="390681" y="723279"/>
                    <a:pt x="375292" y="749589"/>
                    <a:pt x="367349" y="763489"/>
                  </a:cubicBezTo>
                  <a:cubicBezTo>
                    <a:pt x="359406" y="777389"/>
                    <a:pt x="347989" y="773913"/>
                    <a:pt x="349478" y="784338"/>
                  </a:cubicBezTo>
                  <a:cubicBezTo>
                    <a:pt x="350967" y="794763"/>
                    <a:pt x="365363" y="804691"/>
                    <a:pt x="376284" y="826037"/>
                  </a:cubicBezTo>
                  <a:cubicBezTo>
                    <a:pt x="387205" y="847383"/>
                    <a:pt x="409544" y="881140"/>
                    <a:pt x="415005" y="912414"/>
                  </a:cubicBezTo>
                  <a:cubicBezTo>
                    <a:pt x="420466" y="943688"/>
                    <a:pt x="421458" y="988862"/>
                    <a:pt x="409048" y="1013683"/>
                  </a:cubicBezTo>
                  <a:cubicBezTo>
                    <a:pt x="396638" y="1038504"/>
                    <a:pt x="366852" y="1052900"/>
                    <a:pt x="340542" y="1061339"/>
                  </a:cubicBezTo>
                  <a:cubicBezTo>
                    <a:pt x="314232" y="1069778"/>
                    <a:pt x="275015" y="1072260"/>
                    <a:pt x="251187" y="1064317"/>
                  </a:cubicBezTo>
                  <a:cubicBezTo>
                    <a:pt x="227359" y="1056374"/>
                    <a:pt x="206013" y="1034036"/>
                    <a:pt x="197574" y="1013683"/>
                  </a:cubicBezTo>
                  <a:cubicBezTo>
                    <a:pt x="189135" y="993330"/>
                    <a:pt x="194099" y="959574"/>
                    <a:pt x="200552" y="942199"/>
                  </a:cubicBezTo>
                  <a:cubicBezTo>
                    <a:pt x="207005" y="924824"/>
                    <a:pt x="218919" y="912910"/>
                    <a:pt x="236294" y="909435"/>
                  </a:cubicBezTo>
                  <a:cubicBezTo>
                    <a:pt x="253669" y="905960"/>
                    <a:pt x="290900" y="906953"/>
                    <a:pt x="304800" y="921349"/>
                  </a:cubicBezTo>
                  <a:cubicBezTo>
                    <a:pt x="318700" y="935745"/>
                    <a:pt x="321679" y="978438"/>
                    <a:pt x="319693" y="995812"/>
                  </a:cubicBezTo>
                  <a:cubicBezTo>
                    <a:pt x="317707" y="1013186"/>
                    <a:pt x="301325" y="1020137"/>
                    <a:pt x="292886" y="1025597"/>
                  </a:cubicBezTo>
                  <a:cubicBezTo>
                    <a:pt x="284447" y="1031057"/>
                    <a:pt x="270547" y="1026589"/>
                    <a:pt x="269058" y="1028575"/>
                  </a:cubicBezTo>
                  <a:cubicBezTo>
                    <a:pt x="267569" y="1030561"/>
                    <a:pt x="273526" y="1036518"/>
                    <a:pt x="283951" y="1037511"/>
                  </a:cubicBezTo>
                  <a:cubicBezTo>
                    <a:pt x="294376" y="1038504"/>
                    <a:pt x="314729" y="1042971"/>
                    <a:pt x="331607" y="1034532"/>
                  </a:cubicBezTo>
                  <a:cubicBezTo>
                    <a:pt x="348485" y="1026093"/>
                    <a:pt x="376781" y="1003754"/>
                    <a:pt x="385220" y="986876"/>
                  </a:cubicBezTo>
                  <a:cubicBezTo>
                    <a:pt x="393659" y="969998"/>
                    <a:pt x="390680" y="960566"/>
                    <a:pt x="382241" y="933263"/>
                  </a:cubicBezTo>
                  <a:cubicBezTo>
                    <a:pt x="373802" y="905960"/>
                    <a:pt x="344017" y="845398"/>
                    <a:pt x="334585" y="823059"/>
                  </a:cubicBezTo>
                  <a:cubicBezTo>
                    <a:pt x="325153" y="800720"/>
                    <a:pt x="331607" y="801217"/>
                    <a:pt x="325650" y="799231"/>
                  </a:cubicBezTo>
                  <a:cubicBezTo>
                    <a:pt x="319693" y="797245"/>
                    <a:pt x="312743" y="807174"/>
                    <a:pt x="298843" y="811145"/>
                  </a:cubicBezTo>
                  <a:cubicBezTo>
                    <a:pt x="284943" y="815116"/>
                    <a:pt x="263101" y="821073"/>
                    <a:pt x="242251" y="823059"/>
                  </a:cubicBezTo>
                  <a:cubicBezTo>
                    <a:pt x="221401" y="825045"/>
                    <a:pt x="197078" y="829016"/>
                    <a:pt x="173746" y="823059"/>
                  </a:cubicBezTo>
                  <a:cubicBezTo>
                    <a:pt x="150415" y="817102"/>
                    <a:pt x="125594" y="806181"/>
                    <a:pt x="102262" y="787317"/>
                  </a:cubicBezTo>
                  <a:cubicBezTo>
                    <a:pt x="78930" y="768453"/>
                    <a:pt x="50634" y="740158"/>
                    <a:pt x="33756" y="709876"/>
                  </a:cubicBezTo>
                  <a:cubicBezTo>
                    <a:pt x="16878" y="679595"/>
                    <a:pt x="1986" y="645838"/>
                    <a:pt x="993" y="605628"/>
                  </a:cubicBezTo>
                  <a:cubicBezTo>
                    <a:pt x="0" y="565418"/>
                    <a:pt x="13403" y="508827"/>
                    <a:pt x="27799" y="468617"/>
                  </a:cubicBezTo>
                  <a:cubicBezTo>
                    <a:pt x="42195" y="428407"/>
                    <a:pt x="89355" y="380254"/>
                    <a:pt x="93326" y="346498"/>
                  </a:cubicBezTo>
                  <a:close/>
                </a:path>
              </a:pathLst>
            </a:cu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任意多边形 42"/>
            <p:cNvSpPr/>
            <p:nvPr/>
          </p:nvSpPr>
          <p:spPr>
            <a:xfrm>
              <a:off x="3460110" y="4062875"/>
              <a:ext cx="92244" cy="236692"/>
            </a:xfrm>
            <a:custGeom>
              <a:avLst/>
              <a:gdLst>
                <a:gd name="connsiteX0" fmla="*/ 33260 w 91341"/>
                <a:gd name="connsiteY0" fmla="*/ 225373 h 235301"/>
                <a:gd name="connsiteX1" fmla="*/ 80916 w 91341"/>
                <a:gd name="connsiteY1" fmla="*/ 138997 h 235301"/>
                <a:gd name="connsiteX2" fmla="*/ 89852 w 91341"/>
                <a:gd name="connsiteY2" fmla="*/ 55599 h 235301"/>
                <a:gd name="connsiteX3" fmla="*/ 71981 w 91341"/>
                <a:gd name="connsiteY3" fmla="*/ 10921 h 235301"/>
                <a:gd name="connsiteX4" fmla="*/ 48153 w 91341"/>
                <a:gd name="connsiteY4" fmla="*/ 1986 h 235301"/>
                <a:gd name="connsiteX5" fmla="*/ 18368 w 91341"/>
                <a:gd name="connsiteY5" fmla="*/ 22835 h 235301"/>
                <a:gd name="connsiteX6" fmla="*/ 3475 w 91341"/>
                <a:gd name="connsiteY6" fmla="*/ 79427 h 235301"/>
                <a:gd name="connsiteX7" fmla="*/ 33260 w 91341"/>
                <a:gd name="connsiteY7" fmla="*/ 225373 h 23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41" h="235301">
                  <a:moveTo>
                    <a:pt x="33260" y="225373"/>
                  </a:moveTo>
                  <a:cubicBezTo>
                    <a:pt x="46167" y="235301"/>
                    <a:pt x="71484" y="167293"/>
                    <a:pt x="80916" y="138997"/>
                  </a:cubicBezTo>
                  <a:cubicBezTo>
                    <a:pt x="90348" y="110701"/>
                    <a:pt x="91341" y="76945"/>
                    <a:pt x="89852" y="55599"/>
                  </a:cubicBezTo>
                  <a:cubicBezTo>
                    <a:pt x="88363" y="34253"/>
                    <a:pt x="78931" y="19856"/>
                    <a:pt x="71981" y="10921"/>
                  </a:cubicBezTo>
                  <a:cubicBezTo>
                    <a:pt x="65031" y="1986"/>
                    <a:pt x="57089" y="0"/>
                    <a:pt x="48153" y="1986"/>
                  </a:cubicBezTo>
                  <a:cubicBezTo>
                    <a:pt x="39217" y="3972"/>
                    <a:pt x="25814" y="9928"/>
                    <a:pt x="18368" y="22835"/>
                  </a:cubicBezTo>
                  <a:cubicBezTo>
                    <a:pt x="10922" y="35742"/>
                    <a:pt x="0" y="46664"/>
                    <a:pt x="3475" y="79427"/>
                  </a:cubicBezTo>
                  <a:cubicBezTo>
                    <a:pt x="6950" y="112190"/>
                    <a:pt x="20353" y="215445"/>
                    <a:pt x="33260" y="225373"/>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任意多边形 43"/>
            <p:cNvSpPr/>
            <p:nvPr/>
          </p:nvSpPr>
          <p:spPr>
            <a:xfrm>
              <a:off x="3456929" y="4412352"/>
              <a:ext cx="241742" cy="365363"/>
            </a:xfrm>
            <a:custGeom>
              <a:avLst/>
              <a:gdLst>
                <a:gd name="connsiteX0" fmla="*/ 69995 w 242748"/>
                <a:gd name="connsiteY0" fmla="*/ 993 h 363874"/>
                <a:gd name="connsiteX1" fmla="*/ 25317 w 242748"/>
                <a:gd name="connsiteY1" fmla="*/ 84391 h 363874"/>
                <a:gd name="connsiteX2" fmla="*/ 1489 w 242748"/>
                <a:gd name="connsiteY2" fmla="*/ 191618 h 363874"/>
                <a:gd name="connsiteX3" fmla="*/ 34253 w 242748"/>
                <a:gd name="connsiteY3" fmla="*/ 310758 h 363874"/>
                <a:gd name="connsiteX4" fmla="*/ 138500 w 242748"/>
                <a:gd name="connsiteY4" fmla="*/ 358414 h 363874"/>
                <a:gd name="connsiteX5" fmla="*/ 224877 w 242748"/>
                <a:gd name="connsiteY5" fmla="*/ 343521 h 363874"/>
                <a:gd name="connsiteX6" fmla="*/ 242748 w 242748"/>
                <a:gd name="connsiteY6" fmla="*/ 328629 h 363874"/>
                <a:gd name="connsiteX7" fmla="*/ 224877 w 242748"/>
                <a:gd name="connsiteY7" fmla="*/ 292887 h 363874"/>
                <a:gd name="connsiteX8" fmla="*/ 159350 w 242748"/>
                <a:gd name="connsiteY8" fmla="*/ 170768 h 363874"/>
                <a:gd name="connsiteX9" fmla="*/ 147436 w 242748"/>
                <a:gd name="connsiteY9" fmla="*/ 155875 h 363874"/>
                <a:gd name="connsiteX10" fmla="*/ 123608 w 242748"/>
                <a:gd name="connsiteY10" fmla="*/ 176725 h 363874"/>
                <a:gd name="connsiteX11" fmla="*/ 114672 w 242748"/>
                <a:gd name="connsiteY11" fmla="*/ 209489 h 363874"/>
                <a:gd name="connsiteX12" fmla="*/ 120629 w 242748"/>
                <a:gd name="connsiteY12" fmla="*/ 251188 h 363874"/>
                <a:gd name="connsiteX13" fmla="*/ 144457 w 242748"/>
                <a:gd name="connsiteY13" fmla="*/ 280973 h 363874"/>
                <a:gd name="connsiteX14" fmla="*/ 180199 w 242748"/>
                <a:gd name="connsiteY14" fmla="*/ 298844 h 363874"/>
                <a:gd name="connsiteX15" fmla="*/ 162328 w 242748"/>
                <a:gd name="connsiteY15" fmla="*/ 304801 h 363874"/>
                <a:gd name="connsiteX16" fmla="*/ 129565 w 242748"/>
                <a:gd name="connsiteY16" fmla="*/ 295865 h 363874"/>
                <a:gd name="connsiteX17" fmla="*/ 90844 w 242748"/>
                <a:gd name="connsiteY17" fmla="*/ 269059 h 363874"/>
                <a:gd name="connsiteX18" fmla="*/ 67016 w 242748"/>
                <a:gd name="connsiteY18" fmla="*/ 197575 h 363874"/>
                <a:gd name="connsiteX19" fmla="*/ 75952 w 242748"/>
                <a:gd name="connsiteY19" fmla="*/ 120133 h 363874"/>
                <a:gd name="connsiteX20" fmla="*/ 99780 w 242748"/>
                <a:gd name="connsiteY20" fmla="*/ 90348 h 363874"/>
                <a:gd name="connsiteX21" fmla="*/ 114672 w 242748"/>
                <a:gd name="connsiteY21" fmla="*/ 78434 h 363874"/>
                <a:gd name="connsiteX22" fmla="*/ 69995 w 242748"/>
                <a:gd name="connsiteY22" fmla="*/ 993 h 3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748" h="363874">
                  <a:moveTo>
                    <a:pt x="69995" y="993"/>
                  </a:moveTo>
                  <a:cubicBezTo>
                    <a:pt x="55103" y="1986"/>
                    <a:pt x="36735" y="52620"/>
                    <a:pt x="25317" y="84391"/>
                  </a:cubicBezTo>
                  <a:cubicBezTo>
                    <a:pt x="13899" y="116162"/>
                    <a:pt x="0" y="153890"/>
                    <a:pt x="1489" y="191618"/>
                  </a:cubicBezTo>
                  <a:cubicBezTo>
                    <a:pt x="2978" y="229346"/>
                    <a:pt x="11418" y="282959"/>
                    <a:pt x="34253" y="310758"/>
                  </a:cubicBezTo>
                  <a:cubicBezTo>
                    <a:pt x="57088" y="338557"/>
                    <a:pt x="106729" y="352954"/>
                    <a:pt x="138500" y="358414"/>
                  </a:cubicBezTo>
                  <a:cubicBezTo>
                    <a:pt x="170271" y="363874"/>
                    <a:pt x="207502" y="348485"/>
                    <a:pt x="224877" y="343521"/>
                  </a:cubicBezTo>
                  <a:cubicBezTo>
                    <a:pt x="242252" y="338557"/>
                    <a:pt x="242748" y="337068"/>
                    <a:pt x="242748" y="328629"/>
                  </a:cubicBezTo>
                  <a:cubicBezTo>
                    <a:pt x="242748" y="320190"/>
                    <a:pt x="238777" y="319197"/>
                    <a:pt x="224877" y="292887"/>
                  </a:cubicBezTo>
                  <a:cubicBezTo>
                    <a:pt x="210977" y="266577"/>
                    <a:pt x="172257" y="193603"/>
                    <a:pt x="159350" y="170768"/>
                  </a:cubicBezTo>
                  <a:cubicBezTo>
                    <a:pt x="146443" y="147933"/>
                    <a:pt x="153393" y="154882"/>
                    <a:pt x="147436" y="155875"/>
                  </a:cubicBezTo>
                  <a:cubicBezTo>
                    <a:pt x="141479" y="156868"/>
                    <a:pt x="129069" y="167789"/>
                    <a:pt x="123608" y="176725"/>
                  </a:cubicBezTo>
                  <a:cubicBezTo>
                    <a:pt x="118147" y="185661"/>
                    <a:pt x="115168" y="197079"/>
                    <a:pt x="114672" y="209489"/>
                  </a:cubicBezTo>
                  <a:cubicBezTo>
                    <a:pt x="114176" y="221899"/>
                    <a:pt x="115665" y="239274"/>
                    <a:pt x="120629" y="251188"/>
                  </a:cubicBezTo>
                  <a:cubicBezTo>
                    <a:pt x="125593" y="263102"/>
                    <a:pt x="134529" y="273030"/>
                    <a:pt x="144457" y="280973"/>
                  </a:cubicBezTo>
                  <a:cubicBezTo>
                    <a:pt x="154385" y="288916"/>
                    <a:pt x="177221" y="294873"/>
                    <a:pt x="180199" y="298844"/>
                  </a:cubicBezTo>
                  <a:cubicBezTo>
                    <a:pt x="183177" y="302815"/>
                    <a:pt x="170767" y="305297"/>
                    <a:pt x="162328" y="304801"/>
                  </a:cubicBezTo>
                  <a:cubicBezTo>
                    <a:pt x="153889" y="304305"/>
                    <a:pt x="141479" y="301822"/>
                    <a:pt x="129565" y="295865"/>
                  </a:cubicBezTo>
                  <a:cubicBezTo>
                    <a:pt x="117651" y="289908"/>
                    <a:pt x="101269" y="285441"/>
                    <a:pt x="90844" y="269059"/>
                  </a:cubicBezTo>
                  <a:cubicBezTo>
                    <a:pt x="80419" y="252677"/>
                    <a:pt x="69498" y="222396"/>
                    <a:pt x="67016" y="197575"/>
                  </a:cubicBezTo>
                  <a:cubicBezTo>
                    <a:pt x="64534" y="172754"/>
                    <a:pt x="70491" y="138004"/>
                    <a:pt x="75952" y="120133"/>
                  </a:cubicBezTo>
                  <a:cubicBezTo>
                    <a:pt x="81413" y="102262"/>
                    <a:pt x="93327" y="97298"/>
                    <a:pt x="99780" y="90348"/>
                  </a:cubicBezTo>
                  <a:cubicBezTo>
                    <a:pt x="106233" y="83398"/>
                    <a:pt x="115168" y="87866"/>
                    <a:pt x="114672" y="78434"/>
                  </a:cubicBezTo>
                  <a:cubicBezTo>
                    <a:pt x="114176" y="69002"/>
                    <a:pt x="84887" y="0"/>
                    <a:pt x="69995" y="993"/>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任意多边形 44"/>
            <p:cNvSpPr/>
            <p:nvPr/>
          </p:nvSpPr>
          <p:spPr>
            <a:xfrm>
              <a:off x="3630284" y="4525139"/>
              <a:ext cx="127233" cy="203332"/>
            </a:xfrm>
            <a:custGeom>
              <a:avLst/>
              <a:gdLst>
                <a:gd name="connsiteX0" fmla="*/ 3475 w 127580"/>
                <a:gd name="connsiteY0" fmla="*/ 25317 h 203035"/>
                <a:gd name="connsiteX1" fmla="*/ 80916 w 127580"/>
                <a:gd name="connsiteY1" fmla="*/ 174243 h 203035"/>
                <a:gd name="connsiteX2" fmla="*/ 92830 w 127580"/>
                <a:gd name="connsiteY2" fmla="*/ 198071 h 203035"/>
                <a:gd name="connsiteX3" fmla="*/ 116658 w 127580"/>
                <a:gd name="connsiteY3" fmla="*/ 171264 h 203035"/>
                <a:gd name="connsiteX4" fmla="*/ 125594 w 127580"/>
                <a:gd name="connsiteY4" fmla="*/ 126587 h 203035"/>
                <a:gd name="connsiteX5" fmla="*/ 104744 w 127580"/>
                <a:gd name="connsiteY5" fmla="*/ 61060 h 203035"/>
                <a:gd name="connsiteX6" fmla="*/ 60067 w 127580"/>
                <a:gd name="connsiteY6" fmla="*/ 22339 h 203035"/>
                <a:gd name="connsiteX7" fmla="*/ 3475 w 127580"/>
                <a:gd name="connsiteY7" fmla="*/ 25317 h 20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580" h="203035">
                  <a:moveTo>
                    <a:pt x="3475" y="25317"/>
                  </a:moveTo>
                  <a:cubicBezTo>
                    <a:pt x="6950" y="50634"/>
                    <a:pt x="66024" y="145451"/>
                    <a:pt x="80916" y="174243"/>
                  </a:cubicBezTo>
                  <a:cubicBezTo>
                    <a:pt x="95808" y="203035"/>
                    <a:pt x="86873" y="198567"/>
                    <a:pt x="92830" y="198071"/>
                  </a:cubicBezTo>
                  <a:cubicBezTo>
                    <a:pt x="98787" y="197575"/>
                    <a:pt x="111197" y="183178"/>
                    <a:pt x="116658" y="171264"/>
                  </a:cubicBezTo>
                  <a:cubicBezTo>
                    <a:pt x="122119" y="159350"/>
                    <a:pt x="127580" y="144954"/>
                    <a:pt x="125594" y="126587"/>
                  </a:cubicBezTo>
                  <a:cubicBezTo>
                    <a:pt x="123608" y="108220"/>
                    <a:pt x="115665" y="78435"/>
                    <a:pt x="104744" y="61060"/>
                  </a:cubicBezTo>
                  <a:cubicBezTo>
                    <a:pt x="93823" y="43685"/>
                    <a:pt x="75952" y="29289"/>
                    <a:pt x="60067" y="22339"/>
                  </a:cubicBezTo>
                  <a:cubicBezTo>
                    <a:pt x="44182" y="15389"/>
                    <a:pt x="0" y="0"/>
                    <a:pt x="3475" y="25317"/>
                  </a:cubicBezTo>
                  <a:close/>
                </a:path>
              </a:pathLst>
            </a:custGeom>
            <a:solidFill>
              <a:srgbClr val="0079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 name="任意多边形 3"/>
          <p:cNvSpPr/>
          <p:nvPr/>
        </p:nvSpPr>
        <p:spPr>
          <a:xfrm>
            <a:off x="7265988" y="1198563"/>
            <a:ext cx="1027112" cy="1871662"/>
          </a:xfrm>
          <a:custGeom>
            <a:avLst/>
            <a:gdLst>
              <a:gd name="connsiteX0" fmla="*/ 1675 w 1026607"/>
              <a:gd name="connsiteY0" fmla="*/ 324059 h 1871505"/>
              <a:gd name="connsiteX1" fmla="*/ 11723 w 1026607"/>
              <a:gd name="connsiteY1" fmla="*/ 258745 h 1871505"/>
              <a:gd name="connsiteX2" fmla="*/ 72013 w 1026607"/>
              <a:gd name="connsiteY2" fmla="*/ 208503 h 1871505"/>
              <a:gd name="connsiteX3" fmla="*/ 66989 w 1026607"/>
              <a:gd name="connsiteY3" fmla="*/ 173334 h 1871505"/>
              <a:gd name="connsiteX4" fmla="*/ 87086 w 1026607"/>
              <a:gd name="connsiteY4" fmla="*/ 143189 h 1871505"/>
              <a:gd name="connsiteX5" fmla="*/ 152400 w 1026607"/>
              <a:gd name="connsiteY5" fmla="*/ 92947 h 1871505"/>
              <a:gd name="connsiteX6" fmla="*/ 207666 w 1026607"/>
              <a:gd name="connsiteY6" fmla="*/ 82899 h 1871505"/>
              <a:gd name="connsiteX7" fmla="*/ 247860 w 1026607"/>
              <a:gd name="connsiteY7" fmla="*/ 47730 h 1871505"/>
              <a:gd name="connsiteX8" fmla="*/ 293077 w 1026607"/>
              <a:gd name="connsiteY8" fmla="*/ 7536 h 1871505"/>
              <a:gd name="connsiteX9" fmla="*/ 333271 w 1026607"/>
              <a:gd name="connsiteY9" fmla="*/ 2512 h 1871505"/>
              <a:gd name="connsiteX10" fmla="*/ 378488 w 1026607"/>
              <a:gd name="connsiteY10" fmla="*/ 17585 h 1871505"/>
              <a:gd name="connsiteX11" fmla="*/ 408633 w 1026607"/>
              <a:gd name="connsiteY11" fmla="*/ 17585 h 1871505"/>
              <a:gd name="connsiteX12" fmla="*/ 448827 w 1026607"/>
              <a:gd name="connsiteY12" fmla="*/ 32657 h 1871505"/>
              <a:gd name="connsiteX13" fmla="*/ 489020 w 1026607"/>
              <a:gd name="connsiteY13" fmla="*/ 27633 h 1871505"/>
              <a:gd name="connsiteX14" fmla="*/ 509117 w 1026607"/>
              <a:gd name="connsiteY14" fmla="*/ 42705 h 1871505"/>
              <a:gd name="connsiteX15" fmla="*/ 549310 w 1026607"/>
              <a:gd name="connsiteY15" fmla="*/ 47730 h 1871505"/>
              <a:gd name="connsiteX16" fmla="*/ 584479 w 1026607"/>
              <a:gd name="connsiteY16" fmla="*/ 67826 h 1871505"/>
              <a:gd name="connsiteX17" fmla="*/ 624673 w 1026607"/>
              <a:gd name="connsiteY17" fmla="*/ 77875 h 1871505"/>
              <a:gd name="connsiteX18" fmla="*/ 649794 w 1026607"/>
              <a:gd name="connsiteY18" fmla="*/ 108020 h 1871505"/>
              <a:gd name="connsiteX19" fmla="*/ 715108 w 1026607"/>
              <a:gd name="connsiteY19" fmla="*/ 158261 h 1871505"/>
              <a:gd name="connsiteX20" fmla="*/ 775398 w 1026607"/>
              <a:gd name="connsiteY20" fmla="*/ 173334 h 1871505"/>
              <a:gd name="connsiteX21" fmla="*/ 790471 w 1026607"/>
              <a:gd name="connsiteY21" fmla="*/ 198455 h 1871505"/>
              <a:gd name="connsiteX22" fmla="*/ 780422 w 1026607"/>
              <a:gd name="connsiteY22" fmla="*/ 258745 h 1871505"/>
              <a:gd name="connsiteX23" fmla="*/ 815591 w 1026607"/>
              <a:gd name="connsiteY23" fmla="*/ 283866 h 1871505"/>
              <a:gd name="connsiteX24" fmla="*/ 820616 w 1026607"/>
              <a:gd name="connsiteY24" fmla="*/ 329083 h 1871505"/>
              <a:gd name="connsiteX25" fmla="*/ 845737 w 1026607"/>
              <a:gd name="connsiteY25" fmla="*/ 349180 h 1871505"/>
              <a:gd name="connsiteX26" fmla="*/ 875882 w 1026607"/>
              <a:gd name="connsiteY26" fmla="*/ 369277 h 1871505"/>
              <a:gd name="connsiteX27" fmla="*/ 890954 w 1026607"/>
              <a:gd name="connsiteY27" fmla="*/ 389374 h 1871505"/>
              <a:gd name="connsiteX28" fmla="*/ 895978 w 1026607"/>
              <a:gd name="connsiteY28" fmla="*/ 444639 h 1871505"/>
              <a:gd name="connsiteX29" fmla="*/ 946220 w 1026607"/>
              <a:gd name="connsiteY29" fmla="*/ 499905 h 1871505"/>
              <a:gd name="connsiteX30" fmla="*/ 946220 w 1026607"/>
              <a:gd name="connsiteY30" fmla="*/ 545123 h 1871505"/>
              <a:gd name="connsiteX31" fmla="*/ 941196 w 1026607"/>
              <a:gd name="connsiteY31" fmla="*/ 585316 h 1871505"/>
              <a:gd name="connsiteX32" fmla="*/ 981389 w 1026607"/>
              <a:gd name="connsiteY32" fmla="*/ 625510 h 1871505"/>
              <a:gd name="connsiteX33" fmla="*/ 1016559 w 1026607"/>
              <a:gd name="connsiteY33" fmla="*/ 660679 h 1871505"/>
              <a:gd name="connsiteX34" fmla="*/ 1006510 w 1026607"/>
              <a:gd name="connsiteY34" fmla="*/ 720969 h 1871505"/>
              <a:gd name="connsiteX35" fmla="*/ 1021583 w 1026607"/>
              <a:gd name="connsiteY35" fmla="*/ 836525 h 1871505"/>
              <a:gd name="connsiteX36" fmla="*/ 976365 w 1026607"/>
              <a:gd name="connsiteY36" fmla="*/ 886767 h 1871505"/>
              <a:gd name="connsiteX37" fmla="*/ 971341 w 1026607"/>
              <a:gd name="connsiteY37" fmla="*/ 957105 h 1871505"/>
              <a:gd name="connsiteX38" fmla="*/ 956268 w 1026607"/>
              <a:gd name="connsiteY38" fmla="*/ 987250 h 1871505"/>
              <a:gd name="connsiteX39" fmla="*/ 956268 w 1026607"/>
              <a:gd name="connsiteY39" fmla="*/ 1072661 h 1871505"/>
              <a:gd name="connsiteX40" fmla="*/ 971341 w 1026607"/>
              <a:gd name="connsiteY40" fmla="*/ 1127927 h 1871505"/>
              <a:gd name="connsiteX41" fmla="*/ 936172 w 1026607"/>
              <a:gd name="connsiteY41" fmla="*/ 1188218 h 1871505"/>
              <a:gd name="connsiteX42" fmla="*/ 921099 w 1026607"/>
              <a:gd name="connsiteY42" fmla="*/ 1283677 h 1871505"/>
              <a:gd name="connsiteX43" fmla="*/ 911051 w 1026607"/>
              <a:gd name="connsiteY43" fmla="*/ 1308798 h 1871505"/>
              <a:gd name="connsiteX44" fmla="*/ 906027 w 1026607"/>
              <a:gd name="connsiteY44" fmla="*/ 1379136 h 1871505"/>
              <a:gd name="connsiteX45" fmla="*/ 885930 w 1026607"/>
              <a:gd name="connsiteY45" fmla="*/ 1409281 h 1871505"/>
              <a:gd name="connsiteX46" fmla="*/ 860809 w 1026607"/>
              <a:gd name="connsiteY46" fmla="*/ 1469571 h 1871505"/>
              <a:gd name="connsiteX47" fmla="*/ 810567 w 1026607"/>
              <a:gd name="connsiteY47" fmla="*/ 1585127 h 1871505"/>
              <a:gd name="connsiteX48" fmla="*/ 715108 w 1026607"/>
              <a:gd name="connsiteY48" fmla="*/ 1740877 h 1871505"/>
              <a:gd name="connsiteX49" fmla="*/ 705060 w 1026607"/>
              <a:gd name="connsiteY49" fmla="*/ 1796143 h 1871505"/>
              <a:gd name="connsiteX50" fmla="*/ 674915 w 1026607"/>
              <a:gd name="connsiteY50" fmla="*/ 1826288 h 1871505"/>
              <a:gd name="connsiteX51" fmla="*/ 659842 w 1026607"/>
              <a:gd name="connsiteY51" fmla="*/ 1871505 h 187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26607" h="1871505">
                <a:moveTo>
                  <a:pt x="1675" y="324059"/>
                </a:moveTo>
                <a:cubicBezTo>
                  <a:pt x="837" y="301031"/>
                  <a:pt x="0" y="278004"/>
                  <a:pt x="11723" y="258745"/>
                </a:cubicBezTo>
                <a:cubicBezTo>
                  <a:pt x="23446" y="239486"/>
                  <a:pt x="62802" y="222738"/>
                  <a:pt x="72013" y="208503"/>
                </a:cubicBezTo>
                <a:cubicBezTo>
                  <a:pt x="81224" y="194268"/>
                  <a:pt x="64477" y="184220"/>
                  <a:pt x="66989" y="173334"/>
                </a:cubicBezTo>
                <a:cubicBezTo>
                  <a:pt x="69501" y="162448"/>
                  <a:pt x="72851" y="156587"/>
                  <a:pt x="87086" y="143189"/>
                </a:cubicBezTo>
                <a:cubicBezTo>
                  <a:pt x="101321" y="129791"/>
                  <a:pt x="132303" y="102995"/>
                  <a:pt x="152400" y="92947"/>
                </a:cubicBezTo>
                <a:cubicBezTo>
                  <a:pt x="172497" y="82899"/>
                  <a:pt x="191756" y="90435"/>
                  <a:pt x="207666" y="82899"/>
                </a:cubicBezTo>
                <a:cubicBezTo>
                  <a:pt x="223576" y="75363"/>
                  <a:pt x="247860" y="47730"/>
                  <a:pt x="247860" y="47730"/>
                </a:cubicBezTo>
                <a:cubicBezTo>
                  <a:pt x="262095" y="35170"/>
                  <a:pt x="278842" y="15072"/>
                  <a:pt x="293077" y="7536"/>
                </a:cubicBezTo>
                <a:cubicBezTo>
                  <a:pt x="307312" y="0"/>
                  <a:pt x="319036" y="837"/>
                  <a:pt x="333271" y="2512"/>
                </a:cubicBezTo>
                <a:cubicBezTo>
                  <a:pt x="347506" y="4187"/>
                  <a:pt x="365928" y="15073"/>
                  <a:pt x="378488" y="17585"/>
                </a:cubicBezTo>
                <a:cubicBezTo>
                  <a:pt x="391048" y="20097"/>
                  <a:pt x="396910" y="15073"/>
                  <a:pt x="408633" y="17585"/>
                </a:cubicBezTo>
                <a:cubicBezTo>
                  <a:pt x="420356" y="20097"/>
                  <a:pt x="435429" y="30982"/>
                  <a:pt x="448827" y="32657"/>
                </a:cubicBezTo>
                <a:cubicBezTo>
                  <a:pt x="462225" y="34332"/>
                  <a:pt x="478972" y="25958"/>
                  <a:pt x="489020" y="27633"/>
                </a:cubicBezTo>
                <a:cubicBezTo>
                  <a:pt x="499068" y="29308"/>
                  <a:pt x="499069" y="39356"/>
                  <a:pt x="509117" y="42705"/>
                </a:cubicBezTo>
                <a:cubicBezTo>
                  <a:pt x="519165" y="46054"/>
                  <a:pt x="536750" y="43543"/>
                  <a:pt x="549310" y="47730"/>
                </a:cubicBezTo>
                <a:cubicBezTo>
                  <a:pt x="561870" y="51917"/>
                  <a:pt x="571919" y="62802"/>
                  <a:pt x="584479" y="67826"/>
                </a:cubicBezTo>
                <a:cubicBezTo>
                  <a:pt x="597039" y="72850"/>
                  <a:pt x="613787" y="71176"/>
                  <a:pt x="624673" y="77875"/>
                </a:cubicBezTo>
                <a:cubicBezTo>
                  <a:pt x="635559" y="84574"/>
                  <a:pt x="634721" y="94622"/>
                  <a:pt x="649794" y="108020"/>
                </a:cubicBezTo>
                <a:cubicBezTo>
                  <a:pt x="664867" y="121418"/>
                  <a:pt x="694174" y="147375"/>
                  <a:pt x="715108" y="158261"/>
                </a:cubicBezTo>
                <a:cubicBezTo>
                  <a:pt x="736042" y="169147"/>
                  <a:pt x="762838" y="166635"/>
                  <a:pt x="775398" y="173334"/>
                </a:cubicBezTo>
                <a:cubicBezTo>
                  <a:pt x="787959" y="180033"/>
                  <a:pt x="789634" y="184220"/>
                  <a:pt x="790471" y="198455"/>
                </a:cubicBezTo>
                <a:cubicBezTo>
                  <a:pt x="791308" y="212690"/>
                  <a:pt x="776235" y="244510"/>
                  <a:pt x="780422" y="258745"/>
                </a:cubicBezTo>
                <a:cubicBezTo>
                  <a:pt x="784609" y="272980"/>
                  <a:pt x="808892" y="272143"/>
                  <a:pt x="815591" y="283866"/>
                </a:cubicBezTo>
                <a:cubicBezTo>
                  <a:pt x="822290" y="295589"/>
                  <a:pt x="815592" y="318197"/>
                  <a:pt x="820616" y="329083"/>
                </a:cubicBezTo>
                <a:cubicBezTo>
                  <a:pt x="825640" y="339969"/>
                  <a:pt x="836526" y="342481"/>
                  <a:pt x="845737" y="349180"/>
                </a:cubicBezTo>
                <a:cubicBezTo>
                  <a:pt x="854948" y="355879"/>
                  <a:pt x="868346" y="362578"/>
                  <a:pt x="875882" y="369277"/>
                </a:cubicBezTo>
                <a:cubicBezTo>
                  <a:pt x="883418" y="375976"/>
                  <a:pt x="887605" y="376814"/>
                  <a:pt x="890954" y="389374"/>
                </a:cubicBezTo>
                <a:cubicBezTo>
                  <a:pt x="894303" y="401934"/>
                  <a:pt x="886767" y="426217"/>
                  <a:pt x="895978" y="444639"/>
                </a:cubicBezTo>
                <a:cubicBezTo>
                  <a:pt x="905189" y="463061"/>
                  <a:pt x="937846" y="483158"/>
                  <a:pt x="946220" y="499905"/>
                </a:cubicBezTo>
                <a:cubicBezTo>
                  <a:pt x="954594" y="516652"/>
                  <a:pt x="947057" y="530888"/>
                  <a:pt x="946220" y="545123"/>
                </a:cubicBezTo>
                <a:cubicBezTo>
                  <a:pt x="945383" y="559358"/>
                  <a:pt x="935335" y="571918"/>
                  <a:pt x="941196" y="585316"/>
                </a:cubicBezTo>
                <a:cubicBezTo>
                  <a:pt x="947057" y="598714"/>
                  <a:pt x="981389" y="625510"/>
                  <a:pt x="981389" y="625510"/>
                </a:cubicBezTo>
                <a:cubicBezTo>
                  <a:pt x="993949" y="638070"/>
                  <a:pt x="1012372" y="644769"/>
                  <a:pt x="1016559" y="660679"/>
                </a:cubicBezTo>
                <a:cubicBezTo>
                  <a:pt x="1020746" y="676589"/>
                  <a:pt x="1005673" y="691661"/>
                  <a:pt x="1006510" y="720969"/>
                </a:cubicBezTo>
                <a:cubicBezTo>
                  <a:pt x="1007347" y="750277"/>
                  <a:pt x="1026607" y="808892"/>
                  <a:pt x="1021583" y="836525"/>
                </a:cubicBezTo>
                <a:cubicBezTo>
                  <a:pt x="1016559" y="864158"/>
                  <a:pt x="984739" y="866670"/>
                  <a:pt x="976365" y="886767"/>
                </a:cubicBezTo>
                <a:cubicBezTo>
                  <a:pt x="967991" y="906864"/>
                  <a:pt x="974690" y="940358"/>
                  <a:pt x="971341" y="957105"/>
                </a:cubicBezTo>
                <a:cubicBezTo>
                  <a:pt x="967992" y="973852"/>
                  <a:pt x="958780" y="967991"/>
                  <a:pt x="956268" y="987250"/>
                </a:cubicBezTo>
                <a:cubicBezTo>
                  <a:pt x="953756" y="1006509"/>
                  <a:pt x="953756" y="1049215"/>
                  <a:pt x="956268" y="1072661"/>
                </a:cubicBezTo>
                <a:cubicBezTo>
                  <a:pt x="958780" y="1096107"/>
                  <a:pt x="974690" y="1108668"/>
                  <a:pt x="971341" y="1127927"/>
                </a:cubicBezTo>
                <a:cubicBezTo>
                  <a:pt x="967992" y="1147186"/>
                  <a:pt x="944546" y="1162260"/>
                  <a:pt x="936172" y="1188218"/>
                </a:cubicBezTo>
                <a:cubicBezTo>
                  <a:pt x="927798" y="1214176"/>
                  <a:pt x="925286" y="1263580"/>
                  <a:pt x="921099" y="1283677"/>
                </a:cubicBezTo>
                <a:cubicBezTo>
                  <a:pt x="916912" y="1303774"/>
                  <a:pt x="913563" y="1292888"/>
                  <a:pt x="911051" y="1308798"/>
                </a:cubicBezTo>
                <a:cubicBezTo>
                  <a:pt x="908539" y="1324708"/>
                  <a:pt x="910214" y="1362389"/>
                  <a:pt x="906027" y="1379136"/>
                </a:cubicBezTo>
                <a:cubicBezTo>
                  <a:pt x="901840" y="1395883"/>
                  <a:pt x="893466" y="1394209"/>
                  <a:pt x="885930" y="1409281"/>
                </a:cubicBezTo>
                <a:cubicBezTo>
                  <a:pt x="878394" y="1424354"/>
                  <a:pt x="873369" y="1440263"/>
                  <a:pt x="860809" y="1469571"/>
                </a:cubicBezTo>
                <a:cubicBezTo>
                  <a:pt x="848249" y="1498879"/>
                  <a:pt x="834850" y="1539909"/>
                  <a:pt x="810567" y="1585127"/>
                </a:cubicBezTo>
                <a:cubicBezTo>
                  <a:pt x="786284" y="1630345"/>
                  <a:pt x="732693" y="1705708"/>
                  <a:pt x="715108" y="1740877"/>
                </a:cubicBezTo>
                <a:cubicBezTo>
                  <a:pt x="697523" y="1776046"/>
                  <a:pt x="711759" y="1781908"/>
                  <a:pt x="705060" y="1796143"/>
                </a:cubicBezTo>
                <a:cubicBezTo>
                  <a:pt x="698361" y="1810378"/>
                  <a:pt x="682451" y="1813728"/>
                  <a:pt x="674915" y="1826288"/>
                </a:cubicBezTo>
                <a:cubicBezTo>
                  <a:pt x="667379" y="1838848"/>
                  <a:pt x="664866" y="1853083"/>
                  <a:pt x="659842" y="1871505"/>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3" name="组合 57"/>
          <p:cNvGrpSpPr/>
          <p:nvPr/>
        </p:nvGrpSpPr>
        <p:grpSpPr bwMode="auto">
          <a:xfrm>
            <a:off x="7885113" y="3065463"/>
            <a:ext cx="944562" cy="3638550"/>
            <a:chOff x="7884928" y="3064747"/>
            <a:chExt cx="945381" cy="3639178"/>
          </a:xfrm>
        </p:grpSpPr>
        <p:sp>
          <p:nvSpPr>
            <p:cNvPr id="5" name="任意多边形 4"/>
            <p:cNvSpPr/>
            <p:nvPr/>
          </p:nvSpPr>
          <p:spPr>
            <a:xfrm>
              <a:off x="7884928" y="3064747"/>
              <a:ext cx="613306" cy="2346730"/>
            </a:xfrm>
            <a:custGeom>
              <a:avLst/>
              <a:gdLst>
                <a:gd name="connsiteX0" fmla="*/ 41030 w 613786"/>
                <a:gd name="connsiteY0" fmla="*/ 0 h 2346290"/>
                <a:gd name="connsiteX1" fmla="*/ 25958 w 613786"/>
                <a:gd name="connsiteY1" fmla="*/ 60290 h 2346290"/>
                <a:gd name="connsiteX2" fmla="*/ 10885 w 613786"/>
                <a:gd name="connsiteY2" fmla="*/ 115556 h 2346290"/>
                <a:gd name="connsiteX3" fmla="*/ 837 w 613786"/>
                <a:gd name="connsiteY3" fmla="*/ 170822 h 2346290"/>
                <a:gd name="connsiteX4" fmla="*/ 5861 w 613786"/>
                <a:gd name="connsiteY4" fmla="*/ 216040 h 2346290"/>
                <a:gd name="connsiteX5" fmla="*/ 20933 w 613786"/>
                <a:gd name="connsiteY5" fmla="*/ 256233 h 2346290"/>
                <a:gd name="connsiteX6" fmla="*/ 10885 w 613786"/>
                <a:gd name="connsiteY6" fmla="*/ 371789 h 2346290"/>
                <a:gd name="connsiteX7" fmla="*/ 30982 w 613786"/>
                <a:gd name="connsiteY7" fmla="*/ 427055 h 2346290"/>
                <a:gd name="connsiteX8" fmla="*/ 51078 w 613786"/>
                <a:gd name="connsiteY8" fmla="*/ 452176 h 2346290"/>
                <a:gd name="connsiteX9" fmla="*/ 56103 w 613786"/>
                <a:gd name="connsiteY9" fmla="*/ 487345 h 2346290"/>
                <a:gd name="connsiteX10" fmla="*/ 101320 w 613786"/>
                <a:gd name="connsiteY10" fmla="*/ 517490 h 2346290"/>
                <a:gd name="connsiteX11" fmla="*/ 121417 w 613786"/>
                <a:gd name="connsiteY11" fmla="*/ 572756 h 2346290"/>
                <a:gd name="connsiteX12" fmla="*/ 151562 w 613786"/>
                <a:gd name="connsiteY12" fmla="*/ 597877 h 2346290"/>
                <a:gd name="connsiteX13" fmla="*/ 151562 w 613786"/>
                <a:gd name="connsiteY13" fmla="*/ 648119 h 2346290"/>
                <a:gd name="connsiteX14" fmla="*/ 191755 w 613786"/>
                <a:gd name="connsiteY14" fmla="*/ 763675 h 2346290"/>
                <a:gd name="connsiteX15" fmla="*/ 211852 w 613786"/>
                <a:gd name="connsiteY15" fmla="*/ 979715 h 2346290"/>
                <a:gd name="connsiteX16" fmla="*/ 211852 w 613786"/>
                <a:gd name="connsiteY16" fmla="*/ 1336431 h 2346290"/>
                <a:gd name="connsiteX17" fmla="*/ 231949 w 613786"/>
                <a:gd name="connsiteY17" fmla="*/ 1572567 h 2346290"/>
                <a:gd name="connsiteX18" fmla="*/ 262094 w 613786"/>
                <a:gd name="connsiteY18" fmla="*/ 1768510 h 2346290"/>
                <a:gd name="connsiteX19" fmla="*/ 342481 w 613786"/>
                <a:gd name="connsiteY19" fmla="*/ 1884066 h 2346290"/>
                <a:gd name="connsiteX20" fmla="*/ 347505 w 613786"/>
                <a:gd name="connsiteY20" fmla="*/ 1934308 h 2346290"/>
                <a:gd name="connsiteX21" fmla="*/ 352529 w 613786"/>
                <a:gd name="connsiteY21" fmla="*/ 1954405 h 2346290"/>
                <a:gd name="connsiteX22" fmla="*/ 387698 w 613786"/>
                <a:gd name="connsiteY22" fmla="*/ 1994598 h 2346290"/>
                <a:gd name="connsiteX23" fmla="*/ 528375 w 613786"/>
                <a:gd name="connsiteY23" fmla="*/ 2145323 h 2346290"/>
                <a:gd name="connsiteX24" fmla="*/ 613786 w 613786"/>
                <a:gd name="connsiteY24" fmla="*/ 2346290 h 234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3786" h="2346290">
                  <a:moveTo>
                    <a:pt x="41030" y="0"/>
                  </a:moveTo>
                  <a:cubicBezTo>
                    <a:pt x="36006" y="20515"/>
                    <a:pt x="30982" y="41031"/>
                    <a:pt x="25958" y="60290"/>
                  </a:cubicBezTo>
                  <a:cubicBezTo>
                    <a:pt x="20934" y="79549"/>
                    <a:pt x="15072" y="97134"/>
                    <a:pt x="10885" y="115556"/>
                  </a:cubicBezTo>
                  <a:cubicBezTo>
                    <a:pt x="6698" y="133978"/>
                    <a:pt x="1674" y="154075"/>
                    <a:pt x="837" y="170822"/>
                  </a:cubicBezTo>
                  <a:cubicBezTo>
                    <a:pt x="0" y="187569"/>
                    <a:pt x="2512" y="201805"/>
                    <a:pt x="5861" y="216040"/>
                  </a:cubicBezTo>
                  <a:cubicBezTo>
                    <a:pt x="9210" y="230275"/>
                    <a:pt x="20096" y="230275"/>
                    <a:pt x="20933" y="256233"/>
                  </a:cubicBezTo>
                  <a:cubicBezTo>
                    <a:pt x="21770" y="282191"/>
                    <a:pt x="9210" y="343319"/>
                    <a:pt x="10885" y="371789"/>
                  </a:cubicBezTo>
                  <a:cubicBezTo>
                    <a:pt x="12560" y="400259"/>
                    <a:pt x="24283" y="413657"/>
                    <a:pt x="30982" y="427055"/>
                  </a:cubicBezTo>
                  <a:cubicBezTo>
                    <a:pt x="37681" y="440453"/>
                    <a:pt x="46891" y="442128"/>
                    <a:pt x="51078" y="452176"/>
                  </a:cubicBezTo>
                  <a:cubicBezTo>
                    <a:pt x="55265" y="462224"/>
                    <a:pt x="47729" y="476459"/>
                    <a:pt x="56103" y="487345"/>
                  </a:cubicBezTo>
                  <a:cubicBezTo>
                    <a:pt x="64477" y="498231"/>
                    <a:pt x="90434" y="503255"/>
                    <a:pt x="101320" y="517490"/>
                  </a:cubicBezTo>
                  <a:cubicBezTo>
                    <a:pt x="112206" y="531725"/>
                    <a:pt x="113043" y="559358"/>
                    <a:pt x="121417" y="572756"/>
                  </a:cubicBezTo>
                  <a:cubicBezTo>
                    <a:pt x="129791" y="586154"/>
                    <a:pt x="146538" y="585317"/>
                    <a:pt x="151562" y="597877"/>
                  </a:cubicBezTo>
                  <a:cubicBezTo>
                    <a:pt x="156586" y="610437"/>
                    <a:pt x="144863" y="620486"/>
                    <a:pt x="151562" y="648119"/>
                  </a:cubicBezTo>
                  <a:cubicBezTo>
                    <a:pt x="158261" y="675752"/>
                    <a:pt x="181707" y="708409"/>
                    <a:pt x="191755" y="763675"/>
                  </a:cubicBezTo>
                  <a:cubicBezTo>
                    <a:pt x="201803" y="818941"/>
                    <a:pt x="208502" y="884256"/>
                    <a:pt x="211852" y="979715"/>
                  </a:cubicBezTo>
                  <a:cubicBezTo>
                    <a:pt x="215202" y="1075174"/>
                    <a:pt x="208503" y="1237622"/>
                    <a:pt x="211852" y="1336431"/>
                  </a:cubicBezTo>
                  <a:cubicBezTo>
                    <a:pt x="215202" y="1435240"/>
                    <a:pt x="223575" y="1500554"/>
                    <a:pt x="231949" y="1572567"/>
                  </a:cubicBezTo>
                  <a:cubicBezTo>
                    <a:pt x="240323" y="1644580"/>
                    <a:pt x="243672" y="1716594"/>
                    <a:pt x="262094" y="1768510"/>
                  </a:cubicBezTo>
                  <a:cubicBezTo>
                    <a:pt x="280516" y="1820426"/>
                    <a:pt x="328246" y="1856433"/>
                    <a:pt x="342481" y="1884066"/>
                  </a:cubicBezTo>
                  <a:cubicBezTo>
                    <a:pt x="356716" y="1911699"/>
                    <a:pt x="345830" y="1922585"/>
                    <a:pt x="347505" y="1934308"/>
                  </a:cubicBezTo>
                  <a:cubicBezTo>
                    <a:pt x="349180" y="1946031"/>
                    <a:pt x="345830" y="1944357"/>
                    <a:pt x="352529" y="1954405"/>
                  </a:cubicBezTo>
                  <a:cubicBezTo>
                    <a:pt x="359228" y="1964453"/>
                    <a:pt x="358390" y="1962778"/>
                    <a:pt x="387698" y="1994598"/>
                  </a:cubicBezTo>
                  <a:cubicBezTo>
                    <a:pt x="417006" y="2026418"/>
                    <a:pt x="490694" y="2086708"/>
                    <a:pt x="528375" y="2145323"/>
                  </a:cubicBezTo>
                  <a:cubicBezTo>
                    <a:pt x="566056" y="2203938"/>
                    <a:pt x="589921" y="2275114"/>
                    <a:pt x="613786" y="234629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8374302" y="5406713"/>
              <a:ext cx="456007" cy="1297212"/>
            </a:xfrm>
            <a:custGeom>
              <a:avLst/>
              <a:gdLst>
                <a:gd name="connsiteX0" fmla="*/ 124767 w 456362"/>
                <a:gd name="connsiteY0" fmla="*/ 0 h 1297912"/>
                <a:gd name="connsiteX1" fmla="*/ 159936 w 456362"/>
                <a:gd name="connsiteY1" fmla="*/ 135653 h 1297912"/>
                <a:gd name="connsiteX2" fmla="*/ 255395 w 456362"/>
                <a:gd name="connsiteY2" fmla="*/ 462224 h 1297912"/>
                <a:gd name="connsiteX3" fmla="*/ 320710 w 456362"/>
                <a:gd name="connsiteY3" fmla="*/ 542611 h 1297912"/>
                <a:gd name="connsiteX4" fmla="*/ 310661 w 456362"/>
                <a:gd name="connsiteY4" fmla="*/ 577780 h 1297912"/>
                <a:gd name="connsiteX5" fmla="*/ 345831 w 456362"/>
                <a:gd name="connsiteY5" fmla="*/ 622998 h 1297912"/>
                <a:gd name="connsiteX6" fmla="*/ 335782 w 456362"/>
                <a:gd name="connsiteY6" fmla="*/ 658167 h 1297912"/>
                <a:gd name="connsiteX7" fmla="*/ 381000 w 456362"/>
                <a:gd name="connsiteY7" fmla="*/ 688312 h 1297912"/>
                <a:gd name="connsiteX8" fmla="*/ 431242 w 456362"/>
                <a:gd name="connsiteY8" fmla="*/ 723482 h 1297912"/>
                <a:gd name="connsiteX9" fmla="*/ 451338 w 456362"/>
                <a:gd name="connsiteY9" fmla="*/ 859134 h 1297912"/>
                <a:gd name="connsiteX10" fmla="*/ 401097 w 456362"/>
                <a:gd name="connsiteY10" fmla="*/ 1029956 h 1297912"/>
                <a:gd name="connsiteX11" fmla="*/ 401097 w 456362"/>
                <a:gd name="connsiteY11" fmla="*/ 1170633 h 1297912"/>
                <a:gd name="connsiteX12" fmla="*/ 330758 w 456362"/>
                <a:gd name="connsiteY12" fmla="*/ 1245996 h 1297912"/>
                <a:gd name="connsiteX13" fmla="*/ 129791 w 456362"/>
                <a:gd name="connsiteY13" fmla="*/ 1291213 h 1297912"/>
                <a:gd name="connsiteX14" fmla="*/ 19259 w 456362"/>
                <a:gd name="connsiteY14" fmla="*/ 1286189 h 1297912"/>
                <a:gd name="connsiteX15" fmla="*/ 14235 w 456362"/>
                <a:gd name="connsiteY15" fmla="*/ 1266092 h 129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362" h="1297912">
                  <a:moveTo>
                    <a:pt x="124767" y="0"/>
                  </a:moveTo>
                  <a:cubicBezTo>
                    <a:pt x="131466" y="29308"/>
                    <a:pt x="138165" y="58616"/>
                    <a:pt x="159936" y="135653"/>
                  </a:cubicBezTo>
                  <a:cubicBezTo>
                    <a:pt x="181707" y="212690"/>
                    <a:pt x="228599" y="394398"/>
                    <a:pt x="255395" y="462224"/>
                  </a:cubicBezTo>
                  <a:cubicBezTo>
                    <a:pt x="282191" y="530050"/>
                    <a:pt x="311499" y="523352"/>
                    <a:pt x="320710" y="542611"/>
                  </a:cubicBezTo>
                  <a:cubicBezTo>
                    <a:pt x="329921" y="561870"/>
                    <a:pt x="306474" y="564382"/>
                    <a:pt x="310661" y="577780"/>
                  </a:cubicBezTo>
                  <a:cubicBezTo>
                    <a:pt x="314848" y="591178"/>
                    <a:pt x="341644" y="609600"/>
                    <a:pt x="345831" y="622998"/>
                  </a:cubicBezTo>
                  <a:cubicBezTo>
                    <a:pt x="350018" y="636396"/>
                    <a:pt x="329920" y="647281"/>
                    <a:pt x="335782" y="658167"/>
                  </a:cubicBezTo>
                  <a:cubicBezTo>
                    <a:pt x="341644" y="669053"/>
                    <a:pt x="365090" y="677426"/>
                    <a:pt x="381000" y="688312"/>
                  </a:cubicBezTo>
                  <a:cubicBezTo>
                    <a:pt x="396910" y="699198"/>
                    <a:pt x="419519" y="695012"/>
                    <a:pt x="431242" y="723482"/>
                  </a:cubicBezTo>
                  <a:cubicBezTo>
                    <a:pt x="442965" y="751952"/>
                    <a:pt x="456362" y="808055"/>
                    <a:pt x="451338" y="859134"/>
                  </a:cubicBezTo>
                  <a:cubicBezTo>
                    <a:pt x="446314" y="910213"/>
                    <a:pt x="409470" y="978040"/>
                    <a:pt x="401097" y="1029956"/>
                  </a:cubicBezTo>
                  <a:cubicBezTo>
                    <a:pt x="392724" y="1081872"/>
                    <a:pt x="412820" y="1134626"/>
                    <a:pt x="401097" y="1170633"/>
                  </a:cubicBezTo>
                  <a:cubicBezTo>
                    <a:pt x="389374" y="1206640"/>
                    <a:pt x="375976" y="1225899"/>
                    <a:pt x="330758" y="1245996"/>
                  </a:cubicBezTo>
                  <a:cubicBezTo>
                    <a:pt x="285540" y="1266093"/>
                    <a:pt x="181707" y="1284514"/>
                    <a:pt x="129791" y="1291213"/>
                  </a:cubicBezTo>
                  <a:cubicBezTo>
                    <a:pt x="77875" y="1297912"/>
                    <a:pt x="38518" y="1290376"/>
                    <a:pt x="19259" y="1286189"/>
                  </a:cubicBezTo>
                  <a:cubicBezTo>
                    <a:pt x="0" y="1282002"/>
                    <a:pt x="7117" y="1274047"/>
                    <a:pt x="14235" y="1266092"/>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6" name="组合 61"/>
          <p:cNvGrpSpPr/>
          <p:nvPr/>
        </p:nvGrpSpPr>
        <p:grpSpPr bwMode="auto">
          <a:xfrm>
            <a:off x="7404100" y="4106863"/>
            <a:ext cx="1116013" cy="2574925"/>
            <a:chOff x="7403444" y="4106427"/>
            <a:chExt cx="1116204" cy="2575727"/>
          </a:xfrm>
        </p:grpSpPr>
        <p:sp>
          <p:nvSpPr>
            <p:cNvPr id="8" name="任意多边形 7"/>
            <p:cNvSpPr/>
            <p:nvPr/>
          </p:nvSpPr>
          <p:spPr>
            <a:xfrm>
              <a:off x="7566985" y="4349390"/>
              <a:ext cx="952663" cy="2332764"/>
            </a:xfrm>
            <a:custGeom>
              <a:avLst/>
              <a:gdLst>
                <a:gd name="connsiteX0" fmla="*/ 810567 w 952081"/>
                <a:gd name="connsiteY0" fmla="*/ 2332055 h 2332055"/>
                <a:gd name="connsiteX1" fmla="*/ 875881 w 952081"/>
                <a:gd name="connsiteY1" fmla="*/ 2261716 h 2332055"/>
                <a:gd name="connsiteX2" fmla="*/ 916075 w 952081"/>
                <a:gd name="connsiteY2" fmla="*/ 2201426 h 2332055"/>
                <a:gd name="connsiteX3" fmla="*/ 931147 w 952081"/>
                <a:gd name="connsiteY3" fmla="*/ 2126064 h 2332055"/>
                <a:gd name="connsiteX4" fmla="*/ 946220 w 952081"/>
                <a:gd name="connsiteY4" fmla="*/ 2075822 h 2332055"/>
                <a:gd name="connsiteX5" fmla="*/ 936171 w 952081"/>
                <a:gd name="connsiteY5" fmla="*/ 1960266 h 2332055"/>
                <a:gd name="connsiteX6" fmla="*/ 951244 w 952081"/>
                <a:gd name="connsiteY6" fmla="*/ 1879879 h 2332055"/>
                <a:gd name="connsiteX7" fmla="*/ 931147 w 952081"/>
                <a:gd name="connsiteY7" fmla="*/ 1804516 h 2332055"/>
                <a:gd name="connsiteX8" fmla="*/ 880905 w 952081"/>
                <a:gd name="connsiteY8" fmla="*/ 1643743 h 2332055"/>
                <a:gd name="connsiteX9" fmla="*/ 810567 w 952081"/>
                <a:gd name="connsiteY9" fmla="*/ 1588477 h 2332055"/>
                <a:gd name="connsiteX10" fmla="*/ 775398 w 952081"/>
                <a:gd name="connsiteY10" fmla="*/ 1472921 h 2332055"/>
                <a:gd name="connsiteX11" fmla="*/ 659842 w 952081"/>
                <a:gd name="connsiteY11" fmla="*/ 1201615 h 2332055"/>
                <a:gd name="connsiteX12" fmla="*/ 514140 w 952081"/>
                <a:gd name="connsiteY12" fmla="*/ 1000648 h 2332055"/>
                <a:gd name="connsiteX13" fmla="*/ 403609 w 952081"/>
                <a:gd name="connsiteY13" fmla="*/ 900165 h 2332055"/>
                <a:gd name="connsiteX14" fmla="*/ 303125 w 952081"/>
                <a:gd name="connsiteY14" fmla="*/ 714270 h 2332055"/>
                <a:gd name="connsiteX15" fmla="*/ 197617 w 952081"/>
                <a:gd name="connsiteY15" fmla="*/ 553497 h 2332055"/>
                <a:gd name="connsiteX16" fmla="*/ 31820 w 952081"/>
                <a:gd name="connsiteY16" fmla="*/ 91272 h 2332055"/>
                <a:gd name="connsiteX17" fmla="*/ 6699 w 952081"/>
                <a:gd name="connsiteY17" fmla="*/ 5861 h 23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52081" h="2332055">
                  <a:moveTo>
                    <a:pt x="810567" y="2332055"/>
                  </a:moveTo>
                  <a:cubicBezTo>
                    <a:pt x="834431" y="2307771"/>
                    <a:pt x="858296" y="2283487"/>
                    <a:pt x="875881" y="2261716"/>
                  </a:cubicBezTo>
                  <a:cubicBezTo>
                    <a:pt x="893466" y="2239945"/>
                    <a:pt x="906864" y="2224035"/>
                    <a:pt x="916075" y="2201426"/>
                  </a:cubicBezTo>
                  <a:cubicBezTo>
                    <a:pt x="925286" y="2178817"/>
                    <a:pt x="926123" y="2146998"/>
                    <a:pt x="931147" y="2126064"/>
                  </a:cubicBezTo>
                  <a:cubicBezTo>
                    <a:pt x="936171" y="2105130"/>
                    <a:pt x="945383" y="2103455"/>
                    <a:pt x="946220" y="2075822"/>
                  </a:cubicBezTo>
                  <a:cubicBezTo>
                    <a:pt x="947057" y="2048189"/>
                    <a:pt x="935334" y="1992923"/>
                    <a:pt x="936171" y="1960266"/>
                  </a:cubicBezTo>
                  <a:cubicBezTo>
                    <a:pt x="937008" y="1927609"/>
                    <a:pt x="952081" y="1905837"/>
                    <a:pt x="951244" y="1879879"/>
                  </a:cubicBezTo>
                  <a:cubicBezTo>
                    <a:pt x="950407" y="1853921"/>
                    <a:pt x="942870" y="1843872"/>
                    <a:pt x="931147" y="1804516"/>
                  </a:cubicBezTo>
                  <a:cubicBezTo>
                    <a:pt x="919424" y="1765160"/>
                    <a:pt x="901002" y="1679749"/>
                    <a:pt x="880905" y="1643743"/>
                  </a:cubicBezTo>
                  <a:cubicBezTo>
                    <a:pt x="860808" y="1607737"/>
                    <a:pt x="828151" y="1616947"/>
                    <a:pt x="810567" y="1588477"/>
                  </a:cubicBezTo>
                  <a:cubicBezTo>
                    <a:pt x="792983" y="1560007"/>
                    <a:pt x="800519" y="1537398"/>
                    <a:pt x="775398" y="1472921"/>
                  </a:cubicBezTo>
                  <a:cubicBezTo>
                    <a:pt x="750277" y="1408444"/>
                    <a:pt x="703385" y="1280327"/>
                    <a:pt x="659842" y="1201615"/>
                  </a:cubicBezTo>
                  <a:cubicBezTo>
                    <a:pt x="616299" y="1122903"/>
                    <a:pt x="556845" y="1050889"/>
                    <a:pt x="514140" y="1000648"/>
                  </a:cubicBezTo>
                  <a:cubicBezTo>
                    <a:pt x="471435" y="950407"/>
                    <a:pt x="438778" y="947895"/>
                    <a:pt x="403609" y="900165"/>
                  </a:cubicBezTo>
                  <a:cubicBezTo>
                    <a:pt x="368440" y="852435"/>
                    <a:pt x="337457" y="772048"/>
                    <a:pt x="303125" y="714270"/>
                  </a:cubicBezTo>
                  <a:cubicBezTo>
                    <a:pt x="268793" y="656492"/>
                    <a:pt x="242835" y="657330"/>
                    <a:pt x="197617" y="553497"/>
                  </a:cubicBezTo>
                  <a:cubicBezTo>
                    <a:pt x="152400" y="449664"/>
                    <a:pt x="63640" y="182544"/>
                    <a:pt x="31820" y="91272"/>
                  </a:cubicBezTo>
                  <a:cubicBezTo>
                    <a:pt x="0" y="0"/>
                    <a:pt x="3349" y="2930"/>
                    <a:pt x="6699" y="5861"/>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7403444" y="4106427"/>
              <a:ext cx="176243" cy="269959"/>
            </a:xfrm>
            <a:custGeom>
              <a:avLst/>
              <a:gdLst>
                <a:gd name="connsiteX0" fmla="*/ 175846 w 175846"/>
                <a:gd name="connsiteY0" fmla="*/ 269630 h 269630"/>
                <a:gd name="connsiteX1" fmla="*/ 135652 w 175846"/>
                <a:gd name="connsiteY1" fmla="*/ 149050 h 269630"/>
                <a:gd name="connsiteX2" fmla="*/ 75362 w 175846"/>
                <a:gd name="connsiteY2" fmla="*/ 38518 h 269630"/>
                <a:gd name="connsiteX3" fmla="*/ 30145 w 175846"/>
                <a:gd name="connsiteY3" fmla="*/ 3349 h 269630"/>
                <a:gd name="connsiteX4" fmla="*/ 0 w 175846"/>
                <a:gd name="connsiteY4" fmla="*/ 18421 h 269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46" h="269630">
                  <a:moveTo>
                    <a:pt x="175846" y="269630"/>
                  </a:moveTo>
                  <a:cubicBezTo>
                    <a:pt x="164122" y="228599"/>
                    <a:pt x="152399" y="187569"/>
                    <a:pt x="135652" y="149050"/>
                  </a:cubicBezTo>
                  <a:cubicBezTo>
                    <a:pt x="118905" y="110531"/>
                    <a:pt x="92946" y="62801"/>
                    <a:pt x="75362" y="38518"/>
                  </a:cubicBezTo>
                  <a:cubicBezTo>
                    <a:pt x="57778" y="14235"/>
                    <a:pt x="42705" y="6698"/>
                    <a:pt x="30145" y="3349"/>
                  </a:cubicBezTo>
                  <a:cubicBezTo>
                    <a:pt x="17585" y="0"/>
                    <a:pt x="8792" y="9210"/>
                    <a:pt x="0" y="18421"/>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0" name="任意多边形 9"/>
          <p:cNvSpPr/>
          <p:nvPr/>
        </p:nvSpPr>
        <p:spPr>
          <a:xfrm>
            <a:off x="6175375" y="4119563"/>
            <a:ext cx="1233488" cy="2443162"/>
          </a:xfrm>
          <a:custGeom>
            <a:avLst/>
            <a:gdLst>
              <a:gd name="connsiteX0" fmla="*/ 1232598 w 1232598"/>
              <a:gd name="connsiteY0" fmla="*/ 0 h 2443424"/>
              <a:gd name="connsiteX1" fmla="*/ 1157235 w 1232598"/>
              <a:gd name="connsiteY1" fmla="*/ 80387 h 2443424"/>
              <a:gd name="connsiteX2" fmla="*/ 1046703 w 1232598"/>
              <a:gd name="connsiteY2" fmla="*/ 246185 h 2443424"/>
              <a:gd name="connsiteX3" fmla="*/ 840712 w 1232598"/>
              <a:gd name="connsiteY3" fmla="*/ 577780 h 2443424"/>
              <a:gd name="connsiteX4" fmla="*/ 679939 w 1232598"/>
              <a:gd name="connsiteY4" fmla="*/ 849086 h 2443424"/>
              <a:gd name="connsiteX5" fmla="*/ 624673 w 1232598"/>
              <a:gd name="connsiteY5" fmla="*/ 949569 h 2443424"/>
              <a:gd name="connsiteX6" fmla="*/ 574431 w 1232598"/>
              <a:gd name="connsiteY6" fmla="*/ 1100295 h 2443424"/>
              <a:gd name="connsiteX7" fmla="*/ 519165 w 1232598"/>
              <a:gd name="connsiteY7" fmla="*/ 1240972 h 2443424"/>
              <a:gd name="connsiteX8" fmla="*/ 428730 w 1232598"/>
              <a:gd name="connsiteY8" fmla="*/ 1381649 h 2443424"/>
              <a:gd name="connsiteX9" fmla="*/ 373464 w 1232598"/>
              <a:gd name="connsiteY9" fmla="*/ 1542422 h 2443424"/>
              <a:gd name="connsiteX10" fmla="*/ 152400 w 1232598"/>
              <a:gd name="connsiteY10" fmla="*/ 1763486 h 2443424"/>
              <a:gd name="connsiteX11" fmla="*/ 137328 w 1232598"/>
              <a:gd name="connsiteY11" fmla="*/ 1863969 h 2443424"/>
              <a:gd name="connsiteX12" fmla="*/ 92110 w 1232598"/>
              <a:gd name="connsiteY12" fmla="*/ 1909187 h 2443424"/>
              <a:gd name="connsiteX13" fmla="*/ 6699 w 1232598"/>
              <a:gd name="connsiteY13" fmla="*/ 1929284 h 2443424"/>
              <a:gd name="connsiteX14" fmla="*/ 51917 w 1232598"/>
              <a:gd name="connsiteY14" fmla="*/ 1974501 h 2443424"/>
              <a:gd name="connsiteX15" fmla="*/ 66989 w 1232598"/>
              <a:gd name="connsiteY15" fmla="*/ 2009671 h 2443424"/>
              <a:gd name="connsiteX16" fmla="*/ 56941 w 1232598"/>
              <a:gd name="connsiteY16" fmla="*/ 2054888 h 2443424"/>
              <a:gd name="connsiteX17" fmla="*/ 102158 w 1232598"/>
              <a:gd name="connsiteY17" fmla="*/ 2100106 h 2443424"/>
              <a:gd name="connsiteX18" fmla="*/ 102158 w 1232598"/>
              <a:gd name="connsiteY18" fmla="*/ 2155372 h 2443424"/>
              <a:gd name="connsiteX19" fmla="*/ 82062 w 1232598"/>
              <a:gd name="connsiteY19" fmla="*/ 2396532 h 2443424"/>
              <a:gd name="connsiteX20" fmla="*/ 41868 w 1232598"/>
              <a:gd name="connsiteY20" fmla="*/ 2436725 h 244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2598" h="2443424">
                <a:moveTo>
                  <a:pt x="1232598" y="0"/>
                </a:moveTo>
                <a:cubicBezTo>
                  <a:pt x="1210407" y="19678"/>
                  <a:pt x="1188217" y="39356"/>
                  <a:pt x="1157235" y="80387"/>
                </a:cubicBezTo>
                <a:cubicBezTo>
                  <a:pt x="1126253" y="121418"/>
                  <a:pt x="1099457" y="163286"/>
                  <a:pt x="1046703" y="246185"/>
                </a:cubicBezTo>
                <a:cubicBezTo>
                  <a:pt x="993949" y="329084"/>
                  <a:pt x="901839" y="477297"/>
                  <a:pt x="840712" y="577780"/>
                </a:cubicBezTo>
                <a:cubicBezTo>
                  <a:pt x="779585" y="678263"/>
                  <a:pt x="715946" y="787121"/>
                  <a:pt x="679939" y="849086"/>
                </a:cubicBezTo>
                <a:cubicBezTo>
                  <a:pt x="643932" y="911051"/>
                  <a:pt x="642258" y="907701"/>
                  <a:pt x="624673" y="949569"/>
                </a:cubicBezTo>
                <a:cubicBezTo>
                  <a:pt x="607088" y="991437"/>
                  <a:pt x="592016" y="1051728"/>
                  <a:pt x="574431" y="1100295"/>
                </a:cubicBezTo>
                <a:cubicBezTo>
                  <a:pt x="556846" y="1148862"/>
                  <a:pt x="543448" y="1194080"/>
                  <a:pt x="519165" y="1240972"/>
                </a:cubicBezTo>
                <a:cubicBezTo>
                  <a:pt x="494882" y="1287864"/>
                  <a:pt x="453013" y="1331407"/>
                  <a:pt x="428730" y="1381649"/>
                </a:cubicBezTo>
                <a:cubicBezTo>
                  <a:pt x="404447" y="1431891"/>
                  <a:pt x="419519" y="1478783"/>
                  <a:pt x="373464" y="1542422"/>
                </a:cubicBezTo>
                <a:cubicBezTo>
                  <a:pt x="327409" y="1606062"/>
                  <a:pt x="191756" y="1709895"/>
                  <a:pt x="152400" y="1763486"/>
                </a:cubicBezTo>
                <a:cubicBezTo>
                  <a:pt x="113044" y="1817077"/>
                  <a:pt x="147376" y="1839685"/>
                  <a:pt x="137328" y="1863969"/>
                </a:cubicBezTo>
                <a:cubicBezTo>
                  <a:pt x="127280" y="1888253"/>
                  <a:pt x="113881" y="1898301"/>
                  <a:pt x="92110" y="1909187"/>
                </a:cubicBezTo>
                <a:cubicBezTo>
                  <a:pt x="70339" y="1920073"/>
                  <a:pt x="13398" y="1918398"/>
                  <a:pt x="6699" y="1929284"/>
                </a:cubicBezTo>
                <a:cubicBezTo>
                  <a:pt x="0" y="1940170"/>
                  <a:pt x="41869" y="1961103"/>
                  <a:pt x="51917" y="1974501"/>
                </a:cubicBezTo>
                <a:cubicBezTo>
                  <a:pt x="61965" y="1987899"/>
                  <a:pt x="66152" y="1996273"/>
                  <a:pt x="66989" y="2009671"/>
                </a:cubicBezTo>
                <a:cubicBezTo>
                  <a:pt x="67826" y="2023069"/>
                  <a:pt x="51080" y="2039816"/>
                  <a:pt x="56941" y="2054888"/>
                </a:cubicBezTo>
                <a:cubicBezTo>
                  <a:pt x="62802" y="2069960"/>
                  <a:pt x="94622" y="2083359"/>
                  <a:pt x="102158" y="2100106"/>
                </a:cubicBezTo>
                <a:cubicBezTo>
                  <a:pt x="109694" y="2116853"/>
                  <a:pt x="105507" y="2105968"/>
                  <a:pt x="102158" y="2155372"/>
                </a:cubicBezTo>
                <a:cubicBezTo>
                  <a:pt x="98809" y="2204776"/>
                  <a:pt x="92110" y="2349640"/>
                  <a:pt x="82062" y="2396532"/>
                </a:cubicBezTo>
                <a:cubicBezTo>
                  <a:pt x="72014" y="2443424"/>
                  <a:pt x="41868" y="2436725"/>
                  <a:pt x="41868" y="2436725"/>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5572125" y="6364288"/>
            <a:ext cx="646113" cy="215900"/>
          </a:xfrm>
          <a:custGeom>
            <a:avLst/>
            <a:gdLst>
              <a:gd name="connsiteX0" fmla="*/ 645606 w 645606"/>
              <a:gd name="connsiteY0" fmla="*/ 191756 h 215202"/>
              <a:gd name="connsiteX1" fmla="*/ 595364 w 645606"/>
              <a:gd name="connsiteY1" fmla="*/ 186732 h 215202"/>
              <a:gd name="connsiteX2" fmla="*/ 590340 w 645606"/>
              <a:gd name="connsiteY2" fmla="*/ 166636 h 215202"/>
              <a:gd name="connsiteX3" fmla="*/ 580292 w 645606"/>
              <a:gd name="connsiteY3" fmla="*/ 81225 h 215202"/>
              <a:gd name="connsiteX4" fmla="*/ 575268 w 645606"/>
              <a:gd name="connsiteY4" fmla="*/ 10886 h 215202"/>
              <a:gd name="connsiteX5" fmla="*/ 540099 w 645606"/>
              <a:gd name="connsiteY5" fmla="*/ 15910 h 215202"/>
              <a:gd name="connsiteX6" fmla="*/ 479808 w 645606"/>
              <a:gd name="connsiteY6" fmla="*/ 71176 h 215202"/>
              <a:gd name="connsiteX7" fmla="*/ 409470 w 645606"/>
              <a:gd name="connsiteY7" fmla="*/ 176684 h 215202"/>
              <a:gd name="connsiteX8" fmla="*/ 339132 w 645606"/>
              <a:gd name="connsiteY8" fmla="*/ 201805 h 215202"/>
              <a:gd name="connsiteX9" fmla="*/ 233624 w 645606"/>
              <a:gd name="connsiteY9" fmla="*/ 211853 h 215202"/>
              <a:gd name="connsiteX10" fmla="*/ 37681 w 645606"/>
              <a:gd name="connsiteY10" fmla="*/ 211853 h 215202"/>
              <a:gd name="connsiteX11" fmla="*/ 7536 w 645606"/>
              <a:gd name="connsiteY11" fmla="*/ 191756 h 215202"/>
              <a:gd name="connsiteX12" fmla="*/ 22608 w 645606"/>
              <a:gd name="connsiteY12" fmla="*/ 181708 h 21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606" h="215202">
                <a:moveTo>
                  <a:pt x="645606" y="191756"/>
                </a:moveTo>
                <a:cubicBezTo>
                  <a:pt x="625090" y="191337"/>
                  <a:pt x="604575" y="190919"/>
                  <a:pt x="595364" y="186732"/>
                </a:cubicBezTo>
                <a:cubicBezTo>
                  <a:pt x="586153" y="182545"/>
                  <a:pt x="592852" y="184220"/>
                  <a:pt x="590340" y="166636"/>
                </a:cubicBezTo>
                <a:cubicBezTo>
                  <a:pt x="587828" y="149052"/>
                  <a:pt x="582804" y="107183"/>
                  <a:pt x="580292" y="81225"/>
                </a:cubicBezTo>
                <a:cubicBezTo>
                  <a:pt x="577780" y="55267"/>
                  <a:pt x="581967" y="21772"/>
                  <a:pt x="575268" y="10886"/>
                </a:cubicBezTo>
                <a:cubicBezTo>
                  <a:pt x="568569" y="0"/>
                  <a:pt x="556009" y="5862"/>
                  <a:pt x="540099" y="15910"/>
                </a:cubicBezTo>
                <a:cubicBezTo>
                  <a:pt x="524189" y="25958"/>
                  <a:pt x="501580" y="44380"/>
                  <a:pt x="479808" y="71176"/>
                </a:cubicBezTo>
                <a:cubicBezTo>
                  <a:pt x="458037" y="97972"/>
                  <a:pt x="432916" y="154913"/>
                  <a:pt x="409470" y="176684"/>
                </a:cubicBezTo>
                <a:cubicBezTo>
                  <a:pt x="386024" y="198456"/>
                  <a:pt x="368440" y="195944"/>
                  <a:pt x="339132" y="201805"/>
                </a:cubicBezTo>
                <a:cubicBezTo>
                  <a:pt x="309824" y="207666"/>
                  <a:pt x="283866" y="210178"/>
                  <a:pt x="233624" y="211853"/>
                </a:cubicBezTo>
                <a:cubicBezTo>
                  <a:pt x="183382" y="213528"/>
                  <a:pt x="75362" y="215202"/>
                  <a:pt x="37681" y="211853"/>
                </a:cubicBezTo>
                <a:cubicBezTo>
                  <a:pt x="0" y="208504"/>
                  <a:pt x="10048" y="196780"/>
                  <a:pt x="7536" y="191756"/>
                </a:cubicBezTo>
                <a:cubicBezTo>
                  <a:pt x="5024" y="186732"/>
                  <a:pt x="13816" y="184220"/>
                  <a:pt x="22608" y="181708"/>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5584825" y="4340225"/>
            <a:ext cx="1077913" cy="2206625"/>
          </a:xfrm>
          <a:custGeom>
            <a:avLst/>
            <a:gdLst>
              <a:gd name="connsiteX0" fmla="*/ 0 w 1078523"/>
              <a:gd name="connsiteY0" fmla="*/ 2205613 h 2205613"/>
              <a:gd name="connsiteX1" fmla="*/ 80387 w 1078523"/>
              <a:gd name="connsiteY1" fmla="*/ 2170444 h 2205613"/>
              <a:gd name="connsiteX2" fmla="*/ 140677 w 1078523"/>
              <a:gd name="connsiteY2" fmla="*/ 2140299 h 2205613"/>
              <a:gd name="connsiteX3" fmla="*/ 216040 w 1078523"/>
              <a:gd name="connsiteY3" fmla="*/ 2034791 h 2205613"/>
              <a:gd name="connsiteX4" fmla="*/ 246185 w 1078523"/>
              <a:gd name="connsiteY4" fmla="*/ 1934308 h 2205613"/>
              <a:gd name="connsiteX5" fmla="*/ 276330 w 1078523"/>
              <a:gd name="connsiteY5" fmla="*/ 1848897 h 2205613"/>
              <a:gd name="connsiteX6" fmla="*/ 331596 w 1078523"/>
              <a:gd name="connsiteY6" fmla="*/ 1783582 h 2205613"/>
              <a:gd name="connsiteX7" fmla="*/ 437103 w 1078523"/>
              <a:gd name="connsiteY7" fmla="*/ 1582615 h 2205613"/>
              <a:gd name="connsiteX8" fmla="*/ 492369 w 1078523"/>
              <a:gd name="connsiteY8" fmla="*/ 1507253 h 2205613"/>
              <a:gd name="connsiteX9" fmla="*/ 527539 w 1078523"/>
              <a:gd name="connsiteY9" fmla="*/ 1386672 h 2205613"/>
              <a:gd name="connsiteX10" fmla="*/ 768699 w 1078523"/>
              <a:gd name="connsiteY10" fmla="*/ 929472 h 2205613"/>
              <a:gd name="connsiteX11" fmla="*/ 834013 w 1078523"/>
              <a:gd name="connsiteY11" fmla="*/ 839037 h 2205613"/>
              <a:gd name="connsiteX12" fmla="*/ 859134 w 1078523"/>
              <a:gd name="connsiteY12" fmla="*/ 748602 h 2205613"/>
              <a:gd name="connsiteX13" fmla="*/ 894303 w 1078523"/>
              <a:gd name="connsiteY13" fmla="*/ 547635 h 2205613"/>
              <a:gd name="connsiteX14" fmla="*/ 999811 w 1078523"/>
              <a:gd name="connsiteY14" fmla="*/ 351692 h 2205613"/>
              <a:gd name="connsiteX15" fmla="*/ 1004835 w 1078523"/>
              <a:gd name="connsiteY15" fmla="*/ 296426 h 2205613"/>
              <a:gd name="connsiteX16" fmla="*/ 1024932 w 1078523"/>
              <a:gd name="connsiteY16" fmla="*/ 241160 h 2205613"/>
              <a:gd name="connsiteX17" fmla="*/ 1045029 w 1078523"/>
              <a:gd name="connsiteY17" fmla="*/ 180870 h 2205613"/>
              <a:gd name="connsiteX18" fmla="*/ 1075174 w 1078523"/>
              <a:gd name="connsiteY18" fmla="*/ 80387 h 2205613"/>
              <a:gd name="connsiteX19" fmla="*/ 1024932 w 1078523"/>
              <a:gd name="connsiteY19" fmla="*/ 35169 h 2205613"/>
              <a:gd name="connsiteX20" fmla="*/ 984739 w 1078523"/>
              <a:gd name="connsiteY20" fmla="*/ 0 h 220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78523" h="2205613">
                <a:moveTo>
                  <a:pt x="0" y="2205613"/>
                </a:moveTo>
                <a:cubicBezTo>
                  <a:pt x="28470" y="2193471"/>
                  <a:pt x="56941" y="2181330"/>
                  <a:pt x="80387" y="2170444"/>
                </a:cubicBezTo>
                <a:cubicBezTo>
                  <a:pt x="103833" y="2159558"/>
                  <a:pt x="118068" y="2162908"/>
                  <a:pt x="140677" y="2140299"/>
                </a:cubicBezTo>
                <a:cubicBezTo>
                  <a:pt x="163286" y="2117690"/>
                  <a:pt x="198455" y="2069123"/>
                  <a:pt x="216040" y="2034791"/>
                </a:cubicBezTo>
                <a:cubicBezTo>
                  <a:pt x="233625" y="2000459"/>
                  <a:pt x="236137" y="1965290"/>
                  <a:pt x="246185" y="1934308"/>
                </a:cubicBezTo>
                <a:cubicBezTo>
                  <a:pt x="256233" y="1903326"/>
                  <a:pt x="262095" y="1874018"/>
                  <a:pt x="276330" y="1848897"/>
                </a:cubicBezTo>
                <a:cubicBezTo>
                  <a:pt x="290565" y="1823776"/>
                  <a:pt x="304801" y="1827962"/>
                  <a:pt x="331596" y="1783582"/>
                </a:cubicBezTo>
                <a:cubicBezTo>
                  <a:pt x="358392" y="1739202"/>
                  <a:pt x="410308" y="1628670"/>
                  <a:pt x="437103" y="1582615"/>
                </a:cubicBezTo>
                <a:cubicBezTo>
                  <a:pt x="463899" y="1536560"/>
                  <a:pt x="477296" y="1539910"/>
                  <a:pt x="492369" y="1507253"/>
                </a:cubicBezTo>
                <a:cubicBezTo>
                  <a:pt x="507442" y="1474596"/>
                  <a:pt x="481484" y="1482969"/>
                  <a:pt x="527539" y="1386672"/>
                </a:cubicBezTo>
                <a:cubicBezTo>
                  <a:pt x="573594" y="1290375"/>
                  <a:pt x="717620" y="1020744"/>
                  <a:pt x="768699" y="929472"/>
                </a:cubicBezTo>
                <a:cubicBezTo>
                  <a:pt x="819778" y="838200"/>
                  <a:pt x="818941" y="869182"/>
                  <a:pt x="834013" y="839037"/>
                </a:cubicBezTo>
                <a:cubicBezTo>
                  <a:pt x="849085" y="808892"/>
                  <a:pt x="849086" y="797169"/>
                  <a:pt x="859134" y="748602"/>
                </a:cubicBezTo>
                <a:cubicBezTo>
                  <a:pt x="869182" y="700035"/>
                  <a:pt x="870857" y="613787"/>
                  <a:pt x="894303" y="547635"/>
                </a:cubicBezTo>
                <a:cubicBezTo>
                  <a:pt x="917749" y="481483"/>
                  <a:pt x="981389" y="393560"/>
                  <a:pt x="999811" y="351692"/>
                </a:cubicBezTo>
                <a:cubicBezTo>
                  <a:pt x="1018233" y="309824"/>
                  <a:pt x="1000648" y="314848"/>
                  <a:pt x="1004835" y="296426"/>
                </a:cubicBezTo>
                <a:cubicBezTo>
                  <a:pt x="1009022" y="278004"/>
                  <a:pt x="1018233" y="260419"/>
                  <a:pt x="1024932" y="241160"/>
                </a:cubicBezTo>
                <a:cubicBezTo>
                  <a:pt x="1031631" y="221901"/>
                  <a:pt x="1036655" y="207665"/>
                  <a:pt x="1045029" y="180870"/>
                </a:cubicBezTo>
                <a:cubicBezTo>
                  <a:pt x="1053403" y="154075"/>
                  <a:pt x="1078523" y="104670"/>
                  <a:pt x="1075174" y="80387"/>
                </a:cubicBezTo>
                <a:cubicBezTo>
                  <a:pt x="1071825" y="56104"/>
                  <a:pt x="1040004" y="48567"/>
                  <a:pt x="1024932" y="35169"/>
                </a:cubicBezTo>
                <a:cubicBezTo>
                  <a:pt x="1009860" y="21771"/>
                  <a:pt x="997299" y="10885"/>
                  <a:pt x="984739"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6315075" y="3222625"/>
            <a:ext cx="269875" cy="1138238"/>
          </a:xfrm>
          <a:custGeom>
            <a:avLst/>
            <a:gdLst>
              <a:gd name="connsiteX0" fmla="*/ 269630 w 269630"/>
              <a:gd name="connsiteY0" fmla="*/ 1138814 h 1138814"/>
              <a:gd name="connsiteX1" fmla="*/ 229437 w 269630"/>
              <a:gd name="connsiteY1" fmla="*/ 1093596 h 1138814"/>
              <a:gd name="connsiteX2" fmla="*/ 169147 w 269630"/>
              <a:gd name="connsiteY2" fmla="*/ 1008185 h 1138814"/>
              <a:gd name="connsiteX3" fmla="*/ 139002 w 269630"/>
              <a:gd name="connsiteY3" fmla="*/ 897653 h 1138814"/>
              <a:gd name="connsiteX4" fmla="*/ 149050 w 269630"/>
              <a:gd name="connsiteY4" fmla="*/ 762000 h 1138814"/>
              <a:gd name="connsiteX5" fmla="*/ 189243 w 269630"/>
              <a:gd name="connsiteY5" fmla="*/ 666541 h 1138814"/>
              <a:gd name="connsiteX6" fmla="*/ 204316 w 269630"/>
              <a:gd name="connsiteY6" fmla="*/ 505767 h 1138814"/>
              <a:gd name="connsiteX7" fmla="*/ 139002 w 269630"/>
              <a:gd name="connsiteY7" fmla="*/ 365091 h 1138814"/>
              <a:gd name="connsiteX8" fmla="*/ 23445 w 269630"/>
              <a:gd name="connsiteY8" fmla="*/ 194269 h 1138814"/>
              <a:gd name="connsiteX9" fmla="*/ 3349 w 269630"/>
              <a:gd name="connsiteY9" fmla="*/ 88761 h 1138814"/>
              <a:gd name="connsiteX10" fmla="*/ 43542 w 269630"/>
              <a:gd name="connsiteY10" fmla="*/ 13398 h 1138814"/>
              <a:gd name="connsiteX11" fmla="*/ 58615 w 269630"/>
              <a:gd name="connsiteY11" fmla="*/ 8374 h 113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630" h="1138814">
                <a:moveTo>
                  <a:pt x="269630" y="1138814"/>
                </a:moveTo>
                <a:cubicBezTo>
                  <a:pt x="257907" y="1127091"/>
                  <a:pt x="246184" y="1115368"/>
                  <a:pt x="229437" y="1093596"/>
                </a:cubicBezTo>
                <a:cubicBezTo>
                  <a:pt x="212690" y="1071825"/>
                  <a:pt x="184220" y="1040842"/>
                  <a:pt x="169147" y="1008185"/>
                </a:cubicBezTo>
                <a:cubicBezTo>
                  <a:pt x="154074" y="975528"/>
                  <a:pt x="142351" y="938684"/>
                  <a:pt x="139002" y="897653"/>
                </a:cubicBezTo>
                <a:cubicBezTo>
                  <a:pt x="135653" y="856622"/>
                  <a:pt x="140677" y="800519"/>
                  <a:pt x="149050" y="762000"/>
                </a:cubicBezTo>
                <a:cubicBezTo>
                  <a:pt x="157423" y="723481"/>
                  <a:pt x="180032" y="709246"/>
                  <a:pt x="189243" y="666541"/>
                </a:cubicBezTo>
                <a:cubicBezTo>
                  <a:pt x="198454" y="623836"/>
                  <a:pt x="212689" y="556009"/>
                  <a:pt x="204316" y="505767"/>
                </a:cubicBezTo>
                <a:cubicBezTo>
                  <a:pt x="195943" y="455525"/>
                  <a:pt x="169147" y="417007"/>
                  <a:pt x="139002" y="365091"/>
                </a:cubicBezTo>
                <a:cubicBezTo>
                  <a:pt x="108857" y="313175"/>
                  <a:pt x="46054" y="240324"/>
                  <a:pt x="23445" y="194269"/>
                </a:cubicBezTo>
                <a:cubicBezTo>
                  <a:pt x="836" y="148214"/>
                  <a:pt x="0" y="118906"/>
                  <a:pt x="3349" y="88761"/>
                </a:cubicBezTo>
                <a:cubicBezTo>
                  <a:pt x="6698" y="58616"/>
                  <a:pt x="34331" y="26796"/>
                  <a:pt x="43542" y="13398"/>
                </a:cubicBezTo>
                <a:cubicBezTo>
                  <a:pt x="52753" y="0"/>
                  <a:pt x="55684" y="4187"/>
                  <a:pt x="58615" y="8374"/>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6373813" y="3214688"/>
            <a:ext cx="284162" cy="158750"/>
          </a:xfrm>
          <a:custGeom>
            <a:avLst/>
            <a:gdLst>
              <a:gd name="connsiteX0" fmla="*/ 0 w 284703"/>
              <a:gd name="connsiteY0" fmla="*/ 10048 h 158261"/>
              <a:gd name="connsiteX1" fmla="*/ 45217 w 284703"/>
              <a:gd name="connsiteY1" fmla="*/ 45217 h 158261"/>
              <a:gd name="connsiteX2" fmla="*/ 105508 w 284703"/>
              <a:gd name="connsiteY2" fmla="*/ 135652 h 158261"/>
              <a:gd name="connsiteX3" fmla="*/ 190919 w 284703"/>
              <a:gd name="connsiteY3" fmla="*/ 155749 h 158261"/>
              <a:gd name="connsiteX4" fmla="*/ 271305 w 284703"/>
              <a:gd name="connsiteY4" fmla="*/ 120580 h 158261"/>
              <a:gd name="connsiteX5" fmla="*/ 271305 w 284703"/>
              <a:gd name="connsiteY5" fmla="*/ 0 h 158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703" h="158261">
                <a:moveTo>
                  <a:pt x="0" y="10048"/>
                </a:moveTo>
                <a:cubicBezTo>
                  <a:pt x="13816" y="17165"/>
                  <a:pt x="27632" y="24283"/>
                  <a:pt x="45217" y="45217"/>
                </a:cubicBezTo>
                <a:cubicBezTo>
                  <a:pt x="62802" y="66151"/>
                  <a:pt x="81225" y="117230"/>
                  <a:pt x="105508" y="135652"/>
                </a:cubicBezTo>
                <a:cubicBezTo>
                  <a:pt x="129791" y="154074"/>
                  <a:pt x="163286" y="158261"/>
                  <a:pt x="190919" y="155749"/>
                </a:cubicBezTo>
                <a:cubicBezTo>
                  <a:pt x="218552" y="153237"/>
                  <a:pt x="257907" y="146538"/>
                  <a:pt x="271305" y="120580"/>
                </a:cubicBezTo>
                <a:cubicBezTo>
                  <a:pt x="284703" y="94622"/>
                  <a:pt x="278004" y="47311"/>
                  <a:pt x="271305"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3" name="组合 56"/>
          <p:cNvGrpSpPr/>
          <p:nvPr/>
        </p:nvGrpSpPr>
        <p:grpSpPr bwMode="auto">
          <a:xfrm>
            <a:off x="5903913" y="874713"/>
            <a:ext cx="746125" cy="2360612"/>
            <a:chOff x="5904565" y="874207"/>
            <a:chExt cx="745252" cy="2361362"/>
          </a:xfrm>
        </p:grpSpPr>
        <p:sp>
          <p:nvSpPr>
            <p:cNvPr id="17" name="任意多边形 16"/>
            <p:cNvSpPr/>
            <p:nvPr/>
          </p:nvSpPr>
          <p:spPr>
            <a:xfrm>
              <a:off x="6318417" y="2030274"/>
              <a:ext cx="331400" cy="1205295"/>
            </a:xfrm>
            <a:custGeom>
              <a:avLst/>
              <a:gdLst>
                <a:gd name="connsiteX0" fmla="*/ 0 w 331595"/>
                <a:gd name="connsiteY0" fmla="*/ 0 h 1205802"/>
                <a:gd name="connsiteX1" fmla="*/ 331595 w 331595"/>
                <a:gd name="connsiteY1" fmla="*/ 1205802 h 1205802"/>
              </a:gdLst>
              <a:ahLst/>
              <a:cxnLst>
                <a:cxn ang="0">
                  <a:pos x="connsiteX0" y="connsiteY0"/>
                </a:cxn>
                <a:cxn ang="0">
                  <a:pos x="connsiteX1" y="connsiteY1"/>
                </a:cxn>
              </a:cxnLst>
              <a:rect l="l" t="t" r="r" b="b"/>
              <a:pathLst>
                <a:path w="331595" h="1205802">
                  <a:moveTo>
                    <a:pt x="0" y="0"/>
                  </a:moveTo>
                  <a:lnTo>
                    <a:pt x="331595" y="1205802"/>
                  </a:ln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5904565" y="874207"/>
              <a:ext cx="413852" cy="1156067"/>
            </a:xfrm>
            <a:custGeom>
              <a:avLst/>
              <a:gdLst>
                <a:gd name="connsiteX0" fmla="*/ 413657 w 413657"/>
                <a:gd name="connsiteY0" fmla="*/ 1155560 h 1155560"/>
                <a:gd name="connsiteX1" fmla="*/ 398584 w 413657"/>
                <a:gd name="connsiteY1" fmla="*/ 1095270 h 1155560"/>
                <a:gd name="connsiteX2" fmla="*/ 378488 w 413657"/>
                <a:gd name="connsiteY2" fmla="*/ 1055077 h 1155560"/>
                <a:gd name="connsiteX3" fmla="*/ 338294 w 413657"/>
                <a:gd name="connsiteY3" fmla="*/ 1024931 h 1155560"/>
                <a:gd name="connsiteX4" fmla="*/ 298101 w 413657"/>
                <a:gd name="connsiteY4" fmla="*/ 999811 h 1155560"/>
                <a:gd name="connsiteX5" fmla="*/ 288052 w 413657"/>
                <a:gd name="connsiteY5" fmla="*/ 954593 h 1155560"/>
                <a:gd name="connsiteX6" fmla="*/ 293077 w 413657"/>
                <a:gd name="connsiteY6" fmla="*/ 929472 h 1155560"/>
                <a:gd name="connsiteX7" fmla="*/ 283028 w 413657"/>
                <a:gd name="connsiteY7" fmla="*/ 879230 h 1155560"/>
                <a:gd name="connsiteX8" fmla="*/ 283028 w 413657"/>
                <a:gd name="connsiteY8" fmla="*/ 859134 h 1155560"/>
                <a:gd name="connsiteX9" fmla="*/ 257907 w 413657"/>
                <a:gd name="connsiteY9" fmla="*/ 818940 h 1155560"/>
                <a:gd name="connsiteX10" fmla="*/ 278004 w 413657"/>
                <a:gd name="connsiteY10" fmla="*/ 793819 h 1155560"/>
                <a:gd name="connsiteX11" fmla="*/ 293077 w 413657"/>
                <a:gd name="connsiteY11" fmla="*/ 788795 h 1155560"/>
                <a:gd name="connsiteX12" fmla="*/ 308149 w 413657"/>
                <a:gd name="connsiteY12" fmla="*/ 788795 h 1155560"/>
                <a:gd name="connsiteX13" fmla="*/ 257907 w 413657"/>
                <a:gd name="connsiteY13" fmla="*/ 607925 h 1155560"/>
                <a:gd name="connsiteX14" fmla="*/ 187569 w 413657"/>
                <a:gd name="connsiteY14" fmla="*/ 522514 h 1155560"/>
                <a:gd name="connsiteX15" fmla="*/ 147375 w 413657"/>
                <a:gd name="connsiteY15" fmla="*/ 507441 h 1155560"/>
                <a:gd name="connsiteX16" fmla="*/ 127279 w 413657"/>
                <a:gd name="connsiteY16" fmla="*/ 502417 h 1155560"/>
                <a:gd name="connsiteX17" fmla="*/ 122255 w 413657"/>
                <a:gd name="connsiteY17" fmla="*/ 442127 h 1155560"/>
                <a:gd name="connsiteX18" fmla="*/ 122255 w 413657"/>
                <a:gd name="connsiteY18" fmla="*/ 326571 h 1155560"/>
                <a:gd name="connsiteX19" fmla="*/ 122255 w 413657"/>
                <a:gd name="connsiteY19" fmla="*/ 205991 h 1155560"/>
                <a:gd name="connsiteX20" fmla="*/ 102158 w 413657"/>
                <a:gd name="connsiteY20" fmla="*/ 190918 h 1155560"/>
                <a:gd name="connsiteX21" fmla="*/ 46892 w 413657"/>
                <a:gd name="connsiteY21" fmla="*/ 160773 h 1155560"/>
                <a:gd name="connsiteX22" fmla="*/ 6699 w 413657"/>
                <a:gd name="connsiteY22" fmla="*/ 120580 h 1155560"/>
                <a:gd name="connsiteX23" fmla="*/ 6699 w 413657"/>
                <a:gd name="connsiteY23" fmla="*/ 55266 h 1155560"/>
                <a:gd name="connsiteX24" fmla="*/ 36844 w 413657"/>
                <a:gd name="connsiteY24" fmla="*/ 15072 h 1155560"/>
                <a:gd name="connsiteX25" fmla="*/ 82061 w 413657"/>
                <a:gd name="connsiteY25" fmla="*/ 0 h 115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3657" h="1155560">
                  <a:moveTo>
                    <a:pt x="413657" y="1155560"/>
                  </a:moveTo>
                  <a:cubicBezTo>
                    <a:pt x="409051" y="1133788"/>
                    <a:pt x="404446" y="1112017"/>
                    <a:pt x="398584" y="1095270"/>
                  </a:cubicBezTo>
                  <a:cubicBezTo>
                    <a:pt x="392723" y="1078523"/>
                    <a:pt x="388536" y="1066800"/>
                    <a:pt x="378488" y="1055077"/>
                  </a:cubicBezTo>
                  <a:cubicBezTo>
                    <a:pt x="368440" y="1043354"/>
                    <a:pt x="351692" y="1034142"/>
                    <a:pt x="338294" y="1024931"/>
                  </a:cubicBezTo>
                  <a:cubicBezTo>
                    <a:pt x="324896" y="1015720"/>
                    <a:pt x="306475" y="1011534"/>
                    <a:pt x="298101" y="999811"/>
                  </a:cubicBezTo>
                  <a:cubicBezTo>
                    <a:pt x="289727" y="988088"/>
                    <a:pt x="288889" y="966316"/>
                    <a:pt x="288052" y="954593"/>
                  </a:cubicBezTo>
                  <a:cubicBezTo>
                    <a:pt x="287215" y="942870"/>
                    <a:pt x="293914" y="942032"/>
                    <a:pt x="293077" y="929472"/>
                  </a:cubicBezTo>
                  <a:cubicBezTo>
                    <a:pt x="292240" y="916912"/>
                    <a:pt x="284703" y="890953"/>
                    <a:pt x="283028" y="879230"/>
                  </a:cubicBezTo>
                  <a:cubicBezTo>
                    <a:pt x="281353" y="867507"/>
                    <a:pt x="287215" y="869182"/>
                    <a:pt x="283028" y="859134"/>
                  </a:cubicBezTo>
                  <a:cubicBezTo>
                    <a:pt x="278841" y="849086"/>
                    <a:pt x="258744" y="829826"/>
                    <a:pt x="257907" y="818940"/>
                  </a:cubicBezTo>
                  <a:cubicBezTo>
                    <a:pt x="257070" y="808054"/>
                    <a:pt x="272142" y="798843"/>
                    <a:pt x="278004" y="793819"/>
                  </a:cubicBezTo>
                  <a:cubicBezTo>
                    <a:pt x="283866" y="788795"/>
                    <a:pt x="288053" y="789632"/>
                    <a:pt x="293077" y="788795"/>
                  </a:cubicBezTo>
                  <a:cubicBezTo>
                    <a:pt x="298101" y="787958"/>
                    <a:pt x="314011" y="818940"/>
                    <a:pt x="308149" y="788795"/>
                  </a:cubicBezTo>
                  <a:cubicBezTo>
                    <a:pt x="302287" y="758650"/>
                    <a:pt x="278004" y="652305"/>
                    <a:pt x="257907" y="607925"/>
                  </a:cubicBezTo>
                  <a:cubicBezTo>
                    <a:pt x="237810" y="563545"/>
                    <a:pt x="205991" y="539261"/>
                    <a:pt x="187569" y="522514"/>
                  </a:cubicBezTo>
                  <a:cubicBezTo>
                    <a:pt x="169147" y="505767"/>
                    <a:pt x="157423" y="510790"/>
                    <a:pt x="147375" y="507441"/>
                  </a:cubicBezTo>
                  <a:cubicBezTo>
                    <a:pt x="137327" y="504092"/>
                    <a:pt x="131466" y="513303"/>
                    <a:pt x="127279" y="502417"/>
                  </a:cubicBezTo>
                  <a:cubicBezTo>
                    <a:pt x="123092" y="491531"/>
                    <a:pt x="123092" y="471435"/>
                    <a:pt x="122255" y="442127"/>
                  </a:cubicBezTo>
                  <a:cubicBezTo>
                    <a:pt x="121418" y="412819"/>
                    <a:pt x="122255" y="326571"/>
                    <a:pt x="122255" y="326571"/>
                  </a:cubicBezTo>
                  <a:cubicBezTo>
                    <a:pt x="122255" y="287215"/>
                    <a:pt x="125605" y="228600"/>
                    <a:pt x="122255" y="205991"/>
                  </a:cubicBezTo>
                  <a:cubicBezTo>
                    <a:pt x="118906" y="183382"/>
                    <a:pt x="114718" y="198454"/>
                    <a:pt x="102158" y="190918"/>
                  </a:cubicBezTo>
                  <a:cubicBezTo>
                    <a:pt x="89598" y="183382"/>
                    <a:pt x="62802" y="172496"/>
                    <a:pt x="46892" y="160773"/>
                  </a:cubicBezTo>
                  <a:cubicBezTo>
                    <a:pt x="30982" y="149050"/>
                    <a:pt x="13398" y="138165"/>
                    <a:pt x="6699" y="120580"/>
                  </a:cubicBezTo>
                  <a:cubicBezTo>
                    <a:pt x="0" y="102995"/>
                    <a:pt x="1675" y="72851"/>
                    <a:pt x="6699" y="55266"/>
                  </a:cubicBezTo>
                  <a:cubicBezTo>
                    <a:pt x="11723" y="37681"/>
                    <a:pt x="24284" y="24283"/>
                    <a:pt x="36844" y="15072"/>
                  </a:cubicBezTo>
                  <a:cubicBezTo>
                    <a:pt x="49404" y="5861"/>
                    <a:pt x="65732" y="2930"/>
                    <a:pt x="82061"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19" name="任意多边形 18"/>
          <p:cNvSpPr/>
          <p:nvPr/>
        </p:nvSpPr>
        <p:spPr>
          <a:xfrm>
            <a:off x="7127875" y="2341563"/>
            <a:ext cx="315913" cy="865187"/>
          </a:xfrm>
          <a:custGeom>
            <a:avLst/>
            <a:gdLst>
              <a:gd name="connsiteX0" fmla="*/ 315686 w 315686"/>
              <a:gd name="connsiteY0" fmla="*/ 0 h 865832"/>
              <a:gd name="connsiteX1" fmla="*/ 245348 w 315686"/>
              <a:gd name="connsiteY1" fmla="*/ 120580 h 865832"/>
              <a:gd name="connsiteX2" fmla="*/ 225251 w 315686"/>
              <a:gd name="connsiteY2" fmla="*/ 216039 h 865832"/>
              <a:gd name="connsiteX3" fmla="*/ 275493 w 315686"/>
              <a:gd name="connsiteY3" fmla="*/ 331596 h 865832"/>
              <a:gd name="connsiteX4" fmla="*/ 290565 w 315686"/>
              <a:gd name="connsiteY4" fmla="*/ 442127 h 865832"/>
              <a:gd name="connsiteX5" fmla="*/ 225251 w 315686"/>
              <a:gd name="connsiteY5" fmla="*/ 552659 h 865832"/>
              <a:gd name="connsiteX6" fmla="*/ 114719 w 315686"/>
              <a:gd name="connsiteY6" fmla="*/ 718457 h 865832"/>
              <a:gd name="connsiteX7" fmla="*/ 64477 w 315686"/>
              <a:gd name="connsiteY7" fmla="*/ 844061 h 865832"/>
              <a:gd name="connsiteX8" fmla="*/ 9211 w 315686"/>
              <a:gd name="connsiteY8" fmla="*/ 849086 h 865832"/>
              <a:gd name="connsiteX9" fmla="*/ 9211 w 315686"/>
              <a:gd name="connsiteY9" fmla="*/ 753626 h 86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686" h="865832">
                <a:moveTo>
                  <a:pt x="315686" y="0"/>
                </a:moveTo>
                <a:cubicBezTo>
                  <a:pt x="288053" y="42287"/>
                  <a:pt x="260420" y="84574"/>
                  <a:pt x="245348" y="120580"/>
                </a:cubicBezTo>
                <a:cubicBezTo>
                  <a:pt x="230276" y="156586"/>
                  <a:pt x="220227" y="180870"/>
                  <a:pt x="225251" y="216039"/>
                </a:cubicBezTo>
                <a:cubicBezTo>
                  <a:pt x="230275" y="251208"/>
                  <a:pt x="264607" y="293915"/>
                  <a:pt x="275493" y="331596"/>
                </a:cubicBezTo>
                <a:cubicBezTo>
                  <a:pt x="286379" y="369277"/>
                  <a:pt x="298939" y="405283"/>
                  <a:pt x="290565" y="442127"/>
                </a:cubicBezTo>
                <a:cubicBezTo>
                  <a:pt x="282191" y="478971"/>
                  <a:pt x="254559" y="506604"/>
                  <a:pt x="225251" y="552659"/>
                </a:cubicBezTo>
                <a:cubicBezTo>
                  <a:pt x="195943" y="598714"/>
                  <a:pt x="141515" y="669890"/>
                  <a:pt x="114719" y="718457"/>
                </a:cubicBezTo>
                <a:cubicBezTo>
                  <a:pt x="87923" y="767024"/>
                  <a:pt x="82062" y="822290"/>
                  <a:pt x="64477" y="844061"/>
                </a:cubicBezTo>
                <a:cubicBezTo>
                  <a:pt x="46892" y="865832"/>
                  <a:pt x="18422" y="864159"/>
                  <a:pt x="9211" y="849086"/>
                </a:cubicBezTo>
                <a:cubicBezTo>
                  <a:pt x="0" y="834014"/>
                  <a:pt x="4605" y="793820"/>
                  <a:pt x="9211" y="753626"/>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6945313" y="2376488"/>
            <a:ext cx="447675" cy="728662"/>
          </a:xfrm>
          <a:custGeom>
            <a:avLst/>
            <a:gdLst>
              <a:gd name="connsiteX0" fmla="*/ 187569 w 448826"/>
              <a:gd name="connsiteY0" fmla="*/ 728506 h 728506"/>
              <a:gd name="connsiteX1" fmla="*/ 177521 w 448826"/>
              <a:gd name="connsiteY1" fmla="*/ 592853 h 728506"/>
              <a:gd name="connsiteX2" fmla="*/ 122255 w 448826"/>
              <a:gd name="connsiteY2" fmla="*/ 457200 h 728506"/>
              <a:gd name="connsiteX3" fmla="*/ 41868 w 448826"/>
              <a:gd name="connsiteY3" fmla="*/ 381838 h 728506"/>
              <a:gd name="connsiteX4" fmla="*/ 11723 w 448826"/>
              <a:gd name="connsiteY4" fmla="*/ 361741 h 728506"/>
              <a:gd name="connsiteX5" fmla="*/ 26796 w 448826"/>
              <a:gd name="connsiteY5" fmla="*/ 326572 h 728506"/>
              <a:gd name="connsiteX6" fmla="*/ 172497 w 448826"/>
              <a:gd name="connsiteY6" fmla="*/ 216040 h 728506"/>
              <a:gd name="connsiteX7" fmla="*/ 378488 w 448826"/>
              <a:gd name="connsiteY7" fmla="*/ 50242 h 728506"/>
              <a:gd name="connsiteX8" fmla="*/ 448826 w 448826"/>
              <a:gd name="connsiteY8" fmla="*/ 0 h 72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826" h="728506">
                <a:moveTo>
                  <a:pt x="187569" y="728506"/>
                </a:moveTo>
                <a:cubicBezTo>
                  <a:pt x="187988" y="683288"/>
                  <a:pt x="188407" y="638071"/>
                  <a:pt x="177521" y="592853"/>
                </a:cubicBezTo>
                <a:cubicBezTo>
                  <a:pt x="166635" y="547635"/>
                  <a:pt x="144864" y="492369"/>
                  <a:pt x="122255" y="457200"/>
                </a:cubicBezTo>
                <a:cubicBezTo>
                  <a:pt x="99646" y="422031"/>
                  <a:pt x="60290" y="397748"/>
                  <a:pt x="41868" y="381838"/>
                </a:cubicBezTo>
                <a:cubicBezTo>
                  <a:pt x="23446" y="365928"/>
                  <a:pt x="14235" y="370952"/>
                  <a:pt x="11723" y="361741"/>
                </a:cubicBezTo>
                <a:cubicBezTo>
                  <a:pt x="9211" y="352530"/>
                  <a:pt x="0" y="350856"/>
                  <a:pt x="26796" y="326572"/>
                </a:cubicBezTo>
                <a:cubicBezTo>
                  <a:pt x="53592" y="302288"/>
                  <a:pt x="113882" y="262095"/>
                  <a:pt x="172497" y="216040"/>
                </a:cubicBezTo>
                <a:cubicBezTo>
                  <a:pt x="231112" y="169985"/>
                  <a:pt x="332433" y="86249"/>
                  <a:pt x="378488" y="50242"/>
                </a:cubicBezTo>
                <a:cubicBezTo>
                  <a:pt x="424543" y="14235"/>
                  <a:pt x="436684" y="7117"/>
                  <a:pt x="448826"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6840538" y="2284413"/>
            <a:ext cx="587375" cy="820737"/>
          </a:xfrm>
          <a:custGeom>
            <a:avLst/>
            <a:gdLst>
              <a:gd name="connsiteX0" fmla="*/ 0 w 587828"/>
              <a:gd name="connsiteY0" fmla="*/ 820616 h 820616"/>
              <a:gd name="connsiteX1" fmla="*/ 55266 w 587828"/>
              <a:gd name="connsiteY1" fmla="*/ 785446 h 820616"/>
              <a:gd name="connsiteX2" fmla="*/ 80387 w 587828"/>
              <a:gd name="connsiteY2" fmla="*/ 705060 h 820616"/>
              <a:gd name="connsiteX3" fmla="*/ 80387 w 587828"/>
              <a:gd name="connsiteY3" fmla="*/ 614624 h 820616"/>
              <a:gd name="connsiteX4" fmla="*/ 55266 w 587828"/>
              <a:gd name="connsiteY4" fmla="*/ 584479 h 820616"/>
              <a:gd name="connsiteX5" fmla="*/ 55266 w 587828"/>
              <a:gd name="connsiteY5" fmla="*/ 504093 h 820616"/>
              <a:gd name="connsiteX6" fmla="*/ 65314 w 587828"/>
              <a:gd name="connsiteY6" fmla="*/ 478972 h 820616"/>
              <a:gd name="connsiteX7" fmla="*/ 45218 w 587828"/>
              <a:gd name="connsiteY7" fmla="*/ 453851 h 820616"/>
              <a:gd name="connsiteX8" fmla="*/ 65314 w 587828"/>
              <a:gd name="connsiteY8" fmla="*/ 428730 h 820616"/>
              <a:gd name="connsiteX9" fmla="*/ 190919 w 587828"/>
              <a:gd name="connsiteY9" fmla="*/ 333271 h 820616"/>
              <a:gd name="connsiteX10" fmla="*/ 371789 w 587828"/>
              <a:gd name="connsiteY10" fmla="*/ 192594 h 820616"/>
              <a:gd name="connsiteX11" fmla="*/ 502418 w 587828"/>
              <a:gd name="connsiteY11" fmla="*/ 97134 h 820616"/>
              <a:gd name="connsiteX12" fmla="*/ 567732 w 587828"/>
              <a:gd name="connsiteY12" fmla="*/ 46893 h 820616"/>
              <a:gd name="connsiteX13" fmla="*/ 582804 w 587828"/>
              <a:gd name="connsiteY13" fmla="*/ 6699 h 820616"/>
              <a:gd name="connsiteX14" fmla="*/ 537587 w 587828"/>
              <a:gd name="connsiteY14" fmla="*/ 6699 h 8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828" h="820616">
                <a:moveTo>
                  <a:pt x="0" y="820616"/>
                </a:moveTo>
                <a:cubicBezTo>
                  <a:pt x="20934" y="812660"/>
                  <a:pt x="41868" y="804705"/>
                  <a:pt x="55266" y="785446"/>
                </a:cubicBezTo>
                <a:cubicBezTo>
                  <a:pt x="68664" y="766187"/>
                  <a:pt x="76200" y="733530"/>
                  <a:pt x="80387" y="705060"/>
                </a:cubicBezTo>
                <a:cubicBezTo>
                  <a:pt x="84574" y="676590"/>
                  <a:pt x="84574" y="634721"/>
                  <a:pt x="80387" y="614624"/>
                </a:cubicBezTo>
                <a:cubicBezTo>
                  <a:pt x="76200" y="594527"/>
                  <a:pt x="59453" y="602901"/>
                  <a:pt x="55266" y="584479"/>
                </a:cubicBezTo>
                <a:cubicBezTo>
                  <a:pt x="51079" y="566057"/>
                  <a:pt x="53591" y="521678"/>
                  <a:pt x="55266" y="504093"/>
                </a:cubicBezTo>
                <a:cubicBezTo>
                  <a:pt x="56941" y="486508"/>
                  <a:pt x="66989" y="487346"/>
                  <a:pt x="65314" y="478972"/>
                </a:cubicBezTo>
                <a:cubicBezTo>
                  <a:pt x="63639" y="470598"/>
                  <a:pt x="45218" y="462225"/>
                  <a:pt x="45218" y="453851"/>
                </a:cubicBezTo>
                <a:cubicBezTo>
                  <a:pt x="45218" y="445477"/>
                  <a:pt x="41031" y="448827"/>
                  <a:pt x="65314" y="428730"/>
                </a:cubicBezTo>
                <a:cubicBezTo>
                  <a:pt x="89597" y="408633"/>
                  <a:pt x="190919" y="333271"/>
                  <a:pt x="190919" y="333271"/>
                </a:cubicBezTo>
                <a:lnTo>
                  <a:pt x="371789" y="192594"/>
                </a:lnTo>
                <a:cubicBezTo>
                  <a:pt x="423705" y="153238"/>
                  <a:pt x="469761" y="121417"/>
                  <a:pt x="502418" y="97134"/>
                </a:cubicBezTo>
                <a:cubicBezTo>
                  <a:pt x="535075" y="72851"/>
                  <a:pt x="554334" y="61966"/>
                  <a:pt x="567732" y="46893"/>
                </a:cubicBezTo>
                <a:cubicBezTo>
                  <a:pt x="581130" y="31820"/>
                  <a:pt x="587828" y="13398"/>
                  <a:pt x="582804" y="6699"/>
                </a:cubicBezTo>
                <a:cubicBezTo>
                  <a:pt x="577780" y="0"/>
                  <a:pt x="557683" y="3349"/>
                  <a:pt x="537587" y="6699"/>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任意多边形 23"/>
          <p:cNvSpPr/>
          <p:nvPr/>
        </p:nvSpPr>
        <p:spPr>
          <a:xfrm>
            <a:off x="6448425" y="2014538"/>
            <a:ext cx="412750" cy="1098550"/>
          </a:xfrm>
          <a:custGeom>
            <a:avLst/>
            <a:gdLst>
              <a:gd name="connsiteX0" fmla="*/ 411982 w 411982"/>
              <a:gd name="connsiteY0" fmla="*/ 1085221 h 1097782"/>
              <a:gd name="connsiteX1" fmla="*/ 341643 w 411982"/>
              <a:gd name="connsiteY1" fmla="*/ 1065125 h 1097782"/>
              <a:gd name="connsiteX2" fmla="*/ 271305 w 411982"/>
              <a:gd name="connsiteY2" fmla="*/ 889279 h 1097782"/>
              <a:gd name="connsiteX3" fmla="*/ 70338 w 411982"/>
              <a:gd name="connsiteY3" fmla="*/ 226087 h 1097782"/>
              <a:gd name="connsiteX4" fmla="*/ 10048 w 411982"/>
              <a:gd name="connsiteY4" fmla="*/ 35169 h 1097782"/>
              <a:gd name="connsiteX5" fmla="*/ 10048 w 411982"/>
              <a:gd name="connsiteY5" fmla="*/ 15072 h 1097782"/>
              <a:gd name="connsiteX6" fmla="*/ 35169 w 411982"/>
              <a:gd name="connsiteY6" fmla="*/ 25120 h 1097782"/>
              <a:gd name="connsiteX7" fmla="*/ 120580 w 411982"/>
              <a:gd name="connsiteY7" fmla="*/ 105507 h 109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82" h="1097782">
                <a:moveTo>
                  <a:pt x="411982" y="1085221"/>
                </a:moveTo>
                <a:cubicBezTo>
                  <a:pt x="388535" y="1091501"/>
                  <a:pt x="365089" y="1097782"/>
                  <a:pt x="341643" y="1065125"/>
                </a:cubicBezTo>
                <a:cubicBezTo>
                  <a:pt x="318197" y="1032468"/>
                  <a:pt x="316522" y="1029119"/>
                  <a:pt x="271305" y="889279"/>
                </a:cubicBezTo>
                <a:cubicBezTo>
                  <a:pt x="226088" y="749439"/>
                  <a:pt x="113881" y="368439"/>
                  <a:pt x="70338" y="226087"/>
                </a:cubicBezTo>
                <a:cubicBezTo>
                  <a:pt x="26795" y="83735"/>
                  <a:pt x="20096" y="70338"/>
                  <a:pt x="10048" y="35169"/>
                </a:cubicBezTo>
                <a:cubicBezTo>
                  <a:pt x="0" y="0"/>
                  <a:pt x="5861" y="16747"/>
                  <a:pt x="10048" y="15072"/>
                </a:cubicBezTo>
                <a:cubicBezTo>
                  <a:pt x="14235" y="13397"/>
                  <a:pt x="16747" y="10048"/>
                  <a:pt x="35169" y="25120"/>
                </a:cubicBezTo>
                <a:cubicBezTo>
                  <a:pt x="53591" y="40193"/>
                  <a:pt x="87085" y="72850"/>
                  <a:pt x="120580" y="105507"/>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任意多边形 24"/>
          <p:cNvSpPr/>
          <p:nvPr/>
        </p:nvSpPr>
        <p:spPr>
          <a:xfrm>
            <a:off x="6564313" y="2114550"/>
            <a:ext cx="833437" cy="207963"/>
          </a:xfrm>
          <a:custGeom>
            <a:avLst/>
            <a:gdLst>
              <a:gd name="connsiteX0" fmla="*/ 0 w 834014"/>
              <a:gd name="connsiteY0" fmla="*/ 0 h 206828"/>
              <a:gd name="connsiteX1" fmla="*/ 165798 w 834014"/>
              <a:gd name="connsiteY1" fmla="*/ 115556 h 206828"/>
              <a:gd name="connsiteX2" fmla="*/ 266282 w 834014"/>
              <a:gd name="connsiteY2" fmla="*/ 160774 h 206828"/>
              <a:gd name="connsiteX3" fmla="*/ 326572 w 834014"/>
              <a:gd name="connsiteY3" fmla="*/ 195943 h 206828"/>
              <a:gd name="connsiteX4" fmla="*/ 422031 w 834014"/>
              <a:gd name="connsiteY4" fmla="*/ 205991 h 206828"/>
              <a:gd name="connsiteX5" fmla="*/ 648119 w 834014"/>
              <a:gd name="connsiteY5" fmla="*/ 190919 h 206828"/>
              <a:gd name="connsiteX6" fmla="*/ 834014 w 834014"/>
              <a:gd name="connsiteY6" fmla="*/ 170822 h 20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014" h="206828">
                <a:moveTo>
                  <a:pt x="0" y="0"/>
                </a:moveTo>
                <a:cubicBezTo>
                  <a:pt x="60709" y="44380"/>
                  <a:pt x="121418" y="88760"/>
                  <a:pt x="165798" y="115556"/>
                </a:cubicBezTo>
                <a:cubicBezTo>
                  <a:pt x="210178" y="142352"/>
                  <a:pt x="239486" y="147376"/>
                  <a:pt x="266282" y="160774"/>
                </a:cubicBezTo>
                <a:cubicBezTo>
                  <a:pt x="293078" y="174172"/>
                  <a:pt x="300614" y="188407"/>
                  <a:pt x="326572" y="195943"/>
                </a:cubicBezTo>
                <a:cubicBezTo>
                  <a:pt x="352530" y="203479"/>
                  <a:pt x="368440" y="206828"/>
                  <a:pt x="422031" y="205991"/>
                </a:cubicBezTo>
                <a:cubicBezTo>
                  <a:pt x="475622" y="205154"/>
                  <a:pt x="579455" y="196780"/>
                  <a:pt x="648119" y="190919"/>
                </a:cubicBezTo>
                <a:cubicBezTo>
                  <a:pt x="716783" y="185058"/>
                  <a:pt x="775398" y="177940"/>
                  <a:pt x="834014" y="170822"/>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7272338" y="1517650"/>
            <a:ext cx="377825" cy="501650"/>
          </a:xfrm>
          <a:custGeom>
            <a:avLst/>
            <a:gdLst>
              <a:gd name="connsiteX0" fmla="*/ 0 w 377651"/>
              <a:gd name="connsiteY0" fmla="*/ 0 h 502418"/>
              <a:gd name="connsiteX1" fmla="*/ 10049 w 377651"/>
              <a:gd name="connsiteY1" fmla="*/ 55266 h 502418"/>
              <a:gd name="connsiteX2" fmla="*/ 55266 w 377651"/>
              <a:gd name="connsiteY2" fmla="*/ 75363 h 502418"/>
              <a:gd name="connsiteX3" fmla="*/ 85411 w 377651"/>
              <a:gd name="connsiteY3" fmla="*/ 140677 h 502418"/>
              <a:gd name="connsiteX4" fmla="*/ 110532 w 377651"/>
              <a:gd name="connsiteY4" fmla="*/ 135653 h 502418"/>
              <a:gd name="connsiteX5" fmla="*/ 110532 w 377651"/>
              <a:gd name="connsiteY5" fmla="*/ 195943 h 502418"/>
              <a:gd name="connsiteX6" fmla="*/ 105508 w 377651"/>
              <a:gd name="connsiteY6" fmla="*/ 291402 h 502418"/>
              <a:gd name="connsiteX7" fmla="*/ 125605 w 377651"/>
              <a:gd name="connsiteY7" fmla="*/ 321547 h 502418"/>
              <a:gd name="connsiteX8" fmla="*/ 180871 w 377651"/>
              <a:gd name="connsiteY8" fmla="*/ 311499 h 502418"/>
              <a:gd name="connsiteX9" fmla="*/ 200967 w 377651"/>
              <a:gd name="connsiteY9" fmla="*/ 366765 h 502418"/>
              <a:gd name="connsiteX10" fmla="*/ 216040 w 377651"/>
              <a:gd name="connsiteY10" fmla="*/ 371789 h 502418"/>
              <a:gd name="connsiteX11" fmla="*/ 216040 w 377651"/>
              <a:gd name="connsiteY11" fmla="*/ 396910 h 502418"/>
              <a:gd name="connsiteX12" fmla="*/ 246185 w 377651"/>
              <a:gd name="connsiteY12" fmla="*/ 396910 h 502418"/>
              <a:gd name="connsiteX13" fmla="*/ 286378 w 377651"/>
              <a:gd name="connsiteY13" fmla="*/ 427055 h 502418"/>
              <a:gd name="connsiteX14" fmla="*/ 326572 w 377651"/>
              <a:gd name="connsiteY14" fmla="*/ 442128 h 502418"/>
              <a:gd name="connsiteX15" fmla="*/ 371789 w 377651"/>
              <a:gd name="connsiteY15" fmla="*/ 432079 h 502418"/>
              <a:gd name="connsiteX16" fmla="*/ 356717 w 377651"/>
              <a:gd name="connsiteY16" fmla="*/ 457200 h 502418"/>
              <a:gd name="connsiteX17" fmla="*/ 246185 w 377651"/>
              <a:gd name="connsiteY17" fmla="*/ 502418 h 5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7651" h="502418">
                <a:moveTo>
                  <a:pt x="0" y="0"/>
                </a:moveTo>
                <a:cubicBezTo>
                  <a:pt x="419" y="21353"/>
                  <a:pt x="838" y="42706"/>
                  <a:pt x="10049" y="55266"/>
                </a:cubicBezTo>
                <a:cubicBezTo>
                  <a:pt x="19260" y="67827"/>
                  <a:pt x="42706" y="61128"/>
                  <a:pt x="55266" y="75363"/>
                </a:cubicBezTo>
                <a:cubicBezTo>
                  <a:pt x="67826" y="89598"/>
                  <a:pt x="76200" y="130629"/>
                  <a:pt x="85411" y="140677"/>
                </a:cubicBezTo>
                <a:cubicBezTo>
                  <a:pt x="94622" y="150725"/>
                  <a:pt x="106345" y="126442"/>
                  <a:pt x="110532" y="135653"/>
                </a:cubicBezTo>
                <a:cubicBezTo>
                  <a:pt x="114719" y="144864"/>
                  <a:pt x="111369" y="169985"/>
                  <a:pt x="110532" y="195943"/>
                </a:cubicBezTo>
                <a:cubicBezTo>
                  <a:pt x="109695" y="221901"/>
                  <a:pt x="102996" y="270468"/>
                  <a:pt x="105508" y="291402"/>
                </a:cubicBezTo>
                <a:cubicBezTo>
                  <a:pt x="108020" y="312336"/>
                  <a:pt x="113045" y="318198"/>
                  <a:pt x="125605" y="321547"/>
                </a:cubicBezTo>
                <a:cubicBezTo>
                  <a:pt x="138165" y="324896"/>
                  <a:pt x="168311" y="303963"/>
                  <a:pt x="180871" y="311499"/>
                </a:cubicBezTo>
                <a:cubicBezTo>
                  <a:pt x="193431" y="319035"/>
                  <a:pt x="195106" y="356717"/>
                  <a:pt x="200967" y="366765"/>
                </a:cubicBezTo>
                <a:cubicBezTo>
                  <a:pt x="206828" y="376813"/>
                  <a:pt x="213528" y="366765"/>
                  <a:pt x="216040" y="371789"/>
                </a:cubicBezTo>
                <a:cubicBezTo>
                  <a:pt x="218552" y="376813"/>
                  <a:pt x="211016" y="392723"/>
                  <a:pt x="216040" y="396910"/>
                </a:cubicBezTo>
                <a:cubicBezTo>
                  <a:pt x="221064" y="401097"/>
                  <a:pt x="234462" y="391886"/>
                  <a:pt x="246185" y="396910"/>
                </a:cubicBezTo>
                <a:cubicBezTo>
                  <a:pt x="257908" y="401934"/>
                  <a:pt x="272980" y="419519"/>
                  <a:pt x="286378" y="427055"/>
                </a:cubicBezTo>
                <a:cubicBezTo>
                  <a:pt x="299776" y="434591"/>
                  <a:pt x="312337" y="441291"/>
                  <a:pt x="326572" y="442128"/>
                </a:cubicBezTo>
                <a:cubicBezTo>
                  <a:pt x="340807" y="442965"/>
                  <a:pt x="366765" y="429567"/>
                  <a:pt x="371789" y="432079"/>
                </a:cubicBezTo>
                <a:cubicBezTo>
                  <a:pt x="376813" y="434591"/>
                  <a:pt x="377651" y="445477"/>
                  <a:pt x="356717" y="457200"/>
                </a:cubicBezTo>
                <a:cubicBezTo>
                  <a:pt x="335783" y="468923"/>
                  <a:pt x="290984" y="485670"/>
                  <a:pt x="246185" y="502418"/>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6288088" y="1603375"/>
            <a:ext cx="1250950" cy="527050"/>
          </a:xfrm>
          <a:custGeom>
            <a:avLst/>
            <a:gdLst>
              <a:gd name="connsiteX0" fmla="*/ 1274465 w 1274465"/>
              <a:gd name="connsiteY0" fmla="*/ 442964 h 564382"/>
              <a:gd name="connsiteX1" fmla="*/ 1148861 w 1274465"/>
              <a:gd name="connsiteY1" fmla="*/ 488182 h 564382"/>
              <a:gd name="connsiteX2" fmla="*/ 932822 w 1274465"/>
              <a:gd name="connsiteY2" fmla="*/ 533399 h 564382"/>
              <a:gd name="connsiteX3" fmla="*/ 857459 w 1274465"/>
              <a:gd name="connsiteY3" fmla="*/ 533399 h 564382"/>
              <a:gd name="connsiteX4" fmla="*/ 777072 w 1274465"/>
              <a:gd name="connsiteY4" fmla="*/ 558520 h 564382"/>
              <a:gd name="connsiteX5" fmla="*/ 626347 w 1274465"/>
              <a:gd name="connsiteY5" fmla="*/ 498230 h 564382"/>
              <a:gd name="connsiteX6" fmla="*/ 510791 w 1274465"/>
              <a:gd name="connsiteY6" fmla="*/ 442964 h 564382"/>
              <a:gd name="connsiteX7" fmla="*/ 334945 w 1274465"/>
              <a:gd name="connsiteY7" fmla="*/ 362578 h 564382"/>
              <a:gd name="connsiteX8" fmla="*/ 189244 w 1274465"/>
              <a:gd name="connsiteY8" fmla="*/ 277167 h 564382"/>
              <a:gd name="connsiteX9" fmla="*/ 154074 w 1274465"/>
              <a:gd name="connsiteY9" fmla="*/ 196780 h 564382"/>
              <a:gd name="connsiteX10" fmla="*/ 149050 w 1274465"/>
              <a:gd name="connsiteY10" fmla="*/ 166635 h 564382"/>
              <a:gd name="connsiteX11" fmla="*/ 108857 w 1274465"/>
              <a:gd name="connsiteY11" fmla="*/ 146538 h 564382"/>
              <a:gd name="connsiteX12" fmla="*/ 58615 w 1274465"/>
              <a:gd name="connsiteY12" fmla="*/ 131465 h 564382"/>
              <a:gd name="connsiteX13" fmla="*/ 48567 w 1274465"/>
              <a:gd name="connsiteY13" fmla="*/ 71175 h 564382"/>
              <a:gd name="connsiteX14" fmla="*/ 23446 w 1274465"/>
              <a:gd name="connsiteY14" fmla="*/ 36006 h 564382"/>
              <a:gd name="connsiteX15" fmla="*/ 3349 w 1274465"/>
              <a:gd name="connsiteY15" fmla="*/ 5861 h 564382"/>
              <a:gd name="connsiteX16" fmla="*/ 3349 w 1274465"/>
              <a:gd name="connsiteY16" fmla="*/ 837 h 564382"/>
              <a:gd name="connsiteX0-1" fmla="*/ 1271116 w 1271116"/>
              <a:gd name="connsiteY0-2" fmla="*/ 437103 h 558521"/>
              <a:gd name="connsiteX1-3" fmla="*/ 1145512 w 1271116"/>
              <a:gd name="connsiteY1-4" fmla="*/ 482321 h 558521"/>
              <a:gd name="connsiteX2-5" fmla="*/ 929473 w 1271116"/>
              <a:gd name="connsiteY2-6" fmla="*/ 527538 h 558521"/>
              <a:gd name="connsiteX3-7" fmla="*/ 854110 w 1271116"/>
              <a:gd name="connsiteY3-8" fmla="*/ 527538 h 558521"/>
              <a:gd name="connsiteX4-9" fmla="*/ 773723 w 1271116"/>
              <a:gd name="connsiteY4-10" fmla="*/ 552659 h 558521"/>
              <a:gd name="connsiteX5-11" fmla="*/ 622998 w 1271116"/>
              <a:gd name="connsiteY5-12" fmla="*/ 492369 h 558521"/>
              <a:gd name="connsiteX6-13" fmla="*/ 507442 w 1271116"/>
              <a:gd name="connsiteY6-14" fmla="*/ 437103 h 558521"/>
              <a:gd name="connsiteX7-15" fmla="*/ 331596 w 1271116"/>
              <a:gd name="connsiteY7-16" fmla="*/ 356717 h 558521"/>
              <a:gd name="connsiteX8-17" fmla="*/ 185895 w 1271116"/>
              <a:gd name="connsiteY8-18" fmla="*/ 271306 h 558521"/>
              <a:gd name="connsiteX9-19" fmla="*/ 150725 w 1271116"/>
              <a:gd name="connsiteY9-20" fmla="*/ 190919 h 558521"/>
              <a:gd name="connsiteX10-21" fmla="*/ 145701 w 1271116"/>
              <a:gd name="connsiteY10-22" fmla="*/ 160774 h 558521"/>
              <a:gd name="connsiteX11-23" fmla="*/ 105508 w 1271116"/>
              <a:gd name="connsiteY11-24" fmla="*/ 140677 h 558521"/>
              <a:gd name="connsiteX12-25" fmla="*/ 55266 w 1271116"/>
              <a:gd name="connsiteY12-26" fmla="*/ 125604 h 558521"/>
              <a:gd name="connsiteX13-27" fmla="*/ 45218 w 1271116"/>
              <a:gd name="connsiteY13-28" fmla="*/ 65314 h 558521"/>
              <a:gd name="connsiteX14-29" fmla="*/ 20097 w 1271116"/>
              <a:gd name="connsiteY14-30" fmla="*/ 30145 h 558521"/>
              <a:gd name="connsiteX15-31" fmla="*/ 0 w 1271116"/>
              <a:gd name="connsiteY15-32" fmla="*/ 0 h 558521"/>
              <a:gd name="connsiteX0-33" fmla="*/ 1251019 w 1251019"/>
              <a:gd name="connsiteY0-34" fmla="*/ 406958 h 528376"/>
              <a:gd name="connsiteX1-35" fmla="*/ 1125415 w 1251019"/>
              <a:gd name="connsiteY1-36" fmla="*/ 452176 h 528376"/>
              <a:gd name="connsiteX2-37" fmla="*/ 909376 w 1251019"/>
              <a:gd name="connsiteY2-38" fmla="*/ 497393 h 528376"/>
              <a:gd name="connsiteX3-39" fmla="*/ 834013 w 1251019"/>
              <a:gd name="connsiteY3-40" fmla="*/ 497393 h 528376"/>
              <a:gd name="connsiteX4-41" fmla="*/ 753626 w 1251019"/>
              <a:gd name="connsiteY4-42" fmla="*/ 522514 h 528376"/>
              <a:gd name="connsiteX5-43" fmla="*/ 602901 w 1251019"/>
              <a:gd name="connsiteY5-44" fmla="*/ 462224 h 528376"/>
              <a:gd name="connsiteX6-45" fmla="*/ 487345 w 1251019"/>
              <a:gd name="connsiteY6-46" fmla="*/ 406958 h 528376"/>
              <a:gd name="connsiteX7-47" fmla="*/ 311499 w 1251019"/>
              <a:gd name="connsiteY7-48" fmla="*/ 326572 h 528376"/>
              <a:gd name="connsiteX8-49" fmla="*/ 165798 w 1251019"/>
              <a:gd name="connsiteY8-50" fmla="*/ 241161 h 528376"/>
              <a:gd name="connsiteX9-51" fmla="*/ 130628 w 1251019"/>
              <a:gd name="connsiteY9-52" fmla="*/ 160774 h 528376"/>
              <a:gd name="connsiteX10-53" fmla="*/ 125604 w 1251019"/>
              <a:gd name="connsiteY10-54" fmla="*/ 130629 h 528376"/>
              <a:gd name="connsiteX11-55" fmla="*/ 85411 w 1251019"/>
              <a:gd name="connsiteY11-56" fmla="*/ 110532 h 528376"/>
              <a:gd name="connsiteX12-57" fmla="*/ 35169 w 1251019"/>
              <a:gd name="connsiteY12-58" fmla="*/ 95459 h 528376"/>
              <a:gd name="connsiteX13-59" fmla="*/ 25121 w 1251019"/>
              <a:gd name="connsiteY13-60" fmla="*/ 35169 h 528376"/>
              <a:gd name="connsiteX14-61" fmla="*/ 0 w 1251019"/>
              <a:gd name="connsiteY14-62" fmla="*/ 0 h 5283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251019" h="528376">
                <a:moveTo>
                  <a:pt x="1251019" y="406958"/>
                </a:moveTo>
                <a:cubicBezTo>
                  <a:pt x="1216687" y="422031"/>
                  <a:pt x="1182355" y="437104"/>
                  <a:pt x="1125415" y="452176"/>
                </a:cubicBezTo>
                <a:cubicBezTo>
                  <a:pt x="1068475" y="467248"/>
                  <a:pt x="957943" y="489857"/>
                  <a:pt x="909376" y="497393"/>
                </a:cubicBezTo>
                <a:cubicBezTo>
                  <a:pt x="860809" y="504929"/>
                  <a:pt x="859971" y="493206"/>
                  <a:pt x="834013" y="497393"/>
                </a:cubicBezTo>
                <a:cubicBezTo>
                  <a:pt x="808055" y="501580"/>
                  <a:pt x="792145" y="528376"/>
                  <a:pt x="753626" y="522514"/>
                </a:cubicBezTo>
                <a:cubicBezTo>
                  <a:pt x="715107" y="516653"/>
                  <a:pt x="647281" y="481483"/>
                  <a:pt x="602901" y="462224"/>
                </a:cubicBezTo>
                <a:cubicBezTo>
                  <a:pt x="558521" y="442965"/>
                  <a:pt x="487345" y="406958"/>
                  <a:pt x="487345" y="406958"/>
                </a:cubicBezTo>
                <a:cubicBezTo>
                  <a:pt x="438778" y="384349"/>
                  <a:pt x="365090" y="354205"/>
                  <a:pt x="311499" y="326572"/>
                </a:cubicBezTo>
                <a:cubicBezTo>
                  <a:pt x="257908" y="298939"/>
                  <a:pt x="195943" y="268794"/>
                  <a:pt x="165798" y="241161"/>
                </a:cubicBezTo>
                <a:cubicBezTo>
                  <a:pt x="135653" y="213528"/>
                  <a:pt x="137327" y="179196"/>
                  <a:pt x="130628" y="160774"/>
                </a:cubicBezTo>
                <a:cubicBezTo>
                  <a:pt x="123929" y="142352"/>
                  <a:pt x="133140" y="139003"/>
                  <a:pt x="125604" y="130629"/>
                </a:cubicBezTo>
                <a:cubicBezTo>
                  <a:pt x="118068" y="122255"/>
                  <a:pt x="100484" y="116394"/>
                  <a:pt x="85411" y="110532"/>
                </a:cubicBezTo>
                <a:cubicBezTo>
                  <a:pt x="70339" y="104670"/>
                  <a:pt x="45217" y="108020"/>
                  <a:pt x="35169" y="95459"/>
                </a:cubicBezTo>
                <a:cubicBezTo>
                  <a:pt x="25121" y="82898"/>
                  <a:pt x="30983" y="51079"/>
                  <a:pt x="25121" y="35169"/>
                </a:cubicBezTo>
                <a:cubicBezTo>
                  <a:pt x="19259" y="19259"/>
                  <a:pt x="7536" y="10886"/>
                  <a:pt x="0" y="0"/>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1" name="任意多边形 30"/>
          <p:cNvSpPr/>
          <p:nvPr/>
        </p:nvSpPr>
        <p:spPr>
          <a:xfrm>
            <a:off x="5986463" y="873125"/>
            <a:ext cx="463550" cy="735013"/>
          </a:xfrm>
          <a:custGeom>
            <a:avLst/>
            <a:gdLst>
              <a:gd name="connsiteX0" fmla="*/ 0 w 463899"/>
              <a:gd name="connsiteY0" fmla="*/ 1675 h 735204"/>
              <a:gd name="connsiteX1" fmla="*/ 70339 w 463899"/>
              <a:gd name="connsiteY1" fmla="*/ 11723 h 735204"/>
              <a:gd name="connsiteX2" fmla="*/ 115556 w 463899"/>
              <a:gd name="connsiteY2" fmla="*/ 72013 h 735204"/>
              <a:gd name="connsiteX3" fmla="*/ 120580 w 463899"/>
              <a:gd name="connsiteY3" fmla="*/ 107182 h 735204"/>
              <a:gd name="connsiteX4" fmla="*/ 150725 w 463899"/>
              <a:gd name="connsiteY4" fmla="*/ 152400 h 735204"/>
              <a:gd name="connsiteX5" fmla="*/ 165798 w 463899"/>
              <a:gd name="connsiteY5" fmla="*/ 172497 h 735204"/>
              <a:gd name="connsiteX6" fmla="*/ 216040 w 463899"/>
              <a:gd name="connsiteY6" fmla="*/ 147376 h 735204"/>
              <a:gd name="connsiteX7" fmla="*/ 216040 w 463899"/>
              <a:gd name="connsiteY7" fmla="*/ 137327 h 735204"/>
              <a:gd name="connsiteX8" fmla="*/ 241161 w 463899"/>
              <a:gd name="connsiteY8" fmla="*/ 102158 h 735204"/>
              <a:gd name="connsiteX9" fmla="*/ 286378 w 463899"/>
              <a:gd name="connsiteY9" fmla="*/ 97134 h 735204"/>
              <a:gd name="connsiteX10" fmla="*/ 321547 w 463899"/>
              <a:gd name="connsiteY10" fmla="*/ 117231 h 735204"/>
              <a:gd name="connsiteX11" fmla="*/ 326572 w 463899"/>
              <a:gd name="connsiteY11" fmla="*/ 162448 h 735204"/>
              <a:gd name="connsiteX12" fmla="*/ 281354 w 463899"/>
              <a:gd name="connsiteY12" fmla="*/ 197617 h 735204"/>
              <a:gd name="connsiteX13" fmla="*/ 231112 w 463899"/>
              <a:gd name="connsiteY13" fmla="*/ 177521 h 735204"/>
              <a:gd name="connsiteX14" fmla="*/ 190919 w 463899"/>
              <a:gd name="connsiteY14" fmla="*/ 192593 h 735204"/>
              <a:gd name="connsiteX15" fmla="*/ 216040 w 463899"/>
              <a:gd name="connsiteY15" fmla="*/ 227763 h 735204"/>
              <a:gd name="connsiteX16" fmla="*/ 251209 w 463899"/>
              <a:gd name="connsiteY16" fmla="*/ 283028 h 735204"/>
              <a:gd name="connsiteX17" fmla="*/ 281354 w 463899"/>
              <a:gd name="connsiteY17" fmla="*/ 267956 h 735204"/>
              <a:gd name="connsiteX18" fmla="*/ 291402 w 463899"/>
              <a:gd name="connsiteY18" fmla="*/ 247859 h 735204"/>
              <a:gd name="connsiteX19" fmla="*/ 311499 w 463899"/>
              <a:gd name="connsiteY19" fmla="*/ 222738 h 735204"/>
              <a:gd name="connsiteX20" fmla="*/ 351692 w 463899"/>
              <a:gd name="connsiteY20" fmla="*/ 222738 h 735204"/>
              <a:gd name="connsiteX21" fmla="*/ 386862 w 463899"/>
              <a:gd name="connsiteY21" fmla="*/ 247859 h 735204"/>
              <a:gd name="connsiteX22" fmla="*/ 391886 w 463899"/>
              <a:gd name="connsiteY22" fmla="*/ 293077 h 735204"/>
              <a:gd name="connsiteX23" fmla="*/ 356717 w 463899"/>
              <a:gd name="connsiteY23" fmla="*/ 318198 h 735204"/>
              <a:gd name="connsiteX24" fmla="*/ 311499 w 463899"/>
              <a:gd name="connsiteY24" fmla="*/ 313173 h 735204"/>
              <a:gd name="connsiteX25" fmla="*/ 291402 w 463899"/>
              <a:gd name="connsiteY25" fmla="*/ 308149 h 735204"/>
              <a:gd name="connsiteX26" fmla="*/ 271306 w 463899"/>
              <a:gd name="connsiteY26" fmla="*/ 323222 h 735204"/>
              <a:gd name="connsiteX27" fmla="*/ 296427 w 463899"/>
              <a:gd name="connsiteY27" fmla="*/ 363415 h 735204"/>
              <a:gd name="connsiteX28" fmla="*/ 316523 w 463899"/>
              <a:gd name="connsiteY28" fmla="*/ 403609 h 735204"/>
              <a:gd name="connsiteX29" fmla="*/ 346668 w 463899"/>
              <a:gd name="connsiteY29" fmla="*/ 408633 h 735204"/>
              <a:gd name="connsiteX30" fmla="*/ 356717 w 463899"/>
              <a:gd name="connsiteY30" fmla="*/ 403609 h 735204"/>
              <a:gd name="connsiteX31" fmla="*/ 376813 w 463899"/>
              <a:gd name="connsiteY31" fmla="*/ 373464 h 735204"/>
              <a:gd name="connsiteX32" fmla="*/ 406958 w 463899"/>
              <a:gd name="connsiteY32" fmla="*/ 358391 h 735204"/>
              <a:gd name="connsiteX33" fmla="*/ 447152 w 463899"/>
              <a:gd name="connsiteY33" fmla="*/ 378488 h 735204"/>
              <a:gd name="connsiteX34" fmla="*/ 457200 w 463899"/>
              <a:gd name="connsiteY34" fmla="*/ 433754 h 735204"/>
              <a:gd name="connsiteX35" fmla="*/ 406958 w 463899"/>
              <a:gd name="connsiteY35" fmla="*/ 448826 h 735204"/>
              <a:gd name="connsiteX36" fmla="*/ 381838 w 463899"/>
              <a:gd name="connsiteY36" fmla="*/ 423705 h 735204"/>
              <a:gd name="connsiteX37" fmla="*/ 341644 w 463899"/>
              <a:gd name="connsiteY37" fmla="*/ 438778 h 735204"/>
              <a:gd name="connsiteX38" fmla="*/ 361741 w 463899"/>
              <a:gd name="connsiteY38" fmla="*/ 494044 h 735204"/>
              <a:gd name="connsiteX39" fmla="*/ 336620 w 463899"/>
              <a:gd name="connsiteY39" fmla="*/ 534237 h 735204"/>
              <a:gd name="connsiteX40" fmla="*/ 286378 w 463899"/>
              <a:gd name="connsiteY40" fmla="*/ 574431 h 735204"/>
              <a:gd name="connsiteX41" fmla="*/ 281354 w 463899"/>
              <a:gd name="connsiteY41" fmla="*/ 669890 h 735204"/>
              <a:gd name="connsiteX42" fmla="*/ 301451 w 463899"/>
              <a:gd name="connsiteY42" fmla="*/ 735204 h 73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63899" h="735204">
                <a:moveTo>
                  <a:pt x="0" y="1675"/>
                </a:moveTo>
                <a:cubicBezTo>
                  <a:pt x="25540" y="837"/>
                  <a:pt x="51080" y="0"/>
                  <a:pt x="70339" y="11723"/>
                </a:cubicBezTo>
                <a:cubicBezTo>
                  <a:pt x="89598" y="23446"/>
                  <a:pt x="107183" y="56103"/>
                  <a:pt x="115556" y="72013"/>
                </a:cubicBezTo>
                <a:cubicBezTo>
                  <a:pt x="123929" y="87923"/>
                  <a:pt x="114719" y="93784"/>
                  <a:pt x="120580" y="107182"/>
                </a:cubicBezTo>
                <a:cubicBezTo>
                  <a:pt x="126441" y="120580"/>
                  <a:pt x="143189" y="141514"/>
                  <a:pt x="150725" y="152400"/>
                </a:cubicBezTo>
                <a:cubicBezTo>
                  <a:pt x="158261" y="163286"/>
                  <a:pt x="154912" y="173334"/>
                  <a:pt x="165798" y="172497"/>
                </a:cubicBezTo>
                <a:cubicBezTo>
                  <a:pt x="176684" y="171660"/>
                  <a:pt x="207666" y="153238"/>
                  <a:pt x="216040" y="147376"/>
                </a:cubicBezTo>
                <a:cubicBezTo>
                  <a:pt x="224414" y="141514"/>
                  <a:pt x="211853" y="144863"/>
                  <a:pt x="216040" y="137327"/>
                </a:cubicBezTo>
                <a:cubicBezTo>
                  <a:pt x="220227" y="129791"/>
                  <a:pt x="229438" y="108857"/>
                  <a:pt x="241161" y="102158"/>
                </a:cubicBezTo>
                <a:cubicBezTo>
                  <a:pt x="252884" y="95459"/>
                  <a:pt x="272981" y="94622"/>
                  <a:pt x="286378" y="97134"/>
                </a:cubicBezTo>
                <a:cubicBezTo>
                  <a:pt x="299775" y="99646"/>
                  <a:pt x="314848" y="106345"/>
                  <a:pt x="321547" y="117231"/>
                </a:cubicBezTo>
                <a:cubicBezTo>
                  <a:pt x="328246" y="128117"/>
                  <a:pt x="333271" y="149050"/>
                  <a:pt x="326572" y="162448"/>
                </a:cubicBezTo>
                <a:cubicBezTo>
                  <a:pt x="319873" y="175846"/>
                  <a:pt x="297264" y="195105"/>
                  <a:pt x="281354" y="197617"/>
                </a:cubicBezTo>
                <a:cubicBezTo>
                  <a:pt x="265444" y="200129"/>
                  <a:pt x="246184" y="178358"/>
                  <a:pt x="231112" y="177521"/>
                </a:cubicBezTo>
                <a:cubicBezTo>
                  <a:pt x="216040" y="176684"/>
                  <a:pt x="193431" y="184219"/>
                  <a:pt x="190919" y="192593"/>
                </a:cubicBezTo>
                <a:cubicBezTo>
                  <a:pt x="188407" y="200967"/>
                  <a:pt x="205992" y="212691"/>
                  <a:pt x="216040" y="227763"/>
                </a:cubicBezTo>
                <a:cubicBezTo>
                  <a:pt x="226088" y="242836"/>
                  <a:pt x="240323" y="276329"/>
                  <a:pt x="251209" y="283028"/>
                </a:cubicBezTo>
                <a:cubicBezTo>
                  <a:pt x="262095" y="289727"/>
                  <a:pt x="274655" y="273817"/>
                  <a:pt x="281354" y="267956"/>
                </a:cubicBezTo>
                <a:cubicBezTo>
                  <a:pt x="288053" y="262095"/>
                  <a:pt x="286378" y="255395"/>
                  <a:pt x="291402" y="247859"/>
                </a:cubicBezTo>
                <a:cubicBezTo>
                  <a:pt x="296426" y="240323"/>
                  <a:pt x="301451" y="226925"/>
                  <a:pt x="311499" y="222738"/>
                </a:cubicBezTo>
                <a:cubicBezTo>
                  <a:pt x="321547" y="218551"/>
                  <a:pt x="339132" y="218551"/>
                  <a:pt x="351692" y="222738"/>
                </a:cubicBezTo>
                <a:cubicBezTo>
                  <a:pt x="364252" y="226925"/>
                  <a:pt x="380163" y="236136"/>
                  <a:pt x="386862" y="247859"/>
                </a:cubicBezTo>
                <a:cubicBezTo>
                  <a:pt x="393561" y="259582"/>
                  <a:pt x="396910" y="281354"/>
                  <a:pt x="391886" y="293077"/>
                </a:cubicBezTo>
                <a:cubicBezTo>
                  <a:pt x="386862" y="304800"/>
                  <a:pt x="370115" y="314849"/>
                  <a:pt x="356717" y="318198"/>
                </a:cubicBezTo>
                <a:cubicBezTo>
                  <a:pt x="343319" y="321547"/>
                  <a:pt x="322385" y="314848"/>
                  <a:pt x="311499" y="313173"/>
                </a:cubicBezTo>
                <a:cubicBezTo>
                  <a:pt x="300613" y="311498"/>
                  <a:pt x="298101" y="306474"/>
                  <a:pt x="291402" y="308149"/>
                </a:cubicBezTo>
                <a:cubicBezTo>
                  <a:pt x="284703" y="309824"/>
                  <a:pt x="270469" y="314011"/>
                  <a:pt x="271306" y="323222"/>
                </a:cubicBezTo>
                <a:cubicBezTo>
                  <a:pt x="272143" y="332433"/>
                  <a:pt x="288891" y="350017"/>
                  <a:pt x="296427" y="363415"/>
                </a:cubicBezTo>
                <a:cubicBezTo>
                  <a:pt x="303963" y="376813"/>
                  <a:pt x="308150" y="396073"/>
                  <a:pt x="316523" y="403609"/>
                </a:cubicBezTo>
                <a:cubicBezTo>
                  <a:pt x="324897" y="411145"/>
                  <a:pt x="339969" y="408633"/>
                  <a:pt x="346668" y="408633"/>
                </a:cubicBezTo>
                <a:cubicBezTo>
                  <a:pt x="353367" y="408633"/>
                  <a:pt x="351693" y="409470"/>
                  <a:pt x="356717" y="403609"/>
                </a:cubicBezTo>
                <a:cubicBezTo>
                  <a:pt x="361741" y="397748"/>
                  <a:pt x="368440" y="381000"/>
                  <a:pt x="376813" y="373464"/>
                </a:cubicBezTo>
                <a:cubicBezTo>
                  <a:pt x="385187" y="365928"/>
                  <a:pt x="395235" y="357554"/>
                  <a:pt x="406958" y="358391"/>
                </a:cubicBezTo>
                <a:cubicBezTo>
                  <a:pt x="418681" y="359228"/>
                  <a:pt x="438778" y="365928"/>
                  <a:pt x="447152" y="378488"/>
                </a:cubicBezTo>
                <a:cubicBezTo>
                  <a:pt x="455526" y="391048"/>
                  <a:pt x="463899" y="422031"/>
                  <a:pt x="457200" y="433754"/>
                </a:cubicBezTo>
                <a:cubicBezTo>
                  <a:pt x="450501" y="445477"/>
                  <a:pt x="419518" y="450501"/>
                  <a:pt x="406958" y="448826"/>
                </a:cubicBezTo>
                <a:cubicBezTo>
                  <a:pt x="394398" y="447151"/>
                  <a:pt x="392724" y="425380"/>
                  <a:pt x="381838" y="423705"/>
                </a:cubicBezTo>
                <a:cubicBezTo>
                  <a:pt x="370952" y="422030"/>
                  <a:pt x="344993" y="427055"/>
                  <a:pt x="341644" y="438778"/>
                </a:cubicBezTo>
                <a:cubicBezTo>
                  <a:pt x="338295" y="450501"/>
                  <a:pt x="362578" y="478134"/>
                  <a:pt x="361741" y="494044"/>
                </a:cubicBezTo>
                <a:cubicBezTo>
                  <a:pt x="360904" y="509954"/>
                  <a:pt x="349181" y="520839"/>
                  <a:pt x="336620" y="534237"/>
                </a:cubicBezTo>
                <a:cubicBezTo>
                  <a:pt x="324059" y="547635"/>
                  <a:pt x="295589" y="551822"/>
                  <a:pt x="286378" y="574431"/>
                </a:cubicBezTo>
                <a:cubicBezTo>
                  <a:pt x="277167" y="597040"/>
                  <a:pt x="278842" y="643095"/>
                  <a:pt x="281354" y="669890"/>
                </a:cubicBezTo>
                <a:cubicBezTo>
                  <a:pt x="283866" y="696685"/>
                  <a:pt x="292658" y="715944"/>
                  <a:pt x="301451" y="735204"/>
                </a:cubicBez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6" name="组合 66"/>
          <p:cNvGrpSpPr/>
          <p:nvPr/>
        </p:nvGrpSpPr>
        <p:grpSpPr bwMode="auto">
          <a:xfrm>
            <a:off x="-63500" y="2900363"/>
            <a:ext cx="6630988" cy="2052637"/>
            <a:chOff x="-63610" y="2900149"/>
            <a:chExt cx="6631387" cy="2052188"/>
          </a:xfrm>
        </p:grpSpPr>
        <p:sp>
          <p:nvSpPr>
            <p:cNvPr id="39" name="任意多边形 38"/>
            <p:cNvSpPr/>
            <p:nvPr/>
          </p:nvSpPr>
          <p:spPr>
            <a:xfrm>
              <a:off x="-63610" y="4071468"/>
              <a:ext cx="6496441" cy="760246"/>
            </a:xfrm>
            <a:custGeom>
              <a:avLst/>
              <a:gdLst>
                <a:gd name="connsiteX0" fmla="*/ 0 w 6496215"/>
                <a:gd name="connsiteY0" fmla="*/ 485029 h 760675"/>
                <a:gd name="connsiteX1" fmla="*/ 278295 w 6496215"/>
                <a:gd name="connsiteY1" fmla="*/ 429370 h 760675"/>
                <a:gd name="connsiteX2" fmla="*/ 866692 w 6496215"/>
                <a:gd name="connsiteY2" fmla="*/ 357809 h 760675"/>
                <a:gd name="connsiteX3" fmla="*/ 1502796 w 6496215"/>
                <a:gd name="connsiteY3" fmla="*/ 365760 h 760675"/>
                <a:gd name="connsiteX4" fmla="*/ 2075290 w 6496215"/>
                <a:gd name="connsiteY4" fmla="*/ 421419 h 760675"/>
                <a:gd name="connsiteX5" fmla="*/ 2584173 w 6496215"/>
                <a:gd name="connsiteY5" fmla="*/ 532737 h 760675"/>
                <a:gd name="connsiteX6" fmla="*/ 2965836 w 6496215"/>
                <a:gd name="connsiteY6" fmla="*/ 652007 h 760675"/>
                <a:gd name="connsiteX7" fmla="*/ 3371353 w 6496215"/>
                <a:gd name="connsiteY7" fmla="*/ 731520 h 760675"/>
                <a:gd name="connsiteX8" fmla="*/ 3840480 w 6496215"/>
                <a:gd name="connsiteY8" fmla="*/ 755374 h 760675"/>
                <a:gd name="connsiteX9" fmla="*/ 4373217 w 6496215"/>
                <a:gd name="connsiteY9" fmla="*/ 699715 h 760675"/>
                <a:gd name="connsiteX10" fmla="*/ 4945711 w 6496215"/>
                <a:gd name="connsiteY10" fmla="*/ 588396 h 760675"/>
                <a:gd name="connsiteX11" fmla="*/ 5454594 w 6496215"/>
                <a:gd name="connsiteY11" fmla="*/ 437322 h 760675"/>
                <a:gd name="connsiteX12" fmla="*/ 6106601 w 6496215"/>
                <a:gd name="connsiteY12" fmla="*/ 174929 h 760675"/>
                <a:gd name="connsiteX13" fmla="*/ 6496215 w 6496215"/>
                <a:gd name="connsiteY13" fmla="*/ 0 h 76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96215" h="760675">
                  <a:moveTo>
                    <a:pt x="0" y="485029"/>
                  </a:moveTo>
                  <a:cubicBezTo>
                    <a:pt x="66923" y="467801"/>
                    <a:pt x="133846" y="450573"/>
                    <a:pt x="278295" y="429370"/>
                  </a:cubicBezTo>
                  <a:cubicBezTo>
                    <a:pt x="422744" y="408167"/>
                    <a:pt x="662609" y="368411"/>
                    <a:pt x="866692" y="357809"/>
                  </a:cubicBezTo>
                  <a:cubicBezTo>
                    <a:pt x="1070776" y="347207"/>
                    <a:pt x="1301363" y="355158"/>
                    <a:pt x="1502796" y="365760"/>
                  </a:cubicBezTo>
                  <a:cubicBezTo>
                    <a:pt x="1704229" y="376362"/>
                    <a:pt x="1895061" y="393590"/>
                    <a:pt x="2075290" y="421419"/>
                  </a:cubicBezTo>
                  <a:cubicBezTo>
                    <a:pt x="2255519" y="449248"/>
                    <a:pt x="2435749" y="494306"/>
                    <a:pt x="2584173" y="532737"/>
                  </a:cubicBezTo>
                  <a:cubicBezTo>
                    <a:pt x="2732597" y="571168"/>
                    <a:pt x="2834639" y="618877"/>
                    <a:pt x="2965836" y="652007"/>
                  </a:cubicBezTo>
                  <a:cubicBezTo>
                    <a:pt x="3097033" y="685137"/>
                    <a:pt x="3225579" y="714292"/>
                    <a:pt x="3371353" y="731520"/>
                  </a:cubicBezTo>
                  <a:cubicBezTo>
                    <a:pt x="3517127" y="748748"/>
                    <a:pt x="3673503" y="760675"/>
                    <a:pt x="3840480" y="755374"/>
                  </a:cubicBezTo>
                  <a:cubicBezTo>
                    <a:pt x="4007457" y="750073"/>
                    <a:pt x="4189012" y="727545"/>
                    <a:pt x="4373217" y="699715"/>
                  </a:cubicBezTo>
                  <a:cubicBezTo>
                    <a:pt x="4557422" y="671885"/>
                    <a:pt x="4765482" y="632128"/>
                    <a:pt x="4945711" y="588396"/>
                  </a:cubicBezTo>
                  <a:cubicBezTo>
                    <a:pt x="5125941" y="544664"/>
                    <a:pt x="5261112" y="506233"/>
                    <a:pt x="5454594" y="437322"/>
                  </a:cubicBezTo>
                  <a:cubicBezTo>
                    <a:pt x="5648076" y="368411"/>
                    <a:pt x="5932998" y="247816"/>
                    <a:pt x="6106601" y="174929"/>
                  </a:cubicBezTo>
                  <a:cubicBezTo>
                    <a:pt x="6280204" y="102042"/>
                    <a:pt x="6388209" y="51021"/>
                    <a:pt x="6496215"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nvGrpSpPr>
            <p:cNvPr id="18473" name="组合 65"/>
            <p:cNvGrpSpPr/>
            <p:nvPr/>
          </p:nvGrpSpPr>
          <p:grpSpPr bwMode="auto">
            <a:xfrm>
              <a:off x="-55659" y="2900149"/>
              <a:ext cx="6623436" cy="2052188"/>
              <a:chOff x="-55659" y="2900149"/>
              <a:chExt cx="6623436" cy="2052188"/>
            </a:xfrm>
          </p:grpSpPr>
          <p:grpSp>
            <p:nvGrpSpPr>
              <p:cNvPr id="18474" name="组合 34"/>
              <p:cNvGrpSpPr/>
              <p:nvPr/>
            </p:nvGrpSpPr>
            <p:grpSpPr bwMode="auto">
              <a:xfrm>
                <a:off x="-34119" y="2900149"/>
                <a:ext cx="6564573" cy="1575180"/>
                <a:chOff x="-34119" y="2900149"/>
                <a:chExt cx="6564573" cy="1575180"/>
              </a:xfrm>
            </p:grpSpPr>
            <p:sp>
              <p:nvSpPr>
                <p:cNvPr id="33" name="任意多边形 32"/>
                <p:cNvSpPr/>
                <p:nvPr/>
              </p:nvSpPr>
              <p:spPr>
                <a:xfrm>
                  <a:off x="-33447" y="3414386"/>
                  <a:ext cx="5870929" cy="1060218"/>
                </a:xfrm>
                <a:custGeom>
                  <a:avLst/>
                  <a:gdLst>
                    <a:gd name="connsiteX0" fmla="*/ 0 w 5871949"/>
                    <a:gd name="connsiteY0" fmla="*/ 835926 h 1059977"/>
                    <a:gd name="connsiteX1" fmla="*/ 211540 w 5871949"/>
                    <a:gd name="connsiteY1" fmla="*/ 767687 h 1059977"/>
                    <a:gd name="connsiteX2" fmla="*/ 702859 w 5871949"/>
                    <a:gd name="connsiteY2" fmla="*/ 692624 h 1059977"/>
                    <a:gd name="connsiteX3" fmla="*/ 1201003 w 5871949"/>
                    <a:gd name="connsiteY3" fmla="*/ 678976 h 1059977"/>
                    <a:gd name="connsiteX4" fmla="*/ 1658203 w 5871949"/>
                    <a:gd name="connsiteY4" fmla="*/ 706272 h 1059977"/>
                    <a:gd name="connsiteX5" fmla="*/ 2183641 w 5871949"/>
                    <a:gd name="connsiteY5" fmla="*/ 815454 h 1059977"/>
                    <a:gd name="connsiteX6" fmla="*/ 2558955 w 5871949"/>
                    <a:gd name="connsiteY6" fmla="*/ 938284 h 1059977"/>
                    <a:gd name="connsiteX7" fmla="*/ 2763671 w 5871949"/>
                    <a:gd name="connsiteY7" fmla="*/ 1006523 h 1059977"/>
                    <a:gd name="connsiteX8" fmla="*/ 3050274 w 5871949"/>
                    <a:gd name="connsiteY8" fmla="*/ 1054290 h 1059977"/>
                    <a:gd name="connsiteX9" fmla="*/ 3398292 w 5871949"/>
                    <a:gd name="connsiteY9" fmla="*/ 1040642 h 1059977"/>
                    <a:gd name="connsiteX10" fmla="*/ 3807725 w 5871949"/>
                    <a:gd name="connsiteY10" fmla="*/ 972403 h 1059977"/>
                    <a:gd name="connsiteX11" fmla="*/ 4401403 w 5871949"/>
                    <a:gd name="connsiteY11" fmla="*/ 788158 h 1059977"/>
                    <a:gd name="connsiteX12" fmla="*/ 5131558 w 5871949"/>
                    <a:gd name="connsiteY12" fmla="*/ 440141 h 1059977"/>
                    <a:gd name="connsiteX13" fmla="*/ 5752531 w 5871949"/>
                    <a:gd name="connsiteY13" fmla="*/ 71651 h 1059977"/>
                    <a:gd name="connsiteX14" fmla="*/ 5848065 w 5871949"/>
                    <a:gd name="connsiteY14" fmla="*/ 10236 h 105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1949" h="1059977">
                      <a:moveTo>
                        <a:pt x="0" y="835926"/>
                      </a:moveTo>
                      <a:cubicBezTo>
                        <a:pt x="47198" y="813748"/>
                        <a:pt x="94397" y="791571"/>
                        <a:pt x="211540" y="767687"/>
                      </a:cubicBezTo>
                      <a:cubicBezTo>
                        <a:pt x="328683" y="743803"/>
                        <a:pt x="537948" y="707409"/>
                        <a:pt x="702859" y="692624"/>
                      </a:cubicBezTo>
                      <a:cubicBezTo>
                        <a:pt x="867770" y="677839"/>
                        <a:pt x="1041779" y="676701"/>
                        <a:pt x="1201003" y="678976"/>
                      </a:cubicBezTo>
                      <a:cubicBezTo>
                        <a:pt x="1360227" y="681251"/>
                        <a:pt x="1494430" y="683526"/>
                        <a:pt x="1658203" y="706272"/>
                      </a:cubicBezTo>
                      <a:cubicBezTo>
                        <a:pt x="1821976" y="729018"/>
                        <a:pt x="2033516" y="776785"/>
                        <a:pt x="2183641" y="815454"/>
                      </a:cubicBezTo>
                      <a:cubicBezTo>
                        <a:pt x="2333766" y="854123"/>
                        <a:pt x="2558955" y="938284"/>
                        <a:pt x="2558955" y="938284"/>
                      </a:cubicBezTo>
                      <a:cubicBezTo>
                        <a:pt x="2655627" y="970129"/>
                        <a:pt x="2681785" y="987189"/>
                        <a:pt x="2763671" y="1006523"/>
                      </a:cubicBezTo>
                      <a:cubicBezTo>
                        <a:pt x="2845558" y="1025857"/>
                        <a:pt x="2944504" y="1048604"/>
                        <a:pt x="3050274" y="1054290"/>
                      </a:cubicBezTo>
                      <a:cubicBezTo>
                        <a:pt x="3156044" y="1059977"/>
                        <a:pt x="3272050" y="1054290"/>
                        <a:pt x="3398292" y="1040642"/>
                      </a:cubicBezTo>
                      <a:cubicBezTo>
                        <a:pt x="3524534" y="1026994"/>
                        <a:pt x="3640540" y="1014484"/>
                        <a:pt x="3807725" y="972403"/>
                      </a:cubicBezTo>
                      <a:cubicBezTo>
                        <a:pt x="3974910" y="930322"/>
                        <a:pt x="4180764" y="876868"/>
                        <a:pt x="4401403" y="788158"/>
                      </a:cubicBezTo>
                      <a:cubicBezTo>
                        <a:pt x="4622042" y="699448"/>
                        <a:pt x="4906370" y="559559"/>
                        <a:pt x="5131558" y="440141"/>
                      </a:cubicBezTo>
                      <a:cubicBezTo>
                        <a:pt x="5356746" y="320723"/>
                        <a:pt x="5633113" y="143302"/>
                        <a:pt x="5752531" y="71651"/>
                      </a:cubicBezTo>
                      <a:cubicBezTo>
                        <a:pt x="5871949" y="0"/>
                        <a:pt x="5860007" y="5118"/>
                        <a:pt x="5848065" y="10236"/>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5778741" y="2900149"/>
                  <a:ext cx="750933" cy="545980"/>
                </a:xfrm>
                <a:custGeom>
                  <a:avLst/>
                  <a:gdLst>
                    <a:gd name="connsiteX0" fmla="*/ 0 w 750627"/>
                    <a:gd name="connsiteY0" fmla="*/ 545911 h 545911"/>
                    <a:gd name="connsiteX1" fmla="*/ 286603 w 750627"/>
                    <a:gd name="connsiteY1" fmla="*/ 354842 h 545911"/>
                    <a:gd name="connsiteX2" fmla="*/ 750627 w 750627"/>
                    <a:gd name="connsiteY2" fmla="*/ 0 h 545911"/>
                  </a:gdLst>
                  <a:ahLst/>
                  <a:cxnLst>
                    <a:cxn ang="0">
                      <a:pos x="connsiteX0" y="connsiteY0"/>
                    </a:cxn>
                    <a:cxn ang="0">
                      <a:pos x="connsiteX1" y="connsiteY1"/>
                    </a:cxn>
                    <a:cxn ang="0">
                      <a:pos x="connsiteX2" y="connsiteY2"/>
                    </a:cxn>
                  </a:cxnLst>
                  <a:rect l="l" t="t" r="r" b="b"/>
                  <a:pathLst>
                    <a:path w="750627" h="545911">
                      <a:moveTo>
                        <a:pt x="0" y="545911"/>
                      </a:moveTo>
                      <a:cubicBezTo>
                        <a:pt x="80749" y="495869"/>
                        <a:pt x="161499" y="445827"/>
                        <a:pt x="286603" y="354842"/>
                      </a:cubicBezTo>
                      <a:cubicBezTo>
                        <a:pt x="411707" y="263857"/>
                        <a:pt x="581167" y="131928"/>
                        <a:pt x="750627"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sp>
            <p:nvSpPr>
              <p:cNvPr id="36" name="任意多边形 35"/>
              <p:cNvSpPr/>
              <p:nvPr/>
            </p:nvSpPr>
            <p:spPr>
              <a:xfrm>
                <a:off x="-39797" y="3419147"/>
                <a:ext cx="6361496" cy="1160209"/>
              </a:xfrm>
              <a:custGeom>
                <a:avLst/>
                <a:gdLst>
                  <a:gd name="connsiteX0" fmla="*/ 0 w 6361044"/>
                  <a:gd name="connsiteY0" fmla="*/ 930302 h 1160890"/>
                  <a:gd name="connsiteX1" fmla="*/ 238540 w 6361044"/>
                  <a:gd name="connsiteY1" fmla="*/ 874643 h 1160890"/>
                  <a:gd name="connsiteX2" fmla="*/ 652007 w 6361044"/>
                  <a:gd name="connsiteY2" fmla="*/ 803082 h 1160890"/>
                  <a:gd name="connsiteX3" fmla="*/ 1065475 w 6361044"/>
                  <a:gd name="connsiteY3" fmla="*/ 779228 h 1160890"/>
                  <a:gd name="connsiteX4" fmla="*/ 1383527 w 6361044"/>
                  <a:gd name="connsiteY4" fmla="*/ 787179 h 1160890"/>
                  <a:gd name="connsiteX5" fmla="*/ 1749287 w 6361044"/>
                  <a:gd name="connsiteY5" fmla="*/ 818984 h 1160890"/>
                  <a:gd name="connsiteX6" fmla="*/ 2107096 w 6361044"/>
                  <a:gd name="connsiteY6" fmla="*/ 882595 h 1160890"/>
                  <a:gd name="connsiteX7" fmla="*/ 2417197 w 6361044"/>
                  <a:gd name="connsiteY7" fmla="*/ 962108 h 1160890"/>
                  <a:gd name="connsiteX8" fmla="*/ 2727298 w 6361044"/>
                  <a:gd name="connsiteY8" fmla="*/ 1073426 h 1160890"/>
                  <a:gd name="connsiteX9" fmla="*/ 2949934 w 6361044"/>
                  <a:gd name="connsiteY9" fmla="*/ 1129085 h 1160890"/>
                  <a:gd name="connsiteX10" fmla="*/ 3275938 w 6361044"/>
                  <a:gd name="connsiteY10" fmla="*/ 1160890 h 1160890"/>
                  <a:gd name="connsiteX11" fmla="*/ 3792773 w 6361044"/>
                  <a:gd name="connsiteY11" fmla="*/ 1129085 h 1160890"/>
                  <a:gd name="connsiteX12" fmla="*/ 4341413 w 6361044"/>
                  <a:gd name="connsiteY12" fmla="*/ 993913 h 1160890"/>
                  <a:gd name="connsiteX13" fmla="*/ 4921858 w 6361044"/>
                  <a:gd name="connsiteY13" fmla="*/ 787179 h 1160890"/>
                  <a:gd name="connsiteX14" fmla="*/ 5486400 w 6361044"/>
                  <a:gd name="connsiteY14" fmla="*/ 516835 h 1160890"/>
                  <a:gd name="connsiteX15" fmla="*/ 6170213 w 6361044"/>
                  <a:gd name="connsiteY15" fmla="*/ 127221 h 1160890"/>
                  <a:gd name="connsiteX16" fmla="*/ 6361044 w 6361044"/>
                  <a:gd name="connsiteY16" fmla="*/ 0 h 116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1044" h="1160890">
                    <a:moveTo>
                      <a:pt x="0" y="930302"/>
                    </a:moveTo>
                    <a:cubicBezTo>
                      <a:pt x="64936" y="913074"/>
                      <a:pt x="129872" y="895846"/>
                      <a:pt x="238540" y="874643"/>
                    </a:cubicBezTo>
                    <a:cubicBezTo>
                      <a:pt x="347208" y="853440"/>
                      <a:pt x="514185" y="818985"/>
                      <a:pt x="652007" y="803082"/>
                    </a:cubicBezTo>
                    <a:cubicBezTo>
                      <a:pt x="789830" y="787180"/>
                      <a:pt x="943555" y="781879"/>
                      <a:pt x="1065475" y="779228"/>
                    </a:cubicBezTo>
                    <a:cubicBezTo>
                      <a:pt x="1187395" y="776578"/>
                      <a:pt x="1269558" y="780553"/>
                      <a:pt x="1383527" y="787179"/>
                    </a:cubicBezTo>
                    <a:cubicBezTo>
                      <a:pt x="1497496" y="793805"/>
                      <a:pt x="1628692" y="803081"/>
                      <a:pt x="1749287" y="818984"/>
                    </a:cubicBezTo>
                    <a:cubicBezTo>
                      <a:pt x="1869882" y="834887"/>
                      <a:pt x="1995778" y="858741"/>
                      <a:pt x="2107096" y="882595"/>
                    </a:cubicBezTo>
                    <a:cubicBezTo>
                      <a:pt x="2218414" y="906449"/>
                      <a:pt x="2313830" y="930303"/>
                      <a:pt x="2417197" y="962108"/>
                    </a:cubicBezTo>
                    <a:cubicBezTo>
                      <a:pt x="2520564" y="993913"/>
                      <a:pt x="2638509" y="1045597"/>
                      <a:pt x="2727298" y="1073426"/>
                    </a:cubicBezTo>
                    <a:cubicBezTo>
                      <a:pt x="2816088" y="1101256"/>
                      <a:pt x="2858494" y="1114508"/>
                      <a:pt x="2949934" y="1129085"/>
                    </a:cubicBezTo>
                    <a:cubicBezTo>
                      <a:pt x="3041374" y="1143662"/>
                      <a:pt x="3135465" y="1160890"/>
                      <a:pt x="3275938" y="1160890"/>
                    </a:cubicBezTo>
                    <a:cubicBezTo>
                      <a:pt x="3416411" y="1160890"/>
                      <a:pt x="3615194" y="1156915"/>
                      <a:pt x="3792773" y="1129085"/>
                    </a:cubicBezTo>
                    <a:cubicBezTo>
                      <a:pt x="3970352" y="1101256"/>
                      <a:pt x="4153232" y="1050897"/>
                      <a:pt x="4341413" y="993913"/>
                    </a:cubicBezTo>
                    <a:cubicBezTo>
                      <a:pt x="4529594" y="936929"/>
                      <a:pt x="4731027" y="866692"/>
                      <a:pt x="4921858" y="787179"/>
                    </a:cubicBezTo>
                    <a:cubicBezTo>
                      <a:pt x="5112689" y="707666"/>
                      <a:pt x="5278341" y="626828"/>
                      <a:pt x="5486400" y="516835"/>
                    </a:cubicBezTo>
                    <a:cubicBezTo>
                      <a:pt x="5694459" y="406842"/>
                      <a:pt x="6024439" y="213360"/>
                      <a:pt x="6170213" y="127221"/>
                    </a:cubicBezTo>
                    <a:cubicBezTo>
                      <a:pt x="6315987" y="41082"/>
                      <a:pt x="6338515" y="20541"/>
                      <a:pt x="6361044"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8" name="任意多边形 37"/>
              <p:cNvSpPr/>
              <p:nvPr/>
            </p:nvSpPr>
            <p:spPr>
              <a:xfrm>
                <a:off x="-39797" y="3688963"/>
                <a:ext cx="6496442" cy="1018952"/>
              </a:xfrm>
              <a:custGeom>
                <a:avLst/>
                <a:gdLst>
                  <a:gd name="connsiteX0" fmla="*/ 0 w 6496216"/>
                  <a:gd name="connsiteY0" fmla="*/ 763325 h 1019093"/>
                  <a:gd name="connsiteX1" fmla="*/ 262394 w 6496216"/>
                  <a:gd name="connsiteY1" fmla="*/ 699715 h 1019093"/>
                  <a:gd name="connsiteX2" fmla="*/ 652007 w 6496216"/>
                  <a:gd name="connsiteY2" fmla="*/ 644056 h 1019093"/>
                  <a:gd name="connsiteX3" fmla="*/ 1041621 w 6496216"/>
                  <a:gd name="connsiteY3" fmla="*/ 620202 h 1019093"/>
                  <a:gd name="connsiteX4" fmla="*/ 1470992 w 6496216"/>
                  <a:gd name="connsiteY4" fmla="*/ 628153 h 1019093"/>
                  <a:gd name="connsiteX5" fmla="*/ 1876508 w 6496216"/>
                  <a:gd name="connsiteY5" fmla="*/ 675861 h 1019093"/>
                  <a:gd name="connsiteX6" fmla="*/ 2385392 w 6496216"/>
                  <a:gd name="connsiteY6" fmla="*/ 771277 h 1019093"/>
                  <a:gd name="connsiteX7" fmla="*/ 2679590 w 6496216"/>
                  <a:gd name="connsiteY7" fmla="*/ 866692 h 1019093"/>
                  <a:gd name="connsiteX8" fmla="*/ 2973788 w 6496216"/>
                  <a:gd name="connsiteY8" fmla="*/ 954157 h 1019093"/>
                  <a:gd name="connsiteX9" fmla="*/ 3275938 w 6496216"/>
                  <a:gd name="connsiteY9" fmla="*/ 1001865 h 1019093"/>
                  <a:gd name="connsiteX10" fmla="*/ 3617844 w 6496216"/>
                  <a:gd name="connsiteY10" fmla="*/ 1009816 h 1019093"/>
                  <a:gd name="connsiteX11" fmla="*/ 4158533 w 6496216"/>
                  <a:gd name="connsiteY11" fmla="*/ 946205 h 1019093"/>
                  <a:gd name="connsiteX12" fmla="*/ 4595854 w 6496216"/>
                  <a:gd name="connsiteY12" fmla="*/ 842838 h 1019093"/>
                  <a:gd name="connsiteX13" fmla="*/ 5009322 w 6496216"/>
                  <a:gd name="connsiteY13" fmla="*/ 715618 h 1019093"/>
                  <a:gd name="connsiteX14" fmla="*/ 5470498 w 6496216"/>
                  <a:gd name="connsiteY14" fmla="*/ 532738 h 1019093"/>
                  <a:gd name="connsiteX15" fmla="*/ 5780599 w 6496216"/>
                  <a:gd name="connsiteY15" fmla="*/ 389614 h 1019093"/>
                  <a:gd name="connsiteX16" fmla="*/ 6138407 w 6496216"/>
                  <a:gd name="connsiteY16" fmla="*/ 214685 h 1019093"/>
                  <a:gd name="connsiteX17" fmla="*/ 6496216 w 6496216"/>
                  <a:gd name="connsiteY17" fmla="*/ 0 h 101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6216" h="1019093">
                    <a:moveTo>
                      <a:pt x="0" y="763325"/>
                    </a:moveTo>
                    <a:cubicBezTo>
                      <a:pt x="76863" y="741459"/>
                      <a:pt x="153726" y="719593"/>
                      <a:pt x="262394" y="699715"/>
                    </a:cubicBezTo>
                    <a:cubicBezTo>
                      <a:pt x="371062" y="679837"/>
                      <a:pt x="522136" y="657308"/>
                      <a:pt x="652007" y="644056"/>
                    </a:cubicBezTo>
                    <a:cubicBezTo>
                      <a:pt x="781878" y="630804"/>
                      <a:pt x="1041621" y="620202"/>
                      <a:pt x="1041621" y="620202"/>
                    </a:cubicBezTo>
                    <a:cubicBezTo>
                      <a:pt x="1178118" y="617552"/>
                      <a:pt x="1331844" y="618877"/>
                      <a:pt x="1470992" y="628153"/>
                    </a:cubicBezTo>
                    <a:cubicBezTo>
                      <a:pt x="1610140" y="637429"/>
                      <a:pt x="1724108" y="652007"/>
                      <a:pt x="1876508" y="675861"/>
                    </a:cubicBezTo>
                    <a:cubicBezTo>
                      <a:pt x="2028908" y="699715"/>
                      <a:pt x="2251545" y="739472"/>
                      <a:pt x="2385392" y="771277"/>
                    </a:cubicBezTo>
                    <a:cubicBezTo>
                      <a:pt x="2519239" y="803082"/>
                      <a:pt x="2581524" y="836212"/>
                      <a:pt x="2679590" y="866692"/>
                    </a:cubicBezTo>
                    <a:cubicBezTo>
                      <a:pt x="2777656" y="897172"/>
                      <a:pt x="2874397" y="931628"/>
                      <a:pt x="2973788" y="954157"/>
                    </a:cubicBezTo>
                    <a:cubicBezTo>
                      <a:pt x="3073179" y="976686"/>
                      <a:pt x="3168595" y="992589"/>
                      <a:pt x="3275938" y="1001865"/>
                    </a:cubicBezTo>
                    <a:cubicBezTo>
                      <a:pt x="3383281" y="1011141"/>
                      <a:pt x="3470745" y="1019093"/>
                      <a:pt x="3617844" y="1009816"/>
                    </a:cubicBezTo>
                    <a:cubicBezTo>
                      <a:pt x="3764943" y="1000539"/>
                      <a:pt x="3995531" y="974035"/>
                      <a:pt x="4158533" y="946205"/>
                    </a:cubicBezTo>
                    <a:cubicBezTo>
                      <a:pt x="4321535" y="918375"/>
                      <a:pt x="4454056" y="881269"/>
                      <a:pt x="4595854" y="842838"/>
                    </a:cubicBezTo>
                    <a:cubicBezTo>
                      <a:pt x="4737652" y="804407"/>
                      <a:pt x="4863548" y="767301"/>
                      <a:pt x="5009322" y="715618"/>
                    </a:cubicBezTo>
                    <a:cubicBezTo>
                      <a:pt x="5155096" y="663935"/>
                      <a:pt x="5341952" y="587072"/>
                      <a:pt x="5470498" y="532738"/>
                    </a:cubicBezTo>
                    <a:cubicBezTo>
                      <a:pt x="5599044" y="478404"/>
                      <a:pt x="5669281" y="442623"/>
                      <a:pt x="5780599" y="389614"/>
                    </a:cubicBezTo>
                    <a:cubicBezTo>
                      <a:pt x="5891917" y="336605"/>
                      <a:pt x="6019138" y="279621"/>
                      <a:pt x="6138407" y="214685"/>
                    </a:cubicBezTo>
                    <a:cubicBezTo>
                      <a:pt x="6257676" y="149749"/>
                      <a:pt x="6376946" y="74874"/>
                      <a:pt x="6496216"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0" name="任意多边形 39"/>
              <p:cNvSpPr/>
              <p:nvPr/>
            </p:nvSpPr>
            <p:spPr>
              <a:xfrm>
                <a:off x="-55673" y="4380962"/>
                <a:ext cx="6623450" cy="571375"/>
              </a:xfrm>
              <a:custGeom>
                <a:avLst/>
                <a:gdLst>
                  <a:gd name="connsiteX0" fmla="*/ 0 w 6623436"/>
                  <a:gd name="connsiteY0" fmla="*/ 286247 h 571168"/>
                  <a:gd name="connsiteX1" fmla="*/ 174929 w 6623436"/>
                  <a:gd name="connsiteY1" fmla="*/ 230588 h 571168"/>
                  <a:gd name="connsiteX2" fmla="*/ 580445 w 6623436"/>
                  <a:gd name="connsiteY2" fmla="*/ 182880 h 571168"/>
                  <a:gd name="connsiteX3" fmla="*/ 1001864 w 6623436"/>
                  <a:gd name="connsiteY3" fmla="*/ 151074 h 571168"/>
                  <a:gd name="connsiteX4" fmla="*/ 1630017 w 6623436"/>
                  <a:gd name="connsiteY4" fmla="*/ 166977 h 571168"/>
                  <a:gd name="connsiteX5" fmla="*/ 2528515 w 6623436"/>
                  <a:gd name="connsiteY5" fmla="*/ 302149 h 571168"/>
                  <a:gd name="connsiteX6" fmla="*/ 2910177 w 6623436"/>
                  <a:gd name="connsiteY6" fmla="*/ 405516 h 571168"/>
                  <a:gd name="connsiteX7" fmla="*/ 3244132 w 6623436"/>
                  <a:gd name="connsiteY7" fmla="*/ 492981 h 571168"/>
                  <a:gd name="connsiteX8" fmla="*/ 3713259 w 6623436"/>
                  <a:gd name="connsiteY8" fmla="*/ 556591 h 571168"/>
                  <a:gd name="connsiteX9" fmla="*/ 4150581 w 6623436"/>
                  <a:gd name="connsiteY9" fmla="*/ 564542 h 571168"/>
                  <a:gd name="connsiteX10" fmla="*/ 4731026 w 6623436"/>
                  <a:gd name="connsiteY10" fmla="*/ 516834 h 571168"/>
                  <a:gd name="connsiteX11" fmla="*/ 5526156 w 6623436"/>
                  <a:gd name="connsiteY11" fmla="*/ 365760 h 571168"/>
                  <a:gd name="connsiteX12" fmla="*/ 6265628 w 6623436"/>
                  <a:gd name="connsiteY12" fmla="*/ 135172 h 571168"/>
                  <a:gd name="connsiteX13" fmla="*/ 6623436 w 6623436"/>
                  <a:gd name="connsiteY13" fmla="*/ 0 h 5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23436" h="571168">
                    <a:moveTo>
                      <a:pt x="0" y="286247"/>
                    </a:moveTo>
                    <a:cubicBezTo>
                      <a:pt x="39094" y="267031"/>
                      <a:pt x="78188" y="247816"/>
                      <a:pt x="174929" y="230588"/>
                    </a:cubicBezTo>
                    <a:cubicBezTo>
                      <a:pt x="271670" y="213360"/>
                      <a:pt x="442623" y="196132"/>
                      <a:pt x="580445" y="182880"/>
                    </a:cubicBezTo>
                    <a:cubicBezTo>
                      <a:pt x="718267" y="169628"/>
                      <a:pt x="826935" y="153725"/>
                      <a:pt x="1001864" y="151074"/>
                    </a:cubicBezTo>
                    <a:cubicBezTo>
                      <a:pt x="1176793" y="148424"/>
                      <a:pt x="1375575" y="141798"/>
                      <a:pt x="1630017" y="166977"/>
                    </a:cubicBezTo>
                    <a:cubicBezTo>
                      <a:pt x="1884459" y="192156"/>
                      <a:pt x="2315155" y="262393"/>
                      <a:pt x="2528515" y="302149"/>
                    </a:cubicBezTo>
                    <a:cubicBezTo>
                      <a:pt x="2741875" y="341905"/>
                      <a:pt x="2910177" y="405516"/>
                      <a:pt x="2910177" y="405516"/>
                    </a:cubicBezTo>
                    <a:cubicBezTo>
                      <a:pt x="3029447" y="437321"/>
                      <a:pt x="3110285" y="467802"/>
                      <a:pt x="3244132" y="492981"/>
                    </a:cubicBezTo>
                    <a:cubicBezTo>
                      <a:pt x="3377979" y="518160"/>
                      <a:pt x="3562184" y="544664"/>
                      <a:pt x="3713259" y="556591"/>
                    </a:cubicBezTo>
                    <a:cubicBezTo>
                      <a:pt x="3864334" y="568518"/>
                      <a:pt x="3980953" y="571168"/>
                      <a:pt x="4150581" y="564542"/>
                    </a:cubicBezTo>
                    <a:cubicBezTo>
                      <a:pt x="4320209" y="557916"/>
                      <a:pt x="4501764" y="549964"/>
                      <a:pt x="4731026" y="516834"/>
                    </a:cubicBezTo>
                    <a:cubicBezTo>
                      <a:pt x="4960288" y="483704"/>
                      <a:pt x="5270389" y="429370"/>
                      <a:pt x="5526156" y="365760"/>
                    </a:cubicBezTo>
                    <a:cubicBezTo>
                      <a:pt x="5781923" y="302150"/>
                      <a:pt x="6082748" y="196132"/>
                      <a:pt x="6265628" y="135172"/>
                    </a:cubicBezTo>
                    <a:cubicBezTo>
                      <a:pt x="6448508" y="74212"/>
                      <a:pt x="6535972" y="37106"/>
                      <a:pt x="6623436" y="0"/>
                    </a:cubicBez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grpSp>
        <p:nvGrpSpPr>
          <p:cNvPr id="27" name="组合 48"/>
          <p:cNvGrpSpPr/>
          <p:nvPr/>
        </p:nvGrpSpPr>
        <p:grpSpPr bwMode="auto">
          <a:xfrm>
            <a:off x="4643438" y="3836988"/>
            <a:ext cx="146050" cy="479425"/>
            <a:chOff x="4993008" y="3562350"/>
            <a:chExt cx="146682" cy="479112"/>
          </a:xfrm>
        </p:grpSpPr>
        <p:sp>
          <p:nvSpPr>
            <p:cNvPr id="47" name="任意多边形 46"/>
            <p:cNvSpPr/>
            <p:nvPr/>
          </p:nvSpPr>
          <p:spPr>
            <a:xfrm>
              <a:off x="5136501" y="3562350"/>
              <a:ext cx="3189" cy="418826"/>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8" name="椭圆 47"/>
            <p:cNvSpPr/>
            <p:nvPr/>
          </p:nvSpPr>
          <p:spPr>
            <a:xfrm rot="20678319">
              <a:off x="4993008" y="3970071"/>
              <a:ext cx="143493" cy="71391"/>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9" name="组合 56"/>
          <p:cNvGrpSpPr/>
          <p:nvPr/>
        </p:nvGrpSpPr>
        <p:grpSpPr bwMode="auto">
          <a:xfrm>
            <a:off x="4214813" y="4529138"/>
            <a:ext cx="338137" cy="542925"/>
            <a:chOff x="4661221" y="4441439"/>
            <a:chExt cx="338790" cy="542997"/>
          </a:xfrm>
        </p:grpSpPr>
        <p:sp>
          <p:nvSpPr>
            <p:cNvPr id="51" name="任意多边形 50"/>
            <p:cNvSpPr/>
            <p:nvPr/>
          </p:nvSpPr>
          <p:spPr>
            <a:xfrm rot="20903233">
              <a:off x="4720071" y="4539877"/>
              <a:ext cx="3181" cy="341357"/>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椭圆 51"/>
            <p:cNvSpPr/>
            <p:nvPr/>
          </p:nvSpPr>
          <p:spPr>
            <a:xfrm rot="18519526">
              <a:off x="4625562" y="4877202"/>
              <a:ext cx="142894" cy="7157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任意多边形 53"/>
            <p:cNvSpPr/>
            <p:nvPr/>
          </p:nvSpPr>
          <p:spPr>
            <a:xfrm rot="20903233">
              <a:off x="4979334" y="4441439"/>
              <a:ext cx="3181" cy="323893"/>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5" name="椭圆 54"/>
            <p:cNvSpPr>
              <a:spLocks noChangeAspect="1"/>
            </p:cNvSpPr>
            <p:nvPr/>
          </p:nvSpPr>
          <p:spPr>
            <a:xfrm rot="17701934">
              <a:off x="4892777" y="4777175"/>
              <a:ext cx="142894" cy="7157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任意多边形 55"/>
            <p:cNvSpPr/>
            <p:nvPr/>
          </p:nvSpPr>
          <p:spPr>
            <a:xfrm>
              <a:off x="4689851" y="4465254"/>
              <a:ext cx="262443" cy="95263"/>
            </a:xfrm>
            <a:custGeom>
              <a:avLst/>
              <a:gdLst>
                <a:gd name="connsiteX0" fmla="*/ 0 w 262890"/>
                <a:gd name="connsiteY0" fmla="*/ 95250 h 95250"/>
                <a:gd name="connsiteX1" fmla="*/ 262890 w 262890"/>
                <a:gd name="connsiteY1" fmla="*/ 0 h 95250"/>
              </a:gdLst>
              <a:ahLst/>
              <a:cxnLst>
                <a:cxn ang="0">
                  <a:pos x="connsiteX0" y="connsiteY0"/>
                </a:cxn>
                <a:cxn ang="0">
                  <a:pos x="connsiteX1" y="connsiteY1"/>
                </a:cxn>
              </a:cxnLst>
              <a:rect l="l" t="t" r="r" b="b"/>
              <a:pathLst>
                <a:path w="262890" h="95250">
                  <a:moveTo>
                    <a:pt x="0" y="95250"/>
                  </a:moveTo>
                  <a:lnTo>
                    <a:pt x="262890" y="0"/>
                  </a:lnTo>
                </a:path>
              </a:pathLst>
            </a:custGeom>
            <a:ln w="3810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pSp>
      <p:grpSp>
        <p:nvGrpSpPr>
          <p:cNvPr id="30" name="组合 61"/>
          <p:cNvGrpSpPr/>
          <p:nvPr/>
        </p:nvGrpSpPr>
        <p:grpSpPr bwMode="auto">
          <a:xfrm rot="-1816028">
            <a:off x="5357813" y="3414713"/>
            <a:ext cx="431800" cy="762000"/>
            <a:chOff x="5578338" y="3281680"/>
            <a:chExt cx="431937" cy="761756"/>
          </a:xfrm>
        </p:grpSpPr>
        <p:sp>
          <p:nvSpPr>
            <p:cNvPr id="59" name="任意多边形 58"/>
            <p:cNvSpPr/>
            <p:nvPr/>
          </p:nvSpPr>
          <p:spPr>
            <a:xfrm>
              <a:off x="5813303" y="3284668"/>
              <a:ext cx="3176" cy="647493"/>
            </a:xfrm>
            <a:custGeom>
              <a:avLst/>
              <a:gdLst>
                <a:gd name="connsiteX0" fmla="*/ 3810 w 3810"/>
                <a:gd name="connsiteY0" fmla="*/ 0 h 419100"/>
                <a:gd name="connsiteX1" fmla="*/ 0 w 3810"/>
                <a:gd name="connsiteY1" fmla="*/ 419100 h 419100"/>
              </a:gdLst>
              <a:ahLst/>
              <a:cxnLst>
                <a:cxn ang="0">
                  <a:pos x="connsiteX0" y="connsiteY0"/>
                </a:cxn>
                <a:cxn ang="0">
                  <a:pos x="connsiteX1" y="connsiteY1"/>
                </a:cxn>
              </a:cxnLst>
              <a:rect l="l" t="t" r="r" b="b"/>
              <a:pathLst>
                <a:path w="3810" h="419100">
                  <a:moveTo>
                    <a:pt x="3810" y="0"/>
                  </a:moveTo>
                  <a:lnTo>
                    <a:pt x="0" y="419100"/>
                  </a:lnTo>
                </a:path>
              </a:pathLst>
            </a:custGeom>
            <a:ln w="19050">
              <a:solidFill>
                <a:srgbClr val="FFFFFF"/>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0" name="椭圆 59"/>
            <p:cNvSpPr/>
            <p:nvPr/>
          </p:nvSpPr>
          <p:spPr>
            <a:xfrm rot="20323823">
              <a:off x="5576400" y="3890621"/>
              <a:ext cx="241377" cy="150764"/>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任意多边形 60"/>
            <p:cNvSpPr/>
            <p:nvPr/>
          </p:nvSpPr>
          <p:spPr>
            <a:xfrm>
              <a:off x="5809221" y="3276989"/>
              <a:ext cx="201677" cy="591947"/>
            </a:xfrm>
            <a:custGeom>
              <a:avLst/>
              <a:gdLst>
                <a:gd name="connsiteX0" fmla="*/ 5715 w 201930"/>
                <a:gd name="connsiteY0" fmla="*/ 21590 h 591820"/>
                <a:gd name="connsiteX1" fmla="*/ 17145 w 201930"/>
                <a:gd name="connsiteY1" fmla="*/ 74930 h 591820"/>
                <a:gd name="connsiteX2" fmla="*/ 66675 w 201930"/>
                <a:gd name="connsiteY2" fmla="*/ 151130 h 591820"/>
                <a:gd name="connsiteX3" fmla="*/ 139065 w 201930"/>
                <a:gd name="connsiteY3" fmla="*/ 219710 h 591820"/>
                <a:gd name="connsiteX4" fmla="*/ 180975 w 201930"/>
                <a:gd name="connsiteY4" fmla="*/ 292100 h 591820"/>
                <a:gd name="connsiteX5" fmla="*/ 200025 w 201930"/>
                <a:gd name="connsiteY5" fmla="*/ 360680 h 591820"/>
                <a:gd name="connsiteX6" fmla="*/ 192405 w 201930"/>
                <a:gd name="connsiteY6" fmla="*/ 463550 h 591820"/>
                <a:gd name="connsiteX7" fmla="*/ 150495 w 201930"/>
                <a:gd name="connsiteY7" fmla="*/ 570230 h 591820"/>
                <a:gd name="connsiteX8" fmla="*/ 120015 w 201930"/>
                <a:gd name="connsiteY8" fmla="*/ 585470 h 591820"/>
                <a:gd name="connsiteX9" fmla="*/ 142875 w 201930"/>
                <a:gd name="connsiteY9" fmla="*/ 532130 h 591820"/>
                <a:gd name="connsiteX10" fmla="*/ 169545 w 201930"/>
                <a:gd name="connsiteY10" fmla="*/ 429260 h 591820"/>
                <a:gd name="connsiteX11" fmla="*/ 158115 w 201930"/>
                <a:gd name="connsiteY11" fmla="*/ 326390 h 591820"/>
                <a:gd name="connsiteX12" fmla="*/ 66675 w 201930"/>
                <a:gd name="connsiteY12" fmla="*/ 231140 h 591820"/>
                <a:gd name="connsiteX13" fmla="*/ 9525 w 201930"/>
                <a:gd name="connsiteY13" fmla="*/ 204470 h 591820"/>
                <a:gd name="connsiteX14" fmla="*/ 5715 w 201930"/>
                <a:gd name="connsiteY14" fmla="*/ 21590 h 59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1930" h="591820">
                  <a:moveTo>
                    <a:pt x="5715" y="21590"/>
                  </a:moveTo>
                  <a:cubicBezTo>
                    <a:pt x="6985" y="0"/>
                    <a:pt x="6985" y="53340"/>
                    <a:pt x="17145" y="74930"/>
                  </a:cubicBezTo>
                  <a:cubicBezTo>
                    <a:pt x="27305" y="96520"/>
                    <a:pt x="46355" y="127000"/>
                    <a:pt x="66675" y="151130"/>
                  </a:cubicBezTo>
                  <a:cubicBezTo>
                    <a:pt x="86995" y="175260"/>
                    <a:pt x="120015" y="196215"/>
                    <a:pt x="139065" y="219710"/>
                  </a:cubicBezTo>
                  <a:cubicBezTo>
                    <a:pt x="158115" y="243205"/>
                    <a:pt x="170815" y="268605"/>
                    <a:pt x="180975" y="292100"/>
                  </a:cubicBezTo>
                  <a:cubicBezTo>
                    <a:pt x="191135" y="315595"/>
                    <a:pt x="198120" y="332105"/>
                    <a:pt x="200025" y="360680"/>
                  </a:cubicBezTo>
                  <a:cubicBezTo>
                    <a:pt x="201930" y="389255"/>
                    <a:pt x="200660" y="428625"/>
                    <a:pt x="192405" y="463550"/>
                  </a:cubicBezTo>
                  <a:cubicBezTo>
                    <a:pt x="184150" y="498475"/>
                    <a:pt x="162560" y="549910"/>
                    <a:pt x="150495" y="570230"/>
                  </a:cubicBezTo>
                  <a:cubicBezTo>
                    <a:pt x="138430" y="590550"/>
                    <a:pt x="121285" y="591820"/>
                    <a:pt x="120015" y="585470"/>
                  </a:cubicBezTo>
                  <a:cubicBezTo>
                    <a:pt x="118745" y="579120"/>
                    <a:pt x="134620" y="558165"/>
                    <a:pt x="142875" y="532130"/>
                  </a:cubicBezTo>
                  <a:cubicBezTo>
                    <a:pt x="151130" y="506095"/>
                    <a:pt x="167005" y="463550"/>
                    <a:pt x="169545" y="429260"/>
                  </a:cubicBezTo>
                  <a:cubicBezTo>
                    <a:pt x="172085" y="394970"/>
                    <a:pt x="175260" y="359410"/>
                    <a:pt x="158115" y="326390"/>
                  </a:cubicBezTo>
                  <a:cubicBezTo>
                    <a:pt x="140970" y="293370"/>
                    <a:pt x="91440" y="251460"/>
                    <a:pt x="66675" y="231140"/>
                  </a:cubicBezTo>
                  <a:cubicBezTo>
                    <a:pt x="41910" y="210820"/>
                    <a:pt x="19050" y="236855"/>
                    <a:pt x="9525" y="204470"/>
                  </a:cubicBezTo>
                  <a:cubicBezTo>
                    <a:pt x="0" y="172085"/>
                    <a:pt x="4445" y="43180"/>
                    <a:pt x="5715" y="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2" name="组合 65"/>
          <p:cNvGrpSpPr/>
          <p:nvPr/>
        </p:nvGrpSpPr>
        <p:grpSpPr bwMode="auto">
          <a:xfrm>
            <a:off x="3214688" y="4429125"/>
            <a:ext cx="509587" cy="588963"/>
            <a:chOff x="4420235" y="2196465"/>
            <a:chExt cx="1124275" cy="1299845"/>
          </a:xfrm>
        </p:grpSpPr>
        <p:sp>
          <p:nvSpPr>
            <p:cNvPr id="63" name="任意多边形 62"/>
            <p:cNvSpPr/>
            <p:nvPr/>
          </p:nvSpPr>
          <p:spPr>
            <a:xfrm>
              <a:off x="4420235" y="2196465"/>
              <a:ext cx="893115" cy="1299845"/>
            </a:xfrm>
            <a:custGeom>
              <a:avLst/>
              <a:gdLst>
                <a:gd name="connsiteX0" fmla="*/ 106045 w 894715"/>
                <a:gd name="connsiteY0" fmla="*/ 1190625 h 1299845"/>
                <a:gd name="connsiteX1" fmla="*/ 307975 w 894715"/>
                <a:gd name="connsiteY1" fmla="*/ 1045845 h 1299845"/>
                <a:gd name="connsiteX2" fmla="*/ 467995 w 894715"/>
                <a:gd name="connsiteY2" fmla="*/ 897255 h 1299845"/>
                <a:gd name="connsiteX3" fmla="*/ 605155 w 894715"/>
                <a:gd name="connsiteY3" fmla="*/ 691515 h 1299845"/>
                <a:gd name="connsiteX4" fmla="*/ 669925 w 894715"/>
                <a:gd name="connsiteY4" fmla="*/ 421005 h 1299845"/>
                <a:gd name="connsiteX5" fmla="*/ 586105 w 894715"/>
                <a:gd name="connsiteY5" fmla="*/ 135255 h 1299845"/>
                <a:gd name="connsiteX6" fmla="*/ 467995 w 894715"/>
                <a:gd name="connsiteY6" fmla="*/ 66675 h 1299845"/>
                <a:gd name="connsiteX7" fmla="*/ 304165 w 894715"/>
                <a:gd name="connsiteY7" fmla="*/ 74295 h 1299845"/>
                <a:gd name="connsiteX8" fmla="*/ 174625 w 894715"/>
                <a:gd name="connsiteY8" fmla="*/ 180975 h 1299845"/>
                <a:gd name="connsiteX9" fmla="*/ 159385 w 894715"/>
                <a:gd name="connsiteY9" fmla="*/ 226695 h 1299845"/>
                <a:gd name="connsiteX10" fmla="*/ 205105 w 894715"/>
                <a:gd name="connsiteY10" fmla="*/ 253365 h 1299845"/>
                <a:gd name="connsiteX11" fmla="*/ 269875 w 894715"/>
                <a:gd name="connsiteY11" fmla="*/ 238125 h 1299845"/>
                <a:gd name="connsiteX12" fmla="*/ 338455 w 894715"/>
                <a:gd name="connsiteY12" fmla="*/ 245745 h 1299845"/>
                <a:gd name="connsiteX13" fmla="*/ 391795 w 894715"/>
                <a:gd name="connsiteY13" fmla="*/ 291465 h 1299845"/>
                <a:gd name="connsiteX14" fmla="*/ 414655 w 894715"/>
                <a:gd name="connsiteY14" fmla="*/ 375285 h 1299845"/>
                <a:gd name="connsiteX15" fmla="*/ 384175 w 894715"/>
                <a:gd name="connsiteY15" fmla="*/ 459105 h 1299845"/>
                <a:gd name="connsiteX16" fmla="*/ 307975 w 894715"/>
                <a:gd name="connsiteY16" fmla="*/ 520065 h 1299845"/>
                <a:gd name="connsiteX17" fmla="*/ 163195 w 894715"/>
                <a:gd name="connsiteY17" fmla="*/ 497205 h 1299845"/>
                <a:gd name="connsiteX18" fmla="*/ 67945 w 894715"/>
                <a:gd name="connsiteY18" fmla="*/ 405765 h 1299845"/>
                <a:gd name="connsiteX19" fmla="*/ 64135 w 894715"/>
                <a:gd name="connsiteY19" fmla="*/ 241935 h 1299845"/>
                <a:gd name="connsiteX20" fmla="*/ 170815 w 894715"/>
                <a:gd name="connsiteY20" fmla="*/ 100965 h 1299845"/>
                <a:gd name="connsiteX21" fmla="*/ 368935 w 894715"/>
                <a:gd name="connsiteY21" fmla="*/ 13335 h 1299845"/>
                <a:gd name="connsiteX22" fmla="*/ 589915 w 894715"/>
                <a:gd name="connsiteY22" fmla="*/ 20955 h 1299845"/>
                <a:gd name="connsiteX23" fmla="*/ 757555 w 894715"/>
                <a:gd name="connsiteY23" fmla="*/ 108585 h 1299845"/>
                <a:gd name="connsiteX24" fmla="*/ 864235 w 894715"/>
                <a:gd name="connsiteY24" fmla="*/ 257175 h 1299845"/>
                <a:gd name="connsiteX25" fmla="*/ 890905 w 894715"/>
                <a:gd name="connsiteY25" fmla="*/ 436245 h 1299845"/>
                <a:gd name="connsiteX26" fmla="*/ 841375 w 894715"/>
                <a:gd name="connsiteY26" fmla="*/ 649605 h 1299845"/>
                <a:gd name="connsiteX27" fmla="*/ 681355 w 894715"/>
                <a:gd name="connsiteY27" fmla="*/ 893445 h 1299845"/>
                <a:gd name="connsiteX28" fmla="*/ 247015 w 894715"/>
                <a:gd name="connsiteY28" fmla="*/ 1183005 h 1299845"/>
                <a:gd name="connsiteX29" fmla="*/ 37465 w 894715"/>
                <a:gd name="connsiteY29" fmla="*/ 1285875 h 1299845"/>
                <a:gd name="connsiteX30" fmla="*/ 22225 w 894715"/>
                <a:gd name="connsiteY30" fmla="*/ 1266825 h 1299845"/>
                <a:gd name="connsiteX31" fmla="*/ 106045 w 894715"/>
                <a:gd name="connsiteY31" fmla="*/ 1190625 h 129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4715" h="1299845">
                  <a:moveTo>
                    <a:pt x="106045" y="1190625"/>
                  </a:moveTo>
                  <a:cubicBezTo>
                    <a:pt x="153670" y="1153795"/>
                    <a:pt x="247650" y="1094740"/>
                    <a:pt x="307975" y="1045845"/>
                  </a:cubicBezTo>
                  <a:cubicBezTo>
                    <a:pt x="368300" y="996950"/>
                    <a:pt x="418465" y="956310"/>
                    <a:pt x="467995" y="897255"/>
                  </a:cubicBezTo>
                  <a:cubicBezTo>
                    <a:pt x="517525" y="838200"/>
                    <a:pt x="571500" y="770890"/>
                    <a:pt x="605155" y="691515"/>
                  </a:cubicBezTo>
                  <a:cubicBezTo>
                    <a:pt x="638810" y="612140"/>
                    <a:pt x="673100" y="513715"/>
                    <a:pt x="669925" y="421005"/>
                  </a:cubicBezTo>
                  <a:cubicBezTo>
                    <a:pt x="666750" y="328295"/>
                    <a:pt x="619760" y="194310"/>
                    <a:pt x="586105" y="135255"/>
                  </a:cubicBezTo>
                  <a:cubicBezTo>
                    <a:pt x="552450" y="76200"/>
                    <a:pt x="514985" y="76835"/>
                    <a:pt x="467995" y="66675"/>
                  </a:cubicBezTo>
                  <a:cubicBezTo>
                    <a:pt x="421005" y="56515"/>
                    <a:pt x="353060" y="55245"/>
                    <a:pt x="304165" y="74295"/>
                  </a:cubicBezTo>
                  <a:cubicBezTo>
                    <a:pt x="255270" y="93345"/>
                    <a:pt x="198755" y="155575"/>
                    <a:pt x="174625" y="180975"/>
                  </a:cubicBezTo>
                  <a:cubicBezTo>
                    <a:pt x="150495" y="206375"/>
                    <a:pt x="154305" y="214630"/>
                    <a:pt x="159385" y="226695"/>
                  </a:cubicBezTo>
                  <a:cubicBezTo>
                    <a:pt x="164465" y="238760"/>
                    <a:pt x="186690" y="251460"/>
                    <a:pt x="205105" y="253365"/>
                  </a:cubicBezTo>
                  <a:cubicBezTo>
                    <a:pt x="223520" y="255270"/>
                    <a:pt x="247650" y="239395"/>
                    <a:pt x="269875" y="238125"/>
                  </a:cubicBezTo>
                  <a:cubicBezTo>
                    <a:pt x="292100" y="236855"/>
                    <a:pt x="318135" y="236855"/>
                    <a:pt x="338455" y="245745"/>
                  </a:cubicBezTo>
                  <a:cubicBezTo>
                    <a:pt x="358775" y="254635"/>
                    <a:pt x="379095" y="269875"/>
                    <a:pt x="391795" y="291465"/>
                  </a:cubicBezTo>
                  <a:cubicBezTo>
                    <a:pt x="404495" y="313055"/>
                    <a:pt x="415925" y="347345"/>
                    <a:pt x="414655" y="375285"/>
                  </a:cubicBezTo>
                  <a:cubicBezTo>
                    <a:pt x="413385" y="403225"/>
                    <a:pt x="401955" y="434975"/>
                    <a:pt x="384175" y="459105"/>
                  </a:cubicBezTo>
                  <a:cubicBezTo>
                    <a:pt x="366395" y="483235"/>
                    <a:pt x="344805" y="513715"/>
                    <a:pt x="307975" y="520065"/>
                  </a:cubicBezTo>
                  <a:cubicBezTo>
                    <a:pt x="271145" y="526415"/>
                    <a:pt x="203200" y="516255"/>
                    <a:pt x="163195" y="497205"/>
                  </a:cubicBezTo>
                  <a:cubicBezTo>
                    <a:pt x="123190" y="478155"/>
                    <a:pt x="84455" y="448310"/>
                    <a:pt x="67945" y="405765"/>
                  </a:cubicBezTo>
                  <a:cubicBezTo>
                    <a:pt x="51435" y="363220"/>
                    <a:pt x="46990" y="292735"/>
                    <a:pt x="64135" y="241935"/>
                  </a:cubicBezTo>
                  <a:cubicBezTo>
                    <a:pt x="81280" y="191135"/>
                    <a:pt x="120015" y="139065"/>
                    <a:pt x="170815" y="100965"/>
                  </a:cubicBezTo>
                  <a:cubicBezTo>
                    <a:pt x="221615" y="62865"/>
                    <a:pt x="299085" y="26670"/>
                    <a:pt x="368935" y="13335"/>
                  </a:cubicBezTo>
                  <a:cubicBezTo>
                    <a:pt x="438785" y="0"/>
                    <a:pt x="525145" y="5080"/>
                    <a:pt x="589915" y="20955"/>
                  </a:cubicBezTo>
                  <a:cubicBezTo>
                    <a:pt x="654685" y="36830"/>
                    <a:pt x="711835" y="69215"/>
                    <a:pt x="757555" y="108585"/>
                  </a:cubicBezTo>
                  <a:cubicBezTo>
                    <a:pt x="803275" y="147955"/>
                    <a:pt x="842010" y="202565"/>
                    <a:pt x="864235" y="257175"/>
                  </a:cubicBezTo>
                  <a:cubicBezTo>
                    <a:pt x="886460" y="311785"/>
                    <a:pt x="894715" y="370840"/>
                    <a:pt x="890905" y="436245"/>
                  </a:cubicBezTo>
                  <a:cubicBezTo>
                    <a:pt x="887095" y="501650"/>
                    <a:pt x="876300" y="573405"/>
                    <a:pt x="841375" y="649605"/>
                  </a:cubicBezTo>
                  <a:cubicBezTo>
                    <a:pt x="806450" y="725805"/>
                    <a:pt x="780415" y="804545"/>
                    <a:pt x="681355" y="893445"/>
                  </a:cubicBezTo>
                  <a:cubicBezTo>
                    <a:pt x="582295" y="982345"/>
                    <a:pt x="354330" y="1117600"/>
                    <a:pt x="247015" y="1183005"/>
                  </a:cubicBezTo>
                  <a:cubicBezTo>
                    <a:pt x="139700" y="1248410"/>
                    <a:pt x="74930" y="1271905"/>
                    <a:pt x="37465" y="1285875"/>
                  </a:cubicBezTo>
                  <a:cubicBezTo>
                    <a:pt x="0" y="1299845"/>
                    <a:pt x="15240" y="1280160"/>
                    <a:pt x="22225" y="1266825"/>
                  </a:cubicBezTo>
                  <a:cubicBezTo>
                    <a:pt x="29210" y="1253490"/>
                    <a:pt x="58420" y="1227455"/>
                    <a:pt x="106045" y="119062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椭圆 63"/>
            <p:cNvSpPr>
              <a:spLocks noChangeAspect="1"/>
            </p:cNvSpPr>
            <p:nvPr/>
          </p:nvSpPr>
          <p:spPr>
            <a:xfrm>
              <a:off x="5383399" y="2333107"/>
              <a:ext cx="157610" cy="157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椭圆 64"/>
            <p:cNvSpPr>
              <a:spLocks noChangeAspect="1"/>
            </p:cNvSpPr>
            <p:nvPr/>
          </p:nvSpPr>
          <p:spPr>
            <a:xfrm>
              <a:off x="5386902" y="2700987"/>
              <a:ext cx="157608" cy="1541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9" name="TextBox 68"/>
          <p:cNvSpPr txBox="1">
            <a:spLocks noChangeArrowheads="1"/>
          </p:cNvSpPr>
          <p:nvPr/>
        </p:nvSpPr>
        <p:spPr bwMode="auto">
          <a:xfrm>
            <a:off x="214313" y="1708011"/>
            <a:ext cx="52149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sz="1600" dirty="0">
                <a:solidFill>
                  <a:schemeClr val="bg1"/>
                </a:solidFill>
              </a:rPr>
              <a:t>	</a:t>
            </a:r>
            <a:r>
              <a:rPr sz="1600" dirty="0">
                <a:solidFill>
                  <a:schemeClr val="bg1"/>
                </a:solidFill>
              </a:rPr>
              <a:t>本系统使用了Java企业级开发的开源框架Spring以及前端技术Amaze UI。表示层运用了MVC架构，使用JSP作为视图，Spring MVC作为控制器并实现了REST风格的请求；业务逻辑层运用了事务脚本模式；持久层使用了Spring Boot封装CRUD操作，底层使用MySQL实现数据存取。</a:t>
            </a:r>
            <a:endParaRPr sz="1600" dirty="0">
              <a:solidFill>
                <a:schemeClr val="bg1"/>
              </a:solidFill>
            </a:endParaRPr>
          </a:p>
        </p:txBody>
      </p:sp>
      <p:sp>
        <p:nvSpPr>
          <p:cNvPr id="20" name="TextBox 86"/>
          <p:cNvSpPr txBox="1">
            <a:spLocks noChangeArrowheads="1"/>
          </p:cNvSpPr>
          <p:nvPr/>
        </p:nvSpPr>
        <p:spPr bwMode="auto">
          <a:xfrm>
            <a:off x="1254125" y="675640"/>
            <a:ext cx="12280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latin typeface="微软雅黑" panose="020B0503020204020204" pitchFamily="34" charset="-122"/>
                <a:ea typeface="微软雅黑" panose="020B0503020204020204" pitchFamily="34" charset="-122"/>
              </a:rPr>
              <a:t>技术路线</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
                                        <p:tgtEl>
                                          <p:spTgt spid="1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3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3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3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300"/>
                                        <p:tgtEl>
                                          <p:spTgt spid="24"/>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down)">
                                      <p:cBhvr>
                                        <p:cTn id="33" dur="300"/>
                                        <p:tgtEl>
                                          <p:spTgt spid="2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700"/>
                                        <p:tgtEl>
                                          <p:spTgt spid="4"/>
                                        </p:tgtEl>
                                      </p:cBhvr>
                                    </p:animEffect>
                                  </p:childTnLst>
                                </p:cTn>
                              </p:par>
                              <p:par>
                                <p:cTn id="37" presetID="22" presetClass="entr" presetSubtype="1" fill="hold" grpId="0" nodeType="withEffect">
                                  <p:stCondLst>
                                    <p:cond delay="40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300"/>
                                        <p:tgtEl>
                                          <p:spTgt spid="19"/>
                                        </p:tgtEl>
                                      </p:cBhvr>
                                    </p:animEffect>
                                  </p:childTnLst>
                                </p:cTn>
                              </p:par>
                            </p:childTnLst>
                          </p:cTn>
                        </p:par>
                        <p:par>
                          <p:cTn id="40" fill="hold">
                            <p:stCondLst>
                              <p:cond delay="3000"/>
                            </p:stCondLst>
                            <p:childTnLst>
                              <p:par>
                                <p:cTn id="41" presetID="22" presetClass="entr" presetSubtype="1"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600"/>
                                        <p:tgtEl>
                                          <p:spTgt spid="12"/>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300"/>
                                        <p:tgtEl>
                                          <p:spTgt spid="23"/>
                                        </p:tgtEl>
                                      </p:cBhvr>
                                    </p:animEffect>
                                  </p:childTnLst>
                                </p:cTn>
                              </p:par>
                              <p:par>
                                <p:cTn id="51" presetID="22" presetClass="entr" presetSubtype="4" fill="hold" grpId="0" nodeType="withEffect">
                                  <p:stCondLst>
                                    <p:cond delay="300"/>
                                  </p:stCondLst>
                                  <p:childTnLst>
                                    <p:set>
                                      <p:cBhvr>
                                        <p:cTn id="52" dur="1" fill="hold">
                                          <p:stCondLst>
                                            <p:cond delay="0"/>
                                          </p:stCondLst>
                                        </p:cTn>
                                        <p:tgtEl>
                                          <p:spTgt spid="21"/>
                                        </p:tgtEl>
                                        <p:attrNameLst>
                                          <p:attrName>style.visibility</p:attrName>
                                        </p:attrNameLst>
                                      </p:cBhvr>
                                      <p:to>
                                        <p:strVal val="visible"/>
                                      </p:to>
                                    </p:set>
                                    <p:animEffect transition="in" filter="wipe(down)">
                                      <p:cBhvr>
                                        <p:cTn id="53" dur="300"/>
                                        <p:tgtEl>
                                          <p:spTgt spid="21"/>
                                        </p:tgtEl>
                                      </p:cBhvr>
                                    </p:animEffect>
                                  </p:childTnLst>
                                </p:cTn>
                              </p:par>
                            </p:childTnLst>
                          </p:cTn>
                        </p:par>
                        <p:par>
                          <p:cTn id="54" fill="hold">
                            <p:stCondLst>
                              <p:cond delay="4500"/>
                            </p:stCondLst>
                            <p:childTnLst>
                              <p:par>
                                <p:cTn id="55" presetID="22" presetClass="entr" presetSubtype="4"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8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200"/>
                                        <p:tgtEl>
                                          <p:spTgt spid="11"/>
                                        </p:tgtEl>
                                      </p:cBhvr>
                                    </p:animEffect>
                                  </p:childTnLst>
                                </p:cTn>
                              </p:par>
                              <p:par>
                                <p:cTn id="61" presetID="22" presetClass="entr" presetSubtype="4"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600"/>
                                        <p:tgtEl>
                                          <p:spTgt spid="10"/>
                                        </p:tgtEl>
                                      </p:cBhvr>
                                    </p:animEffect>
                                  </p:childTnLst>
                                </p:cTn>
                              </p:par>
                            </p:childTnLst>
                          </p:cTn>
                        </p:par>
                        <p:par>
                          <p:cTn id="64" fill="hold">
                            <p:stCondLst>
                              <p:cond delay="5500"/>
                            </p:stCondLst>
                            <p:childTnLst>
                              <p:par>
                                <p:cTn id="65" presetID="22" presetClass="entr" presetSubtype="2"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right)">
                                      <p:cBhvr>
                                        <p:cTn id="67" dur="1500"/>
                                        <p:tgtEl>
                                          <p:spTgt spid="16"/>
                                        </p:tgtEl>
                                      </p:cBhvr>
                                    </p:animEffect>
                                  </p:childTnLst>
                                </p:cTn>
                              </p:par>
                              <p:par>
                                <p:cTn id="68" presetID="42" presetClass="entr" presetSubtype="0" fill="hold" nodeType="withEffect">
                                  <p:stCondLst>
                                    <p:cond delay="20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00"/>
                                        <p:tgtEl>
                                          <p:spTgt spid="30"/>
                                        </p:tgtEl>
                                      </p:cBhvr>
                                    </p:animEffect>
                                    <p:anim calcmode="lin" valueType="num">
                                      <p:cBhvr>
                                        <p:cTn id="71" dur="200" fill="hold"/>
                                        <p:tgtEl>
                                          <p:spTgt spid="30"/>
                                        </p:tgtEl>
                                        <p:attrNameLst>
                                          <p:attrName>ppt_x</p:attrName>
                                        </p:attrNameLst>
                                      </p:cBhvr>
                                      <p:tavLst>
                                        <p:tav tm="0">
                                          <p:val>
                                            <p:strVal val="#ppt_x"/>
                                          </p:val>
                                        </p:tav>
                                        <p:tav tm="100000">
                                          <p:val>
                                            <p:strVal val="#ppt_x"/>
                                          </p:val>
                                        </p:tav>
                                      </p:tavLst>
                                    </p:anim>
                                    <p:anim calcmode="lin" valueType="num">
                                      <p:cBhvr>
                                        <p:cTn id="72" dur="200" fill="hold"/>
                                        <p:tgtEl>
                                          <p:spTgt spid="30"/>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40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200"/>
                                        <p:tgtEl>
                                          <p:spTgt spid="27"/>
                                        </p:tgtEl>
                                      </p:cBhvr>
                                    </p:animEffect>
                                    <p:anim calcmode="lin" valueType="num">
                                      <p:cBhvr>
                                        <p:cTn id="76" dur="200" fill="hold"/>
                                        <p:tgtEl>
                                          <p:spTgt spid="27"/>
                                        </p:tgtEl>
                                        <p:attrNameLst>
                                          <p:attrName>ppt_x</p:attrName>
                                        </p:attrNameLst>
                                      </p:cBhvr>
                                      <p:tavLst>
                                        <p:tav tm="0">
                                          <p:val>
                                            <p:strVal val="#ppt_x"/>
                                          </p:val>
                                        </p:tav>
                                        <p:tav tm="100000">
                                          <p:val>
                                            <p:strVal val="#ppt_x"/>
                                          </p:val>
                                        </p:tav>
                                      </p:tavLst>
                                    </p:anim>
                                    <p:anim calcmode="lin" valueType="num">
                                      <p:cBhvr>
                                        <p:cTn id="77" dur="200" fill="hold"/>
                                        <p:tgtEl>
                                          <p:spTgt spid="27"/>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5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200"/>
                                        <p:tgtEl>
                                          <p:spTgt spid="29"/>
                                        </p:tgtEl>
                                      </p:cBhvr>
                                    </p:animEffect>
                                    <p:anim calcmode="lin" valueType="num">
                                      <p:cBhvr>
                                        <p:cTn id="81" dur="200" fill="hold"/>
                                        <p:tgtEl>
                                          <p:spTgt spid="29"/>
                                        </p:tgtEl>
                                        <p:attrNameLst>
                                          <p:attrName>ppt_x</p:attrName>
                                        </p:attrNameLst>
                                      </p:cBhvr>
                                      <p:tavLst>
                                        <p:tav tm="0">
                                          <p:val>
                                            <p:strVal val="#ppt_x"/>
                                          </p:val>
                                        </p:tav>
                                        <p:tav tm="100000">
                                          <p:val>
                                            <p:strVal val="#ppt_x"/>
                                          </p:val>
                                        </p:tav>
                                      </p:tavLst>
                                    </p:anim>
                                    <p:anim calcmode="lin" valueType="num">
                                      <p:cBhvr>
                                        <p:cTn id="82" dur="200" fill="hold"/>
                                        <p:tgtEl>
                                          <p:spTgt spid="29"/>
                                        </p:tgtEl>
                                        <p:attrNameLst>
                                          <p:attrName>ppt_y</p:attrName>
                                        </p:attrNameLst>
                                      </p:cBhvr>
                                      <p:tavLst>
                                        <p:tav tm="0">
                                          <p:val>
                                            <p:strVal val="#ppt_y+.1"/>
                                          </p:val>
                                        </p:tav>
                                        <p:tav tm="100000">
                                          <p:val>
                                            <p:strVal val="#ppt_y"/>
                                          </p:val>
                                        </p:tav>
                                      </p:tavLst>
                                    </p:anim>
                                  </p:childTnLst>
                                </p:cTn>
                              </p:par>
                              <p:par>
                                <p:cTn id="83" presetID="10" presetClass="entr" presetSubtype="0" fill="hold" nodeType="withEffect">
                                  <p:stCondLst>
                                    <p:cond delay="80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200"/>
                                        <p:tgtEl>
                                          <p:spTgt spid="32"/>
                                        </p:tgtEl>
                                      </p:cBhvr>
                                    </p:animEffect>
                                  </p:childTnLst>
                                </p:cTn>
                              </p:par>
                              <p:par>
                                <p:cTn id="86" presetID="10" presetClass="entr" presetSubtype="0" fill="hold" nodeType="withEffect">
                                  <p:stCondLst>
                                    <p:cond delay="130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200"/>
                                        <p:tgtEl>
                                          <p:spTgt spid="2"/>
                                        </p:tgtEl>
                                      </p:cBhvr>
                                    </p:animEffect>
                                  </p:childTnLst>
                                </p:cTn>
                              </p:par>
                            </p:childTnLst>
                          </p:cTn>
                        </p:par>
                        <p:par>
                          <p:cTn id="89" fill="hold">
                            <p:stCondLst>
                              <p:cond delay="7000"/>
                            </p:stCondLst>
                            <p:childTnLst>
                              <p:par>
                                <p:cTn id="90" presetID="10" presetClass="entr" presetSubtype="0" fill="hold" grpId="0" nodeType="afterEffect">
                                  <p:stCondLst>
                                    <p:cond delay="50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childTnLst>
                          </p:cTn>
                        </p:par>
                        <p:par>
                          <p:cTn id="93" fill="hold">
                            <p:stCondLst>
                              <p:cond delay="8000"/>
                            </p:stCondLst>
                            <p:childTnLst>
                              <p:par>
                                <p:cTn id="94" presetID="10" presetClass="entr" presetSubtype="0" fill="hold" grpId="0" nodeType="afterEffect">
                                  <p:stCondLst>
                                    <p:cond delay="50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0" grpId="0" bldLvl="0" animBg="1"/>
      <p:bldP spid="11" grpId="0" bldLvl="0" animBg="1"/>
      <p:bldP spid="12" grpId="0" bldLvl="0" animBg="1"/>
      <p:bldP spid="14" grpId="0" bldLvl="0" animBg="1"/>
      <p:bldP spid="15" grpId="0" bldLvl="0" animBg="1"/>
      <p:bldP spid="19" grpId="0" bldLvl="0" animBg="1"/>
      <p:bldP spid="21" grpId="0" bldLvl="0" animBg="1"/>
      <p:bldP spid="23" grpId="0" bldLvl="0" animBg="1"/>
      <p:bldP spid="24" grpId="0" bldLvl="0" animBg="1"/>
      <p:bldP spid="25" grpId="0" bldLvl="0" animBg="1"/>
      <p:bldP spid="26" grpId="0" bldLvl="0" animBg="1"/>
      <p:bldP spid="28" grpId="0" bldLvl="0" animBg="1"/>
      <p:bldP spid="31" grpId="0" bldLvl="0" animBg="1"/>
      <p:bldP spid="69" grpId="0"/>
      <p:bldP spid="2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1678</Words>
  <Application>WPS 演示</Application>
  <PresentationFormat>全屏显示(4:3)</PresentationFormat>
  <Paragraphs>176</Paragraphs>
  <Slides>19</Slides>
  <Notes>14</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Calibri</vt:lpstr>
      <vt:lpstr>微软雅黑</vt:lpstr>
      <vt:lpstr>Arial Black</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BJ-Power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IdeaPPT工作室宣传片</dc:title>
  <dc:creator>IdeaPPT工作室</dc:creator>
  <dc:description>www.ideappt.com</dc:description>
  <dc:subject>完美演绎·幻灯传奇</dc:subject>
  <cp:lastModifiedBy>刘江涛</cp:lastModifiedBy>
  <cp:revision>111</cp:revision>
  <dcterms:created xsi:type="dcterms:W3CDTF">2008-10-25T16:34:00Z</dcterms:created>
  <dcterms:modified xsi:type="dcterms:W3CDTF">2018-05-18T15:59:56Z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000800783f000000000001023620</vt:lpwstr>
  </property>
  <property fmtid="{D5CDD505-2E9C-101B-9397-08002B2CF9AE}" pid="3" name="KSOProductBuildVer">
    <vt:lpwstr>2052-10.1.0.7346</vt:lpwstr>
  </property>
</Properties>
</file>