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Lst>
  <p:notesMasterIdLst>
    <p:notesMasterId r:id="rId26"/>
  </p:notesMasterIdLst>
  <p:sldIdLst>
    <p:sldId id="256" r:id="rId2"/>
    <p:sldId id="352" r:id="rId3"/>
    <p:sldId id="257" r:id="rId4"/>
    <p:sldId id="260" r:id="rId5"/>
    <p:sldId id="263" r:id="rId6"/>
    <p:sldId id="265" r:id="rId7"/>
    <p:sldId id="344" r:id="rId8"/>
    <p:sldId id="353" r:id="rId9"/>
    <p:sldId id="267" r:id="rId10"/>
    <p:sldId id="354" r:id="rId11"/>
    <p:sldId id="346" r:id="rId12"/>
    <p:sldId id="347" r:id="rId13"/>
    <p:sldId id="269" r:id="rId14"/>
    <p:sldId id="355" r:id="rId15"/>
    <p:sldId id="356" r:id="rId16"/>
    <p:sldId id="357" r:id="rId17"/>
    <p:sldId id="358" r:id="rId18"/>
    <p:sldId id="359" r:id="rId19"/>
    <p:sldId id="364" r:id="rId20"/>
    <p:sldId id="360" r:id="rId21"/>
    <p:sldId id="361" r:id="rId22"/>
    <p:sldId id="362" r:id="rId23"/>
    <p:sldId id="363" r:id="rId24"/>
    <p:sldId id="315" r:id="rId25"/>
  </p:sldIdLst>
  <p:sldSz cx="9144000" cy="5143500" type="screen16x9"/>
  <p:notesSz cx="6858000" cy="9144000"/>
  <p:embeddedFontLst>
    <p:embeddedFont>
      <p:font typeface="Nunito Light" pitchFamily="2" charset="0"/>
      <p:regular r:id="rId27"/>
      <p:italic r:id="rId28"/>
    </p:embeddedFont>
    <p:embeddedFont>
      <p:font typeface="Open Sans" panose="020B0606030504020204" pitchFamily="34" charset="0"/>
      <p:regular r:id="rId29"/>
      <p:bold r:id="rId30"/>
      <p:italic r:id="rId31"/>
      <p:boldItalic r:id="rId32"/>
    </p:embeddedFont>
    <p:embeddedFont>
      <p:font typeface="Open Sans ExtraBold" panose="020B0906030804020204" pitchFamily="34" charset="0"/>
      <p:bold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7A6F7DE-8F39-4508-8AD9-B5F9DD4C2D24}">
          <p14:sldIdLst>
            <p14:sldId id="256"/>
            <p14:sldId id="352"/>
            <p14:sldId id="257"/>
            <p14:sldId id="260"/>
            <p14:sldId id="263"/>
            <p14:sldId id="265"/>
            <p14:sldId id="344"/>
            <p14:sldId id="353"/>
            <p14:sldId id="267"/>
            <p14:sldId id="354"/>
            <p14:sldId id="346"/>
          </p14:sldIdLst>
        </p14:section>
        <p14:section name="Untitled Section" id="{D9E1F32C-99F0-4272-8DB3-D1C594276334}">
          <p14:sldIdLst>
            <p14:sldId id="347"/>
            <p14:sldId id="269"/>
            <p14:sldId id="355"/>
            <p14:sldId id="356"/>
            <p14:sldId id="357"/>
            <p14:sldId id="358"/>
            <p14:sldId id="359"/>
            <p14:sldId id="364"/>
            <p14:sldId id="360"/>
            <p14:sldId id="361"/>
            <p14:sldId id="362"/>
            <p14:sldId id="363"/>
            <p14:sldId id="31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NI" initials="S" lastIdx="1" clrIdx="0">
    <p:extLst>
      <p:ext uri="{19B8F6BF-5375-455C-9EA6-DF929625EA0E}">
        <p15:presenceInfo xmlns:p15="http://schemas.microsoft.com/office/powerpoint/2012/main" userId="S::SHIVANI19630@spm.ac.in::11704e12-25b2-4830-97be-68d43fa3cb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4E0E5C-4B72-40B8-ADD0-42C6C9B13F14}">
  <a:tblStyle styleId="{634E0E5C-4B72-40B8-ADD0-42C6C9B13F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03T18:09:46.46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5"/>
        <p:cNvGrpSpPr/>
        <p:nvPr/>
      </p:nvGrpSpPr>
      <p:grpSpPr>
        <a:xfrm>
          <a:off x="0" y="0"/>
          <a:ext cx="0" cy="0"/>
          <a:chOff x="0" y="0"/>
          <a:chExt cx="0" cy="0"/>
        </a:xfrm>
      </p:grpSpPr>
      <p:sp>
        <p:nvSpPr>
          <p:cNvPr id="2946" name="Google Shape;29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7" name="Google Shape;29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ee2fe8f6bc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ee2fe8f6bc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5"/>
        <p:cNvGrpSpPr/>
        <p:nvPr/>
      </p:nvGrpSpPr>
      <p:grpSpPr>
        <a:xfrm>
          <a:off x="0" y="0"/>
          <a:ext cx="0" cy="0"/>
          <a:chOff x="0" y="0"/>
          <a:chExt cx="0" cy="0"/>
        </a:xfrm>
      </p:grpSpPr>
      <p:sp>
        <p:nvSpPr>
          <p:cNvPr id="3146" name="Google Shape;3146;gee2fe8f6bc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7" name="Google Shape;3147;gee2fe8f6bc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7"/>
        <p:cNvGrpSpPr/>
        <p:nvPr/>
      </p:nvGrpSpPr>
      <p:grpSpPr>
        <a:xfrm>
          <a:off x="0" y="0"/>
          <a:ext cx="0" cy="0"/>
          <a:chOff x="0" y="0"/>
          <a:chExt cx="0" cy="0"/>
        </a:xfrm>
      </p:grpSpPr>
      <p:sp>
        <p:nvSpPr>
          <p:cNvPr id="3248" name="Google Shape;3248;gee2fe8f6bc_0_1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9" name="Google Shape;3249;gee2fe8f6bc_0_1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4"/>
        <p:cNvGrpSpPr/>
        <p:nvPr/>
      </p:nvGrpSpPr>
      <p:grpSpPr>
        <a:xfrm>
          <a:off x="0" y="0"/>
          <a:ext cx="0" cy="0"/>
          <a:chOff x="0" y="0"/>
          <a:chExt cx="0" cy="0"/>
        </a:xfrm>
      </p:grpSpPr>
      <p:sp>
        <p:nvSpPr>
          <p:cNvPr id="3315" name="Google Shape;3315;g1464acd96ff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6" name="Google Shape;3316;g1464acd96ff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2"/>
        <p:cNvGrpSpPr/>
        <p:nvPr/>
      </p:nvGrpSpPr>
      <p:grpSpPr>
        <a:xfrm>
          <a:off x="0" y="0"/>
          <a:ext cx="0" cy="0"/>
          <a:chOff x="0" y="0"/>
          <a:chExt cx="0" cy="0"/>
        </a:xfrm>
      </p:grpSpPr>
      <p:sp>
        <p:nvSpPr>
          <p:cNvPr id="3413" name="Google Shape;3413;g1464acd96ff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4" name="Google Shape;3414;g1464acd96ff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3"/>
        <p:cNvGrpSpPr/>
        <p:nvPr/>
      </p:nvGrpSpPr>
      <p:grpSpPr>
        <a:xfrm>
          <a:off x="0" y="0"/>
          <a:ext cx="0" cy="0"/>
          <a:chOff x="0" y="0"/>
          <a:chExt cx="0" cy="0"/>
        </a:xfrm>
      </p:grpSpPr>
      <p:sp>
        <p:nvSpPr>
          <p:cNvPr id="3594" name="Google Shape;3594;gee2fe8f6bc_0_2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5" name="Google Shape;3595;gee2fe8f6bc_0_2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4"/>
        <p:cNvGrpSpPr/>
        <p:nvPr/>
      </p:nvGrpSpPr>
      <p:grpSpPr>
        <a:xfrm>
          <a:off x="0" y="0"/>
          <a:ext cx="0" cy="0"/>
          <a:chOff x="0" y="0"/>
          <a:chExt cx="0" cy="0"/>
        </a:xfrm>
      </p:grpSpPr>
      <p:sp>
        <p:nvSpPr>
          <p:cNvPr id="6035" name="Google Shape;6035;gee540073a5_0_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6" name="Google Shape;6036;gee540073a5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470603" y="-202466"/>
            <a:ext cx="4457250" cy="4806025"/>
          </a:xfrm>
          <a:custGeom>
            <a:avLst/>
            <a:gdLst/>
            <a:ahLst/>
            <a:cxnLst/>
            <a:rect l="l" t="t" r="r" b="b"/>
            <a:pathLst>
              <a:path w="178290" h="192241" extrusionOk="0">
                <a:moveTo>
                  <a:pt x="140958" y="7174"/>
                </a:moveTo>
                <a:cubicBezTo>
                  <a:pt x="147893" y="11605"/>
                  <a:pt x="157269" y="23677"/>
                  <a:pt x="158296" y="31832"/>
                </a:cubicBezTo>
                <a:cubicBezTo>
                  <a:pt x="159324" y="39987"/>
                  <a:pt x="145507" y="48840"/>
                  <a:pt x="147123" y="56105"/>
                </a:cubicBezTo>
                <a:cubicBezTo>
                  <a:pt x="148740" y="63370"/>
                  <a:pt x="164244" y="67521"/>
                  <a:pt x="167995" y="75420"/>
                </a:cubicBezTo>
                <a:cubicBezTo>
                  <a:pt x="171746" y="83319"/>
                  <a:pt x="167941" y="94281"/>
                  <a:pt x="169631" y="103501"/>
                </a:cubicBezTo>
                <a:cubicBezTo>
                  <a:pt x="171321" y="112721"/>
                  <a:pt x="179511" y="122618"/>
                  <a:pt x="178135" y="130738"/>
                </a:cubicBezTo>
                <a:cubicBezTo>
                  <a:pt x="176759" y="138858"/>
                  <a:pt x="165516" y="144793"/>
                  <a:pt x="161373" y="152220"/>
                </a:cubicBezTo>
                <a:cubicBezTo>
                  <a:pt x="157230" y="159647"/>
                  <a:pt x="158988" y="171173"/>
                  <a:pt x="153278" y="175302"/>
                </a:cubicBezTo>
                <a:cubicBezTo>
                  <a:pt x="147568" y="179431"/>
                  <a:pt x="137197" y="174174"/>
                  <a:pt x="127112" y="176995"/>
                </a:cubicBezTo>
                <a:cubicBezTo>
                  <a:pt x="117027" y="179817"/>
                  <a:pt x="103604" y="192654"/>
                  <a:pt x="92770" y="192231"/>
                </a:cubicBezTo>
                <a:cubicBezTo>
                  <a:pt x="81936" y="191808"/>
                  <a:pt x="72464" y="178970"/>
                  <a:pt x="62107" y="174456"/>
                </a:cubicBezTo>
                <a:cubicBezTo>
                  <a:pt x="51750" y="169942"/>
                  <a:pt x="40731" y="172477"/>
                  <a:pt x="30627" y="165145"/>
                </a:cubicBezTo>
                <a:cubicBezTo>
                  <a:pt x="20524" y="157813"/>
                  <a:pt x="5829" y="141394"/>
                  <a:pt x="1486" y="130464"/>
                </a:cubicBezTo>
                <a:cubicBezTo>
                  <a:pt x="-2857" y="119534"/>
                  <a:pt x="3606" y="109711"/>
                  <a:pt x="4569" y="99565"/>
                </a:cubicBezTo>
                <a:cubicBezTo>
                  <a:pt x="5532" y="89419"/>
                  <a:pt x="5404" y="85181"/>
                  <a:pt x="7266" y="69590"/>
                </a:cubicBezTo>
                <a:cubicBezTo>
                  <a:pt x="9128" y="53999"/>
                  <a:pt x="3734" y="17191"/>
                  <a:pt x="15742" y="6018"/>
                </a:cubicBezTo>
                <a:cubicBezTo>
                  <a:pt x="27750" y="-5155"/>
                  <a:pt x="62489" y="2679"/>
                  <a:pt x="79313" y="2551"/>
                </a:cubicBezTo>
                <a:cubicBezTo>
                  <a:pt x="96137" y="2423"/>
                  <a:pt x="106411" y="4478"/>
                  <a:pt x="116685" y="5248"/>
                </a:cubicBezTo>
                <a:cubicBezTo>
                  <a:pt x="126959" y="6019"/>
                  <a:pt x="134023" y="2743"/>
                  <a:pt x="140958" y="7174"/>
                </a:cubicBezTo>
                <a:close/>
              </a:path>
            </a:pathLst>
          </a:custGeom>
          <a:solidFill>
            <a:srgbClr val="5D74FF">
              <a:alpha val="25000"/>
            </a:srgbClr>
          </a:solidFill>
          <a:ln>
            <a:noFill/>
          </a:ln>
        </p:spPr>
      </p:sp>
      <p:sp>
        <p:nvSpPr>
          <p:cNvPr id="10" name="Google Shape;10;p2"/>
          <p:cNvSpPr/>
          <p:nvPr/>
        </p:nvSpPr>
        <p:spPr>
          <a:xfrm>
            <a:off x="6549400" y="2903550"/>
            <a:ext cx="3749208" cy="370930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1" name="Google Shape;11;p2"/>
          <p:cNvPicPr preferRelativeResize="0"/>
          <p:nvPr/>
        </p:nvPicPr>
        <p:blipFill>
          <a:blip r:embed="rId2">
            <a:alphaModFix/>
          </a:blip>
          <a:stretch>
            <a:fillRect/>
          </a:stretch>
        </p:blipFill>
        <p:spPr>
          <a:xfrm>
            <a:off x="7330925" y="3766775"/>
            <a:ext cx="2143799" cy="2146949"/>
          </a:xfrm>
          <a:prstGeom prst="rect">
            <a:avLst/>
          </a:prstGeom>
          <a:noFill/>
          <a:ln>
            <a:noFill/>
          </a:ln>
        </p:spPr>
      </p:pic>
      <p:grpSp>
        <p:nvGrpSpPr>
          <p:cNvPr id="12" name="Google Shape;12;p2"/>
          <p:cNvGrpSpPr/>
          <p:nvPr/>
        </p:nvGrpSpPr>
        <p:grpSpPr>
          <a:xfrm>
            <a:off x="4139075" y="738525"/>
            <a:ext cx="167400" cy="167400"/>
            <a:chOff x="3216925" y="225750"/>
            <a:chExt cx="167400" cy="167400"/>
          </a:xfrm>
        </p:grpSpPr>
        <p:cxnSp>
          <p:nvCxnSpPr>
            <p:cNvPr id="13" name="Google Shape;13;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4" name="Google Shape;14;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5" name="Google Shape;15;p2"/>
          <p:cNvGrpSpPr/>
          <p:nvPr/>
        </p:nvGrpSpPr>
        <p:grpSpPr>
          <a:xfrm>
            <a:off x="3660750" y="4606463"/>
            <a:ext cx="167400" cy="167400"/>
            <a:chOff x="3216925" y="225750"/>
            <a:chExt cx="167400" cy="167400"/>
          </a:xfrm>
        </p:grpSpPr>
        <p:cxnSp>
          <p:nvCxnSpPr>
            <p:cNvPr id="16" name="Google Shape;16;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7" name="Google Shape;17;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 name="Google Shape;18;p2"/>
          <p:cNvGrpSpPr/>
          <p:nvPr/>
        </p:nvGrpSpPr>
        <p:grpSpPr>
          <a:xfrm>
            <a:off x="8340300" y="456300"/>
            <a:ext cx="167400" cy="167400"/>
            <a:chOff x="3216925" y="225750"/>
            <a:chExt cx="167400" cy="167400"/>
          </a:xfrm>
        </p:grpSpPr>
        <p:cxnSp>
          <p:nvCxnSpPr>
            <p:cNvPr id="19" name="Google Shape;19;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 name="Google Shape;20;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1" name="Google Shape;21;p2"/>
          <p:cNvGrpSpPr/>
          <p:nvPr/>
        </p:nvGrpSpPr>
        <p:grpSpPr>
          <a:xfrm rot="-3599965">
            <a:off x="8376642" y="915879"/>
            <a:ext cx="94724" cy="124296"/>
            <a:chOff x="754200" y="3419250"/>
            <a:chExt cx="59900" cy="78600"/>
          </a:xfrm>
        </p:grpSpPr>
        <p:sp>
          <p:nvSpPr>
            <p:cNvPr id="22" name="Google Shape;22;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4143554" y="4628015"/>
            <a:ext cx="94726" cy="124298"/>
            <a:chOff x="754200" y="3419250"/>
            <a:chExt cx="59900" cy="78600"/>
          </a:xfrm>
        </p:grpSpPr>
        <p:sp>
          <p:nvSpPr>
            <p:cNvPr id="25" name="Google Shape;25;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6300016">
            <a:off x="7930979" y="477854"/>
            <a:ext cx="94725" cy="124297"/>
            <a:chOff x="754200" y="3419250"/>
            <a:chExt cx="59900" cy="78600"/>
          </a:xfrm>
        </p:grpSpPr>
        <p:sp>
          <p:nvSpPr>
            <p:cNvPr id="28" name="Google Shape;28;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4462350" y="5924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67550" y="8972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52750" y="8210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753000" y="433669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txBox="1">
            <a:spLocks noGrp="1"/>
          </p:cNvSpPr>
          <p:nvPr>
            <p:ph type="ctrTitle"/>
          </p:nvPr>
        </p:nvSpPr>
        <p:spPr>
          <a:xfrm>
            <a:off x="4064975" y="1354500"/>
            <a:ext cx="4359000" cy="20250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4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 name="Google Shape;35;p2"/>
          <p:cNvSpPr txBox="1">
            <a:spLocks noGrp="1"/>
          </p:cNvSpPr>
          <p:nvPr>
            <p:ph type="subTitle" idx="1"/>
          </p:nvPr>
        </p:nvSpPr>
        <p:spPr>
          <a:xfrm>
            <a:off x="4064975" y="3379500"/>
            <a:ext cx="4359000" cy="409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36" name="Google Shape;36;p2"/>
          <p:cNvGrpSpPr/>
          <p:nvPr/>
        </p:nvGrpSpPr>
        <p:grpSpPr>
          <a:xfrm>
            <a:off x="519000" y="437988"/>
            <a:ext cx="167400" cy="167400"/>
            <a:chOff x="3216925" y="225750"/>
            <a:chExt cx="167400" cy="167400"/>
          </a:xfrm>
        </p:grpSpPr>
        <p:cxnSp>
          <p:nvCxnSpPr>
            <p:cNvPr id="37" name="Google Shape;37;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8" name="Google Shape;38;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39" name="Google Shape;39;p2"/>
          <p:cNvSpPr/>
          <p:nvPr/>
        </p:nvSpPr>
        <p:spPr>
          <a:xfrm>
            <a:off x="1081500" y="51089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rot="-3599965">
            <a:off x="613142" y="922079"/>
            <a:ext cx="94724" cy="124296"/>
            <a:chOff x="754200" y="3419250"/>
            <a:chExt cx="59900" cy="78600"/>
          </a:xfrm>
        </p:grpSpPr>
        <p:sp>
          <p:nvSpPr>
            <p:cNvPr id="41" name="Google Shape;41;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7">
    <p:bg>
      <p:bgPr>
        <a:solidFill>
          <a:schemeClr val="dk1"/>
        </a:solidFill>
        <a:effectLst/>
      </p:bgPr>
    </p:bg>
    <p:spTree>
      <p:nvGrpSpPr>
        <p:cNvPr id="1" name="Shape 2646"/>
        <p:cNvGrpSpPr/>
        <p:nvPr/>
      </p:nvGrpSpPr>
      <p:grpSpPr>
        <a:xfrm>
          <a:off x="0" y="0"/>
          <a:ext cx="0" cy="0"/>
          <a:chOff x="0" y="0"/>
          <a:chExt cx="0" cy="0"/>
        </a:xfrm>
      </p:grpSpPr>
      <p:sp>
        <p:nvSpPr>
          <p:cNvPr id="2647" name="Google Shape;2647;p53"/>
          <p:cNvSpPr/>
          <p:nvPr/>
        </p:nvSpPr>
        <p:spPr>
          <a:xfrm>
            <a:off x="-1263987" y="-1491787"/>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648" name="Google Shape;2648;p53"/>
          <p:cNvPicPr preferRelativeResize="0"/>
          <p:nvPr/>
        </p:nvPicPr>
        <p:blipFill>
          <a:blip r:embed="rId2">
            <a:alphaModFix/>
          </a:blip>
          <a:stretch>
            <a:fillRect/>
          </a:stretch>
        </p:blipFill>
        <p:spPr>
          <a:xfrm>
            <a:off x="-304800" y="-533475"/>
            <a:ext cx="2143799" cy="2146949"/>
          </a:xfrm>
          <a:prstGeom prst="rect">
            <a:avLst/>
          </a:prstGeom>
          <a:noFill/>
          <a:ln>
            <a:noFill/>
          </a:ln>
        </p:spPr>
      </p:pic>
      <p:sp>
        <p:nvSpPr>
          <p:cNvPr id="2649" name="Google Shape;2649;p53"/>
          <p:cNvSpPr/>
          <p:nvPr/>
        </p:nvSpPr>
        <p:spPr>
          <a:xfrm>
            <a:off x="5097725" y="539963"/>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650" name="Google Shape;2650;p53"/>
          <p:cNvPicPr preferRelativeResize="0"/>
          <p:nvPr/>
        </p:nvPicPr>
        <p:blipFill>
          <a:blip r:embed="rId2">
            <a:alphaModFix/>
          </a:blip>
          <a:stretch>
            <a:fillRect/>
          </a:stretch>
        </p:blipFill>
        <p:spPr>
          <a:xfrm>
            <a:off x="6009812" y="1483987"/>
            <a:ext cx="2143799" cy="2146949"/>
          </a:xfrm>
          <a:prstGeom prst="rect">
            <a:avLst/>
          </a:prstGeom>
          <a:noFill/>
          <a:ln>
            <a:noFill/>
          </a:ln>
        </p:spPr>
      </p:pic>
      <p:grpSp>
        <p:nvGrpSpPr>
          <p:cNvPr id="2651" name="Google Shape;2651;p53"/>
          <p:cNvGrpSpPr/>
          <p:nvPr/>
        </p:nvGrpSpPr>
        <p:grpSpPr>
          <a:xfrm>
            <a:off x="8340300" y="456300"/>
            <a:ext cx="167400" cy="167400"/>
            <a:chOff x="3216925" y="225750"/>
            <a:chExt cx="167400" cy="167400"/>
          </a:xfrm>
        </p:grpSpPr>
        <p:cxnSp>
          <p:nvCxnSpPr>
            <p:cNvPr id="2652" name="Google Shape;2652;p5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53" name="Google Shape;2653;p5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654" name="Google Shape;2654;p53"/>
          <p:cNvGrpSpPr/>
          <p:nvPr/>
        </p:nvGrpSpPr>
        <p:grpSpPr>
          <a:xfrm rot="-3599965">
            <a:off x="8376642" y="915879"/>
            <a:ext cx="94724" cy="124296"/>
            <a:chOff x="754200" y="3419250"/>
            <a:chExt cx="59900" cy="78600"/>
          </a:xfrm>
        </p:grpSpPr>
        <p:sp>
          <p:nvSpPr>
            <p:cNvPr id="2655" name="Google Shape;2655;p5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7" name="Google Shape;2657;p53"/>
          <p:cNvGrpSpPr/>
          <p:nvPr/>
        </p:nvGrpSpPr>
        <p:grpSpPr>
          <a:xfrm rot="6300016">
            <a:off x="7930979" y="477854"/>
            <a:ext cx="94725" cy="124297"/>
            <a:chOff x="754200" y="3419250"/>
            <a:chExt cx="59900" cy="78600"/>
          </a:xfrm>
        </p:grpSpPr>
        <p:sp>
          <p:nvSpPr>
            <p:cNvPr id="2658" name="Google Shape;2658;p5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0" name="Google Shape;2660;p53"/>
          <p:cNvSpPr/>
          <p:nvPr/>
        </p:nvSpPr>
        <p:spPr>
          <a:xfrm>
            <a:off x="7967550" y="8972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61" name="Google Shape;2661;p53"/>
          <p:cNvPicPr preferRelativeResize="0"/>
          <p:nvPr/>
        </p:nvPicPr>
        <p:blipFill>
          <a:blip r:embed="rId2">
            <a:alphaModFix/>
          </a:blip>
          <a:stretch>
            <a:fillRect/>
          </a:stretch>
        </p:blipFill>
        <p:spPr>
          <a:xfrm>
            <a:off x="7433537" y="3849537"/>
            <a:ext cx="2143799" cy="2146949"/>
          </a:xfrm>
          <a:prstGeom prst="rect">
            <a:avLst/>
          </a:prstGeom>
          <a:noFill/>
          <a:ln>
            <a:noFill/>
          </a:ln>
        </p:spPr>
      </p:pic>
      <p:grpSp>
        <p:nvGrpSpPr>
          <p:cNvPr id="2662" name="Google Shape;2662;p53"/>
          <p:cNvGrpSpPr/>
          <p:nvPr/>
        </p:nvGrpSpPr>
        <p:grpSpPr>
          <a:xfrm rot="-3599965">
            <a:off x="892867" y="4755229"/>
            <a:ext cx="94724" cy="124296"/>
            <a:chOff x="754200" y="3419250"/>
            <a:chExt cx="59900" cy="78600"/>
          </a:xfrm>
        </p:grpSpPr>
        <p:sp>
          <p:nvSpPr>
            <p:cNvPr id="2663" name="Google Shape;2663;p5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53"/>
          <p:cNvGrpSpPr/>
          <p:nvPr/>
        </p:nvGrpSpPr>
        <p:grpSpPr>
          <a:xfrm>
            <a:off x="447214" y="4317250"/>
            <a:ext cx="94726" cy="124298"/>
            <a:chOff x="754200" y="3419250"/>
            <a:chExt cx="59900" cy="78600"/>
          </a:xfrm>
        </p:grpSpPr>
        <p:sp>
          <p:nvSpPr>
            <p:cNvPr id="2666" name="Google Shape;2666;p5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53"/>
          <p:cNvGrpSpPr/>
          <p:nvPr/>
        </p:nvGrpSpPr>
        <p:grpSpPr>
          <a:xfrm>
            <a:off x="6186650" y="1050125"/>
            <a:ext cx="167400" cy="167400"/>
            <a:chOff x="3216925" y="225750"/>
            <a:chExt cx="167400" cy="167400"/>
          </a:xfrm>
        </p:grpSpPr>
        <p:cxnSp>
          <p:nvCxnSpPr>
            <p:cNvPr id="2669" name="Google Shape;2669;p5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70" name="Google Shape;2670;p5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671" name="Google Shape;2671;p53"/>
          <p:cNvGrpSpPr/>
          <p:nvPr/>
        </p:nvGrpSpPr>
        <p:grpSpPr>
          <a:xfrm>
            <a:off x="6998013" y="4149850"/>
            <a:ext cx="167400" cy="167400"/>
            <a:chOff x="3216925" y="225750"/>
            <a:chExt cx="167400" cy="167400"/>
          </a:xfrm>
        </p:grpSpPr>
        <p:cxnSp>
          <p:nvCxnSpPr>
            <p:cNvPr id="2672" name="Google Shape;2672;p5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73" name="Google Shape;2673;p5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674" name="Google Shape;2674;p53"/>
          <p:cNvSpPr/>
          <p:nvPr/>
        </p:nvSpPr>
        <p:spPr>
          <a:xfrm>
            <a:off x="6595950" y="40976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3"/>
          <p:cNvSpPr/>
          <p:nvPr/>
        </p:nvSpPr>
        <p:spPr>
          <a:xfrm>
            <a:off x="6291150" y="45548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3"/>
          <p:cNvSpPr/>
          <p:nvPr/>
        </p:nvSpPr>
        <p:spPr>
          <a:xfrm>
            <a:off x="6138750" y="6686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3"/>
          <p:cNvSpPr txBox="1">
            <a:spLocks noGrp="1"/>
          </p:cNvSpPr>
          <p:nvPr>
            <p:ph type="ctrTitle"/>
          </p:nvPr>
        </p:nvSpPr>
        <p:spPr>
          <a:xfrm>
            <a:off x="724875" y="540000"/>
            <a:ext cx="3847200" cy="683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5200"/>
              <a:buNone/>
              <a:defRPr sz="4500">
                <a:solidFill>
                  <a:schemeClr val="lt2"/>
                </a:solidFill>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2678" name="Google Shape;2678;p53"/>
          <p:cNvSpPr txBox="1">
            <a:spLocks noGrp="1"/>
          </p:cNvSpPr>
          <p:nvPr>
            <p:ph type="subTitle" idx="1"/>
          </p:nvPr>
        </p:nvSpPr>
        <p:spPr>
          <a:xfrm>
            <a:off x="720000" y="1223100"/>
            <a:ext cx="4616100" cy="509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500" b="1">
                <a:solidFill>
                  <a:schemeClr val="lt1"/>
                </a:solidFill>
                <a:latin typeface="Open Sans"/>
                <a:ea typeface="Open Sans"/>
                <a:cs typeface="Open Sans"/>
                <a:sym typeface="Open Sans"/>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679" name="Google Shape;2679;p53"/>
          <p:cNvSpPr txBox="1">
            <a:spLocks noGrp="1"/>
          </p:cNvSpPr>
          <p:nvPr>
            <p:ph type="subTitle" idx="2"/>
          </p:nvPr>
        </p:nvSpPr>
        <p:spPr>
          <a:xfrm>
            <a:off x="720000" y="1732800"/>
            <a:ext cx="3847200" cy="839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latin typeface="Open Sans"/>
                <a:ea typeface="Open Sans"/>
                <a:cs typeface="Open Sans"/>
                <a:sym typeface="Open Sans"/>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680" name="Google Shape;2680;p53"/>
          <p:cNvSpPr txBox="1"/>
          <p:nvPr/>
        </p:nvSpPr>
        <p:spPr>
          <a:xfrm>
            <a:off x="720000" y="3776950"/>
            <a:ext cx="4667400" cy="523200"/>
          </a:xfrm>
          <a:prstGeom prst="rect">
            <a:avLst/>
          </a:prstGeom>
          <a:noFill/>
          <a:ln>
            <a:noFill/>
          </a:ln>
        </p:spPr>
        <p:txBody>
          <a:bodyPr spcFirstLastPara="1" wrap="square" lIns="91425" tIns="91425" rIns="91425" bIns="91425" anchor="t" anchorCtr="0">
            <a:spAutoFit/>
          </a:bodyPr>
          <a:lstStyle/>
          <a:p>
            <a:pPr marL="0" lvl="0" indent="0" algn="l" rtl="0">
              <a:spcBef>
                <a:spcPts val="300"/>
              </a:spcBef>
              <a:spcAft>
                <a:spcPts val="0"/>
              </a:spcAft>
              <a:buNone/>
            </a:pPr>
            <a:r>
              <a:rPr lang="en" sz="1100">
                <a:solidFill>
                  <a:schemeClr val="lt1"/>
                </a:solidFill>
                <a:latin typeface="Open Sans"/>
                <a:ea typeface="Open Sans"/>
                <a:cs typeface="Open Sans"/>
                <a:sym typeface="Open Sans"/>
              </a:rPr>
              <a:t>CREDITS: This presentation template was created by </a:t>
            </a:r>
            <a:r>
              <a:rPr lang="en" sz="1100" b="1">
                <a:solidFill>
                  <a:schemeClr val="lt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Slidesgo</a:t>
            </a:r>
            <a:r>
              <a:rPr lang="en" sz="1100" b="1">
                <a:solidFill>
                  <a:schemeClr val="lt1"/>
                </a:solidFill>
                <a:latin typeface="Open Sans"/>
                <a:ea typeface="Open Sans"/>
                <a:cs typeface="Open Sans"/>
                <a:sym typeface="Open Sans"/>
              </a:rPr>
              <a:t>, </a:t>
            </a:r>
            <a:r>
              <a:rPr lang="en" sz="1100">
                <a:solidFill>
                  <a:schemeClr val="lt1"/>
                </a:solidFill>
                <a:latin typeface="Open Sans"/>
                <a:ea typeface="Open Sans"/>
                <a:cs typeface="Open Sans"/>
                <a:sym typeface="Open Sans"/>
              </a:rPr>
              <a:t>and includes icons by </a:t>
            </a:r>
            <a:r>
              <a:rPr lang="en" sz="1100" b="1">
                <a:solidFill>
                  <a:schemeClr val="lt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sz="1100" b="1">
                <a:solidFill>
                  <a:schemeClr val="lt1"/>
                </a:solidFill>
                <a:latin typeface="Open Sans"/>
                <a:ea typeface="Open Sans"/>
                <a:cs typeface="Open Sans"/>
                <a:sym typeface="Open Sans"/>
              </a:rPr>
              <a:t>,</a:t>
            </a:r>
            <a:r>
              <a:rPr lang="en" sz="1100">
                <a:solidFill>
                  <a:schemeClr val="lt1"/>
                </a:solidFill>
                <a:latin typeface="Open Sans"/>
                <a:ea typeface="Open Sans"/>
                <a:cs typeface="Open Sans"/>
                <a:sym typeface="Open Sans"/>
              </a:rPr>
              <a:t> infographics &amp; images by </a:t>
            </a:r>
            <a:r>
              <a:rPr lang="en" sz="1100" b="1">
                <a:solidFill>
                  <a:schemeClr val="lt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endParaRPr sz="1100" b="1">
              <a:solidFill>
                <a:schemeClr val="lt1"/>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chemeClr val="dk1"/>
        </a:solidFill>
        <a:effectLst/>
      </p:bgPr>
    </p:bg>
    <p:spTree>
      <p:nvGrpSpPr>
        <p:cNvPr id="1" name="Shape 2681"/>
        <p:cNvGrpSpPr/>
        <p:nvPr/>
      </p:nvGrpSpPr>
      <p:grpSpPr>
        <a:xfrm>
          <a:off x="0" y="0"/>
          <a:ext cx="0" cy="0"/>
          <a:chOff x="0" y="0"/>
          <a:chExt cx="0" cy="0"/>
        </a:xfrm>
      </p:grpSpPr>
      <p:grpSp>
        <p:nvGrpSpPr>
          <p:cNvPr id="2682" name="Google Shape;2682;p54"/>
          <p:cNvGrpSpPr/>
          <p:nvPr/>
        </p:nvGrpSpPr>
        <p:grpSpPr>
          <a:xfrm>
            <a:off x="137000" y="99118"/>
            <a:ext cx="8837213" cy="4930707"/>
            <a:chOff x="137000" y="99118"/>
            <a:chExt cx="8837213" cy="4930707"/>
          </a:xfrm>
        </p:grpSpPr>
        <p:grpSp>
          <p:nvGrpSpPr>
            <p:cNvPr id="2683" name="Google Shape;2683;p54"/>
            <p:cNvGrpSpPr/>
            <p:nvPr/>
          </p:nvGrpSpPr>
          <p:grpSpPr>
            <a:xfrm rot="-6300016" flipH="1">
              <a:off x="7914334" y="131504"/>
              <a:ext cx="94725" cy="124297"/>
              <a:chOff x="754200" y="3419250"/>
              <a:chExt cx="59900" cy="78600"/>
            </a:xfrm>
          </p:grpSpPr>
          <p:sp>
            <p:nvSpPr>
              <p:cNvPr id="2684" name="Google Shape;2684;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6" name="Google Shape;2686;p54"/>
            <p:cNvGrpSpPr/>
            <p:nvPr/>
          </p:nvGrpSpPr>
          <p:grpSpPr>
            <a:xfrm flipH="1">
              <a:off x="8727313" y="109950"/>
              <a:ext cx="167400" cy="167400"/>
              <a:chOff x="3216925" y="225750"/>
              <a:chExt cx="167400" cy="167400"/>
            </a:xfrm>
          </p:grpSpPr>
          <p:cxnSp>
            <p:nvCxnSpPr>
              <p:cNvPr id="2687" name="Google Shape;2687;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88" name="Google Shape;2688;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689" name="Google Shape;2689;p54"/>
            <p:cNvGrpSpPr/>
            <p:nvPr/>
          </p:nvGrpSpPr>
          <p:grpSpPr>
            <a:xfrm flipH="1">
              <a:off x="4455513" y="99963"/>
              <a:ext cx="167400" cy="167400"/>
              <a:chOff x="3216925" y="225750"/>
              <a:chExt cx="167400" cy="167400"/>
            </a:xfrm>
          </p:grpSpPr>
          <p:cxnSp>
            <p:nvCxnSpPr>
              <p:cNvPr id="2690" name="Google Shape;2690;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91" name="Google Shape;2691;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692" name="Google Shape;2692;p54"/>
            <p:cNvGrpSpPr/>
            <p:nvPr/>
          </p:nvGrpSpPr>
          <p:grpSpPr>
            <a:xfrm flipH="1">
              <a:off x="8804838" y="2475913"/>
              <a:ext cx="167400" cy="167400"/>
              <a:chOff x="3216925" y="225750"/>
              <a:chExt cx="167400" cy="167400"/>
            </a:xfrm>
          </p:grpSpPr>
          <p:cxnSp>
            <p:nvCxnSpPr>
              <p:cNvPr id="2693" name="Google Shape;2693;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694" name="Google Shape;2694;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695" name="Google Shape;2695;p54"/>
            <p:cNvSpPr/>
            <p:nvPr/>
          </p:nvSpPr>
          <p:spPr>
            <a:xfrm flipH="1">
              <a:off x="8800213"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4"/>
            <p:cNvSpPr/>
            <p:nvPr/>
          </p:nvSpPr>
          <p:spPr>
            <a:xfrm flipH="1">
              <a:off x="8800213" y="2232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4"/>
            <p:cNvSpPr/>
            <p:nvPr/>
          </p:nvSpPr>
          <p:spPr>
            <a:xfrm flipH="1">
              <a:off x="8952613" y="3299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4"/>
            <p:cNvSpPr/>
            <p:nvPr/>
          </p:nvSpPr>
          <p:spPr>
            <a:xfrm flipH="1">
              <a:off x="8800213"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9" name="Google Shape;2699;p54"/>
            <p:cNvGrpSpPr/>
            <p:nvPr/>
          </p:nvGrpSpPr>
          <p:grpSpPr>
            <a:xfrm flipH="1">
              <a:off x="8191458" y="4885065"/>
              <a:ext cx="94726" cy="124298"/>
              <a:chOff x="850570" y="3419250"/>
              <a:chExt cx="59900" cy="78600"/>
            </a:xfrm>
          </p:grpSpPr>
          <p:sp>
            <p:nvSpPr>
              <p:cNvPr id="2700" name="Google Shape;2700;p54"/>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4"/>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2" name="Google Shape;2702;p54"/>
            <p:cNvSpPr/>
            <p:nvPr/>
          </p:nvSpPr>
          <p:spPr>
            <a:xfrm flipH="1">
              <a:off x="62094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4"/>
            <p:cNvSpPr/>
            <p:nvPr/>
          </p:nvSpPr>
          <p:spPr>
            <a:xfrm flipH="1">
              <a:off x="4990213"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4"/>
            <p:cNvSpPr/>
            <p:nvPr/>
          </p:nvSpPr>
          <p:spPr>
            <a:xfrm flipH="1">
              <a:off x="3847213"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4"/>
            <p:cNvSpPr/>
            <p:nvPr/>
          </p:nvSpPr>
          <p:spPr>
            <a:xfrm flipH="1">
              <a:off x="3085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6" name="Google Shape;2706;p54"/>
            <p:cNvGrpSpPr/>
            <p:nvPr/>
          </p:nvGrpSpPr>
          <p:grpSpPr>
            <a:xfrm rot="3599965" flipH="1">
              <a:off x="1640746" y="131504"/>
              <a:ext cx="94724" cy="124296"/>
              <a:chOff x="754200" y="3419250"/>
              <a:chExt cx="59900" cy="78600"/>
            </a:xfrm>
          </p:grpSpPr>
          <p:sp>
            <p:nvSpPr>
              <p:cNvPr id="2707" name="Google Shape;2707;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9" name="Google Shape;2709;p54"/>
            <p:cNvGrpSpPr/>
            <p:nvPr/>
          </p:nvGrpSpPr>
          <p:grpSpPr>
            <a:xfrm flipH="1">
              <a:off x="137000" y="99975"/>
              <a:ext cx="167400" cy="167400"/>
              <a:chOff x="3216925" y="225750"/>
              <a:chExt cx="167400" cy="167400"/>
            </a:xfrm>
          </p:grpSpPr>
          <p:cxnSp>
            <p:nvCxnSpPr>
              <p:cNvPr id="2710" name="Google Shape;2710;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11" name="Google Shape;2711;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12" name="Google Shape;2712;p54"/>
            <p:cNvSpPr/>
            <p:nvPr/>
          </p:nvSpPr>
          <p:spPr>
            <a:xfrm flipH="1">
              <a:off x="1180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4"/>
            <p:cNvSpPr/>
            <p:nvPr/>
          </p:nvSpPr>
          <p:spPr>
            <a:xfrm flipH="1">
              <a:off x="189613"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4" name="Google Shape;2714;p54"/>
            <p:cNvGrpSpPr/>
            <p:nvPr/>
          </p:nvGrpSpPr>
          <p:grpSpPr>
            <a:xfrm flipH="1">
              <a:off x="159558" y="1188340"/>
              <a:ext cx="94726" cy="124298"/>
              <a:chOff x="754200" y="3419250"/>
              <a:chExt cx="59900" cy="78600"/>
            </a:xfrm>
          </p:grpSpPr>
          <p:sp>
            <p:nvSpPr>
              <p:cNvPr id="2715" name="Google Shape;2715;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7" name="Google Shape;2717;p54"/>
            <p:cNvGrpSpPr/>
            <p:nvPr/>
          </p:nvGrpSpPr>
          <p:grpSpPr>
            <a:xfrm flipH="1">
              <a:off x="137000" y="2488038"/>
              <a:ext cx="167400" cy="167400"/>
              <a:chOff x="3216925" y="225750"/>
              <a:chExt cx="167400" cy="167400"/>
            </a:xfrm>
          </p:grpSpPr>
          <p:cxnSp>
            <p:nvCxnSpPr>
              <p:cNvPr id="2718" name="Google Shape;2718;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19" name="Google Shape;2719;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20" name="Google Shape;2720;p54"/>
            <p:cNvSpPr/>
            <p:nvPr/>
          </p:nvSpPr>
          <p:spPr>
            <a:xfrm flipH="1">
              <a:off x="189613"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4"/>
            <p:cNvSpPr/>
            <p:nvPr/>
          </p:nvSpPr>
          <p:spPr>
            <a:xfrm flipH="1">
              <a:off x="875413"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2" name="Google Shape;2722;p54"/>
            <p:cNvGrpSpPr/>
            <p:nvPr/>
          </p:nvGrpSpPr>
          <p:grpSpPr>
            <a:xfrm flipH="1">
              <a:off x="1759758" y="4845940"/>
              <a:ext cx="94726" cy="124298"/>
              <a:chOff x="1043311" y="3419250"/>
              <a:chExt cx="59900" cy="78600"/>
            </a:xfrm>
          </p:grpSpPr>
          <p:sp>
            <p:nvSpPr>
              <p:cNvPr id="2723" name="Google Shape;2723;p54"/>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4"/>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5" name="Google Shape;2725;p54"/>
            <p:cNvSpPr/>
            <p:nvPr/>
          </p:nvSpPr>
          <p:spPr>
            <a:xfrm flipH="1">
              <a:off x="31614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4"/>
            <p:cNvSpPr/>
            <p:nvPr/>
          </p:nvSpPr>
          <p:spPr>
            <a:xfrm flipH="1">
              <a:off x="4914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4"/>
            <p:cNvSpPr/>
            <p:nvPr/>
          </p:nvSpPr>
          <p:spPr>
            <a:xfrm flipH="1">
              <a:off x="7123813"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4"/>
            <p:cNvSpPr/>
            <p:nvPr/>
          </p:nvSpPr>
          <p:spPr>
            <a:xfrm flipH="1">
              <a:off x="6057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9" name="Google Shape;2729;p54"/>
            <p:cNvGrpSpPr/>
            <p:nvPr/>
          </p:nvGrpSpPr>
          <p:grpSpPr>
            <a:xfrm flipH="1">
              <a:off x="8727313" y="4862425"/>
              <a:ext cx="167400" cy="167400"/>
              <a:chOff x="3216925" y="225750"/>
              <a:chExt cx="167400" cy="167400"/>
            </a:xfrm>
          </p:grpSpPr>
          <p:cxnSp>
            <p:nvCxnSpPr>
              <p:cNvPr id="2730" name="Google Shape;2730;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31" name="Google Shape;2731;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732" name="Google Shape;2732;p54"/>
            <p:cNvGrpSpPr/>
            <p:nvPr/>
          </p:nvGrpSpPr>
          <p:grpSpPr>
            <a:xfrm flipH="1">
              <a:off x="4455513" y="4852438"/>
              <a:ext cx="167400" cy="167400"/>
              <a:chOff x="3216925" y="225750"/>
              <a:chExt cx="167400" cy="167400"/>
            </a:xfrm>
          </p:grpSpPr>
          <p:cxnSp>
            <p:nvCxnSpPr>
              <p:cNvPr id="2733" name="Google Shape;2733;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34" name="Google Shape;2734;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735" name="Google Shape;2735;p54"/>
            <p:cNvGrpSpPr/>
            <p:nvPr/>
          </p:nvGrpSpPr>
          <p:grpSpPr>
            <a:xfrm flipH="1">
              <a:off x="137000" y="4852450"/>
              <a:ext cx="167400" cy="167400"/>
              <a:chOff x="3216925" y="225750"/>
              <a:chExt cx="167400" cy="167400"/>
            </a:xfrm>
          </p:grpSpPr>
          <p:cxnSp>
            <p:nvCxnSpPr>
              <p:cNvPr id="2736" name="Google Shape;2736;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37" name="Google Shape;2737;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38" name="Google Shape;2738;p54"/>
            <p:cNvSpPr/>
            <p:nvPr/>
          </p:nvSpPr>
          <p:spPr>
            <a:xfrm rot="10800000" flipH="1">
              <a:off x="992188"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9" name="Google Shape;2739;p54"/>
            <p:cNvGrpSpPr/>
            <p:nvPr/>
          </p:nvGrpSpPr>
          <p:grpSpPr>
            <a:xfrm rot="10800000" flipH="1">
              <a:off x="949116" y="3326797"/>
              <a:ext cx="94726" cy="124298"/>
              <a:chOff x="754200" y="3419250"/>
              <a:chExt cx="59900" cy="78600"/>
            </a:xfrm>
          </p:grpSpPr>
          <p:sp>
            <p:nvSpPr>
              <p:cNvPr id="2740" name="Google Shape;2740;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54"/>
            <p:cNvGrpSpPr/>
            <p:nvPr/>
          </p:nvGrpSpPr>
          <p:grpSpPr>
            <a:xfrm rot="10800000" flipH="1">
              <a:off x="899000" y="1450598"/>
              <a:ext cx="167400" cy="167400"/>
              <a:chOff x="3216925" y="225750"/>
              <a:chExt cx="167400" cy="167400"/>
            </a:xfrm>
          </p:grpSpPr>
          <p:cxnSp>
            <p:nvCxnSpPr>
              <p:cNvPr id="2743" name="Google Shape;2743;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44" name="Google Shape;2744;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45" name="Google Shape;2745;p54"/>
            <p:cNvSpPr/>
            <p:nvPr/>
          </p:nvSpPr>
          <p:spPr>
            <a:xfrm rot="10800000" flipH="1">
              <a:off x="992188"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4"/>
            <p:cNvSpPr/>
            <p:nvPr/>
          </p:nvSpPr>
          <p:spPr>
            <a:xfrm flipH="1">
              <a:off x="8091613"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7" name="Google Shape;2747;p54"/>
            <p:cNvGrpSpPr/>
            <p:nvPr/>
          </p:nvGrpSpPr>
          <p:grpSpPr>
            <a:xfrm flipH="1">
              <a:off x="8061558" y="1188340"/>
              <a:ext cx="94726" cy="124298"/>
              <a:chOff x="754200" y="3419250"/>
              <a:chExt cx="59900" cy="78600"/>
            </a:xfrm>
          </p:grpSpPr>
          <p:sp>
            <p:nvSpPr>
              <p:cNvPr id="2748" name="Google Shape;2748;p54"/>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4"/>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0" name="Google Shape;2750;p54"/>
            <p:cNvGrpSpPr/>
            <p:nvPr/>
          </p:nvGrpSpPr>
          <p:grpSpPr>
            <a:xfrm flipH="1">
              <a:off x="8039000" y="3021438"/>
              <a:ext cx="167400" cy="167400"/>
              <a:chOff x="3216925" y="225750"/>
              <a:chExt cx="167400" cy="167400"/>
            </a:xfrm>
          </p:grpSpPr>
          <p:cxnSp>
            <p:nvCxnSpPr>
              <p:cNvPr id="2751" name="Google Shape;2751;p5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52" name="Google Shape;2752;p5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53" name="Google Shape;2753;p54"/>
            <p:cNvSpPr/>
            <p:nvPr/>
          </p:nvSpPr>
          <p:spPr>
            <a:xfrm flipH="1">
              <a:off x="8091613"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4"/>
            <p:cNvSpPr/>
            <p:nvPr/>
          </p:nvSpPr>
          <p:spPr>
            <a:xfrm flipH="1">
              <a:off x="3161413" y="63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4"/>
            <p:cNvSpPr/>
            <p:nvPr/>
          </p:nvSpPr>
          <p:spPr>
            <a:xfrm flipH="1">
              <a:off x="2399413" y="556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4"/>
            <p:cNvSpPr/>
            <p:nvPr/>
          </p:nvSpPr>
          <p:spPr>
            <a:xfrm flipH="1">
              <a:off x="6514213" y="708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4"/>
            <p:cNvSpPr/>
            <p:nvPr/>
          </p:nvSpPr>
          <p:spPr>
            <a:xfrm flipH="1">
              <a:off x="5752213" y="63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4"/>
            <p:cNvSpPr/>
            <p:nvPr/>
          </p:nvSpPr>
          <p:spPr>
            <a:xfrm flipH="1">
              <a:off x="6514213" y="4518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4"/>
            <p:cNvSpPr/>
            <p:nvPr/>
          </p:nvSpPr>
          <p:spPr>
            <a:xfrm flipH="1">
              <a:off x="5447413" y="459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4"/>
            <p:cNvSpPr/>
            <p:nvPr/>
          </p:nvSpPr>
          <p:spPr>
            <a:xfrm flipH="1">
              <a:off x="3618613"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4"/>
            <p:cNvSpPr/>
            <p:nvPr/>
          </p:nvSpPr>
          <p:spPr>
            <a:xfrm flipH="1">
              <a:off x="2551813" y="4518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bg>
      <p:bgPr>
        <a:solidFill>
          <a:schemeClr val="dk1"/>
        </a:solidFill>
        <a:effectLst/>
      </p:bgPr>
    </p:bg>
    <p:spTree>
      <p:nvGrpSpPr>
        <p:cNvPr id="1" name="Shape 2762"/>
        <p:cNvGrpSpPr/>
        <p:nvPr/>
      </p:nvGrpSpPr>
      <p:grpSpPr>
        <a:xfrm>
          <a:off x="0" y="0"/>
          <a:ext cx="0" cy="0"/>
          <a:chOff x="0" y="0"/>
          <a:chExt cx="0" cy="0"/>
        </a:xfrm>
      </p:grpSpPr>
      <p:sp>
        <p:nvSpPr>
          <p:cNvPr id="2763" name="Google Shape;2763;p55"/>
          <p:cNvSpPr/>
          <p:nvPr/>
        </p:nvSpPr>
        <p:spPr>
          <a:xfrm rot="3600076">
            <a:off x="-696681" y="-631116"/>
            <a:ext cx="3345299" cy="330987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764" name="Google Shape;2764;p55"/>
          <p:cNvPicPr preferRelativeResize="0"/>
          <p:nvPr/>
        </p:nvPicPr>
        <p:blipFill>
          <a:blip r:embed="rId2">
            <a:alphaModFix/>
          </a:blip>
          <a:stretch>
            <a:fillRect/>
          </a:stretch>
        </p:blipFill>
        <p:spPr>
          <a:xfrm>
            <a:off x="661950" y="1498287"/>
            <a:ext cx="2143799" cy="2146949"/>
          </a:xfrm>
          <a:prstGeom prst="rect">
            <a:avLst/>
          </a:prstGeom>
          <a:noFill/>
          <a:ln>
            <a:noFill/>
          </a:ln>
        </p:spPr>
      </p:pic>
      <p:grpSp>
        <p:nvGrpSpPr>
          <p:cNvPr id="2765" name="Google Shape;2765;p55"/>
          <p:cNvGrpSpPr/>
          <p:nvPr/>
        </p:nvGrpSpPr>
        <p:grpSpPr>
          <a:xfrm>
            <a:off x="137000" y="99118"/>
            <a:ext cx="8757713" cy="4930707"/>
            <a:chOff x="137000" y="99118"/>
            <a:chExt cx="8757713" cy="4930707"/>
          </a:xfrm>
        </p:grpSpPr>
        <p:grpSp>
          <p:nvGrpSpPr>
            <p:cNvPr id="2766" name="Google Shape;2766;p55"/>
            <p:cNvGrpSpPr/>
            <p:nvPr/>
          </p:nvGrpSpPr>
          <p:grpSpPr>
            <a:xfrm rot="-6300016" flipH="1">
              <a:off x="7914334" y="131504"/>
              <a:ext cx="94725" cy="124297"/>
              <a:chOff x="754200" y="3419250"/>
              <a:chExt cx="59900" cy="78600"/>
            </a:xfrm>
          </p:grpSpPr>
          <p:sp>
            <p:nvSpPr>
              <p:cNvPr id="2767" name="Google Shape;2767;p55"/>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5"/>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55"/>
            <p:cNvGrpSpPr/>
            <p:nvPr/>
          </p:nvGrpSpPr>
          <p:grpSpPr>
            <a:xfrm flipH="1">
              <a:off x="8727313" y="109950"/>
              <a:ext cx="167400" cy="167400"/>
              <a:chOff x="3216925" y="225750"/>
              <a:chExt cx="167400" cy="167400"/>
            </a:xfrm>
          </p:grpSpPr>
          <p:cxnSp>
            <p:nvCxnSpPr>
              <p:cNvPr id="2770" name="Google Shape;2770;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71" name="Google Shape;2771;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772" name="Google Shape;2772;p55"/>
            <p:cNvGrpSpPr/>
            <p:nvPr/>
          </p:nvGrpSpPr>
          <p:grpSpPr>
            <a:xfrm flipH="1">
              <a:off x="4455513" y="99963"/>
              <a:ext cx="167400" cy="167400"/>
              <a:chOff x="3216925" y="225750"/>
              <a:chExt cx="167400" cy="167400"/>
            </a:xfrm>
          </p:grpSpPr>
          <p:cxnSp>
            <p:nvCxnSpPr>
              <p:cNvPr id="2773" name="Google Shape;2773;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74" name="Google Shape;2774;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75" name="Google Shape;2775;p55"/>
            <p:cNvSpPr/>
            <p:nvPr/>
          </p:nvSpPr>
          <p:spPr>
            <a:xfrm flipH="1">
              <a:off x="8800213"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6" name="Google Shape;2776;p55"/>
            <p:cNvGrpSpPr/>
            <p:nvPr/>
          </p:nvGrpSpPr>
          <p:grpSpPr>
            <a:xfrm flipH="1">
              <a:off x="8191458" y="4885065"/>
              <a:ext cx="94726" cy="124298"/>
              <a:chOff x="850570" y="3419250"/>
              <a:chExt cx="59900" cy="78600"/>
            </a:xfrm>
          </p:grpSpPr>
          <p:sp>
            <p:nvSpPr>
              <p:cNvPr id="2777" name="Google Shape;2777;p55"/>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5"/>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9" name="Google Shape;2779;p55"/>
            <p:cNvSpPr/>
            <p:nvPr/>
          </p:nvSpPr>
          <p:spPr>
            <a:xfrm flipH="1">
              <a:off x="62094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5"/>
            <p:cNvSpPr/>
            <p:nvPr/>
          </p:nvSpPr>
          <p:spPr>
            <a:xfrm flipH="1">
              <a:off x="4990213"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5"/>
            <p:cNvSpPr/>
            <p:nvPr/>
          </p:nvSpPr>
          <p:spPr>
            <a:xfrm flipH="1">
              <a:off x="3847213"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5"/>
            <p:cNvSpPr/>
            <p:nvPr/>
          </p:nvSpPr>
          <p:spPr>
            <a:xfrm flipH="1">
              <a:off x="3085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3" name="Google Shape;2783;p55"/>
            <p:cNvGrpSpPr/>
            <p:nvPr/>
          </p:nvGrpSpPr>
          <p:grpSpPr>
            <a:xfrm rot="3599965" flipH="1">
              <a:off x="1640746" y="131504"/>
              <a:ext cx="94724" cy="124296"/>
              <a:chOff x="754200" y="3419250"/>
              <a:chExt cx="59900" cy="78600"/>
            </a:xfrm>
          </p:grpSpPr>
          <p:sp>
            <p:nvSpPr>
              <p:cNvPr id="2784" name="Google Shape;2784;p55"/>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5"/>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6" name="Google Shape;2786;p55"/>
            <p:cNvGrpSpPr/>
            <p:nvPr/>
          </p:nvGrpSpPr>
          <p:grpSpPr>
            <a:xfrm flipH="1">
              <a:off x="137000" y="99975"/>
              <a:ext cx="167400" cy="167400"/>
              <a:chOff x="3216925" y="225750"/>
              <a:chExt cx="167400" cy="167400"/>
            </a:xfrm>
          </p:grpSpPr>
          <p:cxnSp>
            <p:nvCxnSpPr>
              <p:cNvPr id="2787" name="Google Shape;2787;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88" name="Google Shape;2788;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789" name="Google Shape;2789;p55"/>
            <p:cNvSpPr/>
            <p:nvPr/>
          </p:nvSpPr>
          <p:spPr>
            <a:xfrm flipH="1">
              <a:off x="1180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0" name="Google Shape;2790;p55"/>
            <p:cNvGrpSpPr/>
            <p:nvPr/>
          </p:nvGrpSpPr>
          <p:grpSpPr>
            <a:xfrm flipH="1">
              <a:off x="1759758" y="4845940"/>
              <a:ext cx="94726" cy="124298"/>
              <a:chOff x="1043311" y="3419250"/>
              <a:chExt cx="59900" cy="78600"/>
            </a:xfrm>
          </p:grpSpPr>
          <p:sp>
            <p:nvSpPr>
              <p:cNvPr id="2791" name="Google Shape;2791;p55"/>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5"/>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3" name="Google Shape;2793;p55"/>
            <p:cNvSpPr/>
            <p:nvPr/>
          </p:nvSpPr>
          <p:spPr>
            <a:xfrm flipH="1">
              <a:off x="31614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5"/>
            <p:cNvSpPr/>
            <p:nvPr/>
          </p:nvSpPr>
          <p:spPr>
            <a:xfrm flipH="1">
              <a:off x="4914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5"/>
            <p:cNvSpPr/>
            <p:nvPr/>
          </p:nvSpPr>
          <p:spPr>
            <a:xfrm flipH="1">
              <a:off x="6057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6" name="Google Shape;2796;p55"/>
            <p:cNvGrpSpPr/>
            <p:nvPr/>
          </p:nvGrpSpPr>
          <p:grpSpPr>
            <a:xfrm flipH="1">
              <a:off x="8727313" y="4862425"/>
              <a:ext cx="167400" cy="167400"/>
              <a:chOff x="3216925" y="225750"/>
              <a:chExt cx="167400" cy="167400"/>
            </a:xfrm>
          </p:grpSpPr>
          <p:cxnSp>
            <p:nvCxnSpPr>
              <p:cNvPr id="2797" name="Google Shape;2797;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798" name="Google Shape;2798;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799" name="Google Shape;2799;p55"/>
            <p:cNvGrpSpPr/>
            <p:nvPr/>
          </p:nvGrpSpPr>
          <p:grpSpPr>
            <a:xfrm flipH="1">
              <a:off x="4455513" y="4852438"/>
              <a:ext cx="167400" cy="167400"/>
              <a:chOff x="3216925" y="225750"/>
              <a:chExt cx="167400" cy="167400"/>
            </a:xfrm>
          </p:grpSpPr>
          <p:cxnSp>
            <p:nvCxnSpPr>
              <p:cNvPr id="2800" name="Google Shape;2800;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01" name="Google Shape;2801;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802" name="Google Shape;2802;p55"/>
            <p:cNvGrpSpPr/>
            <p:nvPr/>
          </p:nvGrpSpPr>
          <p:grpSpPr>
            <a:xfrm flipH="1">
              <a:off x="137000" y="4852450"/>
              <a:ext cx="167400" cy="167400"/>
              <a:chOff x="3216925" y="225750"/>
              <a:chExt cx="167400" cy="167400"/>
            </a:xfrm>
          </p:grpSpPr>
          <p:cxnSp>
            <p:nvCxnSpPr>
              <p:cNvPr id="2803" name="Google Shape;2803;p55"/>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804" name="Google Shape;2804;p55"/>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
        <p:nvSpPr>
          <p:cNvPr id="2805" name="Google Shape;2805;p55"/>
          <p:cNvSpPr/>
          <p:nvPr/>
        </p:nvSpPr>
        <p:spPr>
          <a:xfrm rot="3600076">
            <a:off x="6751344" y="2188884"/>
            <a:ext cx="3345299" cy="330987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806" name="Google Shape;2806;p55"/>
          <p:cNvPicPr preferRelativeResize="0"/>
          <p:nvPr/>
        </p:nvPicPr>
        <p:blipFill>
          <a:blip r:embed="rId2">
            <a:alphaModFix/>
          </a:blip>
          <a:stretch>
            <a:fillRect/>
          </a:stretch>
        </p:blipFill>
        <p:spPr>
          <a:xfrm>
            <a:off x="6225975" y="1498287"/>
            <a:ext cx="2143799" cy="21469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87"/>
        <p:cNvGrpSpPr/>
        <p:nvPr/>
      </p:nvGrpSpPr>
      <p:grpSpPr>
        <a:xfrm>
          <a:off x="0" y="0"/>
          <a:ext cx="0" cy="0"/>
          <a:chOff x="0" y="0"/>
          <a:chExt cx="0" cy="0"/>
        </a:xfrm>
      </p:grpSpPr>
      <p:sp>
        <p:nvSpPr>
          <p:cNvPr id="88" name="Google Shape;88;p4"/>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sp>
        <p:nvSpPr>
          <p:cNvPr id="90" name="Google Shape;90;p4"/>
          <p:cNvSpPr txBox="1">
            <a:spLocks noGrp="1"/>
          </p:cNvSpPr>
          <p:nvPr>
            <p:ph type="body" idx="1"/>
          </p:nvPr>
        </p:nvSpPr>
        <p:spPr>
          <a:xfrm>
            <a:off x="720000" y="1017600"/>
            <a:ext cx="7704000" cy="3585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9F0102"/>
              </a:buClr>
              <a:buSzPts val="1400"/>
              <a:buFont typeface="Asap"/>
              <a:buChar char="●"/>
              <a:defRPr sz="1200">
                <a:solidFill>
                  <a:srgbClr val="434343"/>
                </a:solidFill>
              </a:defRPr>
            </a:lvl1pPr>
            <a:lvl2pPr marL="914400" lvl="1" indent="-304800" rtl="0">
              <a:lnSpc>
                <a:spcPct val="115000"/>
              </a:lnSpc>
              <a:spcBef>
                <a:spcPts val="0"/>
              </a:spcBef>
              <a:spcAft>
                <a:spcPts val="0"/>
              </a:spcAft>
              <a:buClr>
                <a:srgbClr val="FFC800"/>
              </a:buClr>
              <a:buSzPts val="1200"/>
              <a:buFont typeface="Nunito Light"/>
              <a:buChar char="○"/>
              <a:defRPr>
                <a:solidFill>
                  <a:srgbClr val="434343"/>
                </a:solidFill>
              </a:defRPr>
            </a:lvl2pPr>
            <a:lvl3pPr marL="1371600" lvl="2" indent="-304800" rtl="0">
              <a:lnSpc>
                <a:spcPct val="115000"/>
              </a:lnSpc>
              <a:spcBef>
                <a:spcPts val="0"/>
              </a:spcBef>
              <a:spcAft>
                <a:spcPts val="0"/>
              </a:spcAft>
              <a:buClr>
                <a:srgbClr val="FFC800"/>
              </a:buClr>
              <a:buSzPts val="1200"/>
              <a:buFont typeface="Nunito Light"/>
              <a:buChar char="■"/>
              <a:defRPr>
                <a:solidFill>
                  <a:srgbClr val="434343"/>
                </a:solidFill>
              </a:defRPr>
            </a:lvl3pPr>
            <a:lvl4pPr marL="1828800" lvl="3" indent="-304800" rtl="0">
              <a:lnSpc>
                <a:spcPct val="115000"/>
              </a:lnSpc>
              <a:spcBef>
                <a:spcPts val="0"/>
              </a:spcBef>
              <a:spcAft>
                <a:spcPts val="0"/>
              </a:spcAft>
              <a:buClr>
                <a:srgbClr val="FFC800"/>
              </a:buClr>
              <a:buSzPts val="1200"/>
              <a:buFont typeface="Nunito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Nunito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Nunito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Nunito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Nunito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Nunito Light"/>
              <a:buChar char="■"/>
              <a:defRPr>
                <a:solidFill>
                  <a:srgbClr val="434343"/>
                </a:solidFill>
              </a:defRPr>
            </a:lvl9pPr>
          </a:lstStyle>
          <a:p>
            <a:endParaRPr/>
          </a:p>
        </p:txBody>
      </p:sp>
      <p:grpSp>
        <p:nvGrpSpPr>
          <p:cNvPr id="91" name="Google Shape;91;p4"/>
          <p:cNvGrpSpPr/>
          <p:nvPr/>
        </p:nvGrpSpPr>
        <p:grpSpPr>
          <a:xfrm>
            <a:off x="165368" y="106398"/>
            <a:ext cx="8837213" cy="4930707"/>
            <a:chOff x="166131" y="110373"/>
            <a:chExt cx="8837213" cy="4930707"/>
          </a:xfrm>
        </p:grpSpPr>
        <p:grpSp>
          <p:nvGrpSpPr>
            <p:cNvPr id="92" name="Google Shape;92;p4"/>
            <p:cNvGrpSpPr/>
            <p:nvPr/>
          </p:nvGrpSpPr>
          <p:grpSpPr>
            <a:xfrm rot="10800000">
              <a:off x="4484643" y="4872835"/>
              <a:ext cx="167400" cy="167400"/>
              <a:chOff x="3216925" y="225750"/>
              <a:chExt cx="167400" cy="167400"/>
            </a:xfrm>
          </p:grpSpPr>
          <p:cxnSp>
            <p:nvCxnSpPr>
              <p:cNvPr id="93" name="Google Shape;93;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94" name="Google Shape;94;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95" name="Google Shape;95;p4"/>
            <p:cNvGrpSpPr/>
            <p:nvPr/>
          </p:nvGrpSpPr>
          <p:grpSpPr>
            <a:xfrm rot="10800000">
              <a:off x="8833968" y="2496885"/>
              <a:ext cx="167400" cy="167400"/>
              <a:chOff x="3216925" y="225750"/>
              <a:chExt cx="167400" cy="167400"/>
            </a:xfrm>
          </p:grpSpPr>
          <p:cxnSp>
            <p:nvCxnSpPr>
              <p:cNvPr id="96" name="Google Shape;96;p4"/>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97" name="Google Shape;97;p4"/>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98" name="Google Shape;98;p4"/>
            <p:cNvSpPr/>
            <p:nvPr/>
          </p:nvSpPr>
          <p:spPr>
            <a:xfrm rot="10800000">
              <a:off x="8829343" y="2885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10800000">
              <a:off x="8981743" y="1819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10800000">
              <a:off x="8829343" y="67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10800000">
              <a:off x="55527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10800000">
              <a:off x="5019343" y="50194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4"/>
            <p:cNvGrpSpPr/>
            <p:nvPr/>
          </p:nvGrpSpPr>
          <p:grpSpPr>
            <a:xfrm rot="10800000">
              <a:off x="166131" y="4872823"/>
              <a:ext cx="167400" cy="167400"/>
              <a:chOff x="3216925" y="225750"/>
              <a:chExt cx="167400" cy="167400"/>
            </a:xfrm>
          </p:grpSpPr>
          <p:cxnSp>
            <p:nvCxnSpPr>
              <p:cNvPr id="106" name="Google Shape;106;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07" name="Google Shape;107;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08" name="Google Shape;108;p4"/>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4"/>
            <p:cNvGrpSpPr/>
            <p:nvPr/>
          </p:nvGrpSpPr>
          <p:grpSpPr>
            <a:xfrm rot="10800000">
              <a:off x="166131" y="2484760"/>
              <a:ext cx="167400" cy="167400"/>
              <a:chOff x="3216925" y="225750"/>
              <a:chExt cx="167400" cy="167400"/>
            </a:xfrm>
          </p:grpSpPr>
          <p:cxnSp>
            <p:nvCxnSpPr>
              <p:cNvPr id="111" name="Google Shape;111;p4"/>
              <p:cNvCxnSpPr/>
              <p:nvPr/>
            </p:nvCxnSpPr>
            <p:spPr>
              <a:xfrm>
                <a:off x="3300613" y="225750"/>
                <a:ext cx="0" cy="167400"/>
              </a:xfrm>
              <a:prstGeom prst="straightConnector1">
                <a:avLst/>
              </a:prstGeom>
              <a:noFill/>
              <a:ln w="19050" cap="flat" cmpd="sng">
                <a:solidFill>
                  <a:schemeClr val="accent2"/>
                </a:solidFill>
                <a:prstDash val="solid"/>
                <a:round/>
                <a:headEnd type="none" w="med" len="med"/>
                <a:tailEnd type="none" w="med" len="med"/>
              </a:ln>
            </p:spPr>
          </p:cxnSp>
          <p:cxnSp>
            <p:nvCxnSpPr>
              <p:cNvPr id="112" name="Google Shape;112;p4"/>
              <p:cNvCxnSpPr/>
              <p:nvPr/>
            </p:nvCxnSpPr>
            <p:spPr>
              <a:xfrm rot="10800000">
                <a:off x="3216925" y="309377"/>
                <a:ext cx="167400" cy="0"/>
              </a:xfrm>
              <a:prstGeom prst="straightConnector1">
                <a:avLst/>
              </a:prstGeom>
              <a:noFill/>
              <a:ln w="19050" cap="flat" cmpd="sng">
                <a:solidFill>
                  <a:schemeClr val="accent2"/>
                </a:solidFill>
                <a:prstDash val="solid"/>
                <a:round/>
                <a:headEnd type="none" w="med" len="med"/>
                <a:tailEnd type="none" w="med" len="med"/>
              </a:ln>
            </p:spPr>
          </p:cxnSp>
        </p:grpSp>
        <p:sp>
          <p:nvSpPr>
            <p:cNvPr id="113" name="Google Shape;113;p4"/>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rot="10800000">
              <a:off x="8756443" y="110373"/>
              <a:ext cx="167400" cy="167400"/>
              <a:chOff x="3216925" y="225750"/>
              <a:chExt cx="167400" cy="167400"/>
            </a:xfrm>
          </p:grpSpPr>
          <p:cxnSp>
            <p:nvCxnSpPr>
              <p:cNvPr id="120" name="Google Shape;120;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21" name="Google Shape;121;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22" name="Google Shape;122;p4"/>
            <p:cNvGrpSpPr/>
            <p:nvPr/>
          </p:nvGrpSpPr>
          <p:grpSpPr>
            <a:xfrm rot="10800000">
              <a:off x="4484643" y="120360"/>
              <a:ext cx="167400" cy="167400"/>
              <a:chOff x="3216925" y="225750"/>
              <a:chExt cx="167400" cy="167400"/>
            </a:xfrm>
          </p:grpSpPr>
          <p:cxnSp>
            <p:nvCxnSpPr>
              <p:cNvPr id="123" name="Google Shape;123;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24" name="Google Shape;124;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25" name="Google Shape;125;p4"/>
            <p:cNvGrpSpPr/>
            <p:nvPr/>
          </p:nvGrpSpPr>
          <p:grpSpPr>
            <a:xfrm rot="10800000">
              <a:off x="166131" y="120348"/>
              <a:ext cx="167400" cy="167400"/>
              <a:chOff x="3216925" y="225750"/>
              <a:chExt cx="167400" cy="167400"/>
            </a:xfrm>
          </p:grpSpPr>
          <p:cxnSp>
            <p:nvCxnSpPr>
              <p:cNvPr id="126" name="Google Shape;126;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27" name="Google Shape;127;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28" name="Google Shape;128;p4"/>
            <p:cNvGrpSpPr/>
            <p:nvPr/>
          </p:nvGrpSpPr>
          <p:grpSpPr>
            <a:xfrm rot="10800000">
              <a:off x="2325387" y="120348"/>
              <a:ext cx="167400" cy="167400"/>
              <a:chOff x="3216925" y="225750"/>
              <a:chExt cx="167400" cy="167400"/>
            </a:xfrm>
          </p:grpSpPr>
          <p:cxnSp>
            <p:nvCxnSpPr>
              <p:cNvPr id="129" name="Google Shape;129;p4"/>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130" name="Google Shape;130;p4"/>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31" name="Google Shape;131;p4"/>
            <p:cNvGrpSpPr/>
            <p:nvPr/>
          </p:nvGrpSpPr>
          <p:grpSpPr>
            <a:xfrm rot="10800000">
              <a:off x="2325387" y="4872823"/>
              <a:ext cx="167400" cy="167400"/>
              <a:chOff x="3216925" y="225750"/>
              <a:chExt cx="167400" cy="167400"/>
            </a:xfrm>
          </p:grpSpPr>
          <p:cxnSp>
            <p:nvCxnSpPr>
              <p:cNvPr id="132" name="Google Shape;132;p4"/>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133" name="Google Shape;133;p4"/>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134" name="Google Shape;134;p4"/>
            <p:cNvGrpSpPr/>
            <p:nvPr/>
          </p:nvGrpSpPr>
          <p:grpSpPr>
            <a:xfrm rot="10800000">
              <a:off x="6620543" y="120348"/>
              <a:ext cx="167400" cy="167400"/>
              <a:chOff x="3216925" y="225750"/>
              <a:chExt cx="167400" cy="167400"/>
            </a:xfrm>
          </p:grpSpPr>
          <p:cxnSp>
            <p:nvCxnSpPr>
              <p:cNvPr id="135" name="Google Shape;135;p4"/>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136" name="Google Shape;136;p4"/>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137" name="Google Shape;137;p4"/>
            <p:cNvGrpSpPr/>
            <p:nvPr/>
          </p:nvGrpSpPr>
          <p:grpSpPr>
            <a:xfrm rot="10800000">
              <a:off x="5934743" y="4872823"/>
              <a:ext cx="167400" cy="167400"/>
              <a:chOff x="3902725" y="225750"/>
              <a:chExt cx="167400" cy="167400"/>
            </a:xfrm>
          </p:grpSpPr>
          <p:cxnSp>
            <p:nvCxnSpPr>
              <p:cNvPr id="138" name="Google Shape;138;p4"/>
              <p:cNvCxnSpPr/>
              <p:nvPr/>
            </p:nvCxnSpPr>
            <p:spPr>
              <a:xfrm>
                <a:off x="39864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139" name="Google Shape;139;p4"/>
              <p:cNvCxnSpPr/>
              <p:nvPr/>
            </p:nvCxnSpPr>
            <p:spPr>
              <a:xfrm rot="10800000">
                <a:off x="3902725" y="309377"/>
                <a:ext cx="167400" cy="0"/>
              </a:xfrm>
              <a:prstGeom prst="straightConnector1">
                <a:avLst/>
              </a:prstGeom>
              <a:noFill/>
              <a:ln w="19050" cap="flat" cmpd="sng">
                <a:solidFill>
                  <a:schemeClr val="accent3"/>
                </a:solidFill>
                <a:prstDash val="solid"/>
                <a:round/>
                <a:headEnd type="none" w="med" len="med"/>
                <a:tailEnd type="none" w="med" len="med"/>
              </a:ln>
            </p:spPr>
          </p:cxnSp>
        </p:grpSp>
      </p:grpSp>
    </p:spTree>
  </p:cSld>
  <p:clrMapOvr>
    <a:masterClrMapping/>
  </p:clrMapOvr>
  <p:extLst>
    <p:ext uri="{DCECCB84-F9BA-43D5-87BE-67443E8EF086}">
      <p15:sldGuideLst xmlns:p15="http://schemas.microsoft.com/office/powerpoint/2012/main">
        <p15:guide id="1" pos="454">
          <p15:clr>
            <a:srgbClr val="FA7B17"/>
          </p15:clr>
        </p15:guide>
        <p15:guide id="2" pos="530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83"/>
        <p:cNvGrpSpPr/>
        <p:nvPr/>
      </p:nvGrpSpPr>
      <p:grpSpPr>
        <a:xfrm>
          <a:off x="0" y="0"/>
          <a:ext cx="0" cy="0"/>
          <a:chOff x="0" y="0"/>
          <a:chExt cx="0" cy="0"/>
        </a:xfrm>
      </p:grpSpPr>
      <p:sp>
        <p:nvSpPr>
          <p:cNvPr id="284" name="Google Shape;284;p7"/>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5" name="Google Shape;285;p7"/>
          <p:cNvPicPr preferRelativeResize="0"/>
          <p:nvPr/>
        </p:nvPicPr>
        <p:blipFill>
          <a:blip r:embed="rId2">
            <a:alphaModFix/>
          </a:blip>
          <a:stretch>
            <a:fillRect/>
          </a:stretch>
        </p:blipFill>
        <p:spPr>
          <a:xfrm>
            <a:off x="7710450" y="-765438"/>
            <a:ext cx="2143799" cy="2146949"/>
          </a:xfrm>
          <a:prstGeom prst="rect">
            <a:avLst/>
          </a:prstGeom>
          <a:noFill/>
          <a:ln>
            <a:noFill/>
          </a:ln>
        </p:spPr>
      </p:pic>
      <p:pic>
        <p:nvPicPr>
          <p:cNvPr id="286" name="Google Shape;286;p7"/>
          <p:cNvPicPr preferRelativeResize="0"/>
          <p:nvPr/>
        </p:nvPicPr>
        <p:blipFill>
          <a:blip r:embed="rId2">
            <a:alphaModFix/>
          </a:blip>
          <a:stretch>
            <a:fillRect/>
          </a:stretch>
        </p:blipFill>
        <p:spPr>
          <a:xfrm>
            <a:off x="7786650" y="3838212"/>
            <a:ext cx="2143799" cy="2146949"/>
          </a:xfrm>
          <a:prstGeom prst="rect">
            <a:avLst/>
          </a:prstGeom>
          <a:noFill/>
          <a:ln>
            <a:noFill/>
          </a:ln>
        </p:spPr>
      </p:pic>
      <p:sp>
        <p:nvSpPr>
          <p:cNvPr id="287" name="Google Shape;287;p7"/>
          <p:cNvSpPr txBox="1">
            <a:spLocks noGrp="1"/>
          </p:cNvSpPr>
          <p:nvPr>
            <p:ph type="title"/>
          </p:nvPr>
        </p:nvSpPr>
        <p:spPr>
          <a:xfrm>
            <a:off x="720000" y="540000"/>
            <a:ext cx="51153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sp>
        <p:nvSpPr>
          <p:cNvPr id="288" name="Google Shape;288;p7"/>
          <p:cNvSpPr txBox="1">
            <a:spLocks noGrp="1"/>
          </p:cNvSpPr>
          <p:nvPr>
            <p:ph type="body" idx="1"/>
          </p:nvPr>
        </p:nvSpPr>
        <p:spPr>
          <a:xfrm>
            <a:off x="720000" y="1305300"/>
            <a:ext cx="3852000" cy="2532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289" name="Google Shape;289;p7"/>
          <p:cNvGrpSpPr/>
          <p:nvPr/>
        </p:nvGrpSpPr>
        <p:grpSpPr>
          <a:xfrm rot="10800000">
            <a:off x="8756443" y="4862848"/>
            <a:ext cx="167400" cy="167400"/>
            <a:chOff x="3216925" y="225750"/>
            <a:chExt cx="167400" cy="167400"/>
          </a:xfrm>
        </p:grpSpPr>
        <p:cxnSp>
          <p:nvCxnSpPr>
            <p:cNvPr id="290" name="Google Shape;290;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91" name="Google Shape;291;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92" name="Google Shape;292;p7"/>
          <p:cNvGrpSpPr/>
          <p:nvPr/>
        </p:nvGrpSpPr>
        <p:grpSpPr>
          <a:xfrm rot="10800000">
            <a:off x="4484643" y="4872835"/>
            <a:ext cx="167400" cy="167400"/>
            <a:chOff x="3216925" y="225750"/>
            <a:chExt cx="167400" cy="167400"/>
          </a:xfrm>
        </p:grpSpPr>
        <p:cxnSp>
          <p:nvCxnSpPr>
            <p:cNvPr id="293" name="Google Shape;293;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94" name="Google Shape;294;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95" name="Google Shape;295;p7"/>
          <p:cNvSpPr/>
          <p:nvPr/>
        </p:nvSpPr>
        <p:spPr>
          <a:xfrm rot="10800000">
            <a:off x="7152943" y="4714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rot="10800000">
            <a:off x="5019343" y="50194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7"/>
          <p:cNvGrpSpPr/>
          <p:nvPr/>
        </p:nvGrpSpPr>
        <p:grpSpPr>
          <a:xfrm rot="10800000">
            <a:off x="166131" y="4872823"/>
            <a:ext cx="167400" cy="167400"/>
            <a:chOff x="3216925" y="225750"/>
            <a:chExt cx="167400" cy="167400"/>
          </a:xfrm>
        </p:grpSpPr>
        <p:cxnSp>
          <p:nvCxnSpPr>
            <p:cNvPr id="300" name="Google Shape;300;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01" name="Google Shape;301;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302" name="Google Shape;302;p7"/>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7"/>
          <p:cNvGrpSpPr/>
          <p:nvPr/>
        </p:nvGrpSpPr>
        <p:grpSpPr>
          <a:xfrm rot="10800000">
            <a:off x="166131" y="2484760"/>
            <a:ext cx="167400" cy="167400"/>
            <a:chOff x="3216925" y="225750"/>
            <a:chExt cx="167400" cy="167400"/>
          </a:xfrm>
        </p:grpSpPr>
        <p:cxnSp>
          <p:nvCxnSpPr>
            <p:cNvPr id="305" name="Google Shape;305;p7"/>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306" name="Google Shape;306;p7"/>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307" name="Google Shape;307;p7"/>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7"/>
          <p:cNvGrpSpPr/>
          <p:nvPr/>
        </p:nvGrpSpPr>
        <p:grpSpPr>
          <a:xfrm rot="10800000">
            <a:off x="8756443" y="110373"/>
            <a:ext cx="167400" cy="167400"/>
            <a:chOff x="3216925" y="225750"/>
            <a:chExt cx="167400" cy="167400"/>
          </a:xfrm>
        </p:grpSpPr>
        <p:cxnSp>
          <p:nvCxnSpPr>
            <p:cNvPr id="314" name="Google Shape;314;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15" name="Google Shape;315;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316" name="Google Shape;316;p7"/>
          <p:cNvGrpSpPr/>
          <p:nvPr/>
        </p:nvGrpSpPr>
        <p:grpSpPr>
          <a:xfrm rot="10800000">
            <a:off x="4484643" y="120360"/>
            <a:ext cx="167400" cy="167400"/>
            <a:chOff x="3216925" y="225750"/>
            <a:chExt cx="167400" cy="167400"/>
          </a:xfrm>
        </p:grpSpPr>
        <p:cxnSp>
          <p:nvCxnSpPr>
            <p:cNvPr id="317" name="Google Shape;317;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18" name="Google Shape;318;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319" name="Google Shape;319;p7"/>
          <p:cNvGrpSpPr/>
          <p:nvPr/>
        </p:nvGrpSpPr>
        <p:grpSpPr>
          <a:xfrm rot="10800000">
            <a:off x="166131" y="120348"/>
            <a:ext cx="167400" cy="167400"/>
            <a:chOff x="3216925" y="225750"/>
            <a:chExt cx="167400" cy="167400"/>
          </a:xfrm>
        </p:grpSpPr>
        <p:cxnSp>
          <p:nvCxnSpPr>
            <p:cNvPr id="320" name="Google Shape;320;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21" name="Google Shape;321;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322" name="Google Shape;322;p7"/>
          <p:cNvGrpSpPr/>
          <p:nvPr/>
        </p:nvGrpSpPr>
        <p:grpSpPr>
          <a:xfrm rot="10800000">
            <a:off x="2325387" y="120348"/>
            <a:ext cx="167400" cy="167400"/>
            <a:chOff x="3216925" y="225750"/>
            <a:chExt cx="167400" cy="167400"/>
          </a:xfrm>
        </p:grpSpPr>
        <p:cxnSp>
          <p:nvCxnSpPr>
            <p:cNvPr id="323" name="Google Shape;323;p7"/>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324" name="Google Shape;324;p7"/>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325" name="Google Shape;325;p7"/>
          <p:cNvGrpSpPr/>
          <p:nvPr/>
        </p:nvGrpSpPr>
        <p:grpSpPr>
          <a:xfrm rot="10800000">
            <a:off x="2325387" y="4872823"/>
            <a:ext cx="167400" cy="167400"/>
            <a:chOff x="3216925" y="225750"/>
            <a:chExt cx="167400" cy="167400"/>
          </a:xfrm>
        </p:grpSpPr>
        <p:cxnSp>
          <p:nvCxnSpPr>
            <p:cNvPr id="326" name="Google Shape;326;p7"/>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327" name="Google Shape;327;p7"/>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328" name="Google Shape;328;p7"/>
          <p:cNvGrpSpPr/>
          <p:nvPr/>
        </p:nvGrpSpPr>
        <p:grpSpPr>
          <a:xfrm rot="10800000">
            <a:off x="6620543" y="120348"/>
            <a:ext cx="167400" cy="167400"/>
            <a:chOff x="3216925" y="225750"/>
            <a:chExt cx="167400" cy="167400"/>
          </a:xfrm>
        </p:grpSpPr>
        <p:cxnSp>
          <p:nvCxnSpPr>
            <p:cNvPr id="329" name="Google Shape;329;p7"/>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330" name="Google Shape;330;p7"/>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331" name="Google Shape;331;p7"/>
          <p:cNvGrpSpPr/>
          <p:nvPr/>
        </p:nvGrpSpPr>
        <p:grpSpPr>
          <a:xfrm rot="10800000">
            <a:off x="6620543" y="4872823"/>
            <a:ext cx="167400" cy="167400"/>
            <a:chOff x="3216925" y="225750"/>
            <a:chExt cx="167400" cy="167400"/>
          </a:xfrm>
        </p:grpSpPr>
        <p:cxnSp>
          <p:nvCxnSpPr>
            <p:cNvPr id="332" name="Google Shape;332;p7"/>
            <p:cNvCxnSpPr/>
            <p:nvPr/>
          </p:nvCxnSpPr>
          <p:spPr>
            <a:xfrm>
              <a:off x="33006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7"/>
            <p:cNvCxnSpPr/>
            <p:nvPr/>
          </p:nvCxnSpPr>
          <p:spPr>
            <a:xfrm rot="10800000">
              <a:off x="3216925" y="309377"/>
              <a:ext cx="167400" cy="0"/>
            </a:xfrm>
            <a:prstGeom prst="straightConnector1">
              <a:avLst/>
            </a:prstGeom>
            <a:noFill/>
            <a:ln w="19050" cap="flat" cmpd="sng">
              <a:solidFill>
                <a:schemeClr val="accent3"/>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7"/>
        <p:cNvGrpSpPr/>
        <p:nvPr/>
      </p:nvGrpSpPr>
      <p:grpSpPr>
        <a:xfrm>
          <a:off x="0" y="0"/>
          <a:ext cx="0" cy="0"/>
          <a:chOff x="0" y="0"/>
          <a:chExt cx="0" cy="0"/>
        </a:xfrm>
      </p:grpSpPr>
      <p:sp>
        <p:nvSpPr>
          <p:cNvPr id="418" name="Google Shape;418;p10"/>
          <p:cNvSpPr/>
          <p:nvPr/>
        </p:nvSpPr>
        <p:spPr>
          <a:xfrm>
            <a:off x="-560273" y="2789002"/>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419" name="Google Shape;419;p10"/>
          <p:cNvSpPr/>
          <p:nvPr/>
        </p:nvSpPr>
        <p:spPr>
          <a:xfrm>
            <a:off x="439325" y="3214700"/>
            <a:ext cx="5786100" cy="15444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6930477" y="-282823"/>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421" name="Google Shape;421;p10"/>
          <p:cNvGrpSpPr/>
          <p:nvPr/>
        </p:nvGrpSpPr>
        <p:grpSpPr>
          <a:xfrm>
            <a:off x="166131" y="110373"/>
            <a:ext cx="8837213" cy="4930707"/>
            <a:chOff x="166131" y="110373"/>
            <a:chExt cx="8837213" cy="4930707"/>
          </a:xfrm>
        </p:grpSpPr>
        <p:grpSp>
          <p:nvGrpSpPr>
            <p:cNvPr id="422" name="Google Shape;422;p10"/>
            <p:cNvGrpSpPr/>
            <p:nvPr/>
          </p:nvGrpSpPr>
          <p:grpSpPr>
            <a:xfrm rot="10800000">
              <a:off x="8756443" y="4862848"/>
              <a:ext cx="167400" cy="167400"/>
              <a:chOff x="3216925" y="225750"/>
              <a:chExt cx="167400" cy="167400"/>
            </a:xfrm>
          </p:grpSpPr>
          <p:cxnSp>
            <p:nvCxnSpPr>
              <p:cNvPr id="423" name="Google Shape;423;p10"/>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424" name="Google Shape;424;p10"/>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425" name="Google Shape;425;p10"/>
            <p:cNvGrpSpPr/>
            <p:nvPr/>
          </p:nvGrpSpPr>
          <p:grpSpPr>
            <a:xfrm rot="10800000">
              <a:off x="4484643" y="4872835"/>
              <a:ext cx="167400" cy="167400"/>
              <a:chOff x="3216925" y="225750"/>
              <a:chExt cx="167400" cy="167400"/>
            </a:xfrm>
          </p:grpSpPr>
          <p:cxnSp>
            <p:nvCxnSpPr>
              <p:cNvPr id="426" name="Google Shape;426;p10"/>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427" name="Google Shape;427;p10"/>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428" name="Google Shape;428;p10"/>
            <p:cNvGrpSpPr/>
            <p:nvPr/>
          </p:nvGrpSpPr>
          <p:grpSpPr>
            <a:xfrm rot="10800000">
              <a:off x="8833968" y="2496885"/>
              <a:ext cx="167400" cy="167400"/>
              <a:chOff x="3216925" y="225750"/>
              <a:chExt cx="167400" cy="167400"/>
            </a:xfrm>
          </p:grpSpPr>
          <p:cxnSp>
            <p:nvCxnSpPr>
              <p:cNvPr id="429" name="Google Shape;429;p10"/>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430" name="Google Shape;430;p10"/>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431" name="Google Shape;431;p10"/>
            <p:cNvSpPr/>
            <p:nvPr/>
          </p:nvSpPr>
          <p:spPr>
            <a:xfrm rot="10800000">
              <a:off x="88293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rot="10800000">
              <a:off x="8829343" y="2885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rot="10800000">
              <a:off x="8981743" y="1819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rot="10800000">
              <a:off x="8829343" y="67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rot="10800000">
              <a:off x="62385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rot="10800000">
              <a:off x="5019343" y="50194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10"/>
            <p:cNvGrpSpPr/>
            <p:nvPr/>
          </p:nvGrpSpPr>
          <p:grpSpPr>
            <a:xfrm rot="10800000">
              <a:off x="166131" y="4872823"/>
              <a:ext cx="167400" cy="167400"/>
              <a:chOff x="3216925" y="225750"/>
              <a:chExt cx="167400" cy="167400"/>
            </a:xfrm>
          </p:grpSpPr>
          <p:cxnSp>
            <p:nvCxnSpPr>
              <p:cNvPr id="440" name="Google Shape;440;p10"/>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441" name="Google Shape;441;p10"/>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442" name="Google Shape;442;p10"/>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0"/>
            <p:cNvGrpSpPr/>
            <p:nvPr/>
          </p:nvGrpSpPr>
          <p:grpSpPr>
            <a:xfrm rot="10800000">
              <a:off x="166131" y="2484760"/>
              <a:ext cx="167400" cy="167400"/>
              <a:chOff x="3216925" y="225750"/>
              <a:chExt cx="167400" cy="167400"/>
            </a:xfrm>
          </p:grpSpPr>
          <p:cxnSp>
            <p:nvCxnSpPr>
              <p:cNvPr id="445" name="Google Shape;445;p10"/>
              <p:cNvCxnSpPr/>
              <p:nvPr/>
            </p:nvCxnSpPr>
            <p:spPr>
              <a:xfrm>
                <a:off x="3300613" y="225750"/>
                <a:ext cx="0" cy="167400"/>
              </a:xfrm>
              <a:prstGeom prst="straightConnector1">
                <a:avLst/>
              </a:prstGeom>
              <a:noFill/>
              <a:ln w="19050" cap="flat" cmpd="sng">
                <a:solidFill>
                  <a:schemeClr val="accent2"/>
                </a:solidFill>
                <a:prstDash val="solid"/>
                <a:round/>
                <a:headEnd type="none" w="med" len="med"/>
                <a:tailEnd type="none" w="med" len="med"/>
              </a:ln>
            </p:spPr>
          </p:cxnSp>
          <p:cxnSp>
            <p:nvCxnSpPr>
              <p:cNvPr id="446" name="Google Shape;446;p10"/>
              <p:cNvCxnSpPr/>
              <p:nvPr/>
            </p:nvCxnSpPr>
            <p:spPr>
              <a:xfrm rot="10800000">
                <a:off x="3216925" y="309377"/>
                <a:ext cx="167400" cy="0"/>
              </a:xfrm>
              <a:prstGeom prst="straightConnector1">
                <a:avLst/>
              </a:prstGeom>
              <a:noFill/>
              <a:ln w="19050" cap="flat" cmpd="sng">
                <a:solidFill>
                  <a:schemeClr val="accent2"/>
                </a:solidFill>
                <a:prstDash val="solid"/>
                <a:round/>
                <a:headEnd type="none" w="med" len="med"/>
                <a:tailEnd type="none" w="med" len="med"/>
              </a:ln>
            </p:spPr>
          </p:cxnSp>
        </p:grpSp>
        <p:sp>
          <p:nvSpPr>
            <p:cNvPr id="447" name="Google Shape;447;p10"/>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10"/>
            <p:cNvGrpSpPr/>
            <p:nvPr/>
          </p:nvGrpSpPr>
          <p:grpSpPr>
            <a:xfrm rot="10800000">
              <a:off x="8756443" y="110373"/>
              <a:ext cx="167400" cy="167400"/>
              <a:chOff x="3216925" y="225750"/>
              <a:chExt cx="167400" cy="167400"/>
            </a:xfrm>
          </p:grpSpPr>
          <p:cxnSp>
            <p:nvCxnSpPr>
              <p:cNvPr id="454" name="Google Shape;454;p10"/>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455" name="Google Shape;455;p10"/>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456" name="Google Shape;456;p10"/>
            <p:cNvGrpSpPr/>
            <p:nvPr/>
          </p:nvGrpSpPr>
          <p:grpSpPr>
            <a:xfrm rot="10800000">
              <a:off x="4484643" y="120360"/>
              <a:ext cx="167400" cy="167400"/>
              <a:chOff x="3216925" y="225750"/>
              <a:chExt cx="167400" cy="167400"/>
            </a:xfrm>
          </p:grpSpPr>
          <p:cxnSp>
            <p:nvCxnSpPr>
              <p:cNvPr id="457" name="Google Shape;457;p10"/>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458" name="Google Shape;458;p10"/>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459" name="Google Shape;459;p10"/>
            <p:cNvGrpSpPr/>
            <p:nvPr/>
          </p:nvGrpSpPr>
          <p:grpSpPr>
            <a:xfrm rot="10800000">
              <a:off x="166131" y="120348"/>
              <a:ext cx="167400" cy="167400"/>
              <a:chOff x="3216925" y="225750"/>
              <a:chExt cx="167400" cy="167400"/>
            </a:xfrm>
          </p:grpSpPr>
          <p:cxnSp>
            <p:nvCxnSpPr>
              <p:cNvPr id="460" name="Google Shape;460;p10"/>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461" name="Google Shape;461;p10"/>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462" name="Google Shape;462;p10"/>
            <p:cNvGrpSpPr/>
            <p:nvPr/>
          </p:nvGrpSpPr>
          <p:grpSpPr>
            <a:xfrm rot="10800000">
              <a:off x="2325387" y="120348"/>
              <a:ext cx="167400" cy="167400"/>
              <a:chOff x="3216925" y="225750"/>
              <a:chExt cx="167400" cy="167400"/>
            </a:xfrm>
          </p:grpSpPr>
          <p:cxnSp>
            <p:nvCxnSpPr>
              <p:cNvPr id="463" name="Google Shape;463;p10"/>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464" name="Google Shape;464;p10"/>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465" name="Google Shape;465;p10"/>
            <p:cNvGrpSpPr/>
            <p:nvPr/>
          </p:nvGrpSpPr>
          <p:grpSpPr>
            <a:xfrm rot="10800000">
              <a:off x="2325387" y="4872823"/>
              <a:ext cx="167400" cy="167400"/>
              <a:chOff x="3216925" y="225750"/>
              <a:chExt cx="167400" cy="167400"/>
            </a:xfrm>
          </p:grpSpPr>
          <p:cxnSp>
            <p:nvCxnSpPr>
              <p:cNvPr id="466" name="Google Shape;466;p10"/>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467" name="Google Shape;467;p10"/>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468" name="Google Shape;468;p10"/>
            <p:cNvGrpSpPr/>
            <p:nvPr/>
          </p:nvGrpSpPr>
          <p:grpSpPr>
            <a:xfrm rot="10800000">
              <a:off x="6620543" y="120348"/>
              <a:ext cx="167400" cy="167400"/>
              <a:chOff x="3216925" y="225750"/>
              <a:chExt cx="167400" cy="167400"/>
            </a:xfrm>
          </p:grpSpPr>
          <p:cxnSp>
            <p:nvCxnSpPr>
              <p:cNvPr id="469" name="Google Shape;469;p10"/>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470" name="Google Shape;470;p10"/>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471" name="Google Shape;471;p10"/>
            <p:cNvGrpSpPr/>
            <p:nvPr/>
          </p:nvGrpSpPr>
          <p:grpSpPr>
            <a:xfrm rot="10800000">
              <a:off x="6620543" y="4872823"/>
              <a:ext cx="167400" cy="167400"/>
              <a:chOff x="3216925" y="225750"/>
              <a:chExt cx="167400" cy="167400"/>
            </a:xfrm>
          </p:grpSpPr>
          <p:cxnSp>
            <p:nvCxnSpPr>
              <p:cNvPr id="472" name="Google Shape;472;p10"/>
              <p:cNvCxnSpPr/>
              <p:nvPr/>
            </p:nvCxnSpPr>
            <p:spPr>
              <a:xfrm>
                <a:off x="33006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473" name="Google Shape;473;p10"/>
              <p:cNvCxnSpPr/>
              <p:nvPr/>
            </p:nvCxnSpPr>
            <p:spPr>
              <a:xfrm rot="10800000">
                <a:off x="3216925" y="309377"/>
                <a:ext cx="167400" cy="0"/>
              </a:xfrm>
              <a:prstGeom prst="straightConnector1">
                <a:avLst/>
              </a:prstGeom>
              <a:noFill/>
              <a:ln w="19050" cap="flat" cmpd="sng">
                <a:solidFill>
                  <a:schemeClr val="accent3"/>
                </a:solidFill>
                <a:prstDash val="solid"/>
                <a:round/>
                <a:headEnd type="none" w="med" len="med"/>
                <a:tailEnd type="none" w="med" len="med"/>
              </a:ln>
            </p:spPr>
          </p:cxnSp>
        </p:grpSp>
      </p:grpSp>
      <p:sp>
        <p:nvSpPr>
          <p:cNvPr id="474" name="Google Shape;474;p10"/>
          <p:cNvSpPr txBox="1">
            <a:spLocks noGrp="1"/>
          </p:cNvSpPr>
          <p:nvPr>
            <p:ph type="title"/>
          </p:nvPr>
        </p:nvSpPr>
        <p:spPr>
          <a:xfrm>
            <a:off x="720000" y="3329400"/>
            <a:ext cx="5209200" cy="1274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algn="ctr" rtl="0">
              <a:spcBef>
                <a:spcPts val="0"/>
              </a:spcBef>
              <a:spcAft>
                <a:spcPts val="0"/>
              </a:spcAft>
              <a:buClr>
                <a:schemeClr val="dk1"/>
              </a:buClr>
              <a:buSzPts val="3500"/>
              <a:buNone/>
              <a:defRPr>
                <a:solidFill>
                  <a:schemeClr val="dk1"/>
                </a:solidFill>
              </a:defRPr>
            </a:lvl2pPr>
            <a:lvl3pPr lvl="2" algn="ctr" rtl="0">
              <a:spcBef>
                <a:spcPts val="0"/>
              </a:spcBef>
              <a:spcAft>
                <a:spcPts val="0"/>
              </a:spcAft>
              <a:buClr>
                <a:schemeClr val="dk1"/>
              </a:buClr>
              <a:buSzPts val="3500"/>
              <a:buNone/>
              <a:defRPr>
                <a:solidFill>
                  <a:schemeClr val="dk1"/>
                </a:solidFill>
              </a:defRPr>
            </a:lvl3pPr>
            <a:lvl4pPr lvl="3" algn="ctr" rtl="0">
              <a:spcBef>
                <a:spcPts val="0"/>
              </a:spcBef>
              <a:spcAft>
                <a:spcPts val="0"/>
              </a:spcAft>
              <a:buClr>
                <a:schemeClr val="dk1"/>
              </a:buClr>
              <a:buSzPts val="3500"/>
              <a:buNone/>
              <a:defRPr>
                <a:solidFill>
                  <a:schemeClr val="dk1"/>
                </a:solidFill>
              </a:defRPr>
            </a:lvl4pPr>
            <a:lvl5pPr lvl="4" algn="ctr" rtl="0">
              <a:spcBef>
                <a:spcPts val="0"/>
              </a:spcBef>
              <a:spcAft>
                <a:spcPts val="0"/>
              </a:spcAft>
              <a:buClr>
                <a:schemeClr val="dk1"/>
              </a:buClr>
              <a:buSzPts val="3500"/>
              <a:buNone/>
              <a:defRPr>
                <a:solidFill>
                  <a:schemeClr val="dk1"/>
                </a:solidFill>
              </a:defRPr>
            </a:lvl5pPr>
            <a:lvl6pPr lvl="5" algn="ctr" rtl="0">
              <a:spcBef>
                <a:spcPts val="0"/>
              </a:spcBef>
              <a:spcAft>
                <a:spcPts val="0"/>
              </a:spcAft>
              <a:buClr>
                <a:schemeClr val="dk1"/>
              </a:buClr>
              <a:buSzPts val="3500"/>
              <a:buNone/>
              <a:defRPr>
                <a:solidFill>
                  <a:schemeClr val="dk1"/>
                </a:solidFill>
              </a:defRPr>
            </a:lvl6pPr>
            <a:lvl7pPr lvl="6" algn="ctr" rtl="0">
              <a:spcBef>
                <a:spcPts val="0"/>
              </a:spcBef>
              <a:spcAft>
                <a:spcPts val="0"/>
              </a:spcAft>
              <a:buClr>
                <a:schemeClr val="dk1"/>
              </a:buClr>
              <a:buSzPts val="3500"/>
              <a:buNone/>
              <a:defRPr>
                <a:solidFill>
                  <a:schemeClr val="dk1"/>
                </a:solidFill>
              </a:defRPr>
            </a:lvl7pPr>
            <a:lvl8pPr lvl="7" algn="ctr" rtl="0">
              <a:spcBef>
                <a:spcPts val="0"/>
              </a:spcBef>
              <a:spcAft>
                <a:spcPts val="0"/>
              </a:spcAft>
              <a:buClr>
                <a:schemeClr val="dk1"/>
              </a:buClr>
              <a:buSzPts val="3500"/>
              <a:buNone/>
              <a:defRPr>
                <a:solidFill>
                  <a:schemeClr val="dk1"/>
                </a:solidFill>
              </a:defRPr>
            </a:lvl8pPr>
            <a:lvl9pPr lvl="8" algn="ctr" rtl="0">
              <a:spcBef>
                <a:spcPts val="0"/>
              </a:spcBef>
              <a:spcAft>
                <a:spcPts val="0"/>
              </a:spcAft>
              <a:buClr>
                <a:schemeClr val="dk1"/>
              </a:buClr>
              <a:buSzPts val="3500"/>
              <a:buNone/>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orient="horz" pos="295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dk1"/>
        </a:solidFill>
        <a:effectLst/>
      </p:bgPr>
    </p:bg>
    <p:spTree>
      <p:nvGrpSpPr>
        <p:cNvPr id="1" name="Shape 500"/>
        <p:cNvGrpSpPr/>
        <p:nvPr/>
      </p:nvGrpSpPr>
      <p:grpSpPr>
        <a:xfrm>
          <a:off x="0" y="0"/>
          <a:ext cx="0" cy="0"/>
          <a:chOff x="0" y="0"/>
          <a:chExt cx="0" cy="0"/>
        </a:xfrm>
      </p:grpSpPr>
      <p:sp>
        <p:nvSpPr>
          <p:cNvPr id="501" name="Google Shape;501;p13"/>
          <p:cNvSpPr/>
          <p:nvPr/>
        </p:nvSpPr>
        <p:spPr>
          <a:xfrm>
            <a:off x="6023825" y="463763"/>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502" name="Google Shape;502;p13"/>
          <p:cNvSpPr/>
          <p:nvPr/>
        </p:nvSpPr>
        <p:spPr>
          <a:xfrm>
            <a:off x="-564175" y="616163"/>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503" name="Google Shape;503;p13"/>
          <p:cNvGrpSpPr/>
          <p:nvPr/>
        </p:nvGrpSpPr>
        <p:grpSpPr>
          <a:xfrm>
            <a:off x="137000" y="99118"/>
            <a:ext cx="8837213" cy="4930707"/>
            <a:chOff x="137000" y="99118"/>
            <a:chExt cx="8837213" cy="4930707"/>
          </a:xfrm>
        </p:grpSpPr>
        <p:grpSp>
          <p:nvGrpSpPr>
            <p:cNvPr id="504" name="Google Shape;504;p13"/>
            <p:cNvGrpSpPr/>
            <p:nvPr/>
          </p:nvGrpSpPr>
          <p:grpSpPr>
            <a:xfrm rot="6300016">
              <a:off x="1102154" y="131504"/>
              <a:ext cx="94725" cy="124297"/>
              <a:chOff x="754200" y="3419250"/>
              <a:chExt cx="59900" cy="78600"/>
            </a:xfrm>
          </p:grpSpPr>
          <p:sp>
            <p:nvSpPr>
              <p:cNvPr id="505" name="Google Shape;505;p1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216500" y="109950"/>
              <a:ext cx="167400" cy="167400"/>
              <a:chOff x="3216925" y="225750"/>
              <a:chExt cx="167400" cy="167400"/>
            </a:xfrm>
          </p:grpSpPr>
          <p:cxnSp>
            <p:nvCxnSpPr>
              <p:cNvPr id="508" name="Google Shape;508;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09" name="Google Shape;509;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10" name="Google Shape;510;p13"/>
            <p:cNvGrpSpPr/>
            <p:nvPr/>
          </p:nvGrpSpPr>
          <p:grpSpPr>
            <a:xfrm>
              <a:off x="4488300" y="99963"/>
              <a:ext cx="167400" cy="167400"/>
              <a:chOff x="3216925" y="225750"/>
              <a:chExt cx="167400" cy="167400"/>
            </a:xfrm>
          </p:grpSpPr>
          <p:cxnSp>
            <p:nvCxnSpPr>
              <p:cNvPr id="511" name="Google Shape;511;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12" name="Google Shape;512;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13" name="Google Shape;513;p13"/>
            <p:cNvGrpSpPr/>
            <p:nvPr/>
          </p:nvGrpSpPr>
          <p:grpSpPr>
            <a:xfrm>
              <a:off x="138975" y="2475913"/>
              <a:ext cx="167400" cy="167400"/>
              <a:chOff x="3216925" y="225750"/>
              <a:chExt cx="167400" cy="167400"/>
            </a:xfrm>
          </p:grpSpPr>
          <p:cxnSp>
            <p:nvCxnSpPr>
              <p:cNvPr id="514" name="Google Shape;514;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15" name="Google Shape;515;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516" name="Google Shape;516;p13"/>
            <p:cNvSpPr/>
            <p:nvPr/>
          </p:nvSpPr>
          <p:spPr>
            <a:xfrm>
              <a:off x="2894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289400" y="2232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137000" y="3299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289400"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825029" y="4885065"/>
              <a:ext cx="94726" cy="124298"/>
              <a:chOff x="850570" y="3419250"/>
              <a:chExt cx="59900" cy="78600"/>
            </a:xfrm>
          </p:grpSpPr>
          <p:sp>
            <p:nvSpPr>
              <p:cNvPr id="521" name="Google Shape;521;p13"/>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13"/>
            <p:cNvSpPr/>
            <p:nvPr/>
          </p:nvSpPr>
          <p:spPr>
            <a:xfrm>
              <a:off x="28802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4099400"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242400"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6004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13"/>
            <p:cNvGrpSpPr/>
            <p:nvPr/>
          </p:nvGrpSpPr>
          <p:grpSpPr>
            <a:xfrm rot="-3599965">
              <a:off x="7375742" y="131504"/>
              <a:ext cx="94724" cy="124296"/>
              <a:chOff x="754200" y="3419250"/>
              <a:chExt cx="59900" cy="78600"/>
            </a:xfrm>
          </p:grpSpPr>
          <p:sp>
            <p:nvSpPr>
              <p:cNvPr id="528" name="Google Shape;528;p1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13"/>
            <p:cNvGrpSpPr/>
            <p:nvPr/>
          </p:nvGrpSpPr>
          <p:grpSpPr>
            <a:xfrm>
              <a:off x="8806813" y="99975"/>
              <a:ext cx="167400" cy="167400"/>
              <a:chOff x="3216925" y="225750"/>
              <a:chExt cx="167400" cy="167400"/>
            </a:xfrm>
          </p:grpSpPr>
          <p:cxnSp>
            <p:nvCxnSpPr>
              <p:cNvPr id="531" name="Google Shape;531;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32" name="Google Shape;532;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533" name="Google Shape;533;p13"/>
            <p:cNvSpPr/>
            <p:nvPr/>
          </p:nvSpPr>
          <p:spPr>
            <a:xfrm>
              <a:off x="7909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89000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13"/>
            <p:cNvGrpSpPr/>
            <p:nvPr/>
          </p:nvGrpSpPr>
          <p:grpSpPr>
            <a:xfrm>
              <a:off x="8856929" y="1188340"/>
              <a:ext cx="94726" cy="124298"/>
              <a:chOff x="754200" y="3419250"/>
              <a:chExt cx="59900" cy="78600"/>
            </a:xfrm>
          </p:grpSpPr>
          <p:sp>
            <p:nvSpPr>
              <p:cNvPr id="536" name="Google Shape;536;p13"/>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13"/>
            <p:cNvGrpSpPr/>
            <p:nvPr/>
          </p:nvGrpSpPr>
          <p:grpSpPr>
            <a:xfrm>
              <a:off x="8806813" y="2488038"/>
              <a:ext cx="167400" cy="167400"/>
              <a:chOff x="3216925" y="225750"/>
              <a:chExt cx="167400" cy="167400"/>
            </a:xfrm>
          </p:grpSpPr>
          <p:cxnSp>
            <p:nvCxnSpPr>
              <p:cNvPr id="539" name="Google Shape;539;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40" name="Google Shape;540;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541" name="Google Shape;541;p13"/>
            <p:cNvSpPr/>
            <p:nvPr/>
          </p:nvSpPr>
          <p:spPr>
            <a:xfrm>
              <a:off x="8900000"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82142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13"/>
            <p:cNvGrpSpPr/>
            <p:nvPr/>
          </p:nvGrpSpPr>
          <p:grpSpPr>
            <a:xfrm>
              <a:off x="7256729" y="4845940"/>
              <a:ext cx="94726" cy="124298"/>
              <a:chOff x="1043311" y="3419250"/>
              <a:chExt cx="59900" cy="78600"/>
            </a:xfrm>
          </p:grpSpPr>
          <p:sp>
            <p:nvSpPr>
              <p:cNvPr id="544" name="Google Shape;544;p13"/>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3"/>
            <p:cNvSpPr/>
            <p:nvPr/>
          </p:nvSpPr>
          <p:spPr>
            <a:xfrm>
              <a:off x="59282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175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19658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3032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13"/>
            <p:cNvGrpSpPr/>
            <p:nvPr/>
          </p:nvGrpSpPr>
          <p:grpSpPr>
            <a:xfrm>
              <a:off x="216500" y="4862425"/>
              <a:ext cx="167400" cy="167400"/>
              <a:chOff x="3216925" y="225750"/>
              <a:chExt cx="167400" cy="167400"/>
            </a:xfrm>
          </p:grpSpPr>
          <p:cxnSp>
            <p:nvCxnSpPr>
              <p:cNvPr id="551" name="Google Shape;551;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52" name="Google Shape;552;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53" name="Google Shape;553;p13"/>
            <p:cNvGrpSpPr/>
            <p:nvPr/>
          </p:nvGrpSpPr>
          <p:grpSpPr>
            <a:xfrm>
              <a:off x="4488300" y="4852438"/>
              <a:ext cx="167400" cy="167400"/>
              <a:chOff x="3216925" y="225750"/>
              <a:chExt cx="167400" cy="167400"/>
            </a:xfrm>
          </p:grpSpPr>
          <p:cxnSp>
            <p:nvCxnSpPr>
              <p:cNvPr id="554" name="Google Shape;554;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55" name="Google Shape;555;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56" name="Google Shape;556;p13"/>
            <p:cNvGrpSpPr/>
            <p:nvPr/>
          </p:nvGrpSpPr>
          <p:grpSpPr>
            <a:xfrm>
              <a:off x="8806813" y="4852450"/>
              <a:ext cx="167400" cy="167400"/>
              <a:chOff x="3216925" y="225750"/>
              <a:chExt cx="167400" cy="167400"/>
            </a:xfrm>
          </p:grpSpPr>
          <p:cxnSp>
            <p:nvCxnSpPr>
              <p:cNvPr id="557" name="Google Shape;557;p1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58" name="Google Shape;558;p1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
        <p:nvSpPr>
          <p:cNvPr id="559" name="Google Shape;559;p13"/>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txBox="1">
            <a:spLocks noGrp="1"/>
          </p:cNvSpPr>
          <p:nvPr>
            <p:ph type="title"/>
          </p:nvPr>
        </p:nvSpPr>
        <p:spPr>
          <a:xfrm>
            <a:off x="1950838" y="1213275"/>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1" name="Google Shape;561;p13"/>
          <p:cNvSpPr txBox="1">
            <a:spLocks noGrp="1"/>
          </p:cNvSpPr>
          <p:nvPr>
            <p:ph type="title" idx="2" hasCustomPrompt="1"/>
          </p:nvPr>
        </p:nvSpPr>
        <p:spPr>
          <a:xfrm>
            <a:off x="1053238" y="13615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62" name="Google Shape;562;p13"/>
          <p:cNvSpPr txBox="1">
            <a:spLocks noGrp="1"/>
          </p:cNvSpPr>
          <p:nvPr>
            <p:ph type="subTitle" idx="1"/>
          </p:nvPr>
        </p:nvSpPr>
        <p:spPr>
          <a:xfrm>
            <a:off x="1950838" y="1618450"/>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3" name="Google Shape;563;p13"/>
          <p:cNvSpPr txBox="1">
            <a:spLocks noGrp="1"/>
          </p:cNvSpPr>
          <p:nvPr>
            <p:ph type="title" idx="3"/>
          </p:nvPr>
        </p:nvSpPr>
        <p:spPr>
          <a:xfrm>
            <a:off x="5754350" y="1197525"/>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4" name="Google Shape;564;p13"/>
          <p:cNvSpPr txBox="1">
            <a:spLocks noGrp="1"/>
          </p:cNvSpPr>
          <p:nvPr>
            <p:ph type="title" idx="4" hasCustomPrompt="1"/>
          </p:nvPr>
        </p:nvSpPr>
        <p:spPr>
          <a:xfrm>
            <a:off x="4856738" y="13615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65" name="Google Shape;565;p13"/>
          <p:cNvSpPr txBox="1">
            <a:spLocks noGrp="1"/>
          </p:cNvSpPr>
          <p:nvPr>
            <p:ph type="subTitle" idx="5"/>
          </p:nvPr>
        </p:nvSpPr>
        <p:spPr>
          <a:xfrm>
            <a:off x="5754350" y="162822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6" name="Google Shape;566;p13"/>
          <p:cNvSpPr txBox="1">
            <a:spLocks noGrp="1"/>
          </p:cNvSpPr>
          <p:nvPr>
            <p:ph type="title" idx="6"/>
          </p:nvPr>
        </p:nvSpPr>
        <p:spPr>
          <a:xfrm>
            <a:off x="1950838" y="2398288"/>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7" name="Google Shape;567;p13"/>
          <p:cNvSpPr txBox="1">
            <a:spLocks noGrp="1"/>
          </p:cNvSpPr>
          <p:nvPr>
            <p:ph type="title" idx="7" hasCustomPrompt="1"/>
          </p:nvPr>
        </p:nvSpPr>
        <p:spPr>
          <a:xfrm>
            <a:off x="1053238" y="25529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68" name="Google Shape;568;p13"/>
          <p:cNvSpPr txBox="1">
            <a:spLocks noGrp="1"/>
          </p:cNvSpPr>
          <p:nvPr>
            <p:ph type="subTitle" idx="8"/>
          </p:nvPr>
        </p:nvSpPr>
        <p:spPr>
          <a:xfrm>
            <a:off x="1950838" y="2806588"/>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9" name="Google Shape;569;p13"/>
          <p:cNvSpPr txBox="1">
            <a:spLocks noGrp="1"/>
          </p:cNvSpPr>
          <p:nvPr>
            <p:ph type="title" idx="9"/>
          </p:nvPr>
        </p:nvSpPr>
        <p:spPr>
          <a:xfrm>
            <a:off x="5754350" y="2398288"/>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0" name="Google Shape;570;p13"/>
          <p:cNvSpPr txBox="1">
            <a:spLocks noGrp="1"/>
          </p:cNvSpPr>
          <p:nvPr>
            <p:ph type="title" idx="13" hasCustomPrompt="1"/>
          </p:nvPr>
        </p:nvSpPr>
        <p:spPr>
          <a:xfrm>
            <a:off x="4856738" y="25529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71" name="Google Shape;571;p13"/>
          <p:cNvSpPr txBox="1">
            <a:spLocks noGrp="1"/>
          </p:cNvSpPr>
          <p:nvPr>
            <p:ph type="subTitle" idx="14"/>
          </p:nvPr>
        </p:nvSpPr>
        <p:spPr>
          <a:xfrm>
            <a:off x="5754350" y="2806588"/>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2" name="Google Shape;572;p13"/>
          <p:cNvSpPr txBox="1">
            <a:spLocks noGrp="1"/>
          </p:cNvSpPr>
          <p:nvPr>
            <p:ph type="title" idx="15"/>
          </p:nvPr>
        </p:nvSpPr>
        <p:spPr>
          <a:xfrm>
            <a:off x="720000" y="540000"/>
            <a:ext cx="50343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3" name="Google Shape;573;p13"/>
          <p:cNvSpPr txBox="1">
            <a:spLocks noGrp="1"/>
          </p:cNvSpPr>
          <p:nvPr>
            <p:ph type="title" idx="16"/>
          </p:nvPr>
        </p:nvSpPr>
        <p:spPr>
          <a:xfrm>
            <a:off x="5754350" y="3608800"/>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4" name="Google Shape;574;p13"/>
          <p:cNvSpPr txBox="1">
            <a:spLocks noGrp="1"/>
          </p:cNvSpPr>
          <p:nvPr>
            <p:ph type="title" idx="17" hasCustomPrompt="1"/>
          </p:nvPr>
        </p:nvSpPr>
        <p:spPr>
          <a:xfrm>
            <a:off x="4856750" y="37443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75" name="Google Shape;575;p13"/>
          <p:cNvSpPr txBox="1">
            <a:spLocks noGrp="1"/>
          </p:cNvSpPr>
          <p:nvPr>
            <p:ph type="subTitle" idx="18"/>
          </p:nvPr>
        </p:nvSpPr>
        <p:spPr>
          <a:xfrm>
            <a:off x="5754350" y="40192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6" name="Google Shape;576;p13"/>
          <p:cNvSpPr txBox="1">
            <a:spLocks noGrp="1"/>
          </p:cNvSpPr>
          <p:nvPr>
            <p:ph type="title" idx="19"/>
          </p:nvPr>
        </p:nvSpPr>
        <p:spPr>
          <a:xfrm>
            <a:off x="1950850" y="3596100"/>
            <a:ext cx="2336400" cy="4083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b="1">
                <a:solidFill>
                  <a:schemeClr val="lt2"/>
                </a:solidFill>
                <a:latin typeface="Open Sans"/>
                <a:ea typeface="Open Sans"/>
                <a:cs typeface="Open Sans"/>
                <a:sym typeface="Ope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77" name="Google Shape;577;p13"/>
          <p:cNvSpPr txBox="1">
            <a:spLocks noGrp="1"/>
          </p:cNvSpPr>
          <p:nvPr>
            <p:ph type="title" idx="20" hasCustomPrompt="1"/>
          </p:nvPr>
        </p:nvSpPr>
        <p:spPr>
          <a:xfrm>
            <a:off x="1053400" y="3744375"/>
            <a:ext cx="8976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500" b="1">
                <a:solidFill>
                  <a:schemeClr val="dk1"/>
                </a:solidFill>
                <a:latin typeface="Open Sans"/>
                <a:ea typeface="Open Sans"/>
                <a:cs typeface="Open Sans"/>
                <a:sym typeface="Open Sans"/>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r>
              <a:t>xx%</a:t>
            </a:r>
          </a:p>
        </p:txBody>
      </p:sp>
      <p:sp>
        <p:nvSpPr>
          <p:cNvPr id="578" name="Google Shape;578;p13"/>
          <p:cNvSpPr txBox="1">
            <a:spLocks noGrp="1"/>
          </p:cNvSpPr>
          <p:nvPr>
            <p:ph type="subTitle" idx="21"/>
          </p:nvPr>
        </p:nvSpPr>
        <p:spPr>
          <a:xfrm>
            <a:off x="1950850" y="4006575"/>
            <a:ext cx="23364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9">
  <p:cSld name="CUSTOM_16">
    <p:spTree>
      <p:nvGrpSpPr>
        <p:cNvPr id="1" name="Shape 1799"/>
        <p:cNvGrpSpPr/>
        <p:nvPr/>
      </p:nvGrpSpPr>
      <p:grpSpPr>
        <a:xfrm>
          <a:off x="0" y="0"/>
          <a:ext cx="0" cy="0"/>
          <a:chOff x="0" y="0"/>
          <a:chExt cx="0" cy="0"/>
        </a:xfrm>
      </p:grpSpPr>
      <p:sp>
        <p:nvSpPr>
          <p:cNvPr id="1800" name="Google Shape;1800;p38"/>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rot="-5400000" flipH="1">
            <a:off x="-1610194" y="2464438"/>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grpSp>
        <p:nvGrpSpPr>
          <p:cNvPr id="1802" name="Google Shape;1802;p38"/>
          <p:cNvGrpSpPr/>
          <p:nvPr/>
        </p:nvGrpSpPr>
        <p:grpSpPr>
          <a:xfrm flipH="1">
            <a:off x="166131" y="110373"/>
            <a:ext cx="8837213" cy="4930707"/>
            <a:chOff x="166131" y="110373"/>
            <a:chExt cx="8837213" cy="4930707"/>
          </a:xfrm>
        </p:grpSpPr>
        <p:grpSp>
          <p:nvGrpSpPr>
            <p:cNvPr id="1803" name="Google Shape;1803;p38"/>
            <p:cNvGrpSpPr/>
            <p:nvPr/>
          </p:nvGrpSpPr>
          <p:grpSpPr>
            <a:xfrm rot="10800000">
              <a:off x="8756443" y="4862848"/>
              <a:ext cx="167400" cy="167400"/>
              <a:chOff x="3216925" y="225750"/>
              <a:chExt cx="167400" cy="167400"/>
            </a:xfrm>
          </p:grpSpPr>
          <p:cxnSp>
            <p:nvCxnSpPr>
              <p:cNvPr id="1804" name="Google Shape;1804;p3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05" name="Google Shape;1805;p3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06" name="Google Shape;1806;p38"/>
            <p:cNvGrpSpPr/>
            <p:nvPr/>
          </p:nvGrpSpPr>
          <p:grpSpPr>
            <a:xfrm rot="10800000">
              <a:off x="4484643" y="4872835"/>
              <a:ext cx="167400" cy="167400"/>
              <a:chOff x="3216925" y="225750"/>
              <a:chExt cx="167400" cy="167400"/>
            </a:xfrm>
          </p:grpSpPr>
          <p:cxnSp>
            <p:nvCxnSpPr>
              <p:cNvPr id="1807" name="Google Shape;1807;p3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08" name="Google Shape;1808;p3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09" name="Google Shape;1809;p38"/>
            <p:cNvGrpSpPr/>
            <p:nvPr/>
          </p:nvGrpSpPr>
          <p:grpSpPr>
            <a:xfrm rot="10800000">
              <a:off x="8833968" y="2496885"/>
              <a:ext cx="167400" cy="167400"/>
              <a:chOff x="3216925" y="225750"/>
              <a:chExt cx="167400" cy="167400"/>
            </a:xfrm>
          </p:grpSpPr>
          <p:cxnSp>
            <p:nvCxnSpPr>
              <p:cNvPr id="1810" name="Google Shape;1810;p38"/>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1811" name="Google Shape;1811;p38"/>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1812" name="Google Shape;1812;p38"/>
            <p:cNvSpPr/>
            <p:nvPr/>
          </p:nvSpPr>
          <p:spPr>
            <a:xfrm rot="10800000">
              <a:off x="88293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rot="10800000">
              <a:off x="8829343" y="2885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rot="10800000">
              <a:off x="8981743" y="1819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rot="10800000">
              <a:off x="8829343" y="67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rot="10800000">
              <a:off x="62385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rot="10800000">
              <a:off x="5019343" y="50194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0" name="Google Shape;1820;p38"/>
            <p:cNvGrpSpPr/>
            <p:nvPr/>
          </p:nvGrpSpPr>
          <p:grpSpPr>
            <a:xfrm rot="10800000">
              <a:off x="166131" y="4872823"/>
              <a:ext cx="167400" cy="167400"/>
              <a:chOff x="3216925" y="225750"/>
              <a:chExt cx="167400" cy="167400"/>
            </a:xfrm>
          </p:grpSpPr>
          <p:cxnSp>
            <p:nvCxnSpPr>
              <p:cNvPr id="1821" name="Google Shape;1821;p3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22" name="Google Shape;1822;p3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823" name="Google Shape;1823;p38"/>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5" name="Google Shape;1825;p38"/>
            <p:cNvGrpSpPr/>
            <p:nvPr/>
          </p:nvGrpSpPr>
          <p:grpSpPr>
            <a:xfrm rot="10800000">
              <a:off x="166131" y="2484760"/>
              <a:ext cx="167400" cy="167400"/>
              <a:chOff x="3216925" y="225750"/>
              <a:chExt cx="167400" cy="167400"/>
            </a:xfrm>
          </p:grpSpPr>
          <p:cxnSp>
            <p:nvCxnSpPr>
              <p:cNvPr id="1826" name="Google Shape;1826;p38"/>
              <p:cNvCxnSpPr/>
              <p:nvPr/>
            </p:nvCxnSpPr>
            <p:spPr>
              <a:xfrm>
                <a:off x="3300613" y="225750"/>
                <a:ext cx="0" cy="167400"/>
              </a:xfrm>
              <a:prstGeom prst="straightConnector1">
                <a:avLst/>
              </a:prstGeom>
              <a:noFill/>
              <a:ln w="19050" cap="flat" cmpd="sng">
                <a:solidFill>
                  <a:schemeClr val="accent2"/>
                </a:solidFill>
                <a:prstDash val="solid"/>
                <a:round/>
                <a:headEnd type="none" w="med" len="med"/>
                <a:tailEnd type="none" w="med" len="med"/>
              </a:ln>
            </p:spPr>
          </p:cxnSp>
          <p:cxnSp>
            <p:nvCxnSpPr>
              <p:cNvPr id="1827" name="Google Shape;1827;p38"/>
              <p:cNvCxnSpPr/>
              <p:nvPr/>
            </p:nvCxnSpPr>
            <p:spPr>
              <a:xfrm rot="10800000">
                <a:off x="3216925" y="309377"/>
                <a:ext cx="167400" cy="0"/>
              </a:xfrm>
              <a:prstGeom prst="straightConnector1">
                <a:avLst/>
              </a:prstGeom>
              <a:noFill/>
              <a:ln w="19050" cap="flat" cmpd="sng">
                <a:solidFill>
                  <a:schemeClr val="accent2"/>
                </a:solidFill>
                <a:prstDash val="solid"/>
                <a:round/>
                <a:headEnd type="none" w="med" len="med"/>
                <a:tailEnd type="none" w="med" len="med"/>
              </a:ln>
            </p:spPr>
          </p:cxnSp>
        </p:grpSp>
        <p:sp>
          <p:nvSpPr>
            <p:cNvPr id="1828" name="Google Shape;1828;p38"/>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4" name="Google Shape;1834;p38"/>
            <p:cNvGrpSpPr/>
            <p:nvPr/>
          </p:nvGrpSpPr>
          <p:grpSpPr>
            <a:xfrm rot="10800000">
              <a:off x="8756443" y="110373"/>
              <a:ext cx="167400" cy="167400"/>
              <a:chOff x="3216925" y="225750"/>
              <a:chExt cx="167400" cy="167400"/>
            </a:xfrm>
          </p:grpSpPr>
          <p:cxnSp>
            <p:nvCxnSpPr>
              <p:cNvPr id="1835" name="Google Shape;1835;p3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36" name="Google Shape;1836;p3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37" name="Google Shape;1837;p38"/>
            <p:cNvGrpSpPr/>
            <p:nvPr/>
          </p:nvGrpSpPr>
          <p:grpSpPr>
            <a:xfrm rot="10800000">
              <a:off x="4484643" y="120360"/>
              <a:ext cx="167400" cy="167400"/>
              <a:chOff x="3216925" y="225750"/>
              <a:chExt cx="167400" cy="167400"/>
            </a:xfrm>
          </p:grpSpPr>
          <p:cxnSp>
            <p:nvCxnSpPr>
              <p:cNvPr id="1838" name="Google Shape;1838;p3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39" name="Google Shape;1839;p3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40" name="Google Shape;1840;p38"/>
            <p:cNvGrpSpPr/>
            <p:nvPr/>
          </p:nvGrpSpPr>
          <p:grpSpPr>
            <a:xfrm rot="10800000">
              <a:off x="166131" y="120348"/>
              <a:ext cx="167400" cy="167400"/>
              <a:chOff x="3216925" y="225750"/>
              <a:chExt cx="167400" cy="167400"/>
            </a:xfrm>
          </p:grpSpPr>
          <p:cxnSp>
            <p:nvCxnSpPr>
              <p:cNvPr id="1841" name="Google Shape;1841;p3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42" name="Google Shape;1842;p3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43" name="Google Shape;1843;p38"/>
            <p:cNvGrpSpPr/>
            <p:nvPr/>
          </p:nvGrpSpPr>
          <p:grpSpPr>
            <a:xfrm rot="10800000">
              <a:off x="2325387" y="120348"/>
              <a:ext cx="167400" cy="167400"/>
              <a:chOff x="3216925" y="225750"/>
              <a:chExt cx="167400" cy="167400"/>
            </a:xfrm>
          </p:grpSpPr>
          <p:cxnSp>
            <p:nvCxnSpPr>
              <p:cNvPr id="1844" name="Google Shape;1844;p38"/>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1845" name="Google Shape;1845;p38"/>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846" name="Google Shape;1846;p38"/>
            <p:cNvGrpSpPr/>
            <p:nvPr/>
          </p:nvGrpSpPr>
          <p:grpSpPr>
            <a:xfrm rot="10800000">
              <a:off x="2325387" y="4872823"/>
              <a:ext cx="167400" cy="167400"/>
              <a:chOff x="3216925" y="225750"/>
              <a:chExt cx="167400" cy="167400"/>
            </a:xfrm>
          </p:grpSpPr>
          <p:cxnSp>
            <p:nvCxnSpPr>
              <p:cNvPr id="1847" name="Google Shape;1847;p38"/>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1848" name="Google Shape;1848;p38"/>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1849" name="Google Shape;1849;p38"/>
            <p:cNvGrpSpPr/>
            <p:nvPr/>
          </p:nvGrpSpPr>
          <p:grpSpPr>
            <a:xfrm rot="10800000">
              <a:off x="6620543" y="120348"/>
              <a:ext cx="167400" cy="167400"/>
              <a:chOff x="3216925" y="225750"/>
              <a:chExt cx="167400" cy="167400"/>
            </a:xfrm>
          </p:grpSpPr>
          <p:cxnSp>
            <p:nvCxnSpPr>
              <p:cNvPr id="1850" name="Google Shape;1850;p38"/>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1851" name="Google Shape;1851;p38"/>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1852" name="Google Shape;1852;p38"/>
            <p:cNvGrpSpPr/>
            <p:nvPr/>
          </p:nvGrpSpPr>
          <p:grpSpPr>
            <a:xfrm rot="10800000">
              <a:off x="6620543" y="4872823"/>
              <a:ext cx="167400" cy="167400"/>
              <a:chOff x="3216925" y="225750"/>
              <a:chExt cx="167400" cy="167400"/>
            </a:xfrm>
          </p:grpSpPr>
          <p:cxnSp>
            <p:nvCxnSpPr>
              <p:cNvPr id="1853" name="Google Shape;1853;p38"/>
              <p:cNvCxnSpPr/>
              <p:nvPr/>
            </p:nvCxnSpPr>
            <p:spPr>
              <a:xfrm>
                <a:off x="33006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1854" name="Google Shape;1854;p38"/>
              <p:cNvCxnSpPr/>
              <p:nvPr/>
            </p:nvCxnSpPr>
            <p:spPr>
              <a:xfrm rot="10800000">
                <a:off x="3216925" y="309377"/>
                <a:ext cx="167400" cy="0"/>
              </a:xfrm>
              <a:prstGeom prst="straightConnector1">
                <a:avLst/>
              </a:prstGeom>
              <a:noFill/>
              <a:ln w="19050" cap="flat" cmpd="sng">
                <a:solidFill>
                  <a:schemeClr val="accent3"/>
                </a:solidFill>
                <a:prstDash val="solid"/>
                <a:round/>
                <a:headEnd type="none" w="med" len="med"/>
                <a:tailEnd type="none" w="med" len="med"/>
              </a:ln>
            </p:spPr>
          </p:cxnSp>
        </p:grpSp>
      </p:grpSp>
      <p:sp>
        <p:nvSpPr>
          <p:cNvPr id="1855" name="Google Shape;1855;p38"/>
          <p:cNvSpPr txBox="1">
            <a:spLocks noGrp="1"/>
          </p:cNvSpPr>
          <p:nvPr>
            <p:ph type="title"/>
          </p:nvPr>
        </p:nvSpPr>
        <p:spPr>
          <a:xfrm>
            <a:off x="3963950" y="1523700"/>
            <a:ext cx="4423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4000">
                <a:solidFill>
                  <a:schemeClr val="dk1"/>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856" name="Google Shape;1856;p38"/>
          <p:cNvSpPr txBox="1">
            <a:spLocks noGrp="1"/>
          </p:cNvSpPr>
          <p:nvPr>
            <p:ph type="subTitle" idx="1"/>
          </p:nvPr>
        </p:nvSpPr>
        <p:spPr>
          <a:xfrm>
            <a:off x="3963950" y="2365500"/>
            <a:ext cx="4423500" cy="12543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857" name="Google Shape;1857;p38"/>
          <p:cNvSpPr>
            <a:spLocks noGrp="1"/>
          </p:cNvSpPr>
          <p:nvPr>
            <p:ph type="pic" idx="2"/>
          </p:nvPr>
        </p:nvSpPr>
        <p:spPr>
          <a:xfrm>
            <a:off x="720000" y="1134750"/>
            <a:ext cx="2874000" cy="28740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2">
  <p:cSld name="CUSTOM_17">
    <p:spTree>
      <p:nvGrpSpPr>
        <p:cNvPr id="1" name="Shape 1858"/>
        <p:cNvGrpSpPr/>
        <p:nvPr/>
      </p:nvGrpSpPr>
      <p:grpSpPr>
        <a:xfrm>
          <a:off x="0" y="0"/>
          <a:ext cx="0" cy="0"/>
          <a:chOff x="0" y="0"/>
          <a:chExt cx="0" cy="0"/>
        </a:xfrm>
      </p:grpSpPr>
      <p:sp>
        <p:nvSpPr>
          <p:cNvPr id="1859" name="Google Shape;1859;p39"/>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7036475" y="3089488"/>
            <a:ext cx="3967964" cy="4063565"/>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861" name="Google Shape;1861;p39"/>
          <p:cNvPicPr preferRelativeResize="0"/>
          <p:nvPr/>
        </p:nvPicPr>
        <p:blipFill>
          <a:blip r:embed="rId2">
            <a:alphaModFix/>
          </a:blip>
          <a:stretch>
            <a:fillRect/>
          </a:stretch>
        </p:blipFill>
        <p:spPr>
          <a:xfrm>
            <a:off x="7823600" y="3564462"/>
            <a:ext cx="2143799" cy="2146949"/>
          </a:xfrm>
          <a:prstGeom prst="rect">
            <a:avLst/>
          </a:prstGeom>
          <a:noFill/>
          <a:ln>
            <a:noFill/>
          </a:ln>
        </p:spPr>
      </p:pic>
      <p:grpSp>
        <p:nvGrpSpPr>
          <p:cNvPr id="1862" name="Google Shape;1862;p39"/>
          <p:cNvGrpSpPr/>
          <p:nvPr/>
        </p:nvGrpSpPr>
        <p:grpSpPr>
          <a:xfrm>
            <a:off x="137000" y="99118"/>
            <a:ext cx="8925113" cy="4920732"/>
            <a:chOff x="137000" y="99118"/>
            <a:chExt cx="8925113" cy="4920732"/>
          </a:xfrm>
        </p:grpSpPr>
        <p:grpSp>
          <p:nvGrpSpPr>
            <p:cNvPr id="1863" name="Google Shape;1863;p39"/>
            <p:cNvGrpSpPr/>
            <p:nvPr/>
          </p:nvGrpSpPr>
          <p:grpSpPr>
            <a:xfrm rot="-6300016" flipH="1">
              <a:off x="7914334" y="131504"/>
              <a:ext cx="94725" cy="124297"/>
              <a:chOff x="754200" y="3419250"/>
              <a:chExt cx="59900" cy="78600"/>
            </a:xfrm>
          </p:grpSpPr>
          <p:sp>
            <p:nvSpPr>
              <p:cNvPr id="1864" name="Google Shape;1864;p39"/>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6" name="Google Shape;1866;p39"/>
            <p:cNvGrpSpPr/>
            <p:nvPr/>
          </p:nvGrpSpPr>
          <p:grpSpPr>
            <a:xfrm flipH="1">
              <a:off x="8727313" y="109950"/>
              <a:ext cx="167400" cy="167400"/>
              <a:chOff x="3216925" y="225750"/>
              <a:chExt cx="167400" cy="167400"/>
            </a:xfrm>
          </p:grpSpPr>
          <p:cxnSp>
            <p:nvCxnSpPr>
              <p:cNvPr id="1867" name="Google Shape;1867;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68" name="Google Shape;1868;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69" name="Google Shape;1869;p39"/>
            <p:cNvGrpSpPr/>
            <p:nvPr/>
          </p:nvGrpSpPr>
          <p:grpSpPr>
            <a:xfrm flipH="1">
              <a:off x="4455513" y="99963"/>
              <a:ext cx="167400" cy="167400"/>
              <a:chOff x="3216925" y="225750"/>
              <a:chExt cx="167400" cy="167400"/>
            </a:xfrm>
          </p:grpSpPr>
          <p:cxnSp>
            <p:nvCxnSpPr>
              <p:cNvPr id="1870" name="Google Shape;1870;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71" name="Google Shape;1871;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872" name="Google Shape;1872;p39"/>
            <p:cNvSpPr/>
            <p:nvPr/>
          </p:nvSpPr>
          <p:spPr>
            <a:xfrm flipH="1">
              <a:off x="6819013" y="4823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3" name="Google Shape;1873;p39"/>
            <p:cNvGrpSpPr/>
            <p:nvPr/>
          </p:nvGrpSpPr>
          <p:grpSpPr>
            <a:xfrm flipH="1">
              <a:off x="8894733" y="1655940"/>
              <a:ext cx="94726" cy="124298"/>
              <a:chOff x="405854" y="1377309"/>
              <a:chExt cx="59900" cy="78600"/>
            </a:xfrm>
          </p:grpSpPr>
          <p:sp>
            <p:nvSpPr>
              <p:cNvPr id="1874" name="Google Shape;1874;p39"/>
              <p:cNvSpPr/>
              <p:nvPr/>
            </p:nvSpPr>
            <p:spPr>
              <a:xfrm>
                <a:off x="405854" y="1377309"/>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9"/>
              <p:cNvSpPr/>
              <p:nvPr/>
            </p:nvSpPr>
            <p:spPr>
              <a:xfrm>
                <a:off x="405854" y="1408609"/>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6" name="Google Shape;1876;p39"/>
            <p:cNvSpPr/>
            <p:nvPr/>
          </p:nvSpPr>
          <p:spPr>
            <a:xfrm flipH="1">
              <a:off x="62094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9"/>
            <p:cNvSpPr/>
            <p:nvPr/>
          </p:nvSpPr>
          <p:spPr>
            <a:xfrm flipH="1">
              <a:off x="4990213"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9"/>
            <p:cNvSpPr/>
            <p:nvPr/>
          </p:nvSpPr>
          <p:spPr>
            <a:xfrm flipH="1">
              <a:off x="3847213"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9"/>
            <p:cNvSpPr/>
            <p:nvPr/>
          </p:nvSpPr>
          <p:spPr>
            <a:xfrm flipH="1">
              <a:off x="3085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0" name="Google Shape;1880;p39"/>
            <p:cNvGrpSpPr/>
            <p:nvPr/>
          </p:nvGrpSpPr>
          <p:grpSpPr>
            <a:xfrm rot="3599965" flipH="1">
              <a:off x="1640746" y="131504"/>
              <a:ext cx="94724" cy="124296"/>
              <a:chOff x="754200" y="3419250"/>
              <a:chExt cx="59900" cy="78600"/>
            </a:xfrm>
          </p:grpSpPr>
          <p:sp>
            <p:nvSpPr>
              <p:cNvPr id="1881" name="Google Shape;1881;p39"/>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9"/>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39"/>
            <p:cNvGrpSpPr/>
            <p:nvPr/>
          </p:nvGrpSpPr>
          <p:grpSpPr>
            <a:xfrm flipH="1">
              <a:off x="137000" y="99975"/>
              <a:ext cx="167400" cy="167400"/>
              <a:chOff x="3216925" y="225750"/>
              <a:chExt cx="167400" cy="167400"/>
            </a:xfrm>
          </p:grpSpPr>
          <p:cxnSp>
            <p:nvCxnSpPr>
              <p:cNvPr id="1884" name="Google Shape;1884;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85" name="Google Shape;1885;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886" name="Google Shape;1886;p39"/>
            <p:cNvSpPr/>
            <p:nvPr/>
          </p:nvSpPr>
          <p:spPr>
            <a:xfrm flipH="1">
              <a:off x="1180213"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7" name="Google Shape;1887;p39"/>
            <p:cNvGrpSpPr/>
            <p:nvPr/>
          </p:nvGrpSpPr>
          <p:grpSpPr>
            <a:xfrm flipH="1">
              <a:off x="1759758" y="4845940"/>
              <a:ext cx="94726" cy="124298"/>
              <a:chOff x="1043311" y="3419250"/>
              <a:chExt cx="59900" cy="78600"/>
            </a:xfrm>
          </p:grpSpPr>
          <p:sp>
            <p:nvSpPr>
              <p:cNvPr id="1888" name="Google Shape;1888;p39"/>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9"/>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0" name="Google Shape;1890;p39"/>
            <p:cNvSpPr/>
            <p:nvPr/>
          </p:nvSpPr>
          <p:spPr>
            <a:xfrm flipH="1">
              <a:off x="31614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9"/>
            <p:cNvSpPr/>
            <p:nvPr/>
          </p:nvSpPr>
          <p:spPr>
            <a:xfrm flipH="1">
              <a:off x="4914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9"/>
            <p:cNvSpPr/>
            <p:nvPr/>
          </p:nvSpPr>
          <p:spPr>
            <a:xfrm flipH="1">
              <a:off x="6057013"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3" name="Google Shape;1893;p39"/>
            <p:cNvGrpSpPr/>
            <p:nvPr/>
          </p:nvGrpSpPr>
          <p:grpSpPr>
            <a:xfrm flipH="1">
              <a:off x="8894713" y="2628000"/>
              <a:ext cx="167400" cy="167400"/>
              <a:chOff x="3049525" y="-2008675"/>
              <a:chExt cx="167400" cy="167400"/>
            </a:xfrm>
          </p:grpSpPr>
          <p:cxnSp>
            <p:nvCxnSpPr>
              <p:cNvPr id="1894" name="Google Shape;1894;p39"/>
              <p:cNvCxnSpPr/>
              <p:nvPr/>
            </p:nvCxnSpPr>
            <p:spPr>
              <a:xfrm>
                <a:off x="3133213" y="-2008675"/>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95" name="Google Shape;1895;p39"/>
              <p:cNvCxnSpPr/>
              <p:nvPr/>
            </p:nvCxnSpPr>
            <p:spPr>
              <a:xfrm rot="10800000">
                <a:off x="3049525" y="-1925048"/>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96" name="Google Shape;1896;p39"/>
            <p:cNvGrpSpPr/>
            <p:nvPr/>
          </p:nvGrpSpPr>
          <p:grpSpPr>
            <a:xfrm flipH="1">
              <a:off x="4455513" y="4852438"/>
              <a:ext cx="167400" cy="167400"/>
              <a:chOff x="3216925" y="225750"/>
              <a:chExt cx="167400" cy="167400"/>
            </a:xfrm>
          </p:grpSpPr>
          <p:cxnSp>
            <p:nvCxnSpPr>
              <p:cNvPr id="1897" name="Google Shape;1897;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898" name="Google Shape;1898;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99" name="Google Shape;1899;p39"/>
            <p:cNvGrpSpPr/>
            <p:nvPr/>
          </p:nvGrpSpPr>
          <p:grpSpPr>
            <a:xfrm flipH="1">
              <a:off x="137000" y="4852450"/>
              <a:ext cx="167400" cy="167400"/>
              <a:chOff x="3216925" y="225750"/>
              <a:chExt cx="167400" cy="167400"/>
            </a:xfrm>
          </p:grpSpPr>
          <p:cxnSp>
            <p:nvCxnSpPr>
              <p:cNvPr id="1900" name="Google Shape;1900;p39"/>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901" name="Google Shape;1901;p39"/>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
        <p:nvSpPr>
          <p:cNvPr id="1902" name="Google Shape;1902;p39"/>
          <p:cNvSpPr txBox="1">
            <a:spLocks noGrp="1"/>
          </p:cNvSpPr>
          <p:nvPr>
            <p:ph type="title"/>
          </p:nvPr>
        </p:nvSpPr>
        <p:spPr>
          <a:xfrm>
            <a:off x="1094225" y="1301850"/>
            <a:ext cx="4244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a:solidFill>
                  <a:schemeClr val="lt2"/>
                </a:solidFill>
              </a:defRPr>
            </a:lvl1pPr>
            <a:lvl2pPr lvl="1" algn="l" rtl="0">
              <a:spcBef>
                <a:spcPts val="0"/>
              </a:spcBef>
              <a:spcAft>
                <a:spcPts val="0"/>
              </a:spcAft>
              <a:buClr>
                <a:schemeClr val="lt2"/>
              </a:buClr>
              <a:buSzPts val="2500"/>
              <a:buNone/>
              <a:defRPr sz="2500">
                <a:solidFill>
                  <a:schemeClr val="lt2"/>
                </a:solidFill>
              </a:defRPr>
            </a:lvl2pPr>
            <a:lvl3pPr lvl="2" algn="l" rtl="0">
              <a:spcBef>
                <a:spcPts val="0"/>
              </a:spcBef>
              <a:spcAft>
                <a:spcPts val="0"/>
              </a:spcAft>
              <a:buClr>
                <a:schemeClr val="lt2"/>
              </a:buClr>
              <a:buSzPts val="2500"/>
              <a:buNone/>
              <a:defRPr sz="2500">
                <a:solidFill>
                  <a:schemeClr val="lt2"/>
                </a:solidFill>
              </a:defRPr>
            </a:lvl3pPr>
            <a:lvl4pPr lvl="3" algn="l" rtl="0">
              <a:spcBef>
                <a:spcPts val="0"/>
              </a:spcBef>
              <a:spcAft>
                <a:spcPts val="0"/>
              </a:spcAft>
              <a:buClr>
                <a:schemeClr val="lt2"/>
              </a:buClr>
              <a:buSzPts val="2500"/>
              <a:buNone/>
              <a:defRPr sz="2500">
                <a:solidFill>
                  <a:schemeClr val="lt2"/>
                </a:solidFill>
              </a:defRPr>
            </a:lvl4pPr>
            <a:lvl5pPr lvl="4" algn="l" rtl="0">
              <a:spcBef>
                <a:spcPts val="0"/>
              </a:spcBef>
              <a:spcAft>
                <a:spcPts val="0"/>
              </a:spcAft>
              <a:buClr>
                <a:schemeClr val="lt2"/>
              </a:buClr>
              <a:buSzPts val="2500"/>
              <a:buNone/>
              <a:defRPr sz="2500">
                <a:solidFill>
                  <a:schemeClr val="lt2"/>
                </a:solidFill>
              </a:defRPr>
            </a:lvl5pPr>
            <a:lvl6pPr lvl="5" algn="l" rtl="0">
              <a:spcBef>
                <a:spcPts val="0"/>
              </a:spcBef>
              <a:spcAft>
                <a:spcPts val="0"/>
              </a:spcAft>
              <a:buClr>
                <a:schemeClr val="lt2"/>
              </a:buClr>
              <a:buSzPts val="2500"/>
              <a:buNone/>
              <a:defRPr sz="2500">
                <a:solidFill>
                  <a:schemeClr val="lt2"/>
                </a:solidFill>
              </a:defRPr>
            </a:lvl6pPr>
            <a:lvl7pPr lvl="6" algn="l" rtl="0">
              <a:spcBef>
                <a:spcPts val="0"/>
              </a:spcBef>
              <a:spcAft>
                <a:spcPts val="0"/>
              </a:spcAft>
              <a:buClr>
                <a:schemeClr val="lt2"/>
              </a:buClr>
              <a:buSzPts val="2500"/>
              <a:buNone/>
              <a:defRPr sz="2500">
                <a:solidFill>
                  <a:schemeClr val="lt2"/>
                </a:solidFill>
              </a:defRPr>
            </a:lvl7pPr>
            <a:lvl8pPr lvl="7" algn="l" rtl="0">
              <a:spcBef>
                <a:spcPts val="0"/>
              </a:spcBef>
              <a:spcAft>
                <a:spcPts val="0"/>
              </a:spcAft>
              <a:buClr>
                <a:schemeClr val="lt2"/>
              </a:buClr>
              <a:buSzPts val="2500"/>
              <a:buNone/>
              <a:defRPr sz="2500">
                <a:solidFill>
                  <a:schemeClr val="lt2"/>
                </a:solidFill>
              </a:defRPr>
            </a:lvl8pPr>
            <a:lvl9pPr lvl="8" algn="l" rtl="0">
              <a:spcBef>
                <a:spcPts val="0"/>
              </a:spcBef>
              <a:spcAft>
                <a:spcPts val="0"/>
              </a:spcAft>
              <a:buClr>
                <a:schemeClr val="lt2"/>
              </a:buClr>
              <a:buSzPts val="2500"/>
              <a:buNone/>
              <a:defRPr sz="2500">
                <a:solidFill>
                  <a:schemeClr val="lt2"/>
                </a:solidFill>
              </a:defRPr>
            </a:lvl9pPr>
          </a:lstStyle>
          <a:p>
            <a:endParaRPr/>
          </a:p>
        </p:txBody>
      </p:sp>
      <p:sp>
        <p:nvSpPr>
          <p:cNvPr id="1903" name="Google Shape;1903;p39"/>
          <p:cNvSpPr txBox="1">
            <a:spLocks noGrp="1"/>
          </p:cNvSpPr>
          <p:nvPr>
            <p:ph type="subTitle" idx="1"/>
          </p:nvPr>
        </p:nvSpPr>
        <p:spPr>
          <a:xfrm>
            <a:off x="1094225" y="1753350"/>
            <a:ext cx="38388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1904" name="Google Shape;1904;p39"/>
          <p:cNvSpPr txBox="1">
            <a:spLocks noGrp="1"/>
          </p:cNvSpPr>
          <p:nvPr>
            <p:ph type="title" idx="2"/>
          </p:nvPr>
        </p:nvSpPr>
        <p:spPr>
          <a:xfrm>
            <a:off x="1094225" y="3516950"/>
            <a:ext cx="4244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b="1">
                <a:solidFill>
                  <a:schemeClr val="lt2"/>
                </a:solidFill>
                <a:latin typeface="Open Sans"/>
                <a:ea typeface="Open Sans"/>
                <a:cs typeface="Open Sans"/>
                <a:sym typeface="Open Sans"/>
              </a:defRPr>
            </a:lvl1pPr>
            <a:lvl2pPr lvl="1" algn="l" rtl="0">
              <a:spcBef>
                <a:spcPts val="0"/>
              </a:spcBef>
              <a:spcAft>
                <a:spcPts val="0"/>
              </a:spcAft>
              <a:buClr>
                <a:schemeClr val="lt2"/>
              </a:buClr>
              <a:buSzPts val="2500"/>
              <a:buNone/>
              <a:defRPr sz="2500">
                <a:solidFill>
                  <a:schemeClr val="lt2"/>
                </a:solidFill>
              </a:defRPr>
            </a:lvl2pPr>
            <a:lvl3pPr lvl="2" algn="l" rtl="0">
              <a:spcBef>
                <a:spcPts val="0"/>
              </a:spcBef>
              <a:spcAft>
                <a:spcPts val="0"/>
              </a:spcAft>
              <a:buClr>
                <a:schemeClr val="lt2"/>
              </a:buClr>
              <a:buSzPts val="2500"/>
              <a:buNone/>
              <a:defRPr sz="2500">
                <a:solidFill>
                  <a:schemeClr val="lt2"/>
                </a:solidFill>
              </a:defRPr>
            </a:lvl3pPr>
            <a:lvl4pPr lvl="3" algn="l" rtl="0">
              <a:spcBef>
                <a:spcPts val="0"/>
              </a:spcBef>
              <a:spcAft>
                <a:spcPts val="0"/>
              </a:spcAft>
              <a:buClr>
                <a:schemeClr val="lt2"/>
              </a:buClr>
              <a:buSzPts val="2500"/>
              <a:buNone/>
              <a:defRPr sz="2500">
                <a:solidFill>
                  <a:schemeClr val="lt2"/>
                </a:solidFill>
              </a:defRPr>
            </a:lvl4pPr>
            <a:lvl5pPr lvl="4" algn="l" rtl="0">
              <a:spcBef>
                <a:spcPts val="0"/>
              </a:spcBef>
              <a:spcAft>
                <a:spcPts val="0"/>
              </a:spcAft>
              <a:buClr>
                <a:schemeClr val="lt2"/>
              </a:buClr>
              <a:buSzPts val="2500"/>
              <a:buNone/>
              <a:defRPr sz="2500">
                <a:solidFill>
                  <a:schemeClr val="lt2"/>
                </a:solidFill>
              </a:defRPr>
            </a:lvl5pPr>
            <a:lvl6pPr lvl="5" algn="l" rtl="0">
              <a:spcBef>
                <a:spcPts val="0"/>
              </a:spcBef>
              <a:spcAft>
                <a:spcPts val="0"/>
              </a:spcAft>
              <a:buClr>
                <a:schemeClr val="lt2"/>
              </a:buClr>
              <a:buSzPts val="2500"/>
              <a:buNone/>
              <a:defRPr sz="2500">
                <a:solidFill>
                  <a:schemeClr val="lt2"/>
                </a:solidFill>
              </a:defRPr>
            </a:lvl6pPr>
            <a:lvl7pPr lvl="6" algn="l" rtl="0">
              <a:spcBef>
                <a:spcPts val="0"/>
              </a:spcBef>
              <a:spcAft>
                <a:spcPts val="0"/>
              </a:spcAft>
              <a:buClr>
                <a:schemeClr val="lt2"/>
              </a:buClr>
              <a:buSzPts val="2500"/>
              <a:buNone/>
              <a:defRPr sz="2500">
                <a:solidFill>
                  <a:schemeClr val="lt2"/>
                </a:solidFill>
              </a:defRPr>
            </a:lvl7pPr>
            <a:lvl8pPr lvl="7" algn="l" rtl="0">
              <a:spcBef>
                <a:spcPts val="0"/>
              </a:spcBef>
              <a:spcAft>
                <a:spcPts val="0"/>
              </a:spcAft>
              <a:buClr>
                <a:schemeClr val="lt2"/>
              </a:buClr>
              <a:buSzPts val="2500"/>
              <a:buNone/>
              <a:defRPr sz="2500">
                <a:solidFill>
                  <a:schemeClr val="lt2"/>
                </a:solidFill>
              </a:defRPr>
            </a:lvl8pPr>
            <a:lvl9pPr lvl="8" algn="l" rtl="0">
              <a:spcBef>
                <a:spcPts val="0"/>
              </a:spcBef>
              <a:spcAft>
                <a:spcPts val="0"/>
              </a:spcAft>
              <a:buClr>
                <a:schemeClr val="lt2"/>
              </a:buClr>
              <a:buSzPts val="2500"/>
              <a:buNone/>
              <a:defRPr sz="2500">
                <a:solidFill>
                  <a:schemeClr val="lt2"/>
                </a:solidFill>
              </a:defRPr>
            </a:lvl9pPr>
          </a:lstStyle>
          <a:p>
            <a:endParaRPr/>
          </a:p>
        </p:txBody>
      </p:sp>
      <p:sp>
        <p:nvSpPr>
          <p:cNvPr id="1905" name="Google Shape;1905;p39"/>
          <p:cNvSpPr txBox="1">
            <a:spLocks noGrp="1"/>
          </p:cNvSpPr>
          <p:nvPr>
            <p:ph type="subTitle" idx="3"/>
          </p:nvPr>
        </p:nvSpPr>
        <p:spPr>
          <a:xfrm>
            <a:off x="1094225" y="3968450"/>
            <a:ext cx="38388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1906" name="Google Shape;1906;p39"/>
          <p:cNvSpPr txBox="1">
            <a:spLocks noGrp="1"/>
          </p:cNvSpPr>
          <p:nvPr>
            <p:ph type="title" idx="4"/>
          </p:nvPr>
        </p:nvSpPr>
        <p:spPr>
          <a:xfrm>
            <a:off x="1094225" y="2409400"/>
            <a:ext cx="42441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2"/>
              </a:buClr>
              <a:buSzPts val="2500"/>
              <a:buNone/>
              <a:defRPr sz="2500">
                <a:solidFill>
                  <a:schemeClr val="lt2"/>
                </a:solidFill>
              </a:defRPr>
            </a:lvl1pPr>
            <a:lvl2pPr lvl="1" algn="l" rtl="0">
              <a:spcBef>
                <a:spcPts val="0"/>
              </a:spcBef>
              <a:spcAft>
                <a:spcPts val="0"/>
              </a:spcAft>
              <a:buClr>
                <a:schemeClr val="lt2"/>
              </a:buClr>
              <a:buSzPts val="2500"/>
              <a:buNone/>
              <a:defRPr sz="2500">
                <a:solidFill>
                  <a:schemeClr val="lt2"/>
                </a:solidFill>
              </a:defRPr>
            </a:lvl2pPr>
            <a:lvl3pPr lvl="2" algn="l" rtl="0">
              <a:spcBef>
                <a:spcPts val="0"/>
              </a:spcBef>
              <a:spcAft>
                <a:spcPts val="0"/>
              </a:spcAft>
              <a:buClr>
                <a:schemeClr val="lt2"/>
              </a:buClr>
              <a:buSzPts val="2500"/>
              <a:buNone/>
              <a:defRPr sz="2500">
                <a:solidFill>
                  <a:schemeClr val="lt2"/>
                </a:solidFill>
              </a:defRPr>
            </a:lvl3pPr>
            <a:lvl4pPr lvl="3" algn="l" rtl="0">
              <a:spcBef>
                <a:spcPts val="0"/>
              </a:spcBef>
              <a:spcAft>
                <a:spcPts val="0"/>
              </a:spcAft>
              <a:buClr>
                <a:schemeClr val="lt2"/>
              </a:buClr>
              <a:buSzPts val="2500"/>
              <a:buNone/>
              <a:defRPr sz="2500">
                <a:solidFill>
                  <a:schemeClr val="lt2"/>
                </a:solidFill>
              </a:defRPr>
            </a:lvl4pPr>
            <a:lvl5pPr lvl="4" algn="l" rtl="0">
              <a:spcBef>
                <a:spcPts val="0"/>
              </a:spcBef>
              <a:spcAft>
                <a:spcPts val="0"/>
              </a:spcAft>
              <a:buClr>
                <a:schemeClr val="lt2"/>
              </a:buClr>
              <a:buSzPts val="2500"/>
              <a:buNone/>
              <a:defRPr sz="2500">
                <a:solidFill>
                  <a:schemeClr val="lt2"/>
                </a:solidFill>
              </a:defRPr>
            </a:lvl5pPr>
            <a:lvl6pPr lvl="5" algn="l" rtl="0">
              <a:spcBef>
                <a:spcPts val="0"/>
              </a:spcBef>
              <a:spcAft>
                <a:spcPts val="0"/>
              </a:spcAft>
              <a:buClr>
                <a:schemeClr val="lt2"/>
              </a:buClr>
              <a:buSzPts val="2500"/>
              <a:buNone/>
              <a:defRPr sz="2500">
                <a:solidFill>
                  <a:schemeClr val="lt2"/>
                </a:solidFill>
              </a:defRPr>
            </a:lvl6pPr>
            <a:lvl7pPr lvl="6" algn="l" rtl="0">
              <a:spcBef>
                <a:spcPts val="0"/>
              </a:spcBef>
              <a:spcAft>
                <a:spcPts val="0"/>
              </a:spcAft>
              <a:buClr>
                <a:schemeClr val="lt2"/>
              </a:buClr>
              <a:buSzPts val="2500"/>
              <a:buNone/>
              <a:defRPr sz="2500">
                <a:solidFill>
                  <a:schemeClr val="lt2"/>
                </a:solidFill>
              </a:defRPr>
            </a:lvl7pPr>
            <a:lvl8pPr lvl="7" algn="l" rtl="0">
              <a:spcBef>
                <a:spcPts val="0"/>
              </a:spcBef>
              <a:spcAft>
                <a:spcPts val="0"/>
              </a:spcAft>
              <a:buClr>
                <a:schemeClr val="lt2"/>
              </a:buClr>
              <a:buSzPts val="2500"/>
              <a:buNone/>
              <a:defRPr sz="2500">
                <a:solidFill>
                  <a:schemeClr val="lt2"/>
                </a:solidFill>
              </a:defRPr>
            </a:lvl8pPr>
            <a:lvl9pPr lvl="8" algn="l" rtl="0">
              <a:spcBef>
                <a:spcPts val="0"/>
              </a:spcBef>
              <a:spcAft>
                <a:spcPts val="0"/>
              </a:spcAft>
              <a:buClr>
                <a:schemeClr val="lt2"/>
              </a:buClr>
              <a:buSzPts val="2500"/>
              <a:buNone/>
              <a:defRPr sz="2500">
                <a:solidFill>
                  <a:schemeClr val="lt2"/>
                </a:solidFill>
              </a:defRPr>
            </a:lvl9pPr>
          </a:lstStyle>
          <a:p>
            <a:endParaRPr/>
          </a:p>
        </p:txBody>
      </p:sp>
      <p:sp>
        <p:nvSpPr>
          <p:cNvPr id="1907" name="Google Shape;1907;p39"/>
          <p:cNvSpPr txBox="1">
            <a:spLocks noGrp="1"/>
          </p:cNvSpPr>
          <p:nvPr>
            <p:ph type="subTitle" idx="5"/>
          </p:nvPr>
        </p:nvSpPr>
        <p:spPr>
          <a:xfrm>
            <a:off x="1094225" y="2860895"/>
            <a:ext cx="38388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1908" name="Google Shape;1908;p39"/>
          <p:cNvSpPr txBox="1">
            <a:spLocks noGrp="1"/>
          </p:cNvSpPr>
          <p:nvPr>
            <p:ph type="title" idx="6"/>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2pPr>
            <a:lvl3pPr lvl="2"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3pPr>
            <a:lvl4pPr lvl="3"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4pPr>
            <a:lvl5pPr lvl="4"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5pPr>
            <a:lvl6pPr lvl="5"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6pPr>
            <a:lvl7pPr lvl="6"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7pPr>
            <a:lvl8pPr lvl="7"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8pPr>
            <a:lvl9pPr lvl="8" rtl="0">
              <a:spcBef>
                <a:spcPts val="0"/>
              </a:spcBef>
              <a:spcAft>
                <a:spcPts val="0"/>
              </a:spcAft>
              <a:buClr>
                <a:schemeClr val="dk1"/>
              </a:buClr>
              <a:buSzPts val="3500"/>
              <a:buFont typeface="Open Sans ExtraBold"/>
              <a:buNone/>
              <a:defRPr sz="3500">
                <a:solidFill>
                  <a:schemeClr val="dk1"/>
                </a:solidFill>
                <a:latin typeface="Open Sans ExtraBold"/>
                <a:ea typeface="Open Sans ExtraBold"/>
                <a:cs typeface="Open Sans ExtraBold"/>
                <a:sym typeface="Open Sans Extra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6">
  <p:cSld name="CUSTOM_25">
    <p:spTree>
      <p:nvGrpSpPr>
        <p:cNvPr id="1" name="Shape 2285"/>
        <p:cNvGrpSpPr/>
        <p:nvPr/>
      </p:nvGrpSpPr>
      <p:grpSpPr>
        <a:xfrm>
          <a:off x="0" y="0"/>
          <a:ext cx="0" cy="0"/>
          <a:chOff x="0" y="0"/>
          <a:chExt cx="0" cy="0"/>
        </a:xfrm>
      </p:grpSpPr>
      <p:sp>
        <p:nvSpPr>
          <p:cNvPr id="2286" name="Google Shape;2286;p47"/>
          <p:cNvSpPr/>
          <p:nvPr/>
        </p:nvSpPr>
        <p:spPr>
          <a:xfrm>
            <a:off x="439325" y="370200"/>
            <a:ext cx="8289300" cy="793800"/>
          </a:xfrm>
          <a:prstGeom prst="roundRect">
            <a:avLst>
              <a:gd name="adj" fmla="val 2477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288" name="Google Shape;2288;p47"/>
          <p:cNvGrpSpPr/>
          <p:nvPr/>
        </p:nvGrpSpPr>
        <p:grpSpPr>
          <a:xfrm flipH="1">
            <a:off x="137000" y="99118"/>
            <a:ext cx="8837213" cy="4930707"/>
            <a:chOff x="137000" y="99118"/>
            <a:chExt cx="8837213" cy="4930707"/>
          </a:xfrm>
        </p:grpSpPr>
        <p:grpSp>
          <p:nvGrpSpPr>
            <p:cNvPr id="2289" name="Google Shape;2289;p47"/>
            <p:cNvGrpSpPr/>
            <p:nvPr/>
          </p:nvGrpSpPr>
          <p:grpSpPr>
            <a:xfrm rot="6300016">
              <a:off x="1102154" y="131504"/>
              <a:ext cx="94725" cy="124297"/>
              <a:chOff x="754200" y="3419250"/>
              <a:chExt cx="59900" cy="78600"/>
            </a:xfrm>
          </p:grpSpPr>
          <p:sp>
            <p:nvSpPr>
              <p:cNvPr id="2290" name="Google Shape;2290;p4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2" name="Google Shape;2292;p47"/>
            <p:cNvGrpSpPr/>
            <p:nvPr/>
          </p:nvGrpSpPr>
          <p:grpSpPr>
            <a:xfrm>
              <a:off x="216500" y="109950"/>
              <a:ext cx="167400" cy="167400"/>
              <a:chOff x="3216925" y="225750"/>
              <a:chExt cx="167400" cy="167400"/>
            </a:xfrm>
          </p:grpSpPr>
          <p:cxnSp>
            <p:nvCxnSpPr>
              <p:cNvPr id="2293" name="Google Shape;2293;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294" name="Google Shape;2294;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295" name="Google Shape;2295;p47"/>
            <p:cNvGrpSpPr/>
            <p:nvPr/>
          </p:nvGrpSpPr>
          <p:grpSpPr>
            <a:xfrm>
              <a:off x="4488300" y="99963"/>
              <a:ext cx="167400" cy="167400"/>
              <a:chOff x="3216925" y="225750"/>
              <a:chExt cx="167400" cy="167400"/>
            </a:xfrm>
          </p:grpSpPr>
          <p:cxnSp>
            <p:nvCxnSpPr>
              <p:cNvPr id="2296" name="Google Shape;2296;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297" name="Google Shape;2297;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298" name="Google Shape;2298;p47"/>
            <p:cNvGrpSpPr/>
            <p:nvPr/>
          </p:nvGrpSpPr>
          <p:grpSpPr>
            <a:xfrm>
              <a:off x="138975" y="2475913"/>
              <a:ext cx="167400" cy="167400"/>
              <a:chOff x="3216925" y="225750"/>
              <a:chExt cx="167400" cy="167400"/>
            </a:xfrm>
          </p:grpSpPr>
          <p:cxnSp>
            <p:nvCxnSpPr>
              <p:cNvPr id="2299" name="Google Shape;2299;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00" name="Google Shape;2300;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01" name="Google Shape;2301;p47"/>
            <p:cNvSpPr/>
            <p:nvPr/>
          </p:nvSpPr>
          <p:spPr>
            <a:xfrm>
              <a:off x="2894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7"/>
            <p:cNvSpPr/>
            <p:nvPr/>
          </p:nvSpPr>
          <p:spPr>
            <a:xfrm>
              <a:off x="289400" y="2232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137000" y="3299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289400"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5" name="Google Shape;2305;p47"/>
            <p:cNvGrpSpPr/>
            <p:nvPr/>
          </p:nvGrpSpPr>
          <p:grpSpPr>
            <a:xfrm>
              <a:off x="825029" y="4885065"/>
              <a:ext cx="94726" cy="124298"/>
              <a:chOff x="850570" y="3419250"/>
              <a:chExt cx="59900" cy="78600"/>
            </a:xfrm>
          </p:grpSpPr>
          <p:sp>
            <p:nvSpPr>
              <p:cNvPr id="2306" name="Google Shape;2306;p47"/>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8" name="Google Shape;2308;p47"/>
            <p:cNvSpPr/>
            <p:nvPr/>
          </p:nvSpPr>
          <p:spPr>
            <a:xfrm>
              <a:off x="28802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4099400"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5242400"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6004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2" name="Google Shape;2312;p47"/>
            <p:cNvGrpSpPr/>
            <p:nvPr/>
          </p:nvGrpSpPr>
          <p:grpSpPr>
            <a:xfrm rot="-3599965">
              <a:off x="7375742" y="131504"/>
              <a:ext cx="94724" cy="124296"/>
              <a:chOff x="754200" y="3419250"/>
              <a:chExt cx="59900" cy="78600"/>
            </a:xfrm>
          </p:grpSpPr>
          <p:sp>
            <p:nvSpPr>
              <p:cNvPr id="2313" name="Google Shape;2313;p4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5" name="Google Shape;2315;p47"/>
            <p:cNvGrpSpPr/>
            <p:nvPr/>
          </p:nvGrpSpPr>
          <p:grpSpPr>
            <a:xfrm>
              <a:off x="8806813" y="99975"/>
              <a:ext cx="167400" cy="167400"/>
              <a:chOff x="3216925" y="225750"/>
              <a:chExt cx="167400" cy="167400"/>
            </a:xfrm>
          </p:grpSpPr>
          <p:cxnSp>
            <p:nvCxnSpPr>
              <p:cNvPr id="2316" name="Google Shape;2316;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17" name="Google Shape;2317;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18" name="Google Shape;2318;p47"/>
            <p:cNvSpPr/>
            <p:nvPr/>
          </p:nvSpPr>
          <p:spPr>
            <a:xfrm>
              <a:off x="7909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7"/>
            <p:cNvSpPr/>
            <p:nvPr/>
          </p:nvSpPr>
          <p:spPr>
            <a:xfrm>
              <a:off x="89000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0" name="Google Shape;2320;p47"/>
            <p:cNvGrpSpPr/>
            <p:nvPr/>
          </p:nvGrpSpPr>
          <p:grpSpPr>
            <a:xfrm>
              <a:off x="8856929" y="1188340"/>
              <a:ext cx="94726" cy="124298"/>
              <a:chOff x="754200" y="3419250"/>
              <a:chExt cx="59900" cy="78600"/>
            </a:xfrm>
          </p:grpSpPr>
          <p:sp>
            <p:nvSpPr>
              <p:cNvPr id="2321" name="Google Shape;2321;p47"/>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3" name="Google Shape;2323;p47"/>
            <p:cNvGrpSpPr/>
            <p:nvPr/>
          </p:nvGrpSpPr>
          <p:grpSpPr>
            <a:xfrm>
              <a:off x="8806813" y="2488038"/>
              <a:ext cx="167400" cy="167400"/>
              <a:chOff x="3216925" y="225750"/>
              <a:chExt cx="167400" cy="167400"/>
            </a:xfrm>
          </p:grpSpPr>
          <p:cxnSp>
            <p:nvCxnSpPr>
              <p:cNvPr id="2324" name="Google Shape;2324;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25" name="Google Shape;2325;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26" name="Google Shape;2326;p47"/>
            <p:cNvSpPr/>
            <p:nvPr/>
          </p:nvSpPr>
          <p:spPr>
            <a:xfrm>
              <a:off x="8900000"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82142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47"/>
            <p:cNvGrpSpPr/>
            <p:nvPr/>
          </p:nvGrpSpPr>
          <p:grpSpPr>
            <a:xfrm>
              <a:off x="7256729" y="4845940"/>
              <a:ext cx="94726" cy="124298"/>
              <a:chOff x="1043311" y="3419250"/>
              <a:chExt cx="59900" cy="78600"/>
            </a:xfrm>
          </p:grpSpPr>
          <p:sp>
            <p:nvSpPr>
              <p:cNvPr id="2329" name="Google Shape;2329;p47"/>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7"/>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1" name="Google Shape;2331;p47"/>
            <p:cNvSpPr/>
            <p:nvPr/>
          </p:nvSpPr>
          <p:spPr>
            <a:xfrm>
              <a:off x="59282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7"/>
            <p:cNvSpPr/>
            <p:nvPr/>
          </p:nvSpPr>
          <p:spPr>
            <a:xfrm>
              <a:off x="4175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7"/>
            <p:cNvSpPr/>
            <p:nvPr/>
          </p:nvSpPr>
          <p:spPr>
            <a:xfrm>
              <a:off x="19658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3032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5" name="Google Shape;2335;p47"/>
            <p:cNvGrpSpPr/>
            <p:nvPr/>
          </p:nvGrpSpPr>
          <p:grpSpPr>
            <a:xfrm>
              <a:off x="216500" y="4862425"/>
              <a:ext cx="167400" cy="167400"/>
              <a:chOff x="3216925" y="225750"/>
              <a:chExt cx="167400" cy="167400"/>
            </a:xfrm>
          </p:grpSpPr>
          <p:cxnSp>
            <p:nvCxnSpPr>
              <p:cNvPr id="2336" name="Google Shape;2336;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37" name="Google Shape;2337;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338" name="Google Shape;2338;p47"/>
            <p:cNvGrpSpPr/>
            <p:nvPr/>
          </p:nvGrpSpPr>
          <p:grpSpPr>
            <a:xfrm>
              <a:off x="4488300" y="4852438"/>
              <a:ext cx="167400" cy="167400"/>
              <a:chOff x="3216925" y="225750"/>
              <a:chExt cx="167400" cy="167400"/>
            </a:xfrm>
          </p:grpSpPr>
          <p:cxnSp>
            <p:nvCxnSpPr>
              <p:cNvPr id="2339" name="Google Shape;2339;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40" name="Google Shape;2340;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341" name="Google Shape;2341;p47"/>
            <p:cNvGrpSpPr/>
            <p:nvPr/>
          </p:nvGrpSpPr>
          <p:grpSpPr>
            <a:xfrm>
              <a:off x="8806813" y="4852450"/>
              <a:ext cx="167400" cy="167400"/>
              <a:chOff x="3216925" y="225750"/>
              <a:chExt cx="167400" cy="167400"/>
            </a:xfrm>
          </p:grpSpPr>
          <p:cxnSp>
            <p:nvCxnSpPr>
              <p:cNvPr id="2342" name="Google Shape;2342;p4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43" name="Google Shape;2343;p4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7">
  <p:cSld name="CUSTOM_26">
    <p:spTree>
      <p:nvGrpSpPr>
        <p:cNvPr id="1" name="Shape 2344"/>
        <p:cNvGrpSpPr/>
        <p:nvPr/>
      </p:nvGrpSpPr>
      <p:grpSpPr>
        <a:xfrm>
          <a:off x="0" y="0"/>
          <a:ext cx="0" cy="0"/>
          <a:chOff x="0" y="0"/>
          <a:chExt cx="0" cy="0"/>
        </a:xfrm>
      </p:grpSpPr>
      <p:sp>
        <p:nvSpPr>
          <p:cNvPr id="2345" name="Google Shape;2345;p48"/>
          <p:cNvSpPr/>
          <p:nvPr/>
        </p:nvSpPr>
        <p:spPr>
          <a:xfrm rot="400">
            <a:off x="104" y="540204"/>
            <a:ext cx="334478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2346" name="Google Shape;2346;p48"/>
          <p:cNvPicPr preferRelativeResize="0"/>
          <p:nvPr/>
        </p:nvPicPr>
        <p:blipFill>
          <a:blip r:embed="rId2">
            <a:alphaModFix/>
          </a:blip>
          <a:stretch>
            <a:fillRect/>
          </a:stretch>
        </p:blipFill>
        <p:spPr>
          <a:xfrm>
            <a:off x="600587" y="1121737"/>
            <a:ext cx="2143799" cy="2146949"/>
          </a:xfrm>
          <a:prstGeom prst="rect">
            <a:avLst/>
          </a:prstGeom>
          <a:noFill/>
          <a:ln>
            <a:noFill/>
          </a:ln>
        </p:spPr>
      </p:pic>
      <p:sp>
        <p:nvSpPr>
          <p:cNvPr id="2347" name="Google Shape;2347;p48"/>
          <p:cNvSpPr/>
          <p:nvPr/>
        </p:nvSpPr>
        <p:spPr>
          <a:xfrm rot="-1636484">
            <a:off x="5794614" y="1568464"/>
            <a:ext cx="3344946" cy="3310042"/>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348" name="Google Shape;2348;p48"/>
          <p:cNvSpPr/>
          <p:nvPr/>
        </p:nvSpPr>
        <p:spPr>
          <a:xfrm>
            <a:off x="439325" y="370200"/>
            <a:ext cx="8289300" cy="793800"/>
          </a:xfrm>
          <a:prstGeom prst="roundRect">
            <a:avLst>
              <a:gd name="adj" fmla="val 2477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8"/>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350" name="Google Shape;2350;p48"/>
          <p:cNvGrpSpPr/>
          <p:nvPr/>
        </p:nvGrpSpPr>
        <p:grpSpPr>
          <a:xfrm>
            <a:off x="137000" y="99118"/>
            <a:ext cx="8837213" cy="4930707"/>
            <a:chOff x="137000" y="99118"/>
            <a:chExt cx="8837213" cy="4930707"/>
          </a:xfrm>
        </p:grpSpPr>
        <p:grpSp>
          <p:nvGrpSpPr>
            <p:cNvPr id="2351" name="Google Shape;2351;p48"/>
            <p:cNvGrpSpPr/>
            <p:nvPr/>
          </p:nvGrpSpPr>
          <p:grpSpPr>
            <a:xfrm rot="6300016">
              <a:off x="1102154" y="131504"/>
              <a:ext cx="94725" cy="124297"/>
              <a:chOff x="754200" y="3419250"/>
              <a:chExt cx="59900" cy="78600"/>
            </a:xfrm>
          </p:grpSpPr>
          <p:sp>
            <p:nvSpPr>
              <p:cNvPr id="2352" name="Google Shape;2352;p48"/>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8"/>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48"/>
            <p:cNvGrpSpPr/>
            <p:nvPr/>
          </p:nvGrpSpPr>
          <p:grpSpPr>
            <a:xfrm>
              <a:off x="216500" y="109950"/>
              <a:ext cx="167400" cy="167400"/>
              <a:chOff x="3216925" y="225750"/>
              <a:chExt cx="167400" cy="167400"/>
            </a:xfrm>
          </p:grpSpPr>
          <p:cxnSp>
            <p:nvCxnSpPr>
              <p:cNvPr id="2355" name="Google Shape;2355;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56" name="Google Shape;2356;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357" name="Google Shape;2357;p48"/>
            <p:cNvGrpSpPr/>
            <p:nvPr/>
          </p:nvGrpSpPr>
          <p:grpSpPr>
            <a:xfrm>
              <a:off x="4488300" y="99963"/>
              <a:ext cx="167400" cy="167400"/>
              <a:chOff x="3216925" y="225750"/>
              <a:chExt cx="167400" cy="167400"/>
            </a:xfrm>
          </p:grpSpPr>
          <p:cxnSp>
            <p:nvCxnSpPr>
              <p:cNvPr id="2358" name="Google Shape;2358;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59" name="Google Shape;2359;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360" name="Google Shape;2360;p48"/>
            <p:cNvGrpSpPr/>
            <p:nvPr/>
          </p:nvGrpSpPr>
          <p:grpSpPr>
            <a:xfrm>
              <a:off x="138975" y="2475913"/>
              <a:ext cx="167400" cy="167400"/>
              <a:chOff x="3216925" y="225750"/>
              <a:chExt cx="167400" cy="167400"/>
            </a:xfrm>
          </p:grpSpPr>
          <p:cxnSp>
            <p:nvCxnSpPr>
              <p:cNvPr id="2361" name="Google Shape;2361;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62" name="Google Shape;2362;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63" name="Google Shape;2363;p48"/>
            <p:cNvSpPr/>
            <p:nvPr/>
          </p:nvSpPr>
          <p:spPr>
            <a:xfrm>
              <a:off x="2894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289400" y="2232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137000" y="3299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289400" y="4442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7" name="Google Shape;2367;p48"/>
            <p:cNvGrpSpPr/>
            <p:nvPr/>
          </p:nvGrpSpPr>
          <p:grpSpPr>
            <a:xfrm>
              <a:off x="825029" y="4885065"/>
              <a:ext cx="94726" cy="124298"/>
              <a:chOff x="850570" y="3419250"/>
              <a:chExt cx="59900" cy="78600"/>
            </a:xfrm>
          </p:grpSpPr>
          <p:sp>
            <p:nvSpPr>
              <p:cNvPr id="2368" name="Google Shape;2368;p48"/>
              <p:cNvSpPr/>
              <p:nvPr/>
            </p:nvSpPr>
            <p:spPr>
              <a:xfrm>
                <a:off x="85057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8"/>
              <p:cNvSpPr/>
              <p:nvPr/>
            </p:nvSpPr>
            <p:spPr>
              <a:xfrm>
                <a:off x="85057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0" name="Google Shape;2370;p48"/>
            <p:cNvSpPr/>
            <p:nvPr/>
          </p:nvSpPr>
          <p:spPr>
            <a:xfrm>
              <a:off x="28802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8"/>
            <p:cNvSpPr/>
            <p:nvPr/>
          </p:nvSpPr>
          <p:spPr>
            <a:xfrm>
              <a:off x="4099400" y="991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8"/>
            <p:cNvSpPr/>
            <p:nvPr/>
          </p:nvSpPr>
          <p:spPr>
            <a:xfrm>
              <a:off x="5242400" y="2515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8"/>
            <p:cNvSpPr/>
            <p:nvPr/>
          </p:nvSpPr>
          <p:spPr>
            <a:xfrm>
              <a:off x="6004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4" name="Google Shape;2374;p48"/>
            <p:cNvGrpSpPr/>
            <p:nvPr/>
          </p:nvGrpSpPr>
          <p:grpSpPr>
            <a:xfrm rot="-3599965">
              <a:off x="7375742" y="131504"/>
              <a:ext cx="94724" cy="124296"/>
              <a:chOff x="754200" y="3419250"/>
              <a:chExt cx="59900" cy="78600"/>
            </a:xfrm>
          </p:grpSpPr>
          <p:sp>
            <p:nvSpPr>
              <p:cNvPr id="2375" name="Google Shape;2375;p48"/>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8"/>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7" name="Google Shape;2377;p48"/>
            <p:cNvGrpSpPr/>
            <p:nvPr/>
          </p:nvGrpSpPr>
          <p:grpSpPr>
            <a:xfrm>
              <a:off x="8806813" y="99975"/>
              <a:ext cx="167400" cy="167400"/>
              <a:chOff x="3216925" y="225750"/>
              <a:chExt cx="167400" cy="167400"/>
            </a:xfrm>
          </p:grpSpPr>
          <p:cxnSp>
            <p:nvCxnSpPr>
              <p:cNvPr id="2378" name="Google Shape;2378;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79" name="Google Shape;2379;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80" name="Google Shape;2380;p48"/>
            <p:cNvSpPr/>
            <p:nvPr/>
          </p:nvSpPr>
          <p:spPr>
            <a:xfrm>
              <a:off x="7909400" y="1753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8"/>
            <p:cNvSpPr/>
            <p:nvPr/>
          </p:nvSpPr>
          <p:spPr>
            <a:xfrm>
              <a:off x="8900000" y="784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2" name="Google Shape;2382;p48"/>
            <p:cNvGrpSpPr/>
            <p:nvPr/>
          </p:nvGrpSpPr>
          <p:grpSpPr>
            <a:xfrm>
              <a:off x="8856929" y="1188340"/>
              <a:ext cx="94726" cy="124298"/>
              <a:chOff x="754200" y="3419250"/>
              <a:chExt cx="59900" cy="78600"/>
            </a:xfrm>
          </p:grpSpPr>
          <p:sp>
            <p:nvSpPr>
              <p:cNvPr id="2383" name="Google Shape;2383;p48"/>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8"/>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5" name="Google Shape;2385;p48"/>
            <p:cNvGrpSpPr/>
            <p:nvPr/>
          </p:nvGrpSpPr>
          <p:grpSpPr>
            <a:xfrm>
              <a:off x="8806813" y="2488038"/>
              <a:ext cx="167400" cy="167400"/>
              <a:chOff x="3216925" y="225750"/>
              <a:chExt cx="167400" cy="167400"/>
            </a:xfrm>
          </p:grpSpPr>
          <p:cxnSp>
            <p:nvCxnSpPr>
              <p:cNvPr id="2386" name="Google Shape;2386;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87" name="Google Shape;2387;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388" name="Google Shape;2388;p48"/>
            <p:cNvSpPr/>
            <p:nvPr/>
          </p:nvSpPr>
          <p:spPr>
            <a:xfrm>
              <a:off x="8900000" y="3832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8"/>
            <p:cNvSpPr/>
            <p:nvPr/>
          </p:nvSpPr>
          <p:spPr>
            <a:xfrm>
              <a:off x="82142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0" name="Google Shape;2390;p48"/>
            <p:cNvGrpSpPr/>
            <p:nvPr/>
          </p:nvGrpSpPr>
          <p:grpSpPr>
            <a:xfrm>
              <a:off x="7256729" y="4845940"/>
              <a:ext cx="94726" cy="124298"/>
              <a:chOff x="1043311" y="3419250"/>
              <a:chExt cx="59900" cy="78600"/>
            </a:xfrm>
          </p:grpSpPr>
          <p:sp>
            <p:nvSpPr>
              <p:cNvPr id="2391" name="Google Shape;2391;p48"/>
              <p:cNvSpPr/>
              <p:nvPr/>
            </p:nvSpPr>
            <p:spPr>
              <a:xfrm>
                <a:off x="1043311"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8"/>
              <p:cNvSpPr/>
              <p:nvPr/>
            </p:nvSpPr>
            <p:spPr>
              <a:xfrm>
                <a:off x="1043311"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3" name="Google Shape;2393;p48"/>
            <p:cNvSpPr/>
            <p:nvPr/>
          </p:nvSpPr>
          <p:spPr>
            <a:xfrm>
              <a:off x="59282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8"/>
            <p:cNvSpPr/>
            <p:nvPr/>
          </p:nvSpPr>
          <p:spPr>
            <a:xfrm>
              <a:off x="4175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8"/>
            <p:cNvSpPr/>
            <p:nvPr/>
          </p:nvSpPr>
          <p:spPr>
            <a:xfrm>
              <a:off x="1965800" y="48997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8"/>
            <p:cNvSpPr/>
            <p:nvPr/>
          </p:nvSpPr>
          <p:spPr>
            <a:xfrm>
              <a:off x="3032600" y="49759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7" name="Google Shape;2397;p48"/>
            <p:cNvGrpSpPr/>
            <p:nvPr/>
          </p:nvGrpSpPr>
          <p:grpSpPr>
            <a:xfrm>
              <a:off x="216500" y="4862425"/>
              <a:ext cx="167400" cy="167400"/>
              <a:chOff x="3216925" y="225750"/>
              <a:chExt cx="167400" cy="167400"/>
            </a:xfrm>
          </p:grpSpPr>
          <p:cxnSp>
            <p:nvCxnSpPr>
              <p:cNvPr id="2398" name="Google Shape;2398;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399" name="Google Shape;2399;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400" name="Google Shape;2400;p48"/>
            <p:cNvGrpSpPr/>
            <p:nvPr/>
          </p:nvGrpSpPr>
          <p:grpSpPr>
            <a:xfrm>
              <a:off x="4488300" y="4852438"/>
              <a:ext cx="167400" cy="167400"/>
              <a:chOff x="3216925" y="225750"/>
              <a:chExt cx="167400" cy="167400"/>
            </a:xfrm>
          </p:grpSpPr>
          <p:cxnSp>
            <p:nvCxnSpPr>
              <p:cNvPr id="2401" name="Google Shape;2401;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402" name="Google Shape;2402;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403" name="Google Shape;2403;p48"/>
            <p:cNvGrpSpPr/>
            <p:nvPr/>
          </p:nvGrpSpPr>
          <p:grpSpPr>
            <a:xfrm>
              <a:off x="8806813" y="4852450"/>
              <a:ext cx="167400" cy="167400"/>
              <a:chOff x="3216925" y="225750"/>
              <a:chExt cx="167400" cy="167400"/>
            </a:xfrm>
          </p:grpSpPr>
          <p:cxnSp>
            <p:nvCxnSpPr>
              <p:cNvPr id="2404" name="Google Shape;2404;p48"/>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405" name="Google Shape;2405;p48"/>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1pPr>
            <a:lvl2pPr lvl="1"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9" r:id="rId5"/>
    <p:sldLayoutId id="2147483684" r:id="rId6"/>
    <p:sldLayoutId id="2147483685" r:id="rId7"/>
    <p:sldLayoutId id="2147483693" r:id="rId8"/>
    <p:sldLayoutId id="2147483694" r:id="rId9"/>
    <p:sldLayoutId id="2147483699" r:id="rId10"/>
    <p:sldLayoutId id="2147483700" r:id="rId11"/>
    <p:sldLayoutId id="214748370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orient="horz" pos="1620">
          <p15:clr>
            <a:srgbClr val="EA4335"/>
          </p15:clr>
        </p15:guide>
        <p15:guide id="3" pos="454">
          <p15:clr>
            <a:srgbClr val="EA4335"/>
          </p15:clr>
        </p15:guide>
        <p15:guide id="4" pos="5306">
          <p15:clr>
            <a:srgbClr val="EA4335"/>
          </p15:clr>
        </p15:guide>
        <p15:guide id="5" orient="horz" pos="2900">
          <p15:clr>
            <a:srgbClr val="EA4335"/>
          </p15:clr>
        </p15:guide>
        <p15:guide id="6" orient="horz" pos="34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rive.google.com/drive/folders/1iJGlLOM3oLQQn5CMrvuECA5NmqIJeeTp?usp=drive_lin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ADT23MGTM@students.mituniversity.edu.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48"/>
        <p:cNvGrpSpPr/>
        <p:nvPr/>
      </p:nvGrpSpPr>
      <p:grpSpPr>
        <a:xfrm>
          <a:off x="0" y="0"/>
          <a:ext cx="0" cy="0"/>
          <a:chOff x="0" y="0"/>
          <a:chExt cx="0" cy="0"/>
        </a:xfrm>
      </p:grpSpPr>
      <p:pic>
        <p:nvPicPr>
          <p:cNvPr id="2949" name="Google Shape;2949;p63"/>
          <p:cNvPicPr preferRelativeResize="0"/>
          <p:nvPr/>
        </p:nvPicPr>
        <p:blipFill>
          <a:blip r:embed="rId3">
            <a:alphaModFix/>
          </a:blip>
          <a:stretch>
            <a:fillRect/>
          </a:stretch>
        </p:blipFill>
        <p:spPr>
          <a:xfrm>
            <a:off x="578650" y="821200"/>
            <a:ext cx="2143799" cy="2146949"/>
          </a:xfrm>
          <a:prstGeom prst="rect">
            <a:avLst/>
          </a:prstGeom>
          <a:noFill/>
          <a:ln>
            <a:noFill/>
          </a:ln>
        </p:spPr>
      </p:pic>
      <p:grpSp>
        <p:nvGrpSpPr>
          <p:cNvPr id="2950" name="Google Shape;2950;p63"/>
          <p:cNvGrpSpPr/>
          <p:nvPr/>
        </p:nvGrpSpPr>
        <p:grpSpPr>
          <a:xfrm>
            <a:off x="720003" y="1349752"/>
            <a:ext cx="2639320" cy="2415425"/>
            <a:chOff x="720003" y="1349752"/>
            <a:chExt cx="2639320" cy="2415425"/>
          </a:xfrm>
        </p:grpSpPr>
        <p:sp>
          <p:nvSpPr>
            <p:cNvPr id="2951" name="Google Shape;2951;p63"/>
            <p:cNvSpPr/>
            <p:nvPr/>
          </p:nvSpPr>
          <p:spPr>
            <a:xfrm>
              <a:off x="1530718" y="3735282"/>
              <a:ext cx="2638" cy="400"/>
            </a:xfrm>
            <a:custGeom>
              <a:avLst/>
              <a:gdLst/>
              <a:ahLst/>
              <a:cxnLst/>
              <a:rect l="l" t="t" r="r" b="b"/>
              <a:pathLst>
                <a:path w="33" h="5" extrusionOk="0">
                  <a:moveTo>
                    <a:pt x="5" y="0"/>
                  </a:moveTo>
                  <a:lnTo>
                    <a:pt x="0" y="5"/>
                  </a:lnTo>
                  <a:lnTo>
                    <a:pt x="5" y="0"/>
                  </a:lnTo>
                  <a:close/>
                  <a:moveTo>
                    <a:pt x="9" y="0"/>
                  </a:moveTo>
                  <a:lnTo>
                    <a:pt x="9" y="0"/>
                  </a:lnTo>
                  <a:lnTo>
                    <a:pt x="9" y="0"/>
                  </a:lnTo>
                  <a:close/>
                  <a:moveTo>
                    <a:pt x="24" y="0"/>
                  </a:moveTo>
                  <a:lnTo>
                    <a:pt x="18" y="0"/>
                  </a:lnTo>
                  <a:lnTo>
                    <a:pt x="24" y="0"/>
                  </a:lnTo>
                  <a:close/>
                  <a:moveTo>
                    <a:pt x="33" y="0"/>
                  </a:moveTo>
                  <a:lnTo>
                    <a:pt x="33" y="0"/>
                  </a:ln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3"/>
            <p:cNvSpPr/>
            <p:nvPr/>
          </p:nvSpPr>
          <p:spPr>
            <a:xfrm>
              <a:off x="1854300" y="2487001"/>
              <a:ext cx="80" cy="349156"/>
            </a:xfrm>
            <a:custGeom>
              <a:avLst/>
              <a:gdLst/>
              <a:ahLst/>
              <a:cxnLst/>
              <a:rect l="l" t="t" r="r" b="b"/>
              <a:pathLst>
                <a:path w="1" h="4368" extrusionOk="0">
                  <a:moveTo>
                    <a:pt x="0" y="1"/>
                  </a:moveTo>
                  <a:lnTo>
                    <a:pt x="0" y="1"/>
                  </a:lnTo>
                  <a:lnTo>
                    <a:pt x="0" y="4367"/>
                  </a:lnTo>
                  <a:lnTo>
                    <a:pt x="0" y="436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3"/>
            <p:cNvSpPr/>
            <p:nvPr/>
          </p:nvSpPr>
          <p:spPr>
            <a:xfrm>
              <a:off x="1849104" y="2487001"/>
              <a:ext cx="5276" cy="349156"/>
            </a:xfrm>
            <a:custGeom>
              <a:avLst/>
              <a:gdLst/>
              <a:ahLst/>
              <a:cxnLst/>
              <a:rect l="l" t="t" r="r" b="b"/>
              <a:pathLst>
                <a:path w="66" h="4368" extrusionOk="0">
                  <a:moveTo>
                    <a:pt x="65" y="1"/>
                  </a:moveTo>
                  <a:cubicBezTo>
                    <a:pt x="56" y="5"/>
                    <a:pt x="42" y="5"/>
                    <a:pt x="28" y="5"/>
                  </a:cubicBezTo>
                  <a:cubicBezTo>
                    <a:pt x="24" y="5"/>
                    <a:pt x="14" y="5"/>
                    <a:pt x="0" y="11"/>
                  </a:cubicBezTo>
                  <a:lnTo>
                    <a:pt x="0" y="4348"/>
                  </a:lnTo>
                  <a:cubicBezTo>
                    <a:pt x="24" y="4354"/>
                    <a:pt x="47" y="4358"/>
                    <a:pt x="65" y="4367"/>
                  </a:cubicBezTo>
                  <a:lnTo>
                    <a:pt x="65" y="1"/>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3"/>
            <p:cNvSpPr/>
            <p:nvPr/>
          </p:nvSpPr>
          <p:spPr>
            <a:xfrm>
              <a:off x="1854300" y="2867017"/>
              <a:ext cx="80" cy="327094"/>
            </a:xfrm>
            <a:custGeom>
              <a:avLst/>
              <a:gdLst/>
              <a:ahLst/>
              <a:cxnLst/>
              <a:rect l="l" t="t" r="r" b="b"/>
              <a:pathLst>
                <a:path w="1" h="4092" extrusionOk="0">
                  <a:moveTo>
                    <a:pt x="0" y="1"/>
                  </a:moveTo>
                  <a:lnTo>
                    <a:pt x="0" y="1"/>
                  </a:lnTo>
                  <a:lnTo>
                    <a:pt x="0" y="4091"/>
                  </a:lnTo>
                  <a:lnTo>
                    <a:pt x="0" y="401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3"/>
            <p:cNvSpPr/>
            <p:nvPr/>
          </p:nvSpPr>
          <p:spPr>
            <a:xfrm>
              <a:off x="868525" y="2867017"/>
              <a:ext cx="985839" cy="648433"/>
            </a:xfrm>
            <a:custGeom>
              <a:avLst/>
              <a:gdLst/>
              <a:ahLst/>
              <a:cxnLst/>
              <a:rect l="l" t="t" r="r" b="b"/>
              <a:pathLst>
                <a:path w="12333" h="8112" extrusionOk="0">
                  <a:moveTo>
                    <a:pt x="89" y="1074"/>
                  </a:moveTo>
                  <a:cubicBezTo>
                    <a:pt x="24" y="1803"/>
                    <a:pt x="0" y="2536"/>
                    <a:pt x="5" y="3270"/>
                  </a:cubicBezTo>
                  <a:cubicBezTo>
                    <a:pt x="15" y="2541"/>
                    <a:pt x="65" y="1813"/>
                    <a:pt x="155" y="1089"/>
                  </a:cubicBezTo>
                  <a:cubicBezTo>
                    <a:pt x="132" y="1084"/>
                    <a:pt x="108" y="1079"/>
                    <a:pt x="89" y="1074"/>
                  </a:cubicBezTo>
                  <a:close/>
                  <a:moveTo>
                    <a:pt x="12332" y="1"/>
                  </a:moveTo>
                  <a:cubicBezTo>
                    <a:pt x="12314" y="14"/>
                    <a:pt x="12295" y="29"/>
                    <a:pt x="12267" y="48"/>
                  </a:cubicBezTo>
                  <a:lnTo>
                    <a:pt x="12267" y="4380"/>
                  </a:lnTo>
                  <a:cubicBezTo>
                    <a:pt x="12272" y="4576"/>
                    <a:pt x="12253" y="4773"/>
                    <a:pt x="12220" y="4960"/>
                  </a:cubicBezTo>
                  <a:cubicBezTo>
                    <a:pt x="12291" y="4684"/>
                    <a:pt x="12328" y="4390"/>
                    <a:pt x="12332" y="4091"/>
                  </a:cubicBezTo>
                  <a:lnTo>
                    <a:pt x="12332" y="1"/>
                  </a:lnTo>
                  <a:close/>
                  <a:moveTo>
                    <a:pt x="3946" y="8098"/>
                  </a:moveTo>
                  <a:lnTo>
                    <a:pt x="3834" y="8102"/>
                  </a:lnTo>
                  <a:cubicBezTo>
                    <a:pt x="3759" y="8107"/>
                    <a:pt x="3690" y="8111"/>
                    <a:pt x="3615" y="8111"/>
                  </a:cubicBezTo>
                  <a:lnTo>
                    <a:pt x="3619" y="8111"/>
                  </a:lnTo>
                  <a:cubicBezTo>
                    <a:pt x="3699" y="8111"/>
                    <a:pt x="3778" y="8107"/>
                    <a:pt x="3858" y="8102"/>
                  </a:cubicBezTo>
                  <a:lnTo>
                    <a:pt x="3946" y="8098"/>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3"/>
            <p:cNvSpPr/>
            <p:nvPr/>
          </p:nvSpPr>
          <p:spPr>
            <a:xfrm>
              <a:off x="1029756" y="2239999"/>
              <a:ext cx="28457" cy="34692"/>
            </a:xfrm>
            <a:custGeom>
              <a:avLst/>
              <a:gdLst/>
              <a:ahLst/>
              <a:cxnLst/>
              <a:rect l="l" t="t" r="r" b="b"/>
              <a:pathLst>
                <a:path w="356" h="434" extrusionOk="0">
                  <a:moveTo>
                    <a:pt x="239" y="0"/>
                  </a:moveTo>
                  <a:cubicBezTo>
                    <a:pt x="173" y="0"/>
                    <a:pt x="113" y="28"/>
                    <a:pt x="71" y="84"/>
                  </a:cubicBezTo>
                  <a:cubicBezTo>
                    <a:pt x="1" y="173"/>
                    <a:pt x="20" y="308"/>
                    <a:pt x="108" y="378"/>
                  </a:cubicBezTo>
                  <a:cubicBezTo>
                    <a:pt x="136" y="397"/>
                    <a:pt x="160" y="416"/>
                    <a:pt x="183" y="434"/>
                  </a:cubicBezTo>
                  <a:cubicBezTo>
                    <a:pt x="239" y="299"/>
                    <a:pt x="295" y="168"/>
                    <a:pt x="356" y="37"/>
                  </a:cubicBezTo>
                  <a:cubicBezTo>
                    <a:pt x="318" y="14"/>
                    <a:pt x="276" y="0"/>
                    <a:pt x="239"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3"/>
            <p:cNvSpPr/>
            <p:nvPr/>
          </p:nvSpPr>
          <p:spPr>
            <a:xfrm>
              <a:off x="1854300" y="2454627"/>
              <a:ext cx="13509" cy="32454"/>
            </a:xfrm>
            <a:custGeom>
              <a:avLst/>
              <a:gdLst/>
              <a:ahLst/>
              <a:cxnLst/>
              <a:rect l="l" t="t" r="r" b="b"/>
              <a:pathLst>
                <a:path w="169" h="406" extrusionOk="0">
                  <a:moveTo>
                    <a:pt x="0" y="0"/>
                  </a:moveTo>
                  <a:lnTo>
                    <a:pt x="0" y="406"/>
                  </a:lnTo>
                  <a:cubicBezTo>
                    <a:pt x="99" y="388"/>
                    <a:pt x="168" y="298"/>
                    <a:pt x="164" y="192"/>
                  </a:cubicBezTo>
                  <a:cubicBezTo>
                    <a:pt x="159" y="98"/>
                    <a:pt x="89" y="1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3"/>
            <p:cNvSpPr/>
            <p:nvPr/>
          </p:nvSpPr>
          <p:spPr>
            <a:xfrm>
              <a:off x="1854300" y="2454627"/>
              <a:ext cx="80" cy="32454"/>
            </a:xfrm>
            <a:custGeom>
              <a:avLst/>
              <a:gdLst/>
              <a:ahLst/>
              <a:cxnLst/>
              <a:rect l="l" t="t" r="r" b="b"/>
              <a:pathLst>
                <a:path w="1" h="406" extrusionOk="0">
                  <a:moveTo>
                    <a:pt x="0" y="0"/>
                  </a:moveTo>
                  <a:lnTo>
                    <a:pt x="0" y="406"/>
                  </a:lnTo>
                  <a:lnTo>
                    <a:pt x="0" y="406"/>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3"/>
            <p:cNvSpPr/>
            <p:nvPr/>
          </p:nvSpPr>
          <p:spPr>
            <a:xfrm>
              <a:off x="1849104" y="2453828"/>
              <a:ext cx="5276" cy="34132"/>
            </a:xfrm>
            <a:custGeom>
              <a:avLst/>
              <a:gdLst/>
              <a:ahLst/>
              <a:cxnLst/>
              <a:rect l="l" t="t" r="r" b="b"/>
              <a:pathLst>
                <a:path w="66" h="427" extrusionOk="0">
                  <a:moveTo>
                    <a:pt x="0" y="0"/>
                  </a:moveTo>
                  <a:lnTo>
                    <a:pt x="0" y="426"/>
                  </a:lnTo>
                  <a:cubicBezTo>
                    <a:pt x="14" y="420"/>
                    <a:pt x="24" y="420"/>
                    <a:pt x="28" y="420"/>
                  </a:cubicBezTo>
                  <a:cubicBezTo>
                    <a:pt x="42" y="420"/>
                    <a:pt x="56" y="420"/>
                    <a:pt x="65" y="416"/>
                  </a:cubicBezTo>
                  <a:lnTo>
                    <a:pt x="65" y="10"/>
                  </a:lnTo>
                  <a:cubicBezTo>
                    <a:pt x="52" y="6"/>
                    <a:pt x="37" y="0"/>
                    <a:pt x="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3"/>
            <p:cNvSpPr/>
            <p:nvPr/>
          </p:nvSpPr>
          <p:spPr>
            <a:xfrm>
              <a:off x="1854300" y="2836082"/>
              <a:ext cx="11591" cy="31015"/>
            </a:xfrm>
            <a:custGeom>
              <a:avLst/>
              <a:gdLst/>
              <a:ahLst/>
              <a:cxnLst/>
              <a:rect l="l" t="t" r="r" b="b"/>
              <a:pathLst>
                <a:path w="145" h="388" extrusionOk="0">
                  <a:moveTo>
                    <a:pt x="0" y="0"/>
                  </a:moveTo>
                  <a:lnTo>
                    <a:pt x="0" y="388"/>
                  </a:lnTo>
                  <a:cubicBezTo>
                    <a:pt x="24" y="369"/>
                    <a:pt x="38" y="355"/>
                    <a:pt x="47" y="351"/>
                  </a:cubicBezTo>
                  <a:cubicBezTo>
                    <a:pt x="136" y="276"/>
                    <a:pt x="145" y="145"/>
                    <a:pt x="71" y="56"/>
                  </a:cubicBezTo>
                  <a:cubicBezTo>
                    <a:pt x="52" y="33"/>
                    <a:pt x="28" y="1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3"/>
            <p:cNvSpPr/>
            <p:nvPr/>
          </p:nvSpPr>
          <p:spPr>
            <a:xfrm>
              <a:off x="1854300" y="2836082"/>
              <a:ext cx="80" cy="31015"/>
            </a:xfrm>
            <a:custGeom>
              <a:avLst/>
              <a:gdLst/>
              <a:ahLst/>
              <a:cxnLst/>
              <a:rect l="l" t="t" r="r" b="b"/>
              <a:pathLst>
                <a:path w="1" h="388" extrusionOk="0">
                  <a:moveTo>
                    <a:pt x="0" y="0"/>
                  </a:moveTo>
                  <a:lnTo>
                    <a:pt x="0" y="388"/>
                  </a:lnTo>
                  <a:lnTo>
                    <a:pt x="0" y="388"/>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3"/>
            <p:cNvSpPr/>
            <p:nvPr/>
          </p:nvSpPr>
          <p:spPr>
            <a:xfrm>
              <a:off x="875559" y="2834563"/>
              <a:ext cx="978804" cy="119503"/>
            </a:xfrm>
            <a:custGeom>
              <a:avLst/>
              <a:gdLst/>
              <a:ahLst/>
              <a:cxnLst/>
              <a:rect l="l" t="t" r="r" b="b"/>
              <a:pathLst>
                <a:path w="12245" h="1495" extrusionOk="0">
                  <a:moveTo>
                    <a:pt x="12179" y="0"/>
                  </a:moveTo>
                  <a:lnTo>
                    <a:pt x="12179" y="454"/>
                  </a:lnTo>
                  <a:cubicBezTo>
                    <a:pt x="12207" y="435"/>
                    <a:pt x="12226" y="420"/>
                    <a:pt x="12244" y="407"/>
                  </a:cubicBezTo>
                  <a:lnTo>
                    <a:pt x="12244" y="19"/>
                  </a:lnTo>
                  <a:cubicBezTo>
                    <a:pt x="12226" y="10"/>
                    <a:pt x="12203" y="6"/>
                    <a:pt x="12179" y="0"/>
                  </a:cubicBezTo>
                  <a:close/>
                  <a:moveTo>
                    <a:pt x="39" y="1065"/>
                  </a:moveTo>
                  <a:cubicBezTo>
                    <a:pt x="24" y="1200"/>
                    <a:pt x="11" y="1340"/>
                    <a:pt x="1" y="1480"/>
                  </a:cubicBezTo>
                  <a:cubicBezTo>
                    <a:pt x="20" y="1485"/>
                    <a:pt x="44" y="1490"/>
                    <a:pt x="67" y="1495"/>
                  </a:cubicBezTo>
                  <a:cubicBezTo>
                    <a:pt x="81" y="1355"/>
                    <a:pt x="100" y="1215"/>
                    <a:pt x="123" y="1079"/>
                  </a:cubicBezTo>
                  <a:cubicBezTo>
                    <a:pt x="100" y="1075"/>
                    <a:pt x="76" y="1070"/>
                    <a:pt x="52"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3"/>
            <p:cNvSpPr/>
            <p:nvPr/>
          </p:nvSpPr>
          <p:spPr>
            <a:xfrm>
              <a:off x="2548148" y="3735282"/>
              <a:ext cx="480" cy="400"/>
            </a:xfrm>
            <a:custGeom>
              <a:avLst/>
              <a:gdLst/>
              <a:ahLst/>
              <a:cxnLst/>
              <a:rect l="l" t="t" r="r" b="b"/>
              <a:pathLst>
                <a:path w="6" h="5" extrusionOk="0">
                  <a:moveTo>
                    <a:pt x="1" y="0"/>
                  </a:moveTo>
                  <a:cubicBezTo>
                    <a:pt x="1" y="5"/>
                    <a:pt x="1" y="5"/>
                    <a:pt x="5" y="5"/>
                  </a:cubicBezTo>
                  <a:cubicBezTo>
                    <a:pt x="5" y="5"/>
                    <a:pt x="1" y="5"/>
                    <a:pt x="1" y="0"/>
                  </a:cubicBez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3"/>
            <p:cNvSpPr/>
            <p:nvPr/>
          </p:nvSpPr>
          <p:spPr>
            <a:xfrm>
              <a:off x="2211536" y="2454627"/>
              <a:ext cx="13509" cy="32454"/>
            </a:xfrm>
            <a:custGeom>
              <a:avLst/>
              <a:gdLst/>
              <a:ahLst/>
              <a:cxnLst/>
              <a:rect l="l" t="t" r="r" b="b"/>
              <a:pathLst>
                <a:path w="169" h="406" extrusionOk="0">
                  <a:moveTo>
                    <a:pt x="169" y="0"/>
                  </a:moveTo>
                  <a:cubicBezTo>
                    <a:pt x="74" y="18"/>
                    <a:pt x="9" y="98"/>
                    <a:pt x="5" y="192"/>
                  </a:cubicBezTo>
                  <a:cubicBezTo>
                    <a:pt x="0" y="298"/>
                    <a:pt x="70" y="388"/>
                    <a:pt x="169" y="406"/>
                  </a:cubicBezTo>
                  <a:lnTo>
                    <a:pt x="1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3"/>
            <p:cNvSpPr/>
            <p:nvPr/>
          </p:nvSpPr>
          <p:spPr>
            <a:xfrm>
              <a:off x="3021051" y="2239999"/>
              <a:ext cx="28537" cy="34692"/>
            </a:xfrm>
            <a:custGeom>
              <a:avLst/>
              <a:gdLst/>
              <a:ahLst/>
              <a:cxnLst/>
              <a:rect l="l" t="t" r="r" b="b"/>
              <a:pathLst>
                <a:path w="357" h="434" extrusionOk="0">
                  <a:moveTo>
                    <a:pt x="117" y="0"/>
                  </a:moveTo>
                  <a:cubicBezTo>
                    <a:pt x="76" y="0"/>
                    <a:pt x="39" y="14"/>
                    <a:pt x="1" y="37"/>
                  </a:cubicBezTo>
                  <a:cubicBezTo>
                    <a:pt x="61" y="168"/>
                    <a:pt x="117" y="299"/>
                    <a:pt x="174" y="434"/>
                  </a:cubicBezTo>
                  <a:cubicBezTo>
                    <a:pt x="197" y="416"/>
                    <a:pt x="221" y="397"/>
                    <a:pt x="244" y="378"/>
                  </a:cubicBezTo>
                  <a:cubicBezTo>
                    <a:pt x="337" y="308"/>
                    <a:pt x="356" y="173"/>
                    <a:pt x="286" y="84"/>
                  </a:cubicBezTo>
                  <a:cubicBezTo>
                    <a:pt x="244" y="28"/>
                    <a:pt x="179" y="0"/>
                    <a:pt x="117"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3"/>
            <p:cNvSpPr/>
            <p:nvPr/>
          </p:nvSpPr>
          <p:spPr>
            <a:xfrm>
              <a:off x="2224965" y="2454627"/>
              <a:ext cx="80" cy="32454"/>
            </a:xfrm>
            <a:custGeom>
              <a:avLst/>
              <a:gdLst/>
              <a:ahLst/>
              <a:cxnLst/>
              <a:rect l="l" t="t" r="r" b="b"/>
              <a:pathLst>
                <a:path w="1" h="406" extrusionOk="0">
                  <a:moveTo>
                    <a:pt x="1" y="0"/>
                  </a:moveTo>
                  <a:lnTo>
                    <a:pt x="1" y="0"/>
                  </a:lnTo>
                  <a:lnTo>
                    <a:pt x="1" y="406"/>
                  </a:lnTo>
                  <a:lnTo>
                    <a:pt x="1" y="406"/>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3"/>
            <p:cNvSpPr/>
            <p:nvPr/>
          </p:nvSpPr>
          <p:spPr>
            <a:xfrm>
              <a:off x="2212974" y="2836082"/>
              <a:ext cx="12070" cy="31015"/>
            </a:xfrm>
            <a:custGeom>
              <a:avLst/>
              <a:gdLst/>
              <a:ahLst/>
              <a:cxnLst/>
              <a:rect l="l" t="t" r="r" b="b"/>
              <a:pathLst>
                <a:path w="151" h="388" extrusionOk="0">
                  <a:moveTo>
                    <a:pt x="151" y="0"/>
                  </a:moveTo>
                  <a:cubicBezTo>
                    <a:pt x="123" y="15"/>
                    <a:pt x="99" y="33"/>
                    <a:pt x="75" y="56"/>
                  </a:cubicBezTo>
                  <a:cubicBezTo>
                    <a:pt x="0" y="145"/>
                    <a:pt x="15" y="276"/>
                    <a:pt x="103" y="351"/>
                  </a:cubicBezTo>
                  <a:cubicBezTo>
                    <a:pt x="108" y="355"/>
                    <a:pt x="127" y="369"/>
                    <a:pt x="151" y="388"/>
                  </a:cubicBezTo>
                  <a:lnTo>
                    <a:pt x="1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3"/>
            <p:cNvSpPr/>
            <p:nvPr/>
          </p:nvSpPr>
          <p:spPr>
            <a:xfrm>
              <a:off x="3200588" y="2919295"/>
              <a:ext cx="19904" cy="33653"/>
            </a:xfrm>
            <a:custGeom>
              <a:avLst/>
              <a:gdLst/>
              <a:ahLst/>
              <a:cxnLst/>
              <a:rect l="l" t="t" r="r" b="b"/>
              <a:pathLst>
                <a:path w="249" h="421" extrusionOk="0">
                  <a:moveTo>
                    <a:pt x="24" y="0"/>
                  </a:moveTo>
                  <a:cubicBezTo>
                    <a:pt x="15" y="0"/>
                    <a:pt x="11" y="0"/>
                    <a:pt x="1" y="5"/>
                  </a:cubicBezTo>
                  <a:cubicBezTo>
                    <a:pt x="15" y="140"/>
                    <a:pt x="29" y="280"/>
                    <a:pt x="39" y="420"/>
                  </a:cubicBezTo>
                  <a:lnTo>
                    <a:pt x="57" y="420"/>
                  </a:lnTo>
                  <a:cubicBezTo>
                    <a:pt x="174" y="397"/>
                    <a:pt x="248" y="290"/>
                    <a:pt x="230" y="178"/>
                  </a:cubicBezTo>
                  <a:cubicBezTo>
                    <a:pt x="211" y="75"/>
                    <a:pt x="123" y="0"/>
                    <a:pt x="24"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3"/>
            <p:cNvSpPr/>
            <p:nvPr/>
          </p:nvSpPr>
          <p:spPr>
            <a:xfrm>
              <a:off x="2224965" y="2836082"/>
              <a:ext cx="80" cy="31015"/>
            </a:xfrm>
            <a:custGeom>
              <a:avLst/>
              <a:gdLst/>
              <a:ahLst/>
              <a:cxnLst/>
              <a:rect l="l" t="t" r="r" b="b"/>
              <a:pathLst>
                <a:path w="1" h="388" extrusionOk="0">
                  <a:moveTo>
                    <a:pt x="1" y="0"/>
                  </a:moveTo>
                  <a:lnTo>
                    <a:pt x="1" y="0"/>
                  </a:lnTo>
                  <a:lnTo>
                    <a:pt x="1" y="388"/>
                  </a:lnTo>
                  <a:lnTo>
                    <a:pt x="1" y="388"/>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3"/>
            <p:cNvSpPr/>
            <p:nvPr/>
          </p:nvSpPr>
          <p:spPr>
            <a:xfrm>
              <a:off x="2224965" y="2834563"/>
              <a:ext cx="978724" cy="119503"/>
            </a:xfrm>
            <a:custGeom>
              <a:avLst/>
              <a:gdLst/>
              <a:ahLst/>
              <a:cxnLst/>
              <a:rect l="l" t="t" r="r" b="b"/>
              <a:pathLst>
                <a:path w="12244" h="1495" extrusionOk="0">
                  <a:moveTo>
                    <a:pt x="66" y="0"/>
                  </a:moveTo>
                  <a:cubicBezTo>
                    <a:pt x="42" y="0"/>
                    <a:pt x="18" y="10"/>
                    <a:pt x="1" y="19"/>
                  </a:cubicBezTo>
                  <a:lnTo>
                    <a:pt x="1" y="407"/>
                  </a:lnTo>
                  <a:cubicBezTo>
                    <a:pt x="14" y="420"/>
                    <a:pt x="38" y="435"/>
                    <a:pt x="66" y="454"/>
                  </a:cubicBezTo>
                  <a:lnTo>
                    <a:pt x="66" y="0"/>
                  </a:lnTo>
                  <a:close/>
                  <a:moveTo>
                    <a:pt x="12192" y="1065"/>
                  </a:moveTo>
                  <a:cubicBezTo>
                    <a:pt x="12169" y="1070"/>
                    <a:pt x="12145" y="1075"/>
                    <a:pt x="12122" y="1079"/>
                  </a:cubicBezTo>
                  <a:cubicBezTo>
                    <a:pt x="12141" y="1215"/>
                    <a:pt x="12160" y="1355"/>
                    <a:pt x="12178" y="1495"/>
                  </a:cubicBezTo>
                  <a:cubicBezTo>
                    <a:pt x="12201" y="1490"/>
                    <a:pt x="12225" y="1485"/>
                    <a:pt x="12244" y="1480"/>
                  </a:cubicBezTo>
                  <a:cubicBezTo>
                    <a:pt x="12234" y="1340"/>
                    <a:pt x="12220" y="1200"/>
                    <a:pt x="12206"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1" name="Google Shape;2971;p63"/>
            <p:cNvGrpSpPr/>
            <p:nvPr/>
          </p:nvGrpSpPr>
          <p:grpSpPr>
            <a:xfrm>
              <a:off x="720003" y="1690759"/>
              <a:ext cx="2639320" cy="2074418"/>
              <a:chOff x="720003" y="1690759"/>
              <a:chExt cx="2639320" cy="2074418"/>
            </a:xfrm>
          </p:grpSpPr>
          <p:sp>
            <p:nvSpPr>
              <p:cNvPr id="2972" name="Google Shape;2972;p63"/>
              <p:cNvSpPr/>
              <p:nvPr/>
            </p:nvSpPr>
            <p:spPr>
              <a:xfrm>
                <a:off x="720003" y="1690759"/>
                <a:ext cx="1136196" cy="2074394"/>
              </a:xfrm>
              <a:custGeom>
                <a:avLst/>
                <a:gdLst/>
                <a:ahLst/>
                <a:cxnLst/>
                <a:rect l="l" t="t" r="r" b="b"/>
                <a:pathLst>
                  <a:path w="14214" h="25951" extrusionOk="0">
                    <a:moveTo>
                      <a:pt x="11109" y="0"/>
                    </a:moveTo>
                    <a:cubicBezTo>
                      <a:pt x="10753" y="0"/>
                      <a:pt x="10387" y="62"/>
                      <a:pt x="10026" y="194"/>
                    </a:cubicBezTo>
                    <a:cubicBezTo>
                      <a:pt x="6238" y="2160"/>
                      <a:pt x="3399" y="5522"/>
                      <a:pt x="2139" y="9537"/>
                    </a:cubicBezTo>
                    <a:lnTo>
                      <a:pt x="1285" y="12246"/>
                    </a:lnTo>
                    <a:cubicBezTo>
                      <a:pt x="411" y="15028"/>
                      <a:pt x="0" y="17933"/>
                      <a:pt x="74" y="20847"/>
                    </a:cubicBezTo>
                    <a:lnTo>
                      <a:pt x="102" y="22019"/>
                    </a:lnTo>
                    <a:cubicBezTo>
                      <a:pt x="162" y="24217"/>
                      <a:pt x="1995" y="25950"/>
                      <a:pt x="4207" y="25950"/>
                    </a:cubicBezTo>
                    <a:cubicBezTo>
                      <a:pt x="4297" y="25950"/>
                      <a:pt x="4387" y="25947"/>
                      <a:pt x="4479" y="25941"/>
                    </a:cubicBezTo>
                    <a:lnTo>
                      <a:pt x="10132" y="25582"/>
                    </a:lnTo>
                    <a:cubicBezTo>
                      <a:pt x="12435" y="25432"/>
                      <a:pt x="14214" y="23550"/>
                      <a:pt x="14190" y="21291"/>
                    </a:cubicBezTo>
                    <a:lnTo>
                      <a:pt x="14190" y="3033"/>
                    </a:lnTo>
                    <a:cubicBezTo>
                      <a:pt x="14190" y="1296"/>
                      <a:pt x="12743" y="0"/>
                      <a:pt x="11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3"/>
              <p:cNvSpPr/>
              <p:nvPr/>
            </p:nvSpPr>
            <p:spPr>
              <a:xfrm>
                <a:off x="927918" y="3613540"/>
                <a:ext cx="779446" cy="151637"/>
              </a:xfrm>
              <a:custGeom>
                <a:avLst/>
                <a:gdLst/>
                <a:ahLst/>
                <a:cxnLst/>
                <a:rect l="l" t="t" r="r" b="b"/>
                <a:pathLst>
                  <a:path w="9751" h="1897" extrusionOk="0">
                    <a:moveTo>
                      <a:pt x="5725" y="0"/>
                    </a:moveTo>
                    <a:cubicBezTo>
                      <a:pt x="4179" y="0"/>
                      <a:pt x="2376" y="327"/>
                      <a:pt x="453" y="1313"/>
                    </a:cubicBezTo>
                    <a:lnTo>
                      <a:pt x="0" y="1574"/>
                    </a:lnTo>
                    <a:cubicBezTo>
                      <a:pt x="495" y="1780"/>
                      <a:pt x="1037" y="1896"/>
                      <a:pt x="1606" y="1896"/>
                    </a:cubicBezTo>
                    <a:cubicBezTo>
                      <a:pt x="1695" y="1896"/>
                      <a:pt x="1788" y="1892"/>
                      <a:pt x="1878" y="1887"/>
                    </a:cubicBezTo>
                    <a:lnTo>
                      <a:pt x="7531" y="1528"/>
                    </a:lnTo>
                    <a:lnTo>
                      <a:pt x="7541" y="1528"/>
                    </a:lnTo>
                    <a:lnTo>
                      <a:pt x="7546" y="1523"/>
                    </a:lnTo>
                    <a:lnTo>
                      <a:pt x="7574" y="1523"/>
                    </a:lnTo>
                    <a:cubicBezTo>
                      <a:pt x="8382" y="1467"/>
                      <a:pt x="9124" y="1192"/>
                      <a:pt x="9750" y="757"/>
                    </a:cubicBezTo>
                    <a:cubicBezTo>
                      <a:pt x="8872" y="416"/>
                      <a:pt x="7462" y="0"/>
                      <a:pt x="5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3"/>
              <p:cNvSpPr/>
              <p:nvPr/>
            </p:nvSpPr>
            <p:spPr>
              <a:xfrm>
                <a:off x="878677" y="1691318"/>
                <a:ext cx="975687" cy="1229560"/>
              </a:xfrm>
              <a:custGeom>
                <a:avLst/>
                <a:gdLst/>
                <a:ahLst/>
                <a:cxnLst/>
                <a:rect l="l" t="t" r="r" b="b"/>
                <a:pathLst>
                  <a:path w="12206" h="15382" extrusionOk="0">
                    <a:moveTo>
                      <a:pt x="9324" y="0"/>
                    </a:moveTo>
                    <a:cubicBezTo>
                      <a:pt x="9077" y="19"/>
                      <a:pt x="8820" y="70"/>
                      <a:pt x="8568" y="164"/>
                    </a:cubicBezTo>
                    <a:cubicBezTo>
                      <a:pt x="5738" y="1649"/>
                      <a:pt x="3516" y="4026"/>
                      <a:pt x="2246" y="6901"/>
                    </a:cubicBezTo>
                    <a:lnTo>
                      <a:pt x="2255" y="6911"/>
                    </a:lnTo>
                    <a:cubicBezTo>
                      <a:pt x="2432" y="7041"/>
                      <a:pt x="2615" y="7172"/>
                      <a:pt x="2796" y="7293"/>
                    </a:cubicBezTo>
                    <a:cubicBezTo>
                      <a:pt x="4108" y="5146"/>
                      <a:pt x="6089" y="3371"/>
                      <a:pt x="8522" y="2205"/>
                    </a:cubicBezTo>
                    <a:cubicBezTo>
                      <a:pt x="8839" y="2101"/>
                      <a:pt x="9156" y="2050"/>
                      <a:pt x="9464" y="2050"/>
                    </a:cubicBezTo>
                    <a:cubicBezTo>
                      <a:pt x="10884" y="2050"/>
                      <a:pt x="12140" y="3086"/>
                      <a:pt x="12140" y="4474"/>
                    </a:cubicBezTo>
                    <a:lnTo>
                      <a:pt x="12140" y="9539"/>
                    </a:lnTo>
                    <a:lnTo>
                      <a:pt x="12159" y="9539"/>
                    </a:lnTo>
                    <a:cubicBezTo>
                      <a:pt x="12177" y="9539"/>
                      <a:pt x="12192" y="9545"/>
                      <a:pt x="12205" y="9549"/>
                    </a:cubicBezTo>
                    <a:lnTo>
                      <a:pt x="12205" y="3026"/>
                    </a:lnTo>
                    <a:cubicBezTo>
                      <a:pt x="12205" y="1364"/>
                      <a:pt x="10875" y="103"/>
                      <a:pt x="9324" y="0"/>
                    </a:cubicBezTo>
                    <a:close/>
                    <a:moveTo>
                      <a:pt x="2073" y="7298"/>
                    </a:moveTo>
                    <a:cubicBezTo>
                      <a:pt x="1933" y="7653"/>
                      <a:pt x="1802" y="8013"/>
                      <a:pt x="1686" y="8382"/>
                    </a:cubicBezTo>
                    <a:lnTo>
                      <a:pt x="943" y="10763"/>
                    </a:lnTo>
                    <a:cubicBezTo>
                      <a:pt x="471" y="12267"/>
                      <a:pt x="158" y="13808"/>
                      <a:pt x="0" y="15367"/>
                    </a:cubicBezTo>
                    <a:lnTo>
                      <a:pt x="13" y="15367"/>
                    </a:lnTo>
                    <a:cubicBezTo>
                      <a:pt x="37" y="15372"/>
                      <a:pt x="61" y="15377"/>
                      <a:pt x="84" y="15381"/>
                    </a:cubicBezTo>
                    <a:cubicBezTo>
                      <a:pt x="257" y="14185"/>
                      <a:pt x="541" y="13004"/>
                      <a:pt x="938" y="11851"/>
                    </a:cubicBezTo>
                    <a:lnTo>
                      <a:pt x="1675" y="9679"/>
                    </a:lnTo>
                    <a:cubicBezTo>
                      <a:pt x="1914" y="8979"/>
                      <a:pt x="2222" y="8302"/>
                      <a:pt x="2587" y="7658"/>
                    </a:cubicBezTo>
                    <a:cubicBezTo>
                      <a:pt x="2409" y="7541"/>
                      <a:pt x="2241" y="7425"/>
                      <a:pt x="2073" y="72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3"/>
              <p:cNvSpPr/>
              <p:nvPr/>
            </p:nvSpPr>
            <p:spPr>
              <a:xfrm>
                <a:off x="864368" y="1855187"/>
                <a:ext cx="986638" cy="1660091"/>
              </a:xfrm>
              <a:custGeom>
                <a:avLst/>
                <a:gdLst/>
                <a:ahLst/>
                <a:cxnLst/>
                <a:rect l="l" t="t" r="r" b="b"/>
                <a:pathLst>
                  <a:path w="12343" h="20768" extrusionOk="0">
                    <a:moveTo>
                      <a:pt x="9641" y="0"/>
                    </a:moveTo>
                    <a:cubicBezTo>
                      <a:pt x="9332" y="0"/>
                      <a:pt x="9014" y="49"/>
                      <a:pt x="8701" y="155"/>
                    </a:cubicBezTo>
                    <a:cubicBezTo>
                      <a:pt x="5413" y="1728"/>
                      <a:pt x="2953" y="4417"/>
                      <a:pt x="1854" y="7629"/>
                    </a:cubicBezTo>
                    <a:lnTo>
                      <a:pt x="1117" y="9801"/>
                    </a:lnTo>
                    <a:cubicBezTo>
                      <a:pt x="356" y="12028"/>
                      <a:pt x="1" y="14353"/>
                      <a:pt x="67" y="16684"/>
                    </a:cubicBezTo>
                    <a:lnTo>
                      <a:pt x="89" y="17622"/>
                    </a:lnTo>
                    <a:cubicBezTo>
                      <a:pt x="139" y="19380"/>
                      <a:pt x="1731" y="20767"/>
                      <a:pt x="3647" y="20767"/>
                    </a:cubicBezTo>
                    <a:cubicBezTo>
                      <a:pt x="3726" y="20767"/>
                      <a:pt x="3806" y="20765"/>
                      <a:pt x="3886" y="20760"/>
                    </a:cubicBezTo>
                    <a:lnTo>
                      <a:pt x="8798" y="20471"/>
                    </a:lnTo>
                    <a:cubicBezTo>
                      <a:pt x="10792" y="20354"/>
                      <a:pt x="12343" y="18846"/>
                      <a:pt x="12319" y="17038"/>
                    </a:cubicBezTo>
                    <a:lnTo>
                      <a:pt x="12319" y="2424"/>
                    </a:lnTo>
                    <a:cubicBezTo>
                      <a:pt x="12319" y="1035"/>
                      <a:pt x="11063" y="0"/>
                      <a:pt x="9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3"/>
              <p:cNvSpPr/>
              <p:nvPr/>
            </p:nvSpPr>
            <p:spPr>
              <a:xfrm>
                <a:off x="1044385" y="2242957"/>
                <a:ext cx="57873" cy="60511"/>
              </a:xfrm>
              <a:custGeom>
                <a:avLst/>
                <a:gdLst/>
                <a:ahLst/>
                <a:cxnLst/>
                <a:rect l="l" t="t" r="r" b="b"/>
                <a:pathLst>
                  <a:path w="724" h="757" extrusionOk="0">
                    <a:moveTo>
                      <a:pt x="173" y="0"/>
                    </a:moveTo>
                    <a:cubicBezTo>
                      <a:pt x="112" y="131"/>
                      <a:pt x="56" y="262"/>
                      <a:pt x="0" y="397"/>
                    </a:cubicBezTo>
                    <a:cubicBezTo>
                      <a:pt x="168" y="524"/>
                      <a:pt x="336" y="640"/>
                      <a:pt x="514" y="757"/>
                    </a:cubicBezTo>
                    <a:cubicBezTo>
                      <a:pt x="583" y="636"/>
                      <a:pt x="654" y="515"/>
                      <a:pt x="723" y="392"/>
                    </a:cubicBezTo>
                    <a:cubicBezTo>
                      <a:pt x="542" y="271"/>
                      <a:pt x="359" y="140"/>
                      <a:pt x="182" y="10"/>
                    </a:cubicBezTo>
                    <a:lnTo>
                      <a:pt x="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3"/>
              <p:cNvSpPr/>
              <p:nvPr/>
            </p:nvSpPr>
            <p:spPr>
              <a:xfrm>
                <a:off x="1085392" y="2274292"/>
                <a:ext cx="763779" cy="213986"/>
              </a:xfrm>
              <a:custGeom>
                <a:avLst/>
                <a:gdLst/>
                <a:ahLst/>
                <a:cxnLst/>
                <a:rect l="l" t="t" r="r" b="b"/>
                <a:pathLst>
                  <a:path w="9555" h="2677" extrusionOk="0">
                    <a:moveTo>
                      <a:pt x="210" y="0"/>
                    </a:moveTo>
                    <a:cubicBezTo>
                      <a:pt x="141" y="123"/>
                      <a:pt x="70" y="244"/>
                      <a:pt x="1" y="365"/>
                    </a:cubicBezTo>
                    <a:cubicBezTo>
                      <a:pt x="3242" y="2489"/>
                      <a:pt x="7645" y="2677"/>
                      <a:pt x="9101" y="2677"/>
                    </a:cubicBezTo>
                    <a:cubicBezTo>
                      <a:pt x="9330" y="2677"/>
                      <a:pt x="9489" y="2672"/>
                      <a:pt x="9554" y="2672"/>
                    </a:cubicBezTo>
                    <a:lnTo>
                      <a:pt x="9554" y="2246"/>
                    </a:lnTo>
                    <a:cubicBezTo>
                      <a:pt x="9522" y="2252"/>
                      <a:pt x="9395" y="2256"/>
                      <a:pt x="9194" y="2256"/>
                    </a:cubicBezTo>
                    <a:cubicBezTo>
                      <a:pt x="7887" y="2256"/>
                      <a:pt x="3400" y="2093"/>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3"/>
              <p:cNvSpPr/>
              <p:nvPr/>
            </p:nvSpPr>
            <p:spPr>
              <a:xfrm>
                <a:off x="858853" y="2919295"/>
                <a:ext cx="19904" cy="33653"/>
              </a:xfrm>
              <a:custGeom>
                <a:avLst/>
                <a:gdLst/>
                <a:ahLst/>
                <a:cxnLst/>
                <a:rect l="l" t="t" r="r" b="b"/>
                <a:pathLst>
                  <a:path w="249" h="421" extrusionOk="0">
                    <a:moveTo>
                      <a:pt x="225" y="0"/>
                    </a:moveTo>
                    <a:cubicBezTo>
                      <a:pt x="121" y="0"/>
                      <a:pt x="37" y="75"/>
                      <a:pt x="18" y="178"/>
                    </a:cubicBezTo>
                    <a:cubicBezTo>
                      <a:pt x="0" y="290"/>
                      <a:pt x="74" y="397"/>
                      <a:pt x="192" y="420"/>
                    </a:cubicBezTo>
                    <a:lnTo>
                      <a:pt x="210" y="420"/>
                    </a:lnTo>
                    <a:cubicBezTo>
                      <a:pt x="220" y="280"/>
                      <a:pt x="233" y="140"/>
                      <a:pt x="248" y="5"/>
                    </a:cubicBezTo>
                    <a:cubicBezTo>
                      <a:pt x="238" y="0"/>
                      <a:pt x="229" y="0"/>
                      <a:pt x="225"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3"/>
              <p:cNvSpPr/>
              <p:nvPr/>
            </p:nvSpPr>
            <p:spPr>
              <a:xfrm>
                <a:off x="880915" y="2834563"/>
                <a:ext cx="968253" cy="158351"/>
              </a:xfrm>
              <a:custGeom>
                <a:avLst/>
                <a:gdLst/>
                <a:ahLst/>
                <a:cxnLst/>
                <a:rect l="l" t="t" r="r" b="b"/>
                <a:pathLst>
                  <a:path w="12113" h="1981" extrusionOk="0">
                    <a:moveTo>
                      <a:pt x="12089" y="0"/>
                    </a:moveTo>
                    <a:cubicBezTo>
                      <a:pt x="12042" y="0"/>
                      <a:pt x="11991" y="15"/>
                      <a:pt x="11953" y="47"/>
                    </a:cubicBezTo>
                    <a:cubicBezTo>
                      <a:pt x="11930" y="66"/>
                      <a:pt x="10071" y="1551"/>
                      <a:pt x="5225" y="1551"/>
                    </a:cubicBezTo>
                    <a:cubicBezTo>
                      <a:pt x="3777" y="1551"/>
                      <a:pt x="2063" y="1420"/>
                      <a:pt x="56" y="1079"/>
                    </a:cubicBezTo>
                    <a:cubicBezTo>
                      <a:pt x="33" y="1215"/>
                      <a:pt x="14" y="1355"/>
                      <a:pt x="0" y="1495"/>
                    </a:cubicBezTo>
                    <a:cubicBezTo>
                      <a:pt x="2054" y="1845"/>
                      <a:pt x="3805" y="1980"/>
                      <a:pt x="5285" y="1980"/>
                    </a:cubicBezTo>
                    <a:cubicBezTo>
                      <a:pt x="9656" y="1980"/>
                      <a:pt x="11640" y="790"/>
                      <a:pt x="12112" y="454"/>
                    </a:cubicBezTo>
                    <a:lnTo>
                      <a:pt x="12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3"/>
              <p:cNvSpPr/>
              <p:nvPr/>
            </p:nvSpPr>
            <p:spPr>
              <a:xfrm>
                <a:off x="2223126" y="1690759"/>
                <a:ext cx="1136196" cy="2074394"/>
              </a:xfrm>
              <a:custGeom>
                <a:avLst/>
                <a:gdLst/>
                <a:ahLst/>
                <a:cxnLst/>
                <a:rect l="l" t="t" r="r" b="b"/>
                <a:pathLst>
                  <a:path w="14214" h="25951" extrusionOk="0">
                    <a:moveTo>
                      <a:pt x="3105" y="0"/>
                    </a:moveTo>
                    <a:cubicBezTo>
                      <a:pt x="1470" y="0"/>
                      <a:pt x="24" y="1296"/>
                      <a:pt x="24" y="3033"/>
                    </a:cubicBezTo>
                    <a:lnTo>
                      <a:pt x="24" y="21291"/>
                    </a:lnTo>
                    <a:cubicBezTo>
                      <a:pt x="0" y="23550"/>
                      <a:pt x="1779" y="25432"/>
                      <a:pt x="4081" y="25582"/>
                    </a:cubicBezTo>
                    <a:lnTo>
                      <a:pt x="9735" y="25941"/>
                    </a:lnTo>
                    <a:cubicBezTo>
                      <a:pt x="9826" y="25947"/>
                      <a:pt x="9917" y="25950"/>
                      <a:pt x="10006" y="25950"/>
                    </a:cubicBezTo>
                    <a:cubicBezTo>
                      <a:pt x="12213" y="25950"/>
                      <a:pt x="14052" y="24217"/>
                      <a:pt x="14106" y="22019"/>
                    </a:cubicBezTo>
                    <a:lnTo>
                      <a:pt x="14139" y="20847"/>
                    </a:lnTo>
                    <a:cubicBezTo>
                      <a:pt x="14213" y="17933"/>
                      <a:pt x="13803" y="15028"/>
                      <a:pt x="12929" y="12246"/>
                    </a:cubicBezTo>
                    <a:lnTo>
                      <a:pt x="12075" y="9537"/>
                    </a:lnTo>
                    <a:cubicBezTo>
                      <a:pt x="10810" y="5522"/>
                      <a:pt x="7976" y="2160"/>
                      <a:pt x="4188" y="194"/>
                    </a:cubicBezTo>
                    <a:cubicBezTo>
                      <a:pt x="3827" y="62"/>
                      <a:pt x="3461" y="0"/>
                      <a:pt x="3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3"/>
              <p:cNvSpPr/>
              <p:nvPr/>
            </p:nvSpPr>
            <p:spPr>
              <a:xfrm>
                <a:off x="2371968" y="3613540"/>
                <a:ext cx="779446" cy="151637"/>
              </a:xfrm>
              <a:custGeom>
                <a:avLst/>
                <a:gdLst/>
                <a:ahLst/>
                <a:cxnLst/>
                <a:rect l="l" t="t" r="r" b="b"/>
                <a:pathLst>
                  <a:path w="9751" h="1897" extrusionOk="0">
                    <a:moveTo>
                      <a:pt x="4026" y="0"/>
                    </a:moveTo>
                    <a:cubicBezTo>
                      <a:pt x="2284" y="0"/>
                      <a:pt x="875" y="416"/>
                      <a:pt x="1" y="757"/>
                    </a:cubicBezTo>
                    <a:cubicBezTo>
                      <a:pt x="623" y="1192"/>
                      <a:pt x="1369" y="1467"/>
                      <a:pt x="2177" y="1523"/>
                    </a:cubicBezTo>
                    <a:lnTo>
                      <a:pt x="2205" y="1523"/>
                    </a:lnTo>
                    <a:cubicBezTo>
                      <a:pt x="2205" y="1528"/>
                      <a:pt x="2209" y="1528"/>
                      <a:pt x="2209" y="1528"/>
                    </a:cubicBezTo>
                    <a:lnTo>
                      <a:pt x="2219" y="1528"/>
                    </a:lnTo>
                    <a:lnTo>
                      <a:pt x="7873" y="1887"/>
                    </a:lnTo>
                    <a:cubicBezTo>
                      <a:pt x="7963" y="1892"/>
                      <a:pt x="8051" y="1896"/>
                      <a:pt x="8144" y="1896"/>
                    </a:cubicBezTo>
                    <a:cubicBezTo>
                      <a:pt x="8709" y="1896"/>
                      <a:pt x="9256" y="1780"/>
                      <a:pt x="9750" y="1574"/>
                    </a:cubicBezTo>
                    <a:lnTo>
                      <a:pt x="9293" y="1313"/>
                    </a:lnTo>
                    <a:cubicBezTo>
                      <a:pt x="7375" y="327"/>
                      <a:pt x="5571" y="0"/>
                      <a:pt x="4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3"/>
              <p:cNvSpPr/>
              <p:nvPr/>
            </p:nvSpPr>
            <p:spPr>
              <a:xfrm>
                <a:off x="2224965" y="1691318"/>
                <a:ext cx="985839" cy="1824117"/>
              </a:xfrm>
              <a:custGeom>
                <a:avLst/>
                <a:gdLst/>
                <a:ahLst/>
                <a:cxnLst/>
                <a:rect l="l" t="t" r="r" b="b"/>
                <a:pathLst>
                  <a:path w="12333" h="22820" extrusionOk="0">
                    <a:moveTo>
                      <a:pt x="2876" y="0"/>
                    </a:moveTo>
                    <a:cubicBezTo>
                      <a:pt x="1331" y="103"/>
                      <a:pt x="1" y="1364"/>
                      <a:pt x="1" y="3026"/>
                    </a:cubicBezTo>
                    <a:lnTo>
                      <a:pt x="1" y="9549"/>
                    </a:lnTo>
                    <a:cubicBezTo>
                      <a:pt x="14" y="9545"/>
                      <a:pt x="29" y="9539"/>
                      <a:pt x="46" y="9539"/>
                    </a:cubicBezTo>
                    <a:lnTo>
                      <a:pt x="66" y="9539"/>
                    </a:lnTo>
                    <a:lnTo>
                      <a:pt x="66" y="4474"/>
                    </a:lnTo>
                    <a:cubicBezTo>
                      <a:pt x="66" y="3086"/>
                      <a:pt x="1322" y="2050"/>
                      <a:pt x="2742" y="2050"/>
                    </a:cubicBezTo>
                    <a:cubicBezTo>
                      <a:pt x="3050" y="2050"/>
                      <a:pt x="3367" y="2101"/>
                      <a:pt x="3680" y="2205"/>
                    </a:cubicBezTo>
                    <a:cubicBezTo>
                      <a:pt x="6113" y="3371"/>
                      <a:pt x="8097" y="5146"/>
                      <a:pt x="9404" y="7293"/>
                    </a:cubicBezTo>
                    <a:cubicBezTo>
                      <a:pt x="9591" y="7172"/>
                      <a:pt x="9774" y="7041"/>
                      <a:pt x="9951" y="6911"/>
                    </a:cubicBezTo>
                    <a:cubicBezTo>
                      <a:pt x="9951" y="6906"/>
                      <a:pt x="9955" y="6901"/>
                      <a:pt x="9960" y="6901"/>
                    </a:cubicBezTo>
                    <a:cubicBezTo>
                      <a:pt x="8690" y="4026"/>
                      <a:pt x="6468" y="1649"/>
                      <a:pt x="3638" y="164"/>
                    </a:cubicBezTo>
                    <a:cubicBezTo>
                      <a:pt x="3386" y="70"/>
                      <a:pt x="3128" y="19"/>
                      <a:pt x="2876" y="0"/>
                    </a:cubicBezTo>
                    <a:close/>
                    <a:moveTo>
                      <a:pt x="1" y="9955"/>
                    </a:moveTo>
                    <a:lnTo>
                      <a:pt x="1" y="14321"/>
                    </a:lnTo>
                    <a:cubicBezTo>
                      <a:pt x="18" y="14312"/>
                      <a:pt x="42" y="14302"/>
                      <a:pt x="66" y="14302"/>
                    </a:cubicBezTo>
                    <a:lnTo>
                      <a:pt x="66" y="9965"/>
                    </a:lnTo>
                    <a:cubicBezTo>
                      <a:pt x="52" y="9959"/>
                      <a:pt x="42" y="9959"/>
                      <a:pt x="38" y="9959"/>
                    </a:cubicBezTo>
                    <a:cubicBezTo>
                      <a:pt x="24" y="9959"/>
                      <a:pt x="10" y="9959"/>
                      <a:pt x="1" y="9955"/>
                    </a:cubicBezTo>
                    <a:close/>
                    <a:moveTo>
                      <a:pt x="10133" y="7298"/>
                    </a:moveTo>
                    <a:cubicBezTo>
                      <a:pt x="9964" y="7425"/>
                      <a:pt x="9792" y="7541"/>
                      <a:pt x="9619" y="7658"/>
                    </a:cubicBezTo>
                    <a:cubicBezTo>
                      <a:pt x="9983" y="8302"/>
                      <a:pt x="10287" y="8979"/>
                      <a:pt x="10530" y="9679"/>
                    </a:cubicBezTo>
                    <a:lnTo>
                      <a:pt x="11268" y="11851"/>
                    </a:lnTo>
                    <a:cubicBezTo>
                      <a:pt x="11664" y="13004"/>
                      <a:pt x="11949" y="14185"/>
                      <a:pt x="12122" y="15381"/>
                    </a:cubicBezTo>
                    <a:cubicBezTo>
                      <a:pt x="12145" y="15377"/>
                      <a:pt x="12169" y="15372"/>
                      <a:pt x="12192" y="15367"/>
                    </a:cubicBezTo>
                    <a:lnTo>
                      <a:pt x="12206" y="15367"/>
                    </a:lnTo>
                    <a:cubicBezTo>
                      <a:pt x="12048" y="13808"/>
                      <a:pt x="11729" y="12267"/>
                      <a:pt x="11263" y="10763"/>
                    </a:cubicBezTo>
                    <a:lnTo>
                      <a:pt x="10520" y="8382"/>
                    </a:lnTo>
                    <a:cubicBezTo>
                      <a:pt x="10404" y="8013"/>
                      <a:pt x="10273" y="7653"/>
                      <a:pt x="10133" y="7298"/>
                    </a:cubicBezTo>
                    <a:close/>
                    <a:moveTo>
                      <a:pt x="12244" y="15782"/>
                    </a:moveTo>
                    <a:cubicBezTo>
                      <a:pt x="12225" y="15787"/>
                      <a:pt x="12201" y="15792"/>
                      <a:pt x="12178" y="15797"/>
                    </a:cubicBezTo>
                    <a:cubicBezTo>
                      <a:pt x="12267" y="16521"/>
                      <a:pt x="12318" y="17249"/>
                      <a:pt x="12328" y="17978"/>
                    </a:cubicBezTo>
                    <a:cubicBezTo>
                      <a:pt x="12332" y="17244"/>
                      <a:pt x="12304" y="16511"/>
                      <a:pt x="12244" y="15782"/>
                    </a:cubicBezTo>
                    <a:close/>
                    <a:moveTo>
                      <a:pt x="1" y="14709"/>
                    </a:moveTo>
                    <a:lnTo>
                      <a:pt x="1" y="18799"/>
                    </a:lnTo>
                    <a:cubicBezTo>
                      <a:pt x="1" y="19098"/>
                      <a:pt x="42" y="19392"/>
                      <a:pt x="113" y="19668"/>
                    </a:cubicBezTo>
                    <a:cubicBezTo>
                      <a:pt x="80" y="19481"/>
                      <a:pt x="61" y="19284"/>
                      <a:pt x="66" y="19088"/>
                    </a:cubicBezTo>
                    <a:lnTo>
                      <a:pt x="66" y="14756"/>
                    </a:lnTo>
                    <a:cubicBezTo>
                      <a:pt x="38" y="14737"/>
                      <a:pt x="14" y="14722"/>
                      <a:pt x="1" y="14709"/>
                    </a:cubicBezTo>
                    <a:close/>
                    <a:moveTo>
                      <a:pt x="8382" y="22806"/>
                    </a:moveTo>
                    <a:lnTo>
                      <a:pt x="8475" y="22810"/>
                    </a:lnTo>
                    <a:cubicBezTo>
                      <a:pt x="8555" y="22815"/>
                      <a:pt x="8634" y="22819"/>
                      <a:pt x="8714" y="22819"/>
                    </a:cubicBezTo>
                    <a:lnTo>
                      <a:pt x="8718" y="22819"/>
                    </a:lnTo>
                    <a:cubicBezTo>
                      <a:pt x="8643" y="22819"/>
                      <a:pt x="8569" y="22815"/>
                      <a:pt x="8494" y="22810"/>
                    </a:cubicBezTo>
                    <a:lnTo>
                      <a:pt x="8382" y="2280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3"/>
              <p:cNvSpPr/>
              <p:nvPr/>
            </p:nvSpPr>
            <p:spPr>
              <a:xfrm>
                <a:off x="2228322" y="1855187"/>
                <a:ext cx="986558" cy="1660091"/>
              </a:xfrm>
              <a:custGeom>
                <a:avLst/>
                <a:gdLst/>
                <a:ahLst/>
                <a:cxnLst/>
                <a:rect l="l" t="t" r="r" b="b"/>
                <a:pathLst>
                  <a:path w="12342" h="20768" extrusionOk="0">
                    <a:moveTo>
                      <a:pt x="2699" y="0"/>
                    </a:moveTo>
                    <a:cubicBezTo>
                      <a:pt x="1280" y="0"/>
                      <a:pt x="24" y="1035"/>
                      <a:pt x="24" y="2424"/>
                    </a:cubicBezTo>
                    <a:lnTo>
                      <a:pt x="24" y="17038"/>
                    </a:lnTo>
                    <a:cubicBezTo>
                      <a:pt x="0" y="18846"/>
                      <a:pt x="1545" y="20354"/>
                      <a:pt x="3545" y="20471"/>
                    </a:cubicBezTo>
                    <a:lnTo>
                      <a:pt x="8452" y="20760"/>
                    </a:lnTo>
                    <a:cubicBezTo>
                      <a:pt x="8532" y="20765"/>
                      <a:pt x="8612" y="20767"/>
                      <a:pt x="8691" y="20767"/>
                    </a:cubicBezTo>
                    <a:cubicBezTo>
                      <a:pt x="10608" y="20767"/>
                      <a:pt x="12204" y="19380"/>
                      <a:pt x="12253" y="17622"/>
                    </a:cubicBezTo>
                    <a:lnTo>
                      <a:pt x="12276" y="16684"/>
                    </a:lnTo>
                    <a:cubicBezTo>
                      <a:pt x="12342" y="14353"/>
                      <a:pt x="11987" y="12028"/>
                      <a:pt x="11226" y="9801"/>
                    </a:cubicBezTo>
                    <a:lnTo>
                      <a:pt x="10488" y="7629"/>
                    </a:lnTo>
                    <a:cubicBezTo>
                      <a:pt x="9390" y="4417"/>
                      <a:pt x="6925" y="1728"/>
                      <a:pt x="3638" y="155"/>
                    </a:cubicBezTo>
                    <a:cubicBezTo>
                      <a:pt x="3325" y="49"/>
                      <a:pt x="3008" y="0"/>
                      <a:pt x="2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3"/>
              <p:cNvSpPr/>
              <p:nvPr/>
            </p:nvSpPr>
            <p:spPr>
              <a:xfrm>
                <a:off x="2224965" y="2242957"/>
                <a:ext cx="809982" cy="245001"/>
              </a:xfrm>
              <a:custGeom>
                <a:avLst/>
                <a:gdLst/>
                <a:ahLst/>
                <a:cxnLst/>
                <a:rect l="l" t="t" r="r" b="b"/>
                <a:pathLst>
                  <a:path w="10133" h="3065" extrusionOk="0">
                    <a:moveTo>
                      <a:pt x="9960" y="0"/>
                    </a:moveTo>
                    <a:cubicBezTo>
                      <a:pt x="9955" y="0"/>
                      <a:pt x="9951" y="5"/>
                      <a:pt x="9951" y="10"/>
                    </a:cubicBezTo>
                    <a:cubicBezTo>
                      <a:pt x="9774" y="140"/>
                      <a:pt x="9591" y="271"/>
                      <a:pt x="9404" y="392"/>
                    </a:cubicBezTo>
                    <a:cubicBezTo>
                      <a:pt x="9479" y="515"/>
                      <a:pt x="9550" y="636"/>
                      <a:pt x="9619" y="757"/>
                    </a:cubicBezTo>
                    <a:cubicBezTo>
                      <a:pt x="9792" y="640"/>
                      <a:pt x="9964" y="524"/>
                      <a:pt x="10133" y="397"/>
                    </a:cubicBezTo>
                    <a:cubicBezTo>
                      <a:pt x="10076" y="262"/>
                      <a:pt x="10020" y="131"/>
                      <a:pt x="9960" y="0"/>
                    </a:cubicBezTo>
                    <a:close/>
                    <a:moveTo>
                      <a:pt x="46" y="2638"/>
                    </a:moveTo>
                    <a:cubicBezTo>
                      <a:pt x="29" y="2638"/>
                      <a:pt x="14" y="2644"/>
                      <a:pt x="1" y="2648"/>
                    </a:cubicBezTo>
                    <a:lnTo>
                      <a:pt x="1" y="3054"/>
                    </a:lnTo>
                    <a:cubicBezTo>
                      <a:pt x="10" y="3058"/>
                      <a:pt x="24" y="3058"/>
                      <a:pt x="38" y="3058"/>
                    </a:cubicBezTo>
                    <a:cubicBezTo>
                      <a:pt x="42" y="3058"/>
                      <a:pt x="52" y="3058"/>
                      <a:pt x="66" y="3064"/>
                    </a:cubicBezTo>
                    <a:lnTo>
                      <a:pt x="66" y="263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3"/>
              <p:cNvSpPr/>
              <p:nvPr/>
            </p:nvSpPr>
            <p:spPr>
              <a:xfrm>
                <a:off x="2230161" y="2274292"/>
                <a:ext cx="763779" cy="213986"/>
              </a:xfrm>
              <a:custGeom>
                <a:avLst/>
                <a:gdLst/>
                <a:ahLst/>
                <a:cxnLst/>
                <a:rect l="l" t="t" r="r" b="b"/>
                <a:pathLst>
                  <a:path w="9555" h="2677" extrusionOk="0">
                    <a:moveTo>
                      <a:pt x="9339" y="0"/>
                    </a:moveTo>
                    <a:cubicBezTo>
                      <a:pt x="6151" y="2093"/>
                      <a:pt x="1662" y="2256"/>
                      <a:pt x="360" y="2256"/>
                    </a:cubicBezTo>
                    <a:cubicBezTo>
                      <a:pt x="160" y="2256"/>
                      <a:pt x="33" y="2252"/>
                      <a:pt x="1" y="2246"/>
                    </a:cubicBezTo>
                    <a:lnTo>
                      <a:pt x="1" y="2672"/>
                    </a:lnTo>
                    <a:cubicBezTo>
                      <a:pt x="66" y="2672"/>
                      <a:pt x="220" y="2677"/>
                      <a:pt x="453" y="2677"/>
                    </a:cubicBezTo>
                    <a:cubicBezTo>
                      <a:pt x="1910" y="2677"/>
                      <a:pt x="6309" y="2489"/>
                      <a:pt x="9554" y="365"/>
                    </a:cubicBezTo>
                    <a:cubicBezTo>
                      <a:pt x="9485" y="244"/>
                      <a:pt x="9414" y="123"/>
                      <a:pt x="9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3"/>
              <p:cNvSpPr/>
              <p:nvPr/>
            </p:nvSpPr>
            <p:spPr>
              <a:xfrm>
                <a:off x="2230161" y="2834563"/>
                <a:ext cx="968253" cy="158351"/>
              </a:xfrm>
              <a:custGeom>
                <a:avLst/>
                <a:gdLst/>
                <a:ahLst/>
                <a:cxnLst/>
                <a:rect l="l" t="t" r="r" b="b"/>
                <a:pathLst>
                  <a:path w="12113" h="1981" extrusionOk="0">
                    <a:moveTo>
                      <a:pt x="1" y="0"/>
                    </a:moveTo>
                    <a:lnTo>
                      <a:pt x="1" y="454"/>
                    </a:lnTo>
                    <a:cubicBezTo>
                      <a:pt x="472" y="790"/>
                      <a:pt x="2457" y="1980"/>
                      <a:pt x="6828" y="1980"/>
                    </a:cubicBezTo>
                    <a:cubicBezTo>
                      <a:pt x="8308" y="1980"/>
                      <a:pt x="10059" y="1845"/>
                      <a:pt x="12113" y="1495"/>
                    </a:cubicBezTo>
                    <a:cubicBezTo>
                      <a:pt x="12095" y="1355"/>
                      <a:pt x="12076" y="1215"/>
                      <a:pt x="12057" y="1079"/>
                    </a:cubicBezTo>
                    <a:cubicBezTo>
                      <a:pt x="10050" y="1420"/>
                      <a:pt x="8336" y="1551"/>
                      <a:pt x="6888" y="1551"/>
                    </a:cubicBezTo>
                    <a:cubicBezTo>
                      <a:pt x="2050" y="1551"/>
                      <a:pt x="188" y="71"/>
                      <a:pt x="160" y="47"/>
                    </a:cubicBezTo>
                    <a:cubicBezTo>
                      <a:pt x="117" y="15"/>
                      <a:pt x="71" y="0"/>
                      <a:pt x="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63"/>
            <p:cNvGrpSpPr/>
            <p:nvPr/>
          </p:nvGrpSpPr>
          <p:grpSpPr>
            <a:xfrm>
              <a:off x="1134313" y="1349752"/>
              <a:ext cx="1808075" cy="1636446"/>
              <a:chOff x="1134313" y="1349752"/>
              <a:chExt cx="1808075" cy="1636446"/>
            </a:xfrm>
          </p:grpSpPr>
          <p:sp>
            <p:nvSpPr>
              <p:cNvPr id="2988" name="Google Shape;2988;p63"/>
              <p:cNvSpPr/>
              <p:nvPr/>
            </p:nvSpPr>
            <p:spPr>
              <a:xfrm>
                <a:off x="1134313" y="2621374"/>
                <a:ext cx="330691" cy="353952"/>
              </a:xfrm>
              <a:custGeom>
                <a:avLst/>
                <a:gdLst/>
                <a:ahLst/>
                <a:cxnLst/>
                <a:rect l="l" t="t" r="r" b="b"/>
                <a:pathLst>
                  <a:path w="4137" h="4428" extrusionOk="0">
                    <a:moveTo>
                      <a:pt x="3876" y="1"/>
                    </a:moveTo>
                    <a:cubicBezTo>
                      <a:pt x="3727" y="1"/>
                      <a:pt x="3610" y="118"/>
                      <a:pt x="3610" y="263"/>
                    </a:cubicBezTo>
                    <a:cubicBezTo>
                      <a:pt x="3610" y="1309"/>
                      <a:pt x="2760" y="2158"/>
                      <a:pt x="1718" y="2158"/>
                    </a:cubicBezTo>
                    <a:lnTo>
                      <a:pt x="1677" y="2158"/>
                    </a:lnTo>
                    <a:cubicBezTo>
                      <a:pt x="752" y="2158"/>
                      <a:pt x="0" y="2910"/>
                      <a:pt x="0" y="3830"/>
                    </a:cubicBezTo>
                    <a:lnTo>
                      <a:pt x="0" y="4166"/>
                    </a:lnTo>
                    <a:cubicBezTo>
                      <a:pt x="0" y="4311"/>
                      <a:pt x="121" y="4428"/>
                      <a:pt x="266" y="4428"/>
                    </a:cubicBezTo>
                    <a:cubicBezTo>
                      <a:pt x="411" y="4428"/>
                      <a:pt x="528" y="4311"/>
                      <a:pt x="528" y="4166"/>
                    </a:cubicBezTo>
                    <a:lnTo>
                      <a:pt x="528" y="3830"/>
                    </a:lnTo>
                    <a:cubicBezTo>
                      <a:pt x="528" y="3199"/>
                      <a:pt x="1042" y="2686"/>
                      <a:pt x="1677" y="2686"/>
                    </a:cubicBezTo>
                    <a:lnTo>
                      <a:pt x="1718" y="2686"/>
                    </a:lnTo>
                    <a:cubicBezTo>
                      <a:pt x="3050" y="2686"/>
                      <a:pt x="4137" y="1598"/>
                      <a:pt x="4137" y="263"/>
                    </a:cubicBezTo>
                    <a:cubicBezTo>
                      <a:pt x="4137" y="118"/>
                      <a:pt x="4020" y="1"/>
                      <a:pt x="3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3"/>
              <p:cNvSpPr/>
              <p:nvPr/>
            </p:nvSpPr>
            <p:spPr>
              <a:xfrm>
                <a:off x="1504179" y="2402749"/>
                <a:ext cx="146361" cy="245960"/>
              </a:xfrm>
              <a:custGeom>
                <a:avLst/>
                <a:gdLst/>
                <a:ahLst/>
                <a:cxnLst/>
                <a:rect l="l" t="t" r="r" b="b"/>
                <a:pathLst>
                  <a:path w="1831" h="3077" extrusionOk="0">
                    <a:moveTo>
                      <a:pt x="262" y="0"/>
                    </a:moveTo>
                    <a:cubicBezTo>
                      <a:pt x="117" y="0"/>
                      <a:pt x="1" y="117"/>
                      <a:pt x="1" y="262"/>
                    </a:cubicBezTo>
                    <a:lnTo>
                      <a:pt x="1" y="831"/>
                    </a:lnTo>
                    <a:cubicBezTo>
                      <a:pt x="1" y="1279"/>
                      <a:pt x="365" y="1643"/>
                      <a:pt x="813" y="1643"/>
                    </a:cubicBezTo>
                    <a:cubicBezTo>
                      <a:pt x="1084" y="1643"/>
                      <a:pt x="1308" y="1867"/>
                      <a:pt x="1308" y="2139"/>
                    </a:cubicBezTo>
                    <a:lnTo>
                      <a:pt x="1308" y="2811"/>
                    </a:lnTo>
                    <a:cubicBezTo>
                      <a:pt x="1308" y="2960"/>
                      <a:pt x="1425" y="3077"/>
                      <a:pt x="1570" y="3077"/>
                    </a:cubicBezTo>
                    <a:cubicBezTo>
                      <a:pt x="1714" y="3077"/>
                      <a:pt x="1831" y="2960"/>
                      <a:pt x="1831" y="2811"/>
                    </a:cubicBezTo>
                    <a:lnTo>
                      <a:pt x="1831" y="2139"/>
                    </a:lnTo>
                    <a:cubicBezTo>
                      <a:pt x="1831" y="1578"/>
                      <a:pt x="1373" y="1121"/>
                      <a:pt x="813" y="1121"/>
                    </a:cubicBezTo>
                    <a:cubicBezTo>
                      <a:pt x="654" y="1121"/>
                      <a:pt x="524" y="990"/>
                      <a:pt x="524" y="831"/>
                    </a:cubicBezTo>
                    <a:lnTo>
                      <a:pt x="524" y="262"/>
                    </a:lnTo>
                    <a:cubicBezTo>
                      <a:pt x="524" y="117"/>
                      <a:pt x="406"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3"/>
              <p:cNvSpPr/>
              <p:nvPr/>
            </p:nvSpPr>
            <p:spPr>
              <a:xfrm>
                <a:off x="1522484" y="2624811"/>
                <a:ext cx="169222" cy="361386"/>
              </a:xfrm>
              <a:custGeom>
                <a:avLst/>
                <a:gdLst/>
                <a:ahLst/>
                <a:cxnLst/>
                <a:rect l="l" t="t" r="r" b="b"/>
                <a:pathLst>
                  <a:path w="2117" h="4521" extrusionOk="0">
                    <a:moveTo>
                      <a:pt x="261" y="1"/>
                    </a:moveTo>
                    <a:cubicBezTo>
                      <a:pt x="117" y="1"/>
                      <a:pt x="0" y="117"/>
                      <a:pt x="0" y="262"/>
                    </a:cubicBezTo>
                    <a:lnTo>
                      <a:pt x="0" y="1457"/>
                    </a:lnTo>
                    <a:cubicBezTo>
                      <a:pt x="0" y="2018"/>
                      <a:pt x="453" y="2475"/>
                      <a:pt x="1013" y="2475"/>
                    </a:cubicBezTo>
                    <a:cubicBezTo>
                      <a:pt x="1332" y="2475"/>
                      <a:pt x="1588" y="2732"/>
                      <a:pt x="1588" y="3050"/>
                    </a:cubicBezTo>
                    <a:lnTo>
                      <a:pt x="1588" y="4259"/>
                    </a:lnTo>
                    <a:cubicBezTo>
                      <a:pt x="1588" y="4404"/>
                      <a:pt x="1709" y="4520"/>
                      <a:pt x="1854" y="4520"/>
                    </a:cubicBezTo>
                    <a:cubicBezTo>
                      <a:pt x="1998" y="4520"/>
                      <a:pt x="2116" y="4404"/>
                      <a:pt x="2116" y="4259"/>
                    </a:cubicBezTo>
                    <a:lnTo>
                      <a:pt x="2116" y="3050"/>
                    </a:lnTo>
                    <a:cubicBezTo>
                      <a:pt x="2116" y="2442"/>
                      <a:pt x="1621" y="1952"/>
                      <a:pt x="1013" y="1952"/>
                    </a:cubicBezTo>
                    <a:cubicBezTo>
                      <a:pt x="743" y="1952"/>
                      <a:pt x="524" y="1727"/>
                      <a:pt x="524" y="1457"/>
                    </a:cubicBezTo>
                    <a:lnTo>
                      <a:pt x="524" y="262"/>
                    </a:lnTo>
                    <a:cubicBezTo>
                      <a:pt x="524" y="117"/>
                      <a:pt x="407" y="1"/>
                      <a:pt x="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3"/>
              <p:cNvSpPr/>
              <p:nvPr/>
            </p:nvSpPr>
            <p:spPr>
              <a:xfrm>
                <a:off x="2611617" y="2621374"/>
                <a:ext cx="330771" cy="353952"/>
              </a:xfrm>
              <a:custGeom>
                <a:avLst/>
                <a:gdLst/>
                <a:ahLst/>
                <a:cxnLst/>
                <a:rect l="l" t="t" r="r" b="b"/>
                <a:pathLst>
                  <a:path w="4138" h="4428" extrusionOk="0">
                    <a:moveTo>
                      <a:pt x="263" y="1"/>
                    </a:moveTo>
                    <a:cubicBezTo>
                      <a:pt x="118" y="1"/>
                      <a:pt x="0" y="118"/>
                      <a:pt x="0" y="263"/>
                    </a:cubicBezTo>
                    <a:cubicBezTo>
                      <a:pt x="0" y="1598"/>
                      <a:pt x="1089" y="2686"/>
                      <a:pt x="2420" y="2686"/>
                    </a:cubicBezTo>
                    <a:lnTo>
                      <a:pt x="2461" y="2686"/>
                    </a:lnTo>
                    <a:cubicBezTo>
                      <a:pt x="3097" y="2686"/>
                      <a:pt x="3610" y="3199"/>
                      <a:pt x="3610" y="3830"/>
                    </a:cubicBezTo>
                    <a:lnTo>
                      <a:pt x="3610" y="4166"/>
                    </a:lnTo>
                    <a:cubicBezTo>
                      <a:pt x="3610" y="4311"/>
                      <a:pt x="3727" y="4428"/>
                      <a:pt x="3872" y="4428"/>
                    </a:cubicBezTo>
                    <a:cubicBezTo>
                      <a:pt x="4017" y="4428"/>
                      <a:pt x="4138" y="4311"/>
                      <a:pt x="4138" y="4166"/>
                    </a:cubicBezTo>
                    <a:lnTo>
                      <a:pt x="4138" y="3830"/>
                    </a:lnTo>
                    <a:cubicBezTo>
                      <a:pt x="4138" y="2910"/>
                      <a:pt x="3386" y="2158"/>
                      <a:pt x="2461" y="2158"/>
                    </a:cubicBezTo>
                    <a:lnTo>
                      <a:pt x="2420" y="2158"/>
                    </a:lnTo>
                    <a:cubicBezTo>
                      <a:pt x="1379" y="2158"/>
                      <a:pt x="528" y="1309"/>
                      <a:pt x="528" y="263"/>
                    </a:cubicBezTo>
                    <a:cubicBezTo>
                      <a:pt x="528" y="118"/>
                      <a:pt x="407" y="1"/>
                      <a:pt x="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3"/>
              <p:cNvSpPr/>
              <p:nvPr/>
            </p:nvSpPr>
            <p:spPr>
              <a:xfrm>
                <a:off x="2426165" y="2402749"/>
                <a:ext cx="146361" cy="245960"/>
              </a:xfrm>
              <a:custGeom>
                <a:avLst/>
                <a:gdLst/>
                <a:ahLst/>
                <a:cxnLst/>
                <a:rect l="l" t="t" r="r" b="b"/>
                <a:pathLst>
                  <a:path w="1831" h="3077" extrusionOk="0">
                    <a:moveTo>
                      <a:pt x="1570" y="0"/>
                    </a:moveTo>
                    <a:cubicBezTo>
                      <a:pt x="1424" y="0"/>
                      <a:pt x="1307" y="117"/>
                      <a:pt x="1307" y="262"/>
                    </a:cubicBezTo>
                    <a:lnTo>
                      <a:pt x="1307" y="831"/>
                    </a:lnTo>
                    <a:cubicBezTo>
                      <a:pt x="1307" y="990"/>
                      <a:pt x="1177" y="1121"/>
                      <a:pt x="1018" y="1121"/>
                    </a:cubicBezTo>
                    <a:cubicBezTo>
                      <a:pt x="458" y="1121"/>
                      <a:pt x="1" y="1578"/>
                      <a:pt x="1" y="2139"/>
                    </a:cubicBezTo>
                    <a:lnTo>
                      <a:pt x="1" y="2811"/>
                    </a:lnTo>
                    <a:cubicBezTo>
                      <a:pt x="1" y="2960"/>
                      <a:pt x="117" y="3077"/>
                      <a:pt x="262" y="3077"/>
                    </a:cubicBezTo>
                    <a:cubicBezTo>
                      <a:pt x="406" y="3077"/>
                      <a:pt x="523" y="2960"/>
                      <a:pt x="523" y="2811"/>
                    </a:cubicBezTo>
                    <a:lnTo>
                      <a:pt x="523" y="2139"/>
                    </a:lnTo>
                    <a:cubicBezTo>
                      <a:pt x="523" y="1867"/>
                      <a:pt x="747" y="1643"/>
                      <a:pt x="1018" y="1643"/>
                    </a:cubicBezTo>
                    <a:cubicBezTo>
                      <a:pt x="1466" y="1643"/>
                      <a:pt x="1831" y="1279"/>
                      <a:pt x="1831" y="831"/>
                    </a:cubicBezTo>
                    <a:lnTo>
                      <a:pt x="1831" y="262"/>
                    </a:lnTo>
                    <a:cubicBezTo>
                      <a:pt x="1831" y="117"/>
                      <a:pt x="1714" y="0"/>
                      <a:pt x="1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3"/>
              <p:cNvSpPr/>
              <p:nvPr/>
            </p:nvSpPr>
            <p:spPr>
              <a:xfrm>
                <a:off x="2385077" y="2624811"/>
                <a:ext cx="169143" cy="361386"/>
              </a:xfrm>
              <a:custGeom>
                <a:avLst/>
                <a:gdLst/>
                <a:ahLst/>
                <a:cxnLst/>
                <a:rect l="l" t="t" r="r" b="b"/>
                <a:pathLst>
                  <a:path w="2116" h="4521" extrusionOk="0">
                    <a:moveTo>
                      <a:pt x="1854" y="1"/>
                    </a:moveTo>
                    <a:cubicBezTo>
                      <a:pt x="1709" y="1"/>
                      <a:pt x="1593" y="117"/>
                      <a:pt x="1593" y="262"/>
                    </a:cubicBezTo>
                    <a:lnTo>
                      <a:pt x="1593" y="1457"/>
                    </a:lnTo>
                    <a:cubicBezTo>
                      <a:pt x="1593" y="1727"/>
                      <a:pt x="1369" y="1952"/>
                      <a:pt x="1103" y="1952"/>
                    </a:cubicBezTo>
                    <a:cubicBezTo>
                      <a:pt x="496" y="1952"/>
                      <a:pt x="0" y="2442"/>
                      <a:pt x="0" y="3050"/>
                    </a:cubicBezTo>
                    <a:lnTo>
                      <a:pt x="0" y="4259"/>
                    </a:lnTo>
                    <a:cubicBezTo>
                      <a:pt x="0" y="4404"/>
                      <a:pt x="117" y="4520"/>
                      <a:pt x="262" y="4520"/>
                    </a:cubicBezTo>
                    <a:cubicBezTo>
                      <a:pt x="407" y="4520"/>
                      <a:pt x="528" y="4404"/>
                      <a:pt x="528" y="4259"/>
                    </a:cubicBezTo>
                    <a:lnTo>
                      <a:pt x="528" y="3050"/>
                    </a:lnTo>
                    <a:cubicBezTo>
                      <a:pt x="528" y="2732"/>
                      <a:pt x="785" y="2475"/>
                      <a:pt x="1103" y="2475"/>
                    </a:cubicBezTo>
                    <a:cubicBezTo>
                      <a:pt x="1663" y="2475"/>
                      <a:pt x="2116" y="2018"/>
                      <a:pt x="2116" y="1457"/>
                    </a:cubicBezTo>
                    <a:lnTo>
                      <a:pt x="2116" y="262"/>
                    </a:lnTo>
                    <a:cubicBezTo>
                      <a:pt x="2116" y="117"/>
                      <a:pt x="1999" y="1"/>
                      <a:pt x="18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3"/>
              <p:cNvSpPr/>
              <p:nvPr/>
            </p:nvSpPr>
            <p:spPr>
              <a:xfrm>
                <a:off x="1232075" y="1349752"/>
                <a:ext cx="1612529" cy="1318608"/>
              </a:xfrm>
              <a:custGeom>
                <a:avLst/>
                <a:gdLst/>
                <a:ahLst/>
                <a:cxnLst/>
                <a:rect l="l" t="t" r="r" b="b"/>
                <a:pathLst>
                  <a:path w="20173" h="16496" extrusionOk="0">
                    <a:moveTo>
                      <a:pt x="10077" y="0"/>
                    </a:moveTo>
                    <a:cubicBezTo>
                      <a:pt x="9872" y="0"/>
                      <a:pt x="9708" y="164"/>
                      <a:pt x="9708" y="370"/>
                    </a:cubicBezTo>
                    <a:lnTo>
                      <a:pt x="9708" y="486"/>
                    </a:lnTo>
                    <a:cubicBezTo>
                      <a:pt x="9699" y="495"/>
                      <a:pt x="9694" y="500"/>
                      <a:pt x="9694" y="500"/>
                    </a:cubicBezTo>
                    <a:cubicBezTo>
                      <a:pt x="9694" y="500"/>
                      <a:pt x="9493" y="8807"/>
                      <a:pt x="9269" y="12551"/>
                    </a:cubicBezTo>
                    <a:cubicBezTo>
                      <a:pt x="9111" y="15256"/>
                      <a:pt x="8513" y="15368"/>
                      <a:pt x="7775" y="15671"/>
                    </a:cubicBezTo>
                    <a:cubicBezTo>
                      <a:pt x="7775" y="15671"/>
                      <a:pt x="7784" y="15689"/>
                      <a:pt x="7808" y="15723"/>
                    </a:cubicBezTo>
                    <a:lnTo>
                      <a:pt x="2092" y="15723"/>
                    </a:lnTo>
                    <a:cubicBezTo>
                      <a:pt x="1345" y="15723"/>
                      <a:pt x="739" y="15116"/>
                      <a:pt x="739" y="14368"/>
                    </a:cubicBezTo>
                    <a:lnTo>
                      <a:pt x="739" y="13435"/>
                    </a:lnTo>
                    <a:cubicBezTo>
                      <a:pt x="739" y="13234"/>
                      <a:pt x="570" y="13066"/>
                      <a:pt x="370" y="13066"/>
                    </a:cubicBezTo>
                    <a:cubicBezTo>
                      <a:pt x="164" y="13066"/>
                      <a:pt x="0" y="13234"/>
                      <a:pt x="0" y="13435"/>
                    </a:cubicBezTo>
                    <a:lnTo>
                      <a:pt x="0" y="14368"/>
                    </a:lnTo>
                    <a:cubicBezTo>
                      <a:pt x="0" y="15521"/>
                      <a:pt x="939" y="16456"/>
                      <a:pt x="2092" y="16456"/>
                    </a:cubicBezTo>
                    <a:lnTo>
                      <a:pt x="7896" y="16456"/>
                    </a:lnTo>
                    <a:cubicBezTo>
                      <a:pt x="8340" y="16456"/>
                      <a:pt x="8760" y="16344"/>
                      <a:pt x="9125" y="16143"/>
                    </a:cubicBezTo>
                    <a:cubicBezTo>
                      <a:pt x="9391" y="16026"/>
                      <a:pt x="9699" y="15797"/>
                      <a:pt x="10045" y="15396"/>
                    </a:cubicBezTo>
                    <a:cubicBezTo>
                      <a:pt x="10045" y="15396"/>
                      <a:pt x="10942" y="16495"/>
                      <a:pt x="12405" y="16495"/>
                    </a:cubicBezTo>
                    <a:cubicBezTo>
                      <a:pt x="12559" y="16495"/>
                      <a:pt x="12721" y="16483"/>
                      <a:pt x="12888" y="16456"/>
                    </a:cubicBezTo>
                    <a:lnTo>
                      <a:pt x="18081" y="16456"/>
                    </a:lnTo>
                    <a:cubicBezTo>
                      <a:pt x="19234" y="16456"/>
                      <a:pt x="20172" y="15521"/>
                      <a:pt x="20172" y="14368"/>
                    </a:cubicBezTo>
                    <a:lnTo>
                      <a:pt x="20172" y="13435"/>
                    </a:lnTo>
                    <a:cubicBezTo>
                      <a:pt x="20172" y="13234"/>
                      <a:pt x="20010" y="13066"/>
                      <a:pt x="19803" y="13066"/>
                    </a:cubicBezTo>
                    <a:cubicBezTo>
                      <a:pt x="19603" y="13066"/>
                      <a:pt x="19435" y="13234"/>
                      <a:pt x="19435" y="13435"/>
                    </a:cubicBezTo>
                    <a:lnTo>
                      <a:pt x="19435" y="14368"/>
                    </a:lnTo>
                    <a:cubicBezTo>
                      <a:pt x="19435" y="15116"/>
                      <a:pt x="18827" y="15723"/>
                      <a:pt x="18081" y="15723"/>
                    </a:cubicBezTo>
                    <a:lnTo>
                      <a:pt x="12809" y="15723"/>
                    </a:lnTo>
                    <a:cubicBezTo>
                      <a:pt x="11935" y="15419"/>
                      <a:pt x="10955" y="14695"/>
                      <a:pt x="10806" y="13000"/>
                    </a:cubicBezTo>
                    <a:cubicBezTo>
                      <a:pt x="10596" y="10661"/>
                      <a:pt x="10693" y="6281"/>
                      <a:pt x="10465" y="1103"/>
                    </a:cubicBezTo>
                    <a:lnTo>
                      <a:pt x="10465" y="370"/>
                    </a:lnTo>
                    <a:cubicBezTo>
                      <a:pt x="10465" y="164"/>
                      <a:pt x="10301" y="0"/>
                      <a:pt x="10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3"/>
              <p:cNvSpPr/>
              <p:nvPr/>
            </p:nvSpPr>
            <p:spPr>
              <a:xfrm>
                <a:off x="1945348" y="1845115"/>
                <a:ext cx="183371" cy="25419"/>
              </a:xfrm>
              <a:custGeom>
                <a:avLst/>
                <a:gdLst/>
                <a:ahLst/>
                <a:cxnLst/>
                <a:rect l="l" t="t" r="r" b="b"/>
                <a:pathLst>
                  <a:path w="2294" h="318" extrusionOk="0">
                    <a:moveTo>
                      <a:pt x="1" y="0"/>
                    </a:moveTo>
                    <a:lnTo>
                      <a:pt x="1" y="317"/>
                    </a:lnTo>
                    <a:lnTo>
                      <a:pt x="2294" y="317"/>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3"/>
              <p:cNvSpPr/>
              <p:nvPr/>
            </p:nvSpPr>
            <p:spPr>
              <a:xfrm>
                <a:off x="1945348" y="1669576"/>
                <a:ext cx="183371" cy="25579"/>
              </a:xfrm>
              <a:custGeom>
                <a:avLst/>
                <a:gdLst/>
                <a:ahLst/>
                <a:cxnLst/>
                <a:rect l="l" t="t" r="r" b="b"/>
                <a:pathLst>
                  <a:path w="2294" h="320" extrusionOk="0">
                    <a:moveTo>
                      <a:pt x="1" y="1"/>
                    </a:moveTo>
                    <a:lnTo>
                      <a:pt x="1" y="319"/>
                    </a:lnTo>
                    <a:lnTo>
                      <a:pt x="2294" y="319"/>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3"/>
              <p:cNvSpPr/>
              <p:nvPr/>
            </p:nvSpPr>
            <p:spPr>
              <a:xfrm>
                <a:off x="1945348" y="1500911"/>
                <a:ext cx="183371" cy="25419"/>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3"/>
              <p:cNvSpPr/>
              <p:nvPr/>
            </p:nvSpPr>
            <p:spPr>
              <a:xfrm>
                <a:off x="1945348" y="2333684"/>
                <a:ext cx="183371" cy="25419"/>
              </a:xfrm>
              <a:custGeom>
                <a:avLst/>
                <a:gdLst/>
                <a:ahLst/>
                <a:cxnLst/>
                <a:rect l="l" t="t" r="r" b="b"/>
                <a:pathLst>
                  <a:path w="2294" h="318"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3"/>
              <p:cNvSpPr/>
              <p:nvPr/>
            </p:nvSpPr>
            <p:spPr>
              <a:xfrm>
                <a:off x="1945348" y="2158225"/>
                <a:ext cx="183371" cy="25499"/>
              </a:xfrm>
              <a:custGeom>
                <a:avLst/>
                <a:gdLst/>
                <a:ahLst/>
                <a:cxnLst/>
                <a:rect l="l" t="t" r="r" b="b"/>
                <a:pathLst>
                  <a:path w="2294" h="319"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3"/>
              <p:cNvSpPr/>
              <p:nvPr/>
            </p:nvSpPr>
            <p:spPr>
              <a:xfrm>
                <a:off x="1945348" y="1989480"/>
                <a:ext cx="183371" cy="25419"/>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01" name="Google Shape;3001;p63"/>
          <p:cNvSpPr txBox="1">
            <a:spLocks noGrp="1"/>
          </p:cNvSpPr>
          <p:nvPr>
            <p:ph type="ctrTitle"/>
          </p:nvPr>
        </p:nvSpPr>
        <p:spPr>
          <a:xfrm>
            <a:off x="4064975" y="249243"/>
            <a:ext cx="4359000" cy="202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Sustainable Development Goal</a:t>
            </a:r>
            <a:endParaRPr dirty="0">
              <a:solidFill>
                <a:schemeClr val="lt1"/>
              </a:solidFill>
            </a:endParaRPr>
          </a:p>
        </p:txBody>
      </p:sp>
      <p:sp>
        <p:nvSpPr>
          <p:cNvPr id="3002" name="Google Shape;3002;p63"/>
          <p:cNvSpPr txBox="1">
            <a:spLocks noGrp="1"/>
          </p:cNvSpPr>
          <p:nvPr>
            <p:ph type="subTitle" idx="1"/>
          </p:nvPr>
        </p:nvSpPr>
        <p:spPr>
          <a:xfrm>
            <a:off x="4084286" y="2282251"/>
            <a:ext cx="4359000" cy="9118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b="1" dirty="0"/>
              <a:t>Lung Cancer Awareness</a:t>
            </a:r>
            <a:endParaRPr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6E26-3208-175C-57A0-1BD51C500B04}"/>
              </a:ext>
            </a:extLst>
          </p:cNvPr>
          <p:cNvSpPr>
            <a:spLocks noGrp="1"/>
          </p:cNvSpPr>
          <p:nvPr>
            <p:ph type="title"/>
          </p:nvPr>
        </p:nvSpPr>
        <p:spPr/>
        <p:txBody>
          <a:bodyPr/>
          <a:lstStyle/>
          <a:p>
            <a:r>
              <a:rPr lang="en-IN" dirty="0"/>
              <a:t>Why?</a:t>
            </a:r>
          </a:p>
        </p:txBody>
      </p:sp>
      <p:sp>
        <p:nvSpPr>
          <p:cNvPr id="3" name="Text Placeholder 2">
            <a:extLst>
              <a:ext uri="{FF2B5EF4-FFF2-40B4-BE49-F238E27FC236}">
                <a16:creationId xmlns:a16="http://schemas.microsoft.com/office/drawing/2014/main" id="{260F779B-6E50-ED66-80A0-EEBAC7EC4803}"/>
              </a:ext>
            </a:extLst>
          </p:cNvPr>
          <p:cNvSpPr>
            <a:spLocks noGrp="1"/>
          </p:cNvSpPr>
          <p:nvPr>
            <p:ph type="body" idx="1"/>
          </p:nvPr>
        </p:nvSpPr>
        <p:spPr/>
        <p:txBody>
          <a:bodyPr/>
          <a:lstStyle/>
          <a:p>
            <a:r>
              <a:rPr lang="en-US" sz="1400" dirty="0"/>
              <a:t>Convenience: It's easier and faster to search online than to make an appointment and visit a doctor.</a:t>
            </a:r>
          </a:p>
          <a:p>
            <a:r>
              <a:rPr lang="en-US" sz="1400" dirty="0"/>
              <a:t>Immediate Information: The internet provides instant access to a vast amount of information, allowing users to quickly learn about their symptoms and potential conditions.</a:t>
            </a:r>
          </a:p>
          <a:p>
            <a:r>
              <a:rPr lang="en-US" sz="1400" dirty="0"/>
              <a:t>Anonymity: People may feel more comfortable searching for sensitive or embarrassing health issues online rather than discussing them face-to-face with a healthcare provider.</a:t>
            </a:r>
          </a:p>
          <a:p>
            <a:r>
              <a:rPr lang="en-US" sz="1400" dirty="0"/>
              <a:t>Preliminary Research: Individuals often want to gather information about their symptoms to determine whether a doctor's visit is necessary or to prepare for a more informed discussion with their healthcare provider.</a:t>
            </a:r>
            <a:endParaRPr lang="en-IN" sz="1400" dirty="0"/>
          </a:p>
        </p:txBody>
      </p:sp>
    </p:spTree>
    <p:extLst>
      <p:ext uri="{BB962C8B-B14F-4D97-AF65-F5344CB8AC3E}">
        <p14:creationId xmlns:p14="http://schemas.microsoft.com/office/powerpoint/2010/main" val="399159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0529-64BA-C1A7-A5B9-886D992DCF6D}"/>
              </a:ext>
            </a:extLst>
          </p:cNvPr>
          <p:cNvSpPr>
            <a:spLocks noGrp="1"/>
          </p:cNvSpPr>
          <p:nvPr>
            <p:ph type="title"/>
          </p:nvPr>
        </p:nvSpPr>
        <p:spPr/>
        <p:txBody>
          <a:bodyPr/>
          <a:lstStyle/>
          <a:p>
            <a:r>
              <a:rPr lang="en-IN" dirty="0"/>
              <a:t>Data used </a:t>
            </a:r>
          </a:p>
        </p:txBody>
      </p:sp>
      <p:sp>
        <p:nvSpPr>
          <p:cNvPr id="3" name="Text Placeholder 2">
            <a:extLst>
              <a:ext uri="{FF2B5EF4-FFF2-40B4-BE49-F238E27FC236}">
                <a16:creationId xmlns:a16="http://schemas.microsoft.com/office/drawing/2014/main" id="{42FAA007-4EA6-5E75-CF2E-72B067CD9221}"/>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C26FE384-6495-FD50-2E02-35C42E8BEB98}"/>
              </a:ext>
            </a:extLst>
          </p:cNvPr>
          <p:cNvPicPr>
            <a:picLocks noChangeAspect="1"/>
          </p:cNvPicPr>
          <p:nvPr/>
        </p:nvPicPr>
        <p:blipFill>
          <a:blip r:embed="rId2"/>
          <a:stretch>
            <a:fillRect/>
          </a:stretch>
        </p:blipFill>
        <p:spPr>
          <a:xfrm>
            <a:off x="720000" y="1017598"/>
            <a:ext cx="7766082" cy="3585901"/>
          </a:xfrm>
          <a:prstGeom prst="rect">
            <a:avLst/>
          </a:prstGeom>
        </p:spPr>
      </p:pic>
    </p:spTree>
    <p:extLst>
      <p:ext uri="{BB962C8B-B14F-4D97-AF65-F5344CB8AC3E}">
        <p14:creationId xmlns:p14="http://schemas.microsoft.com/office/powerpoint/2010/main" val="214931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C554CF-A735-FFC5-1068-3F08D130B5C2}"/>
              </a:ext>
            </a:extLst>
          </p:cNvPr>
          <p:cNvPicPr>
            <a:picLocks noChangeAspect="1"/>
          </p:cNvPicPr>
          <p:nvPr/>
        </p:nvPicPr>
        <p:blipFill>
          <a:blip r:embed="rId2"/>
          <a:stretch>
            <a:fillRect/>
          </a:stretch>
        </p:blipFill>
        <p:spPr>
          <a:xfrm>
            <a:off x="290286" y="254000"/>
            <a:ext cx="8599714" cy="3091543"/>
          </a:xfrm>
          <a:prstGeom prst="rect">
            <a:avLst/>
          </a:prstGeom>
        </p:spPr>
      </p:pic>
      <p:sp>
        <p:nvSpPr>
          <p:cNvPr id="12" name="Title 11">
            <a:extLst>
              <a:ext uri="{FF2B5EF4-FFF2-40B4-BE49-F238E27FC236}">
                <a16:creationId xmlns:a16="http://schemas.microsoft.com/office/drawing/2014/main" id="{B03D0546-4D7E-92CD-4866-BF40C23C07A4}"/>
              </a:ext>
            </a:extLst>
          </p:cNvPr>
          <p:cNvSpPr>
            <a:spLocks noGrp="1"/>
          </p:cNvSpPr>
          <p:nvPr>
            <p:ph type="title"/>
          </p:nvPr>
        </p:nvSpPr>
        <p:spPr>
          <a:xfrm>
            <a:off x="290286" y="3479142"/>
            <a:ext cx="7704000" cy="933202"/>
          </a:xfrm>
        </p:spPr>
        <p:txBody>
          <a:bodyPr/>
          <a:lstStyle/>
          <a:p>
            <a:r>
              <a:rPr lang="en-IN" sz="1600" dirty="0">
                <a:solidFill>
                  <a:schemeClr val="bg1"/>
                </a:solidFill>
              </a:rPr>
              <a:t>This data has been taken from </a:t>
            </a:r>
            <a:r>
              <a:rPr lang="en-IN" sz="1600" dirty="0" err="1">
                <a:solidFill>
                  <a:schemeClr val="bg1"/>
                </a:solidFill>
              </a:rPr>
              <a:t>keggle</a:t>
            </a:r>
            <a:br>
              <a:rPr lang="en-IN" sz="1600" dirty="0">
                <a:solidFill>
                  <a:schemeClr val="bg1"/>
                </a:solidFill>
              </a:rPr>
            </a:br>
            <a:r>
              <a:rPr lang="en-IN" sz="1600" dirty="0">
                <a:solidFill>
                  <a:schemeClr val="bg1"/>
                </a:solidFill>
              </a:rPr>
              <a:t>for more details you can visit to this link:- </a:t>
            </a:r>
          </a:p>
        </p:txBody>
      </p:sp>
    </p:spTree>
    <p:extLst>
      <p:ext uri="{BB962C8B-B14F-4D97-AF65-F5344CB8AC3E}">
        <p14:creationId xmlns:p14="http://schemas.microsoft.com/office/powerpoint/2010/main" val="125906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96"/>
        <p:cNvGrpSpPr/>
        <p:nvPr/>
      </p:nvGrpSpPr>
      <p:grpSpPr>
        <a:xfrm>
          <a:off x="0" y="0"/>
          <a:ext cx="0" cy="0"/>
          <a:chOff x="0" y="0"/>
          <a:chExt cx="0" cy="0"/>
        </a:xfrm>
      </p:grpSpPr>
      <p:sp>
        <p:nvSpPr>
          <p:cNvPr id="3597" name="Google Shape;3597;p76"/>
          <p:cNvSpPr txBox="1">
            <a:spLocks noGrp="1"/>
          </p:cNvSpPr>
          <p:nvPr>
            <p:ph type="title"/>
          </p:nvPr>
        </p:nvSpPr>
        <p:spPr>
          <a:xfrm>
            <a:off x="720000" y="3329400"/>
            <a:ext cx="5209200" cy="127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7211-9685-EE2E-F441-3608155D9D0B}"/>
              </a:ext>
            </a:extLst>
          </p:cNvPr>
          <p:cNvSpPr>
            <a:spLocks noGrp="1"/>
          </p:cNvSpPr>
          <p:nvPr>
            <p:ph type="title"/>
          </p:nvPr>
        </p:nvSpPr>
        <p:spPr/>
        <p:txBody>
          <a:bodyPr/>
          <a:lstStyle/>
          <a:p>
            <a:r>
              <a:rPr lang="en-IN" dirty="0"/>
              <a:t>Link and screenshots</a:t>
            </a:r>
          </a:p>
        </p:txBody>
      </p:sp>
      <p:sp>
        <p:nvSpPr>
          <p:cNvPr id="3" name="Text Placeholder 2">
            <a:extLst>
              <a:ext uri="{FF2B5EF4-FFF2-40B4-BE49-F238E27FC236}">
                <a16:creationId xmlns:a16="http://schemas.microsoft.com/office/drawing/2014/main" id="{F6FD86FB-F8D0-58DD-66CA-D784E0FA7E04}"/>
              </a:ext>
            </a:extLst>
          </p:cNvPr>
          <p:cNvSpPr>
            <a:spLocks noGrp="1"/>
          </p:cNvSpPr>
          <p:nvPr>
            <p:ph type="body" idx="1"/>
          </p:nvPr>
        </p:nvSpPr>
        <p:spPr>
          <a:xfrm>
            <a:off x="720000" y="1094014"/>
            <a:ext cx="3402964" cy="3584122"/>
          </a:xfrm>
        </p:spPr>
        <p:txBody>
          <a:bodyPr/>
          <a:lstStyle/>
          <a:p>
            <a:r>
              <a:rPr lang="en-US" dirty="0"/>
              <a:t>explanation:- Here our Chatbot is created and it is fully functional but we faced some issues after completing it.</a:t>
            </a:r>
            <a:endParaRPr lang="en-IN" dirty="0"/>
          </a:p>
        </p:txBody>
      </p:sp>
      <p:pic>
        <p:nvPicPr>
          <p:cNvPr id="7" name="Picture 6">
            <a:extLst>
              <a:ext uri="{FF2B5EF4-FFF2-40B4-BE49-F238E27FC236}">
                <a16:creationId xmlns:a16="http://schemas.microsoft.com/office/drawing/2014/main" id="{AAB10BC0-C8ED-34D6-AD4F-60B3EA5E0051}"/>
              </a:ext>
            </a:extLst>
          </p:cNvPr>
          <p:cNvPicPr>
            <a:picLocks noChangeAspect="1"/>
          </p:cNvPicPr>
          <p:nvPr/>
        </p:nvPicPr>
        <p:blipFill>
          <a:blip r:embed="rId2"/>
          <a:stretch>
            <a:fillRect/>
          </a:stretch>
        </p:blipFill>
        <p:spPr>
          <a:xfrm>
            <a:off x="4122964" y="1017600"/>
            <a:ext cx="4547508" cy="3660536"/>
          </a:xfrm>
          <a:prstGeom prst="rect">
            <a:avLst/>
          </a:prstGeom>
        </p:spPr>
      </p:pic>
    </p:spTree>
    <p:extLst>
      <p:ext uri="{BB962C8B-B14F-4D97-AF65-F5344CB8AC3E}">
        <p14:creationId xmlns:p14="http://schemas.microsoft.com/office/powerpoint/2010/main" val="497007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FE86A0-A2C0-02FE-0B70-A1924A9A849B}"/>
              </a:ext>
            </a:extLst>
          </p:cNvPr>
          <p:cNvSpPr>
            <a:spLocks noGrp="1"/>
          </p:cNvSpPr>
          <p:nvPr>
            <p:ph type="body" idx="1"/>
          </p:nvPr>
        </p:nvSpPr>
        <p:spPr>
          <a:xfrm>
            <a:off x="646520" y="1380343"/>
            <a:ext cx="3427457" cy="2382814"/>
          </a:xfrm>
        </p:spPr>
        <p:txBody>
          <a:bodyPr/>
          <a:lstStyle/>
          <a:p>
            <a:r>
              <a:rPr lang="en-US" dirty="0"/>
              <a:t>Explanation- after creating a chatbot and entered into actions we were not able to see my chatbot in  'created by you' tab rather it was showing in 'set by assistant' tab</a:t>
            </a:r>
            <a:endParaRPr lang="en-IN" dirty="0"/>
          </a:p>
        </p:txBody>
      </p:sp>
      <p:pic>
        <p:nvPicPr>
          <p:cNvPr id="5" name="Picture 4">
            <a:extLst>
              <a:ext uri="{FF2B5EF4-FFF2-40B4-BE49-F238E27FC236}">
                <a16:creationId xmlns:a16="http://schemas.microsoft.com/office/drawing/2014/main" id="{D889D444-89B1-8890-050D-C415DF088F4F}"/>
              </a:ext>
            </a:extLst>
          </p:cNvPr>
          <p:cNvPicPr>
            <a:picLocks noChangeAspect="1"/>
          </p:cNvPicPr>
          <p:nvPr/>
        </p:nvPicPr>
        <p:blipFill>
          <a:blip r:embed="rId2"/>
          <a:stretch>
            <a:fillRect/>
          </a:stretch>
        </p:blipFill>
        <p:spPr>
          <a:xfrm>
            <a:off x="4335237" y="1017600"/>
            <a:ext cx="4088764" cy="3585900"/>
          </a:xfrm>
          <a:prstGeom prst="rect">
            <a:avLst/>
          </a:prstGeom>
        </p:spPr>
      </p:pic>
    </p:spTree>
    <p:extLst>
      <p:ext uri="{BB962C8B-B14F-4D97-AF65-F5344CB8AC3E}">
        <p14:creationId xmlns:p14="http://schemas.microsoft.com/office/powerpoint/2010/main" val="881591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34EFF1-FDEF-E4B8-E8A0-28672D8904EC}"/>
              </a:ext>
            </a:extLst>
          </p:cNvPr>
          <p:cNvSpPr>
            <a:spLocks noGrp="1"/>
          </p:cNvSpPr>
          <p:nvPr>
            <p:ph type="body" idx="1"/>
          </p:nvPr>
        </p:nvSpPr>
        <p:spPr>
          <a:xfrm>
            <a:off x="720000" y="971550"/>
            <a:ext cx="3566250" cy="2866650"/>
          </a:xfrm>
        </p:spPr>
        <p:txBody>
          <a:bodyPr/>
          <a:lstStyle/>
          <a:p>
            <a:r>
              <a:rPr lang="en-US" dirty="0"/>
              <a:t>Our chatbot was present in this tab so because of that I was not able to copy my chatbot and make it live on our website</a:t>
            </a:r>
            <a:endParaRPr lang="en-IN" dirty="0"/>
          </a:p>
        </p:txBody>
      </p:sp>
      <p:pic>
        <p:nvPicPr>
          <p:cNvPr id="5" name="Picture 4">
            <a:extLst>
              <a:ext uri="{FF2B5EF4-FFF2-40B4-BE49-F238E27FC236}">
                <a16:creationId xmlns:a16="http://schemas.microsoft.com/office/drawing/2014/main" id="{5E883CE7-7111-E037-3B60-2C16F7BE0C8D}"/>
              </a:ext>
            </a:extLst>
          </p:cNvPr>
          <p:cNvPicPr>
            <a:picLocks noChangeAspect="1"/>
          </p:cNvPicPr>
          <p:nvPr/>
        </p:nvPicPr>
        <p:blipFill>
          <a:blip r:embed="rId2"/>
          <a:stretch>
            <a:fillRect/>
          </a:stretch>
        </p:blipFill>
        <p:spPr>
          <a:xfrm>
            <a:off x="4392386" y="391886"/>
            <a:ext cx="4155622" cy="4294414"/>
          </a:xfrm>
          <a:prstGeom prst="rect">
            <a:avLst/>
          </a:prstGeom>
        </p:spPr>
      </p:pic>
    </p:spTree>
    <p:extLst>
      <p:ext uri="{BB962C8B-B14F-4D97-AF65-F5344CB8AC3E}">
        <p14:creationId xmlns:p14="http://schemas.microsoft.com/office/powerpoint/2010/main" val="103409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14B6EE-2A64-DB05-5403-762A7D71762E}"/>
              </a:ext>
            </a:extLst>
          </p:cNvPr>
          <p:cNvSpPr>
            <a:spLocks noGrp="1"/>
          </p:cNvSpPr>
          <p:nvPr>
            <p:ph type="body" idx="1"/>
          </p:nvPr>
        </p:nvSpPr>
        <p:spPr>
          <a:xfrm>
            <a:off x="719999" y="480707"/>
            <a:ext cx="7436121" cy="588814"/>
          </a:xfrm>
        </p:spPr>
        <p:txBody>
          <a:bodyPr/>
          <a:lstStyle/>
          <a:p>
            <a:r>
              <a:rPr lang="en-IN" dirty="0"/>
              <a:t>The following is the visualization of our chatbot</a:t>
            </a:r>
          </a:p>
          <a:p>
            <a:pPr marL="139700" indent="0">
              <a:buNone/>
            </a:pPr>
            <a:endParaRPr lang="en-IN" dirty="0"/>
          </a:p>
        </p:txBody>
      </p:sp>
      <p:pic>
        <p:nvPicPr>
          <p:cNvPr id="5" name="Picture 4">
            <a:extLst>
              <a:ext uri="{FF2B5EF4-FFF2-40B4-BE49-F238E27FC236}">
                <a16:creationId xmlns:a16="http://schemas.microsoft.com/office/drawing/2014/main" id="{DC295CF6-B9BB-DE6D-2078-756772A8243B}"/>
              </a:ext>
            </a:extLst>
          </p:cNvPr>
          <p:cNvPicPr>
            <a:picLocks noChangeAspect="1"/>
          </p:cNvPicPr>
          <p:nvPr/>
        </p:nvPicPr>
        <p:blipFill>
          <a:blip r:embed="rId2"/>
          <a:stretch>
            <a:fillRect/>
          </a:stretch>
        </p:blipFill>
        <p:spPr>
          <a:xfrm>
            <a:off x="719999" y="898071"/>
            <a:ext cx="7787187" cy="3837214"/>
          </a:xfrm>
          <a:prstGeom prst="rect">
            <a:avLst/>
          </a:prstGeom>
        </p:spPr>
      </p:pic>
    </p:spTree>
    <p:extLst>
      <p:ext uri="{BB962C8B-B14F-4D97-AF65-F5344CB8AC3E}">
        <p14:creationId xmlns:p14="http://schemas.microsoft.com/office/powerpoint/2010/main" val="55371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7D5381-264D-23D1-E9F5-98E97C1A46E8}"/>
              </a:ext>
            </a:extLst>
          </p:cNvPr>
          <p:cNvSpPr>
            <a:spLocks noGrp="1"/>
          </p:cNvSpPr>
          <p:nvPr>
            <p:ph type="body" idx="1"/>
          </p:nvPr>
        </p:nvSpPr>
        <p:spPr/>
        <p:txBody>
          <a:bodyPr/>
          <a:lstStyle/>
          <a:p>
            <a:r>
              <a:rPr lang="en-IN" sz="1400" b="1" dirty="0"/>
              <a:t>Reference video regarding the chatbot will be mentioned in the google drive please do check.</a:t>
            </a:r>
          </a:p>
          <a:p>
            <a:r>
              <a:rPr lang="en-IN" sz="1400" b="1" dirty="0"/>
              <a:t>Link:-</a:t>
            </a:r>
          </a:p>
        </p:txBody>
      </p:sp>
    </p:spTree>
    <p:extLst>
      <p:ext uri="{BB962C8B-B14F-4D97-AF65-F5344CB8AC3E}">
        <p14:creationId xmlns:p14="http://schemas.microsoft.com/office/powerpoint/2010/main" val="4242069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9179-1924-C3B3-F36A-428D1622AC20}"/>
              </a:ext>
            </a:extLst>
          </p:cNvPr>
          <p:cNvSpPr>
            <a:spLocks noGrp="1"/>
          </p:cNvSpPr>
          <p:nvPr>
            <p:ph type="title"/>
          </p:nvPr>
        </p:nvSpPr>
        <p:spPr/>
        <p:txBody>
          <a:bodyPr/>
          <a:lstStyle/>
          <a:p>
            <a:r>
              <a:rPr lang="en-US" dirty="0"/>
              <a:t>Lung Cancer Predictor</a:t>
            </a:r>
            <a:endParaRPr lang="en-IN" dirty="0"/>
          </a:p>
        </p:txBody>
      </p:sp>
      <p:sp>
        <p:nvSpPr>
          <p:cNvPr id="3" name="Text Placeholder 2">
            <a:extLst>
              <a:ext uri="{FF2B5EF4-FFF2-40B4-BE49-F238E27FC236}">
                <a16:creationId xmlns:a16="http://schemas.microsoft.com/office/drawing/2014/main" id="{EB500733-6CA3-552C-4321-B8AB66EC6E4D}"/>
              </a:ext>
            </a:extLst>
          </p:cNvPr>
          <p:cNvSpPr>
            <a:spLocks noGrp="1"/>
          </p:cNvSpPr>
          <p:nvPr>
            <p:ph type="body" idx="1"/>
          </p:nvPr>
        </p:nvSpPr>
        <p:spPr/>
        <p:txBody>
          <a:bodyPr/>
          <a:lstStyle/>
          <a:p>
            <a:r>
              <a:rPr lang="en-IN" dirty="0"/>
              <a:t>Folder Link :- </a:t>
            </a:r>
          </a:p>
          <a:p>
            <a:pPr marL="139700" indent="0">
              <a:buNone/>
            </a:pPr>
            <a:r>
              <a:rPr lang="en-IN" dirty="0"/>
              <a:t>	 </a:t>
            </a:r>
            <a:r>
              <a:rPr lang="en-IN" dirty="0">
                <a:highlight>
                  <a:srgbClr val="0000FF"/>
                </a:highlight>
                <a:hlinkClick r:id="rId2"/>
              </a:rPr>
              <a:t>https://drive.google.com/drive/folders/1iJGlLOM3oLQQn5CMrvuECA5NmqIJeeTp?usp=drive_link</a:t>
            </a:r>
            <a:endParaRPr lang="en-IN" dirty="0">
              <a:highlight>
                <a:srgbClr val="0000FF"/>
              </a:highlight>
            </a:endParaRPr>
          </a:p>
          <a:p>
            <a:pPr marL="139700" indent="0">
              <a:buNone/>
            </a:pPr>
            <a:endParaRPr lang="en-IN" dirty="0"/>
          </a:p>
          <a:p>
            <a:pPr marL="139700" indent="0">
              <a:buNone/>
            </a:pPr>
            <a:r>
              <a:rPr lang="en-IN" b="1" i="1" dirty="0"/>
              <a:t> Folder Contents : -</a:t>
            </a:r>
          </a:p>
          <a:p>
            <a:pPr marL="139700" indent="0">
              <a:buNone/>
            </a:pPr>
            <a:r>
              <a:rPr lang="en-IN" b="1" i="1" dirty="0"/>
              <a:t> 1. Notebook(Lung Cancer) -  Model</a:t>
            </a:r>
          </a:p>
          <a:p>
            <a:pPr marL="139700" indent="0">
              <a:buNone/>
            </a:pPr>
            <a:r>
              <a:rPr lang="en-IN" b="1" i="1" dirty="0"/>
              <a:t>2. </a:t>
            </a:r>
            <a:r>
              <a:rPr lang="en-IN" b="1" i="1" dirty="0" err="1"/>
              <a:t>ChatBot</a:t>
            </a:r>
            <a:r>
              <a:rPr lang="en-IN" b="1" i="1" dirty="0"/>
              <a:t> Operational Video</a:t>
            </a:r>
          </a:p>
          <a:p>
            <a:pPr marL="139700" indent="0">
              <a:buNone/>
            </a:pPr>
            <a:r>
              <a:rPr lang="en-IN" b="1" i="1" dirty="0"/>
              <a:t>3. Data Set :- meddata.csv</a:t>
            </a:r>
          </a:p>
          <a:p>
            <a:pPr marL="139700" indent="0">
              <a:buNone/>
            </a:pPr>
            <a:r>
              <a:rPr lang="en-IN" b="1" i="1" dirty="0"/>
              <a:t>4. Lung Cancer Report.</a:t>
            </a:r>
          </a:p>
        </p:txBody>
      </p:sp>
    </p:spTree>
    <p:extLst>
      <p:ext uri="{BB962C8B-B14F-4D97-AF65-F5344CB8AC3E}">
        <p14:creationId xmlns:p14="http://schemas.microsoft.com/office/powerpoint/2010/main" val="254609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43F7-8E2C-2397-3508-58C73456B852}"/>
              </a:ext>
            </a:extLst>
          </p:cNvPr>
          <p:cNvSpPr>
            <a:spLocks noGrp="1"/>
          </p:cNvSpPr>
          <p:nvPr>
            <p:ph type="title"/>
          </p:nvPr>
        </p:nvSpPr>
        <p:spPr/>
        <p:txBody>
          <a:bodyPr/>
          <a:lstStyle/>
          <a:p>
            <a:r>
              <a:rPr lang="en-IN" dirty="0"/>
              <a:t>Participants</a:t>
            </a:r>
          </a:p>
        </p:txBody>
      </p:sp>
      <p:sp>
        <p:nvSpPr>
          <p:cNvPr id="3" name="Text Placeholder 2">
            <a:extLst>
              <a:ext uri="{FF2B5EF4-FFF2-40B4-BE49-F238E27FC236}">
                <a16:creationId xmlns:a16="http://schemas.microsoft.com/office/drawing/2014/main" id="{FD193880-6256-7A55-4D55-D0FBEB6CA198}"/>
              </a:ext>
            </a:extLst>
          </p:cNvPr>
          <p:cNvSpPr>
            <a:spLocks noGrp="1"/>
          </p:cNvSpPr>
          <p:nvPr>
            <p:ph type="body" idx="1"/>
          </p:nvPr>
        </p:nvSpPr>
        <p:spPr/>
        <p:txBody>
          <a:bodyPr/>
          <a:lstStyle/>
          <a:p>
            <a:r>
              <a:rPr lang="en-IN" sz="1400" dirty="0"/>
              <a:t>Bhushan </a:t>
            </a:r>
            <a:r>
              <a:rPr lang="en-IN" sz="1400" dirty="0" err="1"/>
              <a:t>Waghode</a:t>
            </a:r>
            <a:r>
              <a:rPr lang="en-IN" sz="1400" dirty="0"/>
              <a:t>              ADT23MGTM0921@students.mituniversity.edu.in</a:t>
            </a:r>
          </a:p>
          <a:p>
            <a:r>
              <a:rPr lang="en-IN" sz="1400" dirty="0"/>
              <a:t>Abhijit </a:t>
            </a:r>
            <a:r>
              <a:rPr lang="en-IN" sz="1400" dirty="0" err="1"/>
              <a:t>Pilane</a:t>
            </a:r>
            <a:r>
              <a:rPr lang="en-IN" sz="1400" dirty="0"/>
              <a:t>                         ADT23MGTM0904@students.mituniversity.edu.in</a:t>
            </a:r>
          </a:p>
          <a:p>
            <a:r>
              <a:rPr lang="en-IN" sz="1400" dirty="0"/>
              <a:t>Ayush </a:t>
            </a:r>
            <a:r>
              <a:rPr lang="en-IN" sz="1400" dirty="0" err="1"/>
              <a:t>Yelwankar</a:t>
            </a:r>
            <a:r>
              <a:rPr lang="en-IN" sz="1400" dirty="0"/>
              <a:t>                   ADT23MGTM0917@students.mituniversity.edu.in</a:t>
            </a:r>
          </a:p>
          <a:p>
            <a:r>
              <a:rPr lang="en-IN" sz="1400" dirty="0"/>
              <a:t>Miraj Patil                               ADT23MGTM0940@students.mituniversity.edu.in</a:t>
            </a:r>
          </a:p>
          <a:p>
            <a:r>
              <a:rPr lang="en-IN" sz="1400" dirty="0"/>
              <a:t>Ayush Kumar Srivastav     ADT23MGTM0918@students.mituniversity.edu.in</a:t>
            </a:r>
          </a:p>
          <a:p>
            <a:r>
              <a:rPr lang="en-IN" sz="1400" dirty="0"/>
              <a:t>Aarti </a:t>
            </a:r>
            <a:r>
              <a:rPr lang="en-IN" sz="1400" dirty="0" err="1"/>
              <a:t>Khamkar</a:t>
            </a:r>
            <a:r>
              <a:rPr lang="en-IN" sz="1400" dirty="0"/>
              <a:t>                       ADT23MGTM0903@students.mituniversity.edu.in</a:t>
            </a:r>
          </a:p>
          <a:p>
            <a:r>
              <a:rPr lang="en-IN" sz="1400" dirty="0"/>
              <a:t>Swati Mishra</a:t>
            </a:r>
            <a:r>
              <a:rPr lang="en-IN" sz="1400" dirty="0">
                <a:hlinkClick r:id="rId2"/>
              </a:rPr>
              <a:t>.y.edu.in</a:t>
            </a:r>
            <a:r>
              <a:rPr lang="en-IN" sz="1400" dirty="0"/>
              <a:t>          ADT23MGTM0979@students.mituniversity.edu.in</a:t>
            </a:r>
          </a:p>
          <a:p>
            <a:r>
              <a:rPr lang="en-IN" sz="1400" dirty="0"/>
              <a:t>Shivani Kale                           ADT23MGTM0966@students.mituniversity.edu.in</a:t>
            </a:r>
          </a:p>
          <a:p>
            <a:pPr marL="139700" indent="0">
              <a:buNone/>
            </a:pPr>
            <a:endParaRPr lang="en-IN" dirty="0"/>
          </a:p>
        </p:txBody>
      </p:sp>
    </p:spTree>
    <p:extLst>
      <p:ext uri="{BB962C8B-B14F-4D97-AF65-F5344CB8AC3E}">
        <p14:creationId xmlns:p14="http://schemas.microsoft.com/office/powerpoint/2010/main" val="4246524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47B6BF-2DAB-005A-2CBE-3253CB8F4405}"/>
              </a:ext>
            </a:extLst>
          </p:cNvPr>
          <p:cNvPicPr>
            <a:picLocks noChangeAspect="1"/>
          </p:cNvPicPr>
          <p:nvPr/>
        </p:nvPicPr>
        <p:blipFill>
          <a:blip r:embed="rId2"/>
          <a:stretch>
            <a:fillRect/>
          </a:stretch>
        </p:blipFill>
        <p:spPr>
          <a:xfrm>
            <a:off x="3959678" y="498022"/>
            <a:ext cx="4678135" cy="4147456"/>
          </a:xfrm>
          <a:prstGeom prst="rect">
            <a:avLst/>
          </a:prstGeom>
        </p:spPr>
      </p:pic>
      <p:sp>
        <p:nvSpPr>
          <p:cNvPr id="7" name="Title 1">
            <a:extLst>
              <a:ext uri="{FF2B5EF4-FFF2-40B4-BE49-F238E27FC236}">
                <a16:creationId xmlns:a16="http://schemas.microsoft.com/office/drawing/2014/main" id="{30D51EA6-31E1-FC6C-3671-EDEC3B872249}"/>
              </a:ext>
            </a:extLst>
          </p:cNvPr>
          <p:cNvSpPr>
            <a:spLocks noGrp="1"/>
          </p:cNvSpPr>
          <p:nvPr>
            <p:ph type="body" idx="1"/>
          </p:nvPr>
        </p:nvSpPr>
        <p:spPr>
          <a:xfrm>
            <a:off x="720725" y="750888"/>
            <a:ext cx="2936875" cy="3502705"/>
          </a:xfrm>
        </p:spPr>
        <p:txBody>
          <a:bodyPr/>
          <a:lstStyle/>
          <a:p>
            <a:r>
              <a:rPr lang="en-US" dirty="0"/>
              <a:t>This image depicts a Receiver Operating Characteristic (ROC) curve, which is used to evaluate the performance of a binary classifier system.</a:t>
            </a:r>
          </a:p>
          <a:p>
            <a:r>
              <a:rPr lang="en-US" dirty="0"/>
              <a:t>This type of analysis is crucial in fields like medical diagnostics, where the ability to accurately distinguish between conditions (e.g., presence or absence of a disease) is vital.</a:t>
            </a:r>
            <a:endParaRPr lang="en-IN" dirty="0"/>
          </a:p>
        </p:txBody>
      </p:sp>
    </p:spTree>
    <p:extLst>
      <p:ext uri="{BB962C8B-B14F-4D97-AF65-F5344CB8AC3E}">
        <p14:creationId xmlns:p14="http://schemas.microsoft.com/office/powerpoint/2010/main" val="240750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731CFA-19C8-CD84-F9C6-0D428FDA1ED7}"/>
              </a:ext>
            </a:extLst>
          </p:cNvPr>
          <p:cNvSpPr>
            <a:spLocks noGrp="1"/>
          </p:cNvSpPr>
          <p:nvPr>
            <p:ph type="body" idx="1"/>
          </p:nvPr>
        </p:nvSpPr>
        <p:spPr>
          <a:xfrm>
            <a:off x="720000" y="677636"/>
            <a:ext cx="2994750" cy="3771900"/>
          </a:xfrm>
        </p:spPr>
        <p:txBody>
          <a:bodyPr/>
          <a:lstStyle/>
          <a:p>
            <a:r>
              <a:rPr lang="en-IN" dirty="0"/>
              <a:t>This image shows a confusion matrix from an IBM Cloud Pak for Data platform, evaluating a machine learning model (Snap Random Forest Classifier) used for lung cancer prediction.</a:t>
            </a:r>
          </a:p>
          <a:p>
            <a:r>
              <a:rPr lang="en-US" dirty="0"/>
              <a:t>The model has a significant flaw in identifying lung cancer cases (true positives). This performance needs improvement, particularly in sensitivity, to be a reliable tool for lung cancer prediction.</a:t>
            </a:r>
            <a:endParaRPr lang="en-IN" dirty="0"/>
          </a:p>
        </p:txBody>
      </p:sp>
      <p:pic>
        <p:nvPicPr>
          <p:cNvPr id="5" name="Picture 4">
            <a:extLst>
              <a:ext uri="{FF2B5EF4-FFF2-40B4-BE49-F238E27FC236}">
                <a16:creationId xmlns:a16="http://schemas.microsoft.com/office/drawing/2014/main" id="{655F2506-308B-C412-E29D-C379E0CC54EC}"/>
              </a:ext>
            </a:extLst>
          </p:cNvPr>
          <p:cNvPicPr>
            <a:picLocks noChangeAspect="1"/>
          </p:cNvPicPr>
          <p:nvPr/>
        </p:nvPicPr>
        <p:blipFill rotWithShape="1">
          <a:blip r:embed="rId2"/>
          <a:srcRect l="4868" t="20180" r="4691" b="7014"/>
          <a:stretch/>
        </p:blipFill>
        <p:spPr>
          <a:xfrm>
            <a:off x="3908764" y="935293"/>
            <a:ext cx="4788000" cy="2988000"/>
          </a:xfrm>
          <a:prstGeom prst="rect">
            <a:avLst/>
          </a:prstGeom>
        </p:spPr>
      </p:pic>
    </p:spTree>
    <p:extLst>
      <p:ext uri="{BB962C8B-B14F-4D97-AF65-F5344CB8AC3E}">
        <p14:creationId xmlns:p14="http://schemas.microsoft.com/office/powerpoint/2010/main" val="2687752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0021F5-57A2-7CB6-16D7-39B52A000B68}"/>
              </a:ext>
            </a:extLst>
          </p:cNvPr>
          <p:cNvPicPr>
            <a:picLocks noChangeAspect="1"/>
          </p:cNvPicPr>
          <p:nvPr/>
        </p:nvPicPr>
        <p:blipFill rotWithShape="1">
          <a:blip r:embed="rId2"/>
          <a:srcRect l="-1" t="9034" r="873" b="8824"/>
          <a:stretch/>
        </p:blipFill>
        <p:spPr>
          <a:xfrm>
            <a:off x="1106261" y="636814"/>
            <a:ext cx="6931478" cy="3624944"/>
          </a:xfrm>
          <a:prstGeom prst="rect">
            <a:avLst/>
          </a:prstGeom>
        </p:spPr>
      </p:pic>
    </p:spTree>
    <p:extLst>
      <p:ext uri="{BB962C8B-B14F-4D97-AF65-F5344CB8AC3E}">
        <p14:creationId xmlns:p14="http://schemas.microsoft.com/office/powerpoint/2010/main" val="357413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2A8F64-343A-4307-EB31-9BF5C51E6B04}"/>
              </a:ext>
            </a:extLst>
          </p:cNvPr>
          <p:cNvSpPr>
            <a:spLocks noGrp="1"/>
          </p:cNvSpPr>
          <p:nvPr>
            <p:ph type="body" idx="1"/>
          </p:nvPr>
        </p:nvSpPr>
        <p:spPr>
          <a:xfrm>
            <a:off x="720000" y="489857"/>
            <a:ext cx="7704000" cy="4113643"/>
          </a:xfrm>
        </p:spPr>
        <p:txBody>
          <a:bodyPr/>
          <a:lstStyle/>
          <a:p>
            <a:r>
              <a:rPr lang="en-US" b="1" dirty="0"/>
              <a:t>Relationship Map</a:t>
            </a:r>
          </a:p>
          <a:p>
            <a:r>
              <a:rPr lang="en-US" dirty="0"/>
              <a:t>Prediction Column: </a:t>
            </a:r>
          </a:p>
          <a:p>
            <a:r>
              <a:rPr lang="en-US" dirty="0"/>
              <a:t>survived: The target variable for prediction in this experiment is whether the patient survived.</a:t>
            </a:r>
          </a:p>
          <a:p>
            <a:r>
              <a:rPr lang="en-US" dirty="0"/>
              <a:t>Feature Transformers: The outer circle represents various feature transformation techniques applied to the data.</a:t>
            </a:r>
          </a:p>
          <a:p>
            <a:r>
              <a:rPr lang="en-US" dirty="0"/>
              <a:t>Pipelines: The middle circle shows the different pipelines generated during the experiment. Each pipeline represents a combination of data preprocessing steps and machine learning algorithms.</a:t>
            </a:r>
          </a:p>
          <a:p>
            <a:r>
              <a:rPr lang="en-US" dirty="0"/>
              <a:t>Top Algorithms: The inner circle highlights the different algorithms tested. The highlighted one here is the Snap Random Forest Classifier.</a:t>
            </a:r>
          </a:p>
          <a:p>
            <a:r>
              <a:rPr lang="en-US" b="1" dirty="0"/>
              <a:t>Specific Pipeline</a:t>
            </a:r>
          </a:p>
          <a:p>
            <a:r>
              <a:rPr lang="en-US" dirty="0"/>
              <a:t>Pipeline 7: This pipeline is highlighted as it ranks first in terms of accuracy.</a:t>
            </a:r>
          </a:p>
          <a:p>
            <a:r>
              <a:rPr lang="en-US" dirty="0"/>
              <a:t>Accuracy: 0.780 (78%)</a:t>
            </a:r>
          </a:p>
          <a:p>
            <a:r>
              <a:rPr lang="en-US" dirty="0"/>
              <a:t>.Algorithm: Snap Random Forest </a:t>
            </a:r>
            <a:r>
              <a:rPr lang="en-US" dirty="0" err="1"/>
              <a:t>Classifier.Training</a:t>
            </a:r>
            <a:r>
              <a:rPr lang="en-US" dirty="0"/>
              <a:t> Data: 90% of the data was used for training.</a:t>
            </a:r>
          </a:p>
          <a:p>
            <a:r>
              <a:rPr lang="en-US" dirty="0"/>
              <a:t>Validation: 3-fold cross-validation was used.</a:t>
            </a:r>
          </a:p>
          <a:p>
            <a:r>
              <a:rPr lang="en-US" dirty="0"/>
              <a:t>Holdout Data: 10% of the data was reserved as holdout data for final evaluation.</a:t>
            </a:r>
            <a:endParaRPr lang="en-IN" dirty="0"/>
          </a:p>
        </p:txBody>
      </p:sp>
    </p:spTree>
    <p:extLst>
      <p:ext uri="{BB962C8B-B14F-4D97-AF65-F5344CB8AC3E}">
        <p14:creationId xmlns:p14="http://schemas.microsoft.com/office/powerpoint/2010/main" val="2278209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37"/>
        <p:cNvGrpSpPr/>
        <p:nvPr/>
      </p:nvGrpSpPr>
      <p:grpSpPr>
        <a:xfrm>
          <a:off x="0" y="0"/>
          <a:ext cx="0" cy="0"/>
          <a:chOff x="0" y="0"/>
          <a:chExt cx="0" cy="0"/>
        </a:xfrm>
      </p:grpSpPr>
      <p:sp>
        <p:nvSpPr>
          <p:cNvPr id="6038" name="Google Shape;6038;p122"/>
          <p:cNvSpPr/>
          <p:nvPr/>
        </p:nvSpPr>
        <p:spPr>
          <a:xfrm>
            <a:off x="724875" y="2771975"/>
            <a:ext cx="782400" cy="782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122"/>
          <p:cNvSpPr/>
          <p:nvPr/>
        </p:nvSpPr>
        <p:spPr>
          <a:xfrm>
            <a:off x="1607650" y="2771975"/>
            <a:ext cx="782400" cy="782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122"/>
          <p:cNvSpPr/>
          <p:nvPr/>
        </p:nvSpPr>
        <p:spPr>
          <a:xfrm>
            <a:off x="2490425" y="2771975"/>
            <a:ext cx="782400" cy="7824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22"/>
          <p:cNvSpPr txBox="1">
            <a:spLocks noGrp="1"/>
          </p:cNvSpPr>
          <p:nvPr>
            <p:ph type="ctrTitle"/>
          </p:nvPr>
        </p:nvSpPr>
        <p:spPr>
          <a:xfrm>
            <a:off x="724875" y="540000"/>
            <a:ext cx="3847200" cy="68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6042" name="Google Shape;6042;p122"/>
          <p:cNvSpPr txBox="1">
            <a:spLocks noGrp="1"/>
          </p:cNvSpPr>
          <p:nvPr>
            <p:ph type="subTitle" idx="1"/>
          </p:nvPr>
        </p:nvSpPr>
        <p:spPr>
          <a:xfrm>
            <a:off x="720000" y="1223100"/>
            <a:ext cx="4616100" cy="50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 you have any questions?</a:t>
            </a:r>
            <a:endParaRPr/>
          </a:p>
        </p:txBody>
      </p:sp>
      <p:grpSp>
        <p:nvGrpSpPr>
          <p:cNvPr id="6062" name="Google Shape;6062;p122"/>
          <p:cNvGrpSpPr/>
          <p:nvPr/>
        </p:nvGrpSpPr>
        <p:grpSpPr>
          <a:xfrm>
            <a:off x="5762053" y="1349752"/>
            <a:ext cx="2639320" cy="2415425"/>
            <a:chOff x="292525" y="1138400"/>
            <a:chExt cx="1632838" cy="1494324"/>
          </a:xfrm>
        </p:grpSpPr>
        <p:sp>
          <p:nvSpPr>
            <p:cNvPr id="6063" name="Google Shape;6063;p122"/>
            <p:cNvSpPr/>
            <p:nvPr/>
          </p:nvSpPr>
          <p:spPr>
            <a:xfrm>
              <a:off x="292525" y="1349367"/>
              <a:ext cx="702918" cy="1283342"/>
            </a:xfrm>
            <a:custGeom>
              <a:avLst/>
              <a:gdLst/>
              <a:ahLst/>
              <a:cxnLst/>
              <a:rect l="l" t="t" r="r" b="b"/>
              <a:pathLst>
                <a:path w="14214" h="25951" extrusionOk="0">
                  <a:moveTo>
                    <a:pt x="11109" y="0"/>
                  </a:moveTo>
                  <a:cubicBezTo>
                    <a:pt x="10753" y="0"/>
                    <a:pt x="10387" y="62"/>
                    <a:pt x="10026" y="194"/>
                  </a:cubicBezTo>
                  <a:cubicBezTo>
                    <a:pt x="6238" y="2160"/>
                    <a:pt x="3399" y="5522"/>
                    <a:pt x="2139" y="9537"/>
                  </a:cubicBezTo>
                  <a:lnTo>
                    <a:pt x="1285" y="12246"/>
                  </a:lnTo>
                  <a:cubicBezTo>
                    <a:pt x="411" y="15028"/>
                    <a:pt x="0" y="17933"/>
                    <a:pt x="74" y="20847"/>
                  </a:cubicBezTo>
                  <a:lnTo>
                    <a:pt x="102" y="22019"/>
                  </a:lnTo>
                  <a:cubicBezTo>
                    <a:pt x="162" y="24217"/>
                    <a:pt x="1995" y="25950"/>
                    <a:pt x="4207" y="25950"/>
                  </a:cubicBezTo>
                  <a:cubicBezTo>
                    <a:pt x="4297" y="25950"/>
                    <a:pt x="4387" y="25947"/>
                    <a:pt x="4479" y="25941"/>
                  </a:cubicBezTo>
                  <a:lnTo>
                    <a:pt x="10132" y="25582"/>
                  </a:lnTo>
                  <a:cubicBezTo>
                    <a:pt x="12435" y="25432"/>
                    <a:pt x="14214" y="23550"/>
                    <a:pt x="14190" y="21291"/>
                  </a:cubicBezTo>
                  <a:lnTo>
                    <a:pt x="14190" y="3033"/>
                  </a:lnTo>
                  <a:cubicBezTo>
                    <a:pt x="14190" y="1296"/>
                    <a:pt x="12743" y="0"/>
                    <a:pt x="11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22"/>
            <p:cNvSpPr/>
            <p:nvPr/>
          </p:nvSpPr>
          <p:spPr>
            <a:xfrm>
              <a:off x="794081" y="2614230"/>
              <a:ext cx="1632" cy="247"/>
            </a:xfrm>
            <a:custGeom>
              <a:avLst/>
              <a:gdLst/>
              <a:ahLst/>
              <a:cxnLst/>
              <a:rect l="l" t="t" r="r" b="b"/>
              <a:pathLst>
                <a:path w="33" h="5" extrusionOk="0">
                  <a:moveTo>
                    <a:pt x="5" y="0"/>
                  </a:moveTo>
                  <a:lnTo>
                    <a:pt x="0" y="5"/>
                  </a:lnTo>
                  <a:lnTo>
                    <a:pt x="5" y="0"/>
                  </a:lnTo>
                  <a:close/>
                  <a:moveTo>
                    <a:pt x="9" y="0"/>
                  </a:moveTo>
                  <a:lnTo>
                    <a:pt x="9" y="0"/>
                  </a:lnTo>
                  <a:lnTo>
                    <a:pt x="9" y="0"/>
                  </a:lnTo>
                  <a:close/>
                  <a:moveTo>
                    <a:pt x="24" y="0"/>
                  </a:moveTo>
                  <a:lnTo>
                    <a:pt x="18" y="0"/>
                  </a:lnTo>
                  <a:lnTo>
                    <a:pt x="24" y="0"/>
                  </a:lnTo>
                  <a:close/>
                  <a:moveTo>
                    <a:pt x="33" y="0"/>
                  </a:moveTo>
                  <a:lnTo>
                    <a:pt x="33" y="0"/>
                  </a:ln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22"/>
            <p:cNvSpPr/>
            <p:nvPr/>
          </p:nvSpPr>
          <p:spPr>
            <a:xfrm>
              <a:off x="421153" y="2538912"/>
              <a:ext cx="482211" cy="93811"/>
            </a:xfrm>
            <a:custGeom>
              <a:avLst/>
              <a:gdLst/>
              <a:ahLst/>
              <a:cxnLst/>
              <a:rect l="l" t="t" r="r" b="b"/>
              <a:pathLst>
                <a:path w="9751" h="1897" extrusionOk="0">
                  <a:moveTo>
                    <a:pt x="5725" y="0"/>
                  </a:moveTo>
                  <a:cubicBezTo>
                    <a:pt x="4179" y="0"/>
                    <a:pt x="2376" y="327"/>
                    <a:pt x="453" y="1313"/>
                  </a:cubicBezTo>
                  <a:lnTo>
                    <a:pt x="0" y="1574"/>
                  </a:lnTo>
                  <a:cubicBezTo>
                    <a:pt x="495" y="1780"/>
                    <a:pt x="1037" y="1896"/>
                    <a:pt x="1606" y="1896"/>
                  </a:cubicBezTo>
                  <a:cubicBezTo>
                    <a:pt x="1695" y="1896"/>
                    <a:pt x="1788" y="1892"/>
                    <a:pt x="1878" y="1887"/>
                  </a:cubicBezTo>
                  <a:lnTo>
                    <a:pt x="7531" y="1528"/>
                  </a:lnTo>
                  <a:lnTo>
                    <a:pt x="7541" y="1528"/>
                  </a:lnTo>
                  <a:lnTo>
                    <a:pt x="7546" y="1523"/>
                  </a:lnTo>
                  <a:lnTo>
                    <a:pt x="7574" y="1523"/>
                  </a:lnTo>
                  <a:cubicBezTo>
                    <a:pt x="8382" y="1467"/>
                    <a:pt x="9124" y="1192"/>
                    <a:pt x="9750" y="757"/>
                  </a:cubicBezTo>
                  <a:cubicBezTo>
                    <a:pt x="8872" y="416"/>
                    <a:pt x="7462" y="0"/>
                    <a:pt x="5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22"/>
            <p:cNvSpPr/>
            <p:nvPr/>
          </p:nvSpPr>
          <p:spPr>
            <a:xfrm>
              <a:off x="390690" y="1349713"/>
              <a:ext cx="603617" cy="760678"/>
            </a:xfrm>
            <a:custGeom>
              <a:avLst/>
              <a:gdLst/>
              <a:ahLst/>
              <a:cxnLst/>
              <a:rect l="l" t="t" r="r" b="b"/>
              <a:pathLst>
                <a:path w="12206" h="15382" extrusionOk="0">
                  <a:moveTo>
                    <a:pt x="9324" y="0"/>
                  </a:moveTo>
                  <a:cubicBezTo>
                    <a:pt x="9077" y="19"/>
                    <a:pt x="8820" y="70"/>
                    <a:pt x="8568" y="164"/>
                  </a:cubicBezTo>
                  <a:cubicBezTo>
                    <a:pt x="5738" y="1649"/>
                    <a:pt x="3516" y="4026"/>
                    <a:pt x="2246" y="6901"/>
                  </a:cubicBezTo>
                  <a:lnTo>
                    <a:pt x="2255" y="6911"/>
                  </a:lnTo>
                  <a:cubicBezTo>
                    <a:pt x="2432" y="7041"/>
                    <a:pt x="2615" y="7172"/>
                    <a:pt x="2796" y="7293"/>
                  </a:cubicBezTo>
                  <a:cubicBezTo>
                    <a:pt x="4108" y="5146"/>
                    <a:pt x="6089" y="3371"/>
                    <a:pt x="8522" y="2205"/>
                  </a:cubicBezTo>
                  <a:cubicBezTo>
                    <a:pt x="8839" y="2101"/>
                    <a:pt x="9156" y="2050"/>
                    <a:pt x="9464" y="2050"/>
                  </a:cubicBezTo>
                  <a:cubicBezTo>
                    <a:pt x="10884" y="2050"/>
                    <a:pt x="12140" y="3086"/>
                    <a:pt x="12140" y="4474"/>
                  </a:cubicBezTo>
                  <a:lnTo>
                    <a:pt x="12140" y="9539"/>
                  </a:lnTo>
                  <a:lnTo>
                    <a:pt x="12159" y="9539"/>
                  </a:lnTo>
                  <a:cubicBezTo>
                    <a:pt x="12177" y="9539"/>
                    <a:pt x="12192" y="9545"/>
                    <a:pt x="12205" y="9549"/>
                  </a:cubicBezTo>
                  <a:lnTo>
                    <a:pt x="12205" y="3026"/>
                  </a:lnTo>
                  <a:cubicBezTo>
                    <a:pt x="12205" y="1364"/>
                    <a:pt x="10875" y="103"/>
                    <a:pt x="9324" y="0"/>
                  </a:cubicBezTo>
                  <a:close/>
                  <a:moveTo>
                    <a:pt x="2073" y="7298"/>
                  </a:moveTo>
                  <a:cubicBezTo>
                    <a:pt x="1933" y="7653"/>
                    <a:pt x="1802" y="8013"/>
                    <a:pt x="1686" y="8382"/>
                  </a:cubicBezTo>
                  <a:lnTo>
                    <a:pt x="943" y="10763"/>
                  </a:lnTo>
                  <a:cubicBezTo>
                    <a:pt x="471" y="12267"/>
                    <a:pt x="158" y="13808"/>
                    <a:pt x="0" y="15367"/>
                  </a:cubicBezTo>
                  <a:lnTo>
                    <a:pt x="13" y="15367"/>
                  </a:lnTo>
                  <a:cubicBezTo>
                    <a:pt x="37" y="15372"/>
                    <a:pt x="61" y="15377"/>
                    <a:pt x="84" y="15381"/>
                  </a:cubicBezTo>
                  <a:cubicBezTo>
                    <a:pt x="257" y="14185"/>
                    <a:pt x="541" y="13004"/>
                    <a:pt x="938" y="11851"/>
                  </a:cubicBezTo>
                  <a:lnTo>
                    <a:pt x="1675" y="9679"/>
                  </a:lnTo>
                  <a:cubicBezTo>
                    <a:pt x="1914" y="8979"/>
                    <a:pt x="2222" y="8302"/>
                    <a:pt x="2587" y="7658"/>
                  </a:cubicBezTo>
                  <a:cubicBezTo>
                    <a:pt x="2409" y="7541"/>
                    <a:pt x="2241" y="7425"/>
                    <a:pt x="2073" y="72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22"/>
            <p:cNvSpPr/>
            <p:nvPr/>
          </p:nvSpPr>
          <p:spPr>
            <a:xfrm>
              <a:off x="994268" y="1841970"/>
              <a:ext cx="49" cy="216009"/>
            </a:xfrm>
            <a:custGeom>
              <a:avLst/>
              <a:gdLst/>
              <a:ahLst/>
              <a:cxnLst/>
              <a:rect l="l" t="t" r="r" b="b"/>
              <a:pathLst>
                <a:path w="1" h="4368" extrusionOk="0">
                  <a:moveTo>
                    <a:pt x="0" y="1"/>
                  </a:moveTo>
                  <a:lnTo>
                    <a:pt x="0" y="1"/>
                  </a:lnTo>
                  <a:lnTo>
                    <a:pt x="0" y="4367"/>
                  </a:lnTo>
                  <a:lnTo>
                    <a:pt x="0" y="436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22"/>
            <p:cNvSpPr/>
            <p:nvPr/>
          </p:nvSpPr>
          <p:spPr>
            <a:xfrm>
              <a:off x="991053" y="1841970"/>
              <a:ext cx="3264" cy="216009"/>
            </a:xfrm>
            <a:custGeom>
              <a:avLst/>
              <a:gdLst/>
              <a:ahLst/>
              <a:cxnLst/>
              <a:rect l="l" t="t" r="r" b="b"/>
              <a:pathLst>
                <a:path w="66" h="4368" extrusionOk="0">
                  <a:moveTo>
                    <a:pt x="65" y="1"/>
                  </a:moveTo>
                  <a:cubicBezTo>
                    <a:pt x="56" y="5"/>
                    <a:pt x="42" y="5"/>
                    <a:pt x="28" y="5"/>
                  </a:cubicBezTo>
                  <a:cubicBezTo>
                    <a:pt x="24" y="5"/>
                    <a:pt x="14" y="5"/>
                    <a:pt x="0" y="11"/>
                  </a:cubicBezTo>
                  <a:lnTo>
                    <a:pt x="0" y="4348"/>
                  </a:lnTo>
                  <a:cubicBezTo>
                    <a:pt x="24" y="4354"/>
                    <a:pt x="47" y="4358"/>
                    <a:pt x="65" y="4367"/>
                  </a:cubicBezTo>
                  <a:lnTo>
                    <a:pt x="65" y="1"/>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22"/>
            <p:cNvSpPr/>
            <p:nvPr/>
          </p:nvSpPr>
          <p:spPr>
            <a:xfrm>
              <a:off x="994268" y="2077070"/>
              <a:ext cx="49" cy="202360"/>
            </a:xfrm>
            <a:custGeom>
              <a:avLst/>
              <a:gdLst/>
              <a:ahLst/>
              <a:cxnLst/>
              <a:rect l="l" t="t" r="r" b="b"/>
              <a:pathLst>
                <a:path w="1" h="4092" extrusionOk="0">
                  <a:moveTo>
                    <a:pt x="0" y="1"/>
                  </a:moveTo>
                  <a:lnTo>
                    <a:pt x="0" y="1"/>
                  </a:lnTo>
                  <a:lnTo>
                    <a:pt x="0" y="4091"/>
                  </a:lnTo>
                  <a:lnTo>
                    <a:pt x="0" y="401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22"/>
            <p:cNvSpPr/>
            <p:nvPr/>
          </p:nvSpPr>
          <p:spPr>
            <a:xfrm>
              <a:off x="384409" y="2077070"/>
              <a:ext cx="609898" cy="401159"/>
            </a:xfrm>
            <a:custGeom>
              <a:avLst/>
              <a:gdLst/>
              <a:ahLst/>
              <a:cxnLst/>
              <a:rect l="l" t="t" r="r" b="b"/>
              <a:pathLst>
                <a:path w="12333" h="8112" extrusionOk="0">
                  <a:moveTo>
                    <a:pt x="89" y="1074"/>
                  </a:moveTo>
                  <a:cubicBezTo>
                    <a:pt x="24" y="1803"/>
                    <a:pt x="0" y="2536"/>
                    <a:pt x="5" y="3270"/>
                  </a:cubicBezTo>
                  <a:cubicBezTo>
                    <a:pt x="15" y="2541"/>
                    <a:pt x="65" y="1813"/>
                    <a:pt x="155" y="1089"/>
                  </a:cubicBezTo>
                  <a:cubicBezTo>
                    <a:pt x="132" y="1084"/>
                    <a:pt x="108" y="1079"/>
                    <a:pt x="89" y="1074"/>
                  </a:cubicBezTo>
                  <a:close/>
                  <a:moveTo>
                    <a:pt x="12332" y="1"/>
                  </a:moveTo>
                  <a:cubicBezTo>
                    <a:pt x="12314" y="14"/>
                    <a:pt x="12295" y="29"/>
                    <a:pt x="12267" y="48"/>
                  </a:cubicBezTo>
                  <a:lnTo>
                    <a:pt x="12267" y="4380"/>
                  </a:lnTo>
                  <a:cubicBezTo>
                    <a:pt x="12272" y="4576"/>
                    <a:pt x="12253" y="4773"/>
                    <a:pt x="12220" y="4960"/>
                  </a:cubicBezTo>
                  <a:cubicBezTo>
                    <a:pt x="12291" y="4684"/>
                    <a:pt x="12328" y="4390"/>
                    <a:pt x="12332" y="4091"/>
                  </a:cubicBezTo>
                  <a:lnTo>
                    <a:pt x="12332" y="1"/>
                  </a:lnTo>
                  <a:close/>
                  <a:moveTo>
                    <a:pt x="3946" y="8098"/>
                  </a:moveTo>
                  <a:lnTo>
                    <a:pt x="3834" y="8102"/>
                  </a:lnTo>
                  <a:cubicBezTo>
                    <a:pt x="3759" y="8107"/>
                    <a:pt x="3690" y="8111"/>
                    <a:pt x="3615" y="8111"/>
                  </a:cubicBezTo>
                  <a:lnTo>
                    <a:pt x="3619" y="8111"/>
                  </a:lnTo>
                  <a:cubicBezTo>
                    <a:pt x="3699" y="8111"/>
                    <a:pt x="3778" y="8107"/>
                    <a:pt x="3858" y="8102"/>
                  </a:cubicBezTo>
                  <a:lnTo>
                    <a:pt x="3946" y="8098"/>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22"/>
            <p:cNvSpPr/>
            <p:nvPr/>
          </p:nvSpPr>
          <p:spPr>
            <a:xfrm>
              <a:off x="381838" y="1451092"/>
              <a:ext cx="610392" cy="1027030"/>
            </a:xfrm>
            <a:custGeom>
              <a:avLst/>
              <a:gdLst/>
              <a:ahLst/>
              <a:cxnLst/>
              <a:rect l="l" t="t" r="r" b="b"/>
              <a:pathLst>
                <a:path w="12343" h="20768" extrusionOk="0">
                  <a:moveTo>
                    <a:pt x="9641" y="0"/>
                  </a:moveTo>
                  <a:cubicBezTo>
                    <a:pt x="9332" y="0"/>
                    <a:pt x="9014" y="49"/>
                    <a:pt x="8701" y="155"/>
                  </a:cubicBezTo>
                  <a:cubicBezTo>
                    <a:pt x="5413" y="1728"/>
                    <a:pt x="2953" y="4417"/>
                    <a:pt x="1854" y="7629"/>
                  </a:cubicBezTo>
                  <a:lnTo>
                    <a:pt x="1117" y="9801"/>
                  </a:lnTo>
                  <a:cubicBezTo>
                    <a:pt x="356" y="12028"/>
                    <a:pt x="1" y="14353"/>
                    <a:pt x="67" y="16684"/>
                  </a:cubicBezTo>
                  <a:lnTo>
                    <a:pt x="89" y="17622"/>
                  </a:lnTo>
                  <a:cubicBezTo>
                    <a:pt x="139" y="19380"/>
                    <a:pt x="1731" y="20767"/>
                    <a:pt x="3647" y="20767"/>
                  </a:cubicBezTo>
                  <a:cubicBezTo>
                    <a:pt x="3726" y="20767"/>
                    <a:pt x="3806" y="20765"/>
                    <a:pt x="3886" y="20760"/>
                  </a:cubicBezTo>
                  <a:lnTo>
                    <a:pt x="8798" y="20471"/>
                  </a:lnTo>
                  <a:cubicBezTo>
                    <a:pt x="10792" y="20354"/>
                    <a:pt x="12343" y="18846"/>
                    <a:pt x="12319" y="17038"/>
                  </a:cubicBezTo>
                  <a:lnTo>
                    <a:pt x="12319" y="2424"/>
                  </a:lnTo>
                  <a:cubicBezTo>
                    <a:pt x="12319" y="1035"/>
                    <a:pt x="11063" y="0"/>
                    <a:pt x="9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22"/>
            <p:cNvSpPr/>
            <p:nvPr/>
          </p:nvSpPr>
          <p:spPr>
            <a:xfrm>
              <a:off x="484157" y="1689159"/>
              <a:ext cx="17605" cy="21462"/>
            </a:xfrm>
            <a:custGeom>
              <a:avLst/>
              <a:gdLst/>
              <a:ahLst/>
              <a:cxnLst/>
              <a:rect l="l" t="t" r="r" b="b"/>
              <a:pathLst>
                <a:path w="356" h="434" extrusionOk="0">
                  <a:moveTo>
                    <a:pt x="239" y="0"/>
                  </a:moveTo>
                  <a:cubicBezTo>
                    <a:pt x="173" y="0"/>
                    <a:pt x="113" y="28"/>
                    <a:pt x="71" y="84"/>
                  </a:cubicBezTo>
                  <a:cubicBezTo>
                    <a:pt x="1" y="173"/>
                    <a:pt x="20" y="308"/>
                    <a:pt x="108" y="378"/>
                  </a:cubicBezTo>
                  <a:cubicBezTo>
                    <a:pt x="136" y="397"/>
                    <a:pt x="160" y="416"/>
                    <a:pt x="183" y="434"/>
                  </a:cubicBezTo>
                  <a:cubicBezTo>
                    <a:pt x="239" y="299"/>
                    <a:pt x="295" y="168"/>
                    <a:pt x="356" y="37"/>
                  </a:cubicBezTo>
                  <a:cubicBezTo>
                    <a:pt x="318" y="14"/>
                    <a:pt x="276" y="0"/>
                    <a:pt x="239"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122"/>
            <p:cNvSpPr/>
            <p:nvPr/>
          </p:nvSpPr>
          <p:spPr>
            <a:xfrm>
              <a:off x="994268" y="1821941"/>
              <a:ext cx="8357" cy="20078"/>
            </a:xfrm>
            <a:custGeom>
              <a:avLst/>
              <a:gdLst/>
              <a:ahLst/>
              <a:cxnLst/>
              <a:rect l="l" t="t" r="r" b="b"/>
              <a:pathLst>
                <a:path w="169" h="406" extrusionOk="0">
                  <a:moveTo>
                    <a:pt x="0" y="0"/>
                  </a:moveTo>
                  <a:lnTo>
                    <a:pt x="0" y="406"/>
                  </a:lnTo>
                  <a:cubicBezTo>
                    <a:pt x="99" y="388"/>
                    <a:pt x="168" y="298"/>
                    <a:pt x="164" y="192"/>
                  </a:cubicBezTo>
                  <a:cubicBezTo>
                    <a:pt x="159" y="98"/>
                    <a:pt x="89" y="1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122"/>
            <p:cNvSpPr/>
            <p:nvPr/>
          </p:nvSpPr>
          <p:spPr>
            <a:xfrm>
              <a:off x="493207" y="1690989"/>
              <a:ext cx="35804" cy="37436"/>
            </a:xfrm>
            <a:custGeom>
              <a:avLst/>
              <a:gdLst/>
              <a:ahLst/>
              <a:cxnLst/>
              <a:rect l="l" t="t" r="r" b="b"/>
              <a:pathLst>
                <a:path w="724" h="757" extrusionOk="0">
                  <a:moveTo>
                    <a:pt x="173" y="0"/>
                  </a:moveTo>
                  <a:cubicBezTo>
                    <a:pt x="112" y="131"/>
                    <a:pt x="56" y="262"/>
                    <a:pt x="0" y="397"/>
                  </a:cubicBezTo>
                  <a:cubicBezTo>
                    <a:pt x="168" y="524"/>
                    <a:pt x="336" y="640"/>
                    <a:pt x="514" y="757"/>
                  </a:cubicBezTo>
                  <a:cubicBezTo>
                    <a:pt x="583" y="636"/>
                    <a:pt x="654" y="515"/>
                    <a:pt x="723" y="392"/>
                  </a:cubicBezTo>
                  <a:cubicBezTo>
                    <a:pt x="542" y="271"/>
                    <a:pt x="359" y="140"/>
                    <a:pt x="182" y="10"/>
                  </a:cubicBezTo>
                  <a:lnTo>
                    <a:pt x="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22"/>
            <p:cNvSpPr/>
            <p:nvPr/>
          </p:nvSpPr>
          <p:spPr>
            <a:xfrm>
              <a:off x="994268" y="1821941"/>
              <a:ext cx="49" cy="20078"/>
            </a:xfrm>
            <a:custGeom>
              <a:avLst/>
              <a:gdLst/>
              <a:ahLst/>
              <a:cxnLst/>
              <a:rect l="l" t="t" r="r" b="b"/>
              <a:pathLst>
                <a:path w="1" h="406" extrusionOk="0">
                  <a:moveTo>
                    <a:pt x="0" y="0"/>
                  </a:moveTo>
                  <a:lnTo>
                    <a:pt x="0" y="406"/>
                  </a:lnTo>
                  <a:lnTo>
                    <a:pt x="0" y="406"/>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22"/>
            <p:cNvSpPr/>
            <p:nvPr/>
          </p:nvSpPr>
          <p:spPr>
            <a:xfrm>
              <a:off x="991053" y="1821447"/>
              <a:ext cx="3264" cy="21116"/>
            </a:xfrm>
            <a:custGeom>
              <a:avLst/>
              <a:gdLst/>
              <a:ahLst/>
              <a:cxnLst/>
              <a:rect l="l" t="t" r="r" b="b"/>
              <a:pathLst>
                <a:path w="66" h="427" extrusionOk="0">
                  <a:moveTo>
                    <a:pt x="0" y="0"/>
                  </a:moveTo>
                  <a:lnTo>
                    <a:pt x="0" y="426"/>
                  </a:lnTo>
                  <a:cubicBezTo>
                    <a:pt x="14" y="420"/>
                    <a:pt x="24" y="420"/>
                    <a:pt x="28" y="420"/>
                  </a:cubicBezTo>
                  <a:cubicBezTo>
                    <a:pt x="42" y="420"/>
                    <a:pt x="56" y="420"/>
                    <a:pt x="65" y="416"/>
                  </a:cubicBezTo>
                  <a:lnTo>
                    <a:pt x="65" y="10"/>
                  </a:lnTo>
                  <a:cubicBezTo>
                    <a:pt x="52" y="6"/>
                    <a:pt x="37" y="0"/>
                    <a:pt x="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22"/>
            <p:cNvSpPr/>
            <p:nvPr/>
          </p:nvSpPr>
          <p:spPr>
            <a:xfrm>
              <a:off x="518576" y="1710375"/>
              <a:ext cx="472519" cy="132384"/>
            </a:xfrm>
            <a:custGeom>
              <a:avLst/>
              <a:gdLst/>
              <a:ahLst/>
              <a:cxnLst/>
              <a:rect l="l" t="t" r="r" b="b"/>
              <a:pathLst>
                <a:path w="9555" h="2677" extrusionOk="0">
                  <a:moveTo>
                    <a:pt x="210" y="0"/>
                  </a:moveTo>
                  <a:cubicBezTo>
                    <a:pt x="141" y="123"/>
                    <a:pt x="70" y="244"/>
                    <a:pt x="1" y="365"/>
                  </a:cubicBezTo>
                  <a:cubicBezTo>
                    <a:pt x="3242" y="2489"/>
                    <a:pt x="7645" y="2677"/>
                    <a:pt x="9101" y="2677"/>
                  </a:cubicBezTo>
                  <a:cubicBezTo>
                    <a:pt x="9330" y="2677"/>
                    <a:pt x="9489" y="2672"/>
                    <a:pt x="9554" y="2672"/>
                  </a:cubicBezTo>
                  <a:lnTo>
                    <a:pt x="9554" y="2246"/>
                  </a:lnTo>
                  <a:cubicBezTo>
                    <a:pt x="9522" y="2252"/>
                    <a:pt x="9395" y="2256"/>
                    <a:pt x="9194" y="2256"/>
                  </a:cubicBezTo>
                  <a:cubicBezTo>
                    <a:pt x="7887" y="2256"/>
                    <a:pt x="3400" y="2093"/>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22"/>
            <p:cNvSpPr/>
            <p:nvPr/>
          </p:nvSpPr>
          <p:spPr>
            <a:xfrm>
              <a:off x="994268" y="2057931"/>
              <a:ext cx="7171" cy="19188"/>
            </a:xfrm>
            <a:custGeom>
              <a:avLst/>
              <a:gdLst/>
              <a:ahLst/>
              <a:cxnLst/>
              <a:rect l="l" t="t" r="r" b="b"/>
              <a:pathLst>
                <a:path w="145" h="388" extrusionOk="0">
                  <a:moveTo>
                    <a:pt x="0" y="0"/>
                  </a:moveTo>
                  <a:lnTo>
                    <a:pt x="0" y="388"/>
                  </a:lnTo>
                  <a:cubicBezTo>
                    <a:pt x="24" y="369"/>
                    <a:pt x="38" y="355"/>
                    <a:pt x="47" y="351"/>
                  </a:cubicBezTo>
                  <a:cubicBezTo>
                    <a:pt x="136" y="276"/>
                    <a:pt x="145" y="145"/>
                    <a:pt x="71" y="56"/>
                  </a:cubicBezTo>
                  <a:cubicBezTo>
                    <a:pt x="52" y="33"/>
                    <a:pt x="28" y="1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22"/>
            <p:cNvSpPr/>
            <p:nvPr/>
          </p:nvSpPr>
          <p:spPr>
            <a:xfrm>
              <a:off x="378425" y="2109412"/>
              <a:ext cx="12314" cy="20820"/>
            </a:xfrm>
            <a:custGeom>
              <a:avLst/>
              <a:gdLst/>
              <a:ahLst/>
              <a:cxnLst/>
              <a:rect l="l" t="t" r="r" b="b"/>
              <a:pathLst>
                <a:path w="249" h="421" extrusionOk="0">
                  <a:moveTo>
                    <a:pt x="225" y="0"/>
                  </a:moveTo>
                  <a:cubicBezTo>
                    <a:pt x="121" y="0"/>
                    <a:pt x="37" y="75"/>
                    <a:pt x="18" y="178"/>
                  </a:cubicBezTo>
                  <a:cubicBezTo>
                    <a:pt x="0" y="290"/>
                    <a:pt x="74" y="397"/>
                    <a:pt x="192" y="420"/>
                  </a:cubicBezTo>
                  <a:lnTo>
                    <a:pt x="210" y="420"/>
                  </a:lnTo>
                  <a:cubicBezTo>
                    <a:pt x="220" y="280"/>
                    <a:pt x="233" y="140"/>
                    <a:pt x="248" y="5"/>
                  </a:cubicBezTo>
                  <a:cubicBezTo>
                    <a:pt x="238" y="0"/>
                    <a:pt x="229" y="0"/>
                    <a:pt x="225"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22"/>
            <p:cNvSpPr/>
            <p:nvPr/>
          </p:nvSpPr>
          <p:spPr>
            <a:xfrm>
              <a:off x="994268" y="2057931"/>
              <a:ext cx="49" cy="19188"/>
            </a:xfrm>
            <a:custGeom>
              <a:avLst/>
              <a:gdLst/>
              <a:ahLst/>
              <a:cxnLst/>
              <a:rect l="l" t="t" r="r" b="b"/>
              <a:pathLst>
                <a:path w="1" h="388" extrusionOk="0">
                  <a:moveTo>
                    <a:pt x="0" y="0"/>
                  </a:moveTo>
                  <a:lnTo>
                    <a:pt x="0" y="388"/>
                  </a:lnTo>
                  <a:lnTo>
                    <a:pt x="0" y="388"/>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22"/>
            <p:cNvSpPr/>
            <p:nvPr/>
          </p:nvSpPr>
          <p:spPr>
            <a:xfrm>
              <a:off x="388761" y="2056992"/>
              <a:ext cx="605546" cy="73931"/>
            </a:xfrm>
            <a:custGeom>
              <a:avLst/>
              <a:gdLst/>
              <a:ahLst/>
              <a:cxnLst/>
              <a:rect l="l" t="t" r="r" b="b"/>
              <a:pathLst>
                <a:path w="12245" h="1495" extrusionOk="0">
                  <a:moveTo>
                    <a:pt x="12179" y="0"/>
                  </a:moveTo>
                  <a:lnTo>
                    <a:pt x="12179" y="454"/>
                  </a:lnTo>
                  <a:cubicBezTo>
                    <a:pt x="12207" y="435"/>
                    <a:pt x="12226" y="420"/>
                    <a:pt x="12244" y="407"/>
                  </a:cubicBezTo>
                  <a:lnTo>
                    <a:pt x="12244" y="19"/>
                  </a:lnTo>
                  <a:cubicBezTo>
                    <a:pt x="12226" y="10"/>
                    <a:pt x="12203" y="6"/>
                    <a:pt x="12179" y="0"/>
                  </a:cubicBezTo>
                  <a:close/>
                  <a:moveTo>
                    <a:pt x="39" y="1065"/>
                  </a:moveTo>
                  <a:cubicBezTo>
                    <a:pt x="24" y="1200"/>
                    <a:pt x="11" y="1340"/>
                    <a:pt x="1" y="1480"/>
                  </a:cubicBezTo>
                  <a:cubicBezTo>
                    <a:pt x="20" y="1485"/>
                    <a:pt x="44" y="1490"/>
                    <a:pt x="67" y="1495"/>
                  </a:cubicBezTo>
                  <a:cubicBezTo>
                    <a:pt x="81" y="1355"/>
                    <a:pt x="100" y="1215"/>
                    <a:pt x="123" y="1079"/>
                  </a:cubicBezTo>
                  <a:cubicBezTo>
                    <a:pt x="100" y="1075"/>
                    <a:pt x="76" y="1070"/>
                    <a:pt x="52"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22"/>
            <p:cNvSpPr/>
            <p:nvPr/>
          </p:nvSpPr>
          <p:spPr>
            <a:xfrm>
              <a:off x="392075" y="2056992"/>
              <a:ext cx="599018" cy="97965"/>
            </a:xfrm>
            <a:custGeom>
              <a:avLst/>
              <a:gdLst/>
              <a:ahLst/>
              <a:cxnLst/>
              <a:rect l="l" t="t" r="r" b="b"/>
              <a:pathLst>
                <a:path w="12113" h="1981" extrusionOk="0">
                  <a:moveTo>
                    <a:pt x="12089" y="0"/>
                  </a:moveTo>
                  <a:cubicBezTo>
                    <a:pt x="12042" y="0"/>
                    <a:pt x="11991" y="15"/>
                    <a:pt x="11953" y="47"/>
                  </a:cubicBezTo>
                  <a:cubicBezTo>
                    <a:pt x="11930" y="66"/>
                    <a:pt x="10071" y="1551"/>
                    <a:pt x="5225" y="1551"/>
                  </a:cubicBezTo>
                  <a:cubicBezTo>
                    <a:pt x="3777" y="1551"/>
                    <a:pt x="2063" y="1420"/>
                    <a:pt x="56" y="1079"/>
                  </a:cubicBezTo>
                  <a:cubicBezTo>
                    <a:pt x="33" y="1215"/>
                    <a:pt x="14" y="1355"/>
                    <a:pt x="0" y="1495"/>
                  </a:cubicBezTo>
                  <a:cubicBezTo>
                    <a:pt x="2054" y="1845"/>
                    <a:pt x="3805" y="1980"/>
                    <a:pt x="5285" y="1980"/>
                  </a:cubicBezTo>
                  <a:cubicBezTo>
                    <a:pt x="9656" y="1980"/>
                    <a:pt x="11640" y="790"/>
                    <a:pt x="12112" y="454"/>
                  </a:cubicBezTo>
                  <a:lnTo>
                    <a:pt x="12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22"/>
            <p:cNvSpPr/>
            <p:nvPr/>
          </p:nvSpPr>
          <p:spPr>
            <a:xfrm rot="10800000">
              <a:off x="592608" y="2273412"/>
              <a:ext cx="154836" cy="103306"/>
            </a:xfrm>
            <a:custGeom>
              <a:avLst/>
              <a:gdLst/>
              <a:ahLst/>
              <a:cxnLst/>
              <a:rect l="l" t="t" r="r" b="b"/>
              <a:pathLst>
                <a:path w="3131" h="2089" extrusionOk="0">
                  <a:moveTo>
                    <a:pt x="1731" y="0"/>
                  </a:moveTo>
                  <a:cubicBezTo>
                    <a:pt x="1667" y="0"/>
                    <a:pt x="1601" y="6"/>
                    <a:pt x="1534" y="19"/>
                  </a:cubicBezTo>
                  <a:cubicBezTo>
                    <a:pt x="1441" y="33"/>
                    <a:pt x="1352" y="57"/>
                    <a:pt x="1258" y="94"/>
                  </a:cubicBezTo>
                  <a:cubicBezTo>
                    <a:pt x="47" y="599"/>
                    <a:pt x="1" y="2089"/>
                    <a:pt x="689" y="2089"/>
                  </a:cubicBezTo>
                  <a:cubicBezTo>
                    <a:pt x="751" y="2089"/>
                    <a:pt x="820" y="2077"/>
                    <a:pt x="894" y="2050"/>
                  </a:cubicBezTo>
                  <a:cubicBezTo>
                    <a:pt x="1786" y="1738"/>
                    <a:pt x="2809" y="1714"/>
                    <a:pt x="2809" y="1714"/>
                  </a:cubicBezTo>
                  <a:cubicBezTo>
                    <a:pt x="3098" y="1630"/>
                    <a:pt x="3131" y="1284"/>
                    <a:pt x="2982" y="925"/>
                  </a:cubicBezTo>
                  <a:cubicBezTo>
                    <a:pt x="2939" y="827"/>
                    <a:pt x="2888" y="729"/>
                    <a:pt x="2818" y="630"/>
                  </a:cubicBezTo>
                  <a:cubicBezTo>
                    <a:pt x="2669" y="443"/>
                    <a:pt x="2439" y="210"/>
                    <a:pt x="2155" y="85"/>
                  </a:cubicBezTo>
                  <a:cubicBezTo>
                    <a:pt x="2024" y="32"/>
                    <a:pt x="1882" y="0"/>
                    <a:pt x="1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22"/>
            <p:cNvSpPr/>
            <p:nvPr/>
          </p:nvSpPr>
          <p:spPr>
            <a:xfrm>
              <a:off x="435445" y="2128254"/>
              <a:ext cx="70915" cy="44705"/>
            </a:xfrm>
            <a:custGeom>
              <a:avLst/>
              <a:gdLst/>
              <a:ahLst/>
              <a:cxnLst/>
              <a:rect l="l" t="t" r="r" b="b"/>
              <a:pathLst>
                <a:path w="1434" h="904" extrusionOk="0">
                  <a:moveTo>
                    <a:pt x="916" y="0"/>
                  </a:moveTo>
                  <a:cubicBezTo>
                    <a:pt x="795" y="0"/>
                    <a:pt x="658" y="25"/>
                    <a:pt x="518" y="86"/>
                  </a:cubicBezTo>
                  <a:cubicBezTo>
                    <a:pt x="216" y="222"/>
                    <a:pt x="57" y="464"/>
                    <a:pt x="29" y="632"/>
                  </a:cubicBezTo>
                  <a:cubicBezTo>
                    <a:pt x="1" y="810"/>
                    <a:pt x="85" y="903"/>
                    <a:pt x="182" y="903"/>
                  </a:cubicBezTo>
                  <a:cubicBezTo>
                    <a:pt x="186" y="904"/>
                    <a:pt x="190" y="904"/>
                    <a:pt x="194" y="904"/>
                  </a:cubicBezTo>
                  <a:cubicBezTo>
                    <a:pt x="293" y="904"/>
                    <a:pt x="388" y="850"/>
                    <a:pt x="486" y="800"/>
                  </a:cubicBezTo>
                  <a:cubicBezTo>
                    <a:pt x="589" y="744"/>
                    <a:pt x="692" y="694"/>
                    <a:pt x="785" y="656"/>
                  </a:cubicBezTo>
                  <a:cubicBezTo>
                    <a:pt x="874" y="614"/>
                    <a:pt x="981" y="572"/>
                    <a:pt x="1093" y="530"/>
                  </a:cubicBezTo>
                  <a:cubicBezTo>
                    <a:pt x="1196" y="488"/>
                    <a:pt x="1308" y="455"/>
                    <a:pt x="1373" y="376"/>
                  </a:cubicBezTo>
                  <a:cubicBezTo>
                    <a:pt x="1434" y="302"/>
                    <a:pt x="1420" y="179"/>
                    <a:pt x="1266" y="86"/>
                  </a:cubicBezTo>
                  <a:cubicBezTo>
                    <a:pt x="1184" y="36"/>
                    <a:pt x="1061"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22"/>
            <p:cNvSpPr/>
            <p:nvPr/>
          </p:nvSpPr>
          <p:spPr>
            <a:xfrm>
              <a:off x="791064" y="2097148"/>
              <a:ext cx="76503" cy="36545"/>
            </a:xfrm>
            <a:custGeom>
              <a:avLst/>
              <a:gdLst/>
              <a:ahLst/>
              <a:cxnLst/>
              <a:rect l="l" t="t" r="r" b="b"/>
              <a:pathLst>
                <a:path w="1547" h="739" extrusionOk="0">
                  <a:moveTo>
                    <a:pt x="729" y="1"/>
                  </a:moveTo>
                  <a:cubicBezTo>
                    <a:pt x="446" y="1"/>
                    <a:pt x="222" y="123"/>
                    <a:pt x="117" y="248"/>
                  </a:cubicBezTo>
                  <a:cubicBezTo>
                    <a:pt x="1" y="393"/>
                    <a:pt x="19" y="524"/>
                    <a:pt x="98" y="580"/>
                  </a:cubicBezTo>
                  <a:cubicBezTo>
                    <a:pt x="182" y="636"/>
                    <a:pt x="303" y="636"/>
                    <a:pt x="416" y="640"/>
                  </a:cubicBezTo>
                  <a:cubicBezTo>
                    <a:pt x="533" y="645"/>
                    <a:pt x="650" y="655"/>
                    <a:pt x="747" y="664"/>
                  </a:cubicBezTo>
                  <a:cubicBezTo>
                    <a:pt x="850" y="673"/>
                    <a:pt x="962" y="692"/>
                    <a:pt x="1074" y="711"/>
                  </a:cubicBezTo>
                  <a:cubicBezTo>
                    <a:pt x="1149" y="722"/>
                    <a:pt x="1222" y="738"/>
                    <a:pt x="1291" y="738"/>
                  </a:cubicBezTo>
                  <a:cubicBezTo>
                    <a:pt x="1329" y="738"/>
                    <a:pt x="1366" y="733"/>
                    <a:pt x="1402" y="720"/>
                  </a:cubicBezTo>
                  <a:cubicBezTo>
                    <a:pt x="1495" y="683"/>
                    <a:pt x="1546" y="561"/>
                    <a:pt x="1467" y="398"/>
                  </a:cubicBezTo>
                  <a:cubicBezTo>
                    <a:pt x="1392" y="235"/>
                    <a:pt x="1163" y="43"/>
                    <a:pt x="831" y="6"/>
                  </a:cubicBezTo>
                  <a:cubicBezTo>
                    <a:pt x="797" y="3"/>
                    <a:pt x="763"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22"/>
            <p:cNvSpPr/>
            <p:nvPr/>
          </p:nvSpPr>
          <p:spPr>
            <a:xfrm>
              <a:off x="470062" y="2235666"/>
              <a:ext cx="50194" cy="49106"/>
            </a:xfrm>
            <a:custGeom>
              <a:avLst/>
              <a:gdLst/>
              <a:ahLst/>
              <a:cxnLst/>
              <a:rect l="l" t="t" r="r" b="b"/>
              <a:pathLst>
                <a:path w="1015" h="993" extrusionOk="0">
                  <a:moveTo>
                    <a:pt x="511" y="1"/>
                  </a:moveTo>
                  <a:cubicBezTo>
                    <a:pt x="503" y="1"/>
                    <a:pt x="494" y="1"/>
                    <a:pt x="486" y="1"/>
                  </a:cubicBezTo>
                  <a:cubicBezTo>
                    <a:pt x="211" y="11"/>
                    <a:pt x="1" y="244"/>
                    <a:pt x="10" y="516"/>
                  </a:cubicBezTo>
                  <a:cubicBezTo>
                    <a:pt x="20" y="786"/>
                    <a:pt x="244" y="992"/>
                    <a:pt x="508" y="992"/>
                  </a:cubicBezTo>
                  <a:cubicBezTo>
                    <a:pt x="513" y="992"/>
                    <a:pt x="519" y="992"/>
                    <a:pt x="524" y="992"/>
                  </a:cubicBezTo>
                  <a:cubicBezTo>
                    <a:pt x="799" y="982"/>
                    <a:pt x="1014" y="749"/>
                    <a:pt x="1001" y="477"/>
                  </a:cubicBezTo>
                  <a:cubicBezTo>
                    <a:pt x="991" y="211"/>
                    <a:pt x="775"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22"/>
            <p:cNvSpPr/>
            <p:nvPr/>
          </p:nvSpPr>
          <p:spPr>
            <a:xfrm>
              <a:off x="464524" y="2269640"/>
              <a:ext cx="71904" cy="36100"/>
            </a:xfrm>
            <a:custGeom>
              <a:avLst/>
              <a:gdLst/>
              <a:ahLst/>
              <a:cxnLst/>
              <a:rect l="l" t="t" r="r" b="b"/>
              <a:pathLst>
                <a:path w="1454" h="730" extrusionOk="0">
                  <a:moveTo>
                    <a:pt x="781" y="1"/>
                  </a:moveTo>
                  <a:cubicBezTo>
                    <a:pt x="479" y="1"/>
                    <a:pt x="225" y="157"/>
                    <a:pt x="104" y="281"/>
                  </a:cubicBezTo>
                  <a:cubicBezTo>
                    <a:pt x="1" y="384"/>
                    <a:pt x="1" y="547"/>
                    <a:pt x="98" y="650"/>
                  </a:cubicBezTo>
                  <a:cubicBezTo>
                    <a:pt x="150" y="702"/>
                    <a:pt x="221" y="730"/>
                    <a:pt x="290" y="730"/>
                  </a:cubicBezTo>
                  <a:cubicBezTo>
                    <a:pt x="356" y="730"/>
                    <a:pt x="421" y="702"/>
                    <a:pt x="473" y="654"/>
                  </a:cubicBezTo>
                  <a:cubicBezTo>
                    <a:pt x="501" y="626"/>
                    <a:pt x="617" y="526"/>
                    <a:pt x="774" y="526"/>
                  </a:cubicBezTo>
                  <a:cubicBezTo>
                    <a:pt x="845" y="526"/>
                    <a:pt x="925" y="546"/>
                    <a:pt x="1009" y="603"/>
                  </a:cubicBezTo>
                  <a:cubicBezTo>
                    <a:pt x="1054" y="632"/>
                    <a:pt x="1104" y="646"/>
                    <a:pt x="1153" y="646"/>
                  </a:cubicBezTo>
                  <a:cubicBezTo>
                    <a:pt x="1238" y="646"/>
                    <a:pt x="1321" y="605"/>
                    <a:pt x="1374" y="529"/>
                  </a:cubicBezTo>
                  <a:cubicBezTo>
                    <a:pt x="1453" y="407"/>
                    <a:pt x="1421" y="244"/>
                    <a:pt x="1299" y="165"/>
                  </a:cubicBezTo>
                  <a:cubicBezTo>
                    <a:pt x="1121" y="46"/>
                    <a:pt x="944" y="1"/>
                    <a:pt x="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22"/>
            <p:cNvSpPr/>
            <p:nvPr/>
          </p:nvSpPr>
          <p:spPr>
            <a:xfrm>
              <a:off x="805158" y="2217220"/>
              <a:ext cx="50392" cy="49304"/>
            </a:xfrm>
            <a:custGeom>
              <a:avLst/>
              <a:gdLst/>
              <a:ahLst/>
              <a:cxnLst/>
              <a:rect l="l" t="t" r="r" b="b"/>
              <a:pathLst>
                <a:path w="1019" h="997" extrusionOk="0">
                  <a:moveTo>
                    <a:pt x="507" y="1"/>
                  </a:moveTo>
                  <a:cubicBezTo>
                    <a:pt x="501" y="1"/>
                    <a:pt x="496" y="1"/>
                    <a:pt x="490" y="1"/>
                  </a:cubicBezTo>
                  <a:cubicBezTo>
                    <a:pt x="215" y="16"/>
                    <a:pt x="1" y="244"/>
                    <a:pt x="14" y="520"/>
                  </a:cubicBezTo>
                  <a:cubicBezTo>
                    <a:pt x="24" y="784"/>
                    <a:pt x="248" y="996"/>
                    <a:pt x="512" y="996"/>
                  </a:cubicBezTo>
                  <a:cubicBezTo>
                    <a:pt x="517" y="996"/>
                    <a:pt x="523" y="996"/>
                    <a:pt x="528" y="996"/>
                  </a:cubicBezTo>
                  <a:cubicBezTo>
                    <a:pt x="803" y="982"/>
                    <a:pt x="1018" y="753"/>
                    <a:pt x="1005" y="477"/>
                  </a:cubicBezTo>
                  <a:cubicBezTo>
                    <a:pt x="995" y="212"/>
                    <a:pt x="771" y="1"/>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22"/>
            <p:cNvSpPr/>
            <p:nvPr/>
          </p:nvSpPr>
          <p:spPr>
            <a:xfrm>
              <a:off x="802389" y="2252084"/>
              <a:ext cx="71854" cy="36100"/>
            </a:xfrm>
            <a:custGeom>
              <a:avLst/>
              <a:gdLst/>
              <a:ahLst/>
              <a:cxnLst/>
              <a:rect l="l" t="t" r="r" b="b"/>
              <a:pathLst>
                <a:path w="1453" h="730" extrusionOk="0">
                  <a:moveTo>
                    <a:pt x="783" y="0"/>
                  </a:moveTo>
                  <a:cubicBezTo>
                    <a:pt x="480" y="0"/>
                    <a:pt x="227" y="156"/>
                    <a:pt x="102" y="281"/>
                  </a:cubicBezTo>
                  <a:cubicBezTo>
                    <a:pt x="0" y="384"/>
                    <a:pt x="0" y="548"/>
                    <a:pt x="102" y="650"/>
                  </a:cubicBezTo>
                  <a:cubicBezTo>
                    <a:pt x="154" y="701"/>
                    <a:pt x="220" y="729"/>
                    <a:pt x="290" y="729"/>
                  </a:cubicBezTo>
                  <a:cubicBezTo>
                    <a:pt x="355" y="729"/>
                    <a:pt x="425" y="701"/>
                    <a:pt x="477" y="650"/>
                  </a:cubicBezTo>
                  <a:cubicBezTo>
                    <a:pt x="483" y="643"/>
                    <a:pt x="605" y="524"/>
                    <a:pt x="778" y="524"/>
                  </a:cubicBezTo>
                  <a:cubicBezTo>
                    <a:pt x="848" y="524"/>
                    <a:pt x="927" y="544"/>
                    <a:pt x="1009" y="599"/>
                  </a:cubicBezTo>
                  <a:cubicBezTo>
                    <a:pt x="1054" y="631"/>
                    <a:pt x="1106" y="646"/>
                    <a:pt x="1157" y="646"/>
                  </a:cubicBezTo>
                  <a:cubicBezTo>
                    <a:pt x="1241" y="646"/>
                    <a:pt x="1324" y="604"/>
                    <a:pt x="1373" y="529"/>
                  </a:cubicBezTo>
                  <a:cubicBezTo>
                    <a:pt x="1453" y="408"/>
                    <a:pt x="1419" y="244"/>
                    <a:pt x="1303" y="164"/>
                  </a:cubicBezTo>
                  <a:cubicBezTo>
                    <a:pt x="1123" y="45"/>
                    <a:pt x="946" y="0"/>
                    <a:pt x="7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22"/>
            <p:cNvSpPr/>
            <p:nvPr/>
          </p:nvSpPr>
          <p:spPr>
            <a:xfrm>
              <a:off x="548842" y="1925100"/>
              <a:ext cx="204585" cy="218976"/>
            </a:xfrm>
            <a:custGeom>
              <a:avLst/>
              <a:gdLst/>
              <a:ahLst/>
              <a:cxnLst/>
              <a:rect l="l" t="t" r="r" b="b"/>
              <a:pathLst>
                <a:path w="4137" h="4428" extrusionOk="0">
                  <a:moveTo>
                    <a:pt x="3876" y="1"/>
                  </a:moveTo>
                  <a:cubicBezTo>
                    <a:pt x="3727" y="1"/>
                    <a:pt x="3610" y="118"/>
                    <a:pt x="3610" y="263"/>
                  </a:cubicBezTo>
                  <a:cubicBezTo>
                    <a:pt x="3610" y="1309"/>
                    <a:pt x="2760" y="2158"/>
                    <a:pt x="1718" y="2158"/>
                  </a:cubicBezTo>
                  <a:lnTo>
                    <a:pt x="1677" y="2158"/>
                  </a:lnTo>
                  <a:cubicBezTo>
                    <a:pt x="752" y="2158"/>
                    <a:pt x="0" y="2910"/>
                    <a:pt x="0" y="3830"/>
                  </a:cubicBezTo>
                  <a:lnTo>
                    <a:pt x="0" y="4166"/>
                  </a:lnTo>
                  <a:cubicBezTo>
                    <a:pt x="0" y="4311"/>
                    <a:pt x="121" y="4428"/>
                    <a:pt x="266" y="4428"/>
                  </a:cubicBezTo>
                  <a:cubicBezTo>
                    <a:pt x="411" y="4428"/>
                    <a:pt x="528" y="4311"/>
                    <a:pt x="528" y="4166"/>
                  </a:cubicBezTo>
                  <a:lnTo>
                    <a:pt x="528" y="3830"/>
                  </a:lnTo>
                  <a:cubicBezTo>
                    <a:pt x="528" y="3199"/>
                    <a:pt x="1042" y="2686"/>
                    <a:pt x="1677" y="2686"/>
                  </a:cubicBezTo>
                  <a:lnTo>
                    <a:pt x="1718" y="2686"/>
                  </a:lnTo>
                  <a:cubicBezTo>
                    <a:pt x="3050" y="2686"/>
                    <a:pt x="4137" y="1598"/>
                    <a:pt x="4137" y="263"/>
                  </a:cubicBezTo>
                  <a:cubicBezTo>
                    <a:pt x="4137" y="118"/>
                    <a:pt x="4020" y="1"/>
                    <a:pt x="3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22"/>
            <p:cNvSpPr/>
            <p:nvPr/>
          </p:nvSpPr>
          <p:spPr>
            <a:xfrm>
              <a:off x="777662" y="1789846"/>
              <a:ext cx="90548" cy="152165"/>
            </a:xfrm>
            <a:custGeom>
              <a:avLst/>
              <a:gdLst/>
              <a:ahLst/>
              <a:cxnLst/>
              <a:rect l="l" t="t" r="r" b="b"/>
              <a:pathLst>
                <a:path w="1831" h="3077" extrusionOk="0">
                  <a:moveTo>
                    <a:pt x="262" y="0"/>
                  </a:moveTo>
                  <a:cubicBezTo>
                    <a:pt x="117" y="0"/>
                    <a:pt x="1" y="117"/>
                    <a:pt x="1" y="262"/>
                  </a:cubicBezTo>
                  <a:lnTo>
                    <a:pt x="1" y="831"/>
                  </a:lnTo>
                  <a:cubicBezTo>
                    <a:pt x="1" y="1279"/>
                    <a:pt x="365" y="1643"/>
                    <a:pt x="813" y="1643"/>
                  </a:cubicBezTo>
                  <a:cubicBezTo>
                    <a:pt x="1084" y="1643"/>
                    <a:pt x="1308" y="1867"/>
                    <a:pt x="1308" y="2139"/>
                  </a:cubicBezTo>
                  <a:lnTo>
                    <a:pt x="1308" y="2811"/>
                  </a:lnTo>
                  <a:cubicBezTo>
                    <a:pt x="1308" y="2960"/>
                    <a:pt x="1425" y="3077"/>
                    <a:pt x="1570" y="3077"/>
                  </a:cubicBezTo>
                  <a:cubicBezTo>
                    <a:pt x="1714" y="3077"/>
                    <a:pt x="1831" y="2960"/>
                    <a:pt x="1831" y="2811"/>
                  </a:cubicBezTo>
                  <a:lnTo>
                    <a:pt x="1831" y="2139"/>
                  </a:lnTo>
                  <a:cubicBezTo>
                    <a:pt x="1831" y="1578"/>
                    <a:pt x="1373" y="1121"/>
                    <a:pt x="813" y="1121"/>
                  </a:cubicBezTo>
                  <a:cubicBezTo>
                    <a:pt x="654" y="1121"/>
                    <a:pt x="524" y="990"/>
                    <a:pt x="524" y="831"/>
                  </a:cubicBezTo>
                  <a:lnTo>
                    <a:pt x="524" y="262"/>
                  </a:lnTo>
                  <a:cubicBezTo>
                    <a:pt x="524" y="117"/>
                    <a:pt x="406"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22"/>
            <p:cNvSpPr/>
            <p:nvPr/>
          </p:nvSpPr>
          <p:spPr>
            <a:xfrm>
              <a:off x="788987" y="1927227"/>
              <a:ext cx="104691" cy="223575"/>
            </a:xfrm>
            <a:custGeom>
              <a:avLst/>
              <a:gdLst/>
              <a:ahLst/>
              <a:cxnLst/>
              <a:rect l="l" t="t" r="r" b="b"/>
              <a:pathLst>
                <a:path w="2117" h="4521" extrusionOk="0">
                  <a:moveTo>
                    <a:pt x="261" y="1"/>
                  </a:moveTo>
                  <a:cubicBezTo>
                    <a:pt x="117" y="1"/>
                    <a:pt x="0" y="117"/>
                    <a:pt x="0" y="262"/>
                  </a:cubicBezTo>
                  <a:lnTo>
                    <a:pt x="0" y="1457"/>
                  </a:lnTo>
                  <a:cubicBezTo>
                    <a:pt x="0" y="2018"/>
                    <a:pt x="453" y="2475"/>
                    <a:pt x="1013" y="2475"/>
                  </a:cubicBezTo>
                  <a:cubicBezTo>
                    <a:pt x="1332" y="2475"/>
                    <a:pt x="1588" y="2732"/>
                    <a:pt x="1588" y="3050"/>
                  </a:cubicBezTo>
                  <a:lnTo>
                    <a:pt x="1588" y="4259"/>
                  </a:lnTo>
                  <a:cubicBezTo>
                    <a:pt x="1588" y="4404"/>
                    <a:pt x="1709" y="4520"/>
                    <a:pt x="1854" y="4520"/>
                  </a:cubicBezTo>
                  <a:cubicBezTo>
                    <a:pt x="1998" y="4520"/>
                    <a:pt x="2116" y="4404"/>
                    <a:pt x="2116" y="4259"/>
                  </a:cubicBezTo>
                  <a:lnTo>
                    <a:pt x="2116" y="3050"/>
                  </a:lnTo>
                  <a:cubicBezTo>
                    <a:pt x="2116" y="2442"/>
                    <a:pt x="1621" y="1952"/>
                    <a:pt x="1013" y="1952"/>
                  </a:cubicBezTo>
                  <a:cubicBezTo>
                    <a:pt x="743" y="1952"/>
                    <a:pt x="524" y="1727"/>
                    <a:pt x="524" y="1457"/>
                  </a:cubicBezTo>
                  <a:lnTo>
                    <a:pt x="524" y="262"/>
                  </a:lnTo>
                  <a:cubicBezTo>
                    <a:pt x="524" y="117"/>
                    <a:pt x="407"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22"/>
            <p:cNvSpPr/>
            <p:nvPr/>
          </p:nvSpPr>
          <p:spPr>
            <a:xfrm>
              <a:off x="1222445" y="1349367"/>
              <a:ext cx="702918" cy="1283342"/>
            </a:xfrm>
            <a:custGeom>
              <a:avLst/>
              <a:gdLst/>
              <a:ahLst/>
              <a:cxnLst/>
              <a:rect l="l" t="t" r="r" b="b"/>
              <a:pathLst>
                <a:path w="14214" h="25951" extrusionOk="0">
                  <a:moveTo>
                    <a:pt x="3105" y="0"/>
                  </a:moveTo>
                  <a:cubicBezTo>
                    <a:pt x="1470" y="0"/>
                    <a:pt x="24" y="1296"/>
                    <a:pt x="24" y="3033"/>
                  </a:cubicBezTo>
                  <a:lnTo>
                    <a:pt x="24" y="21291"/>
                  </a:lnTo>
                  <a:cubicBezTo>
                    <a:pt x="0" y="23550"/>
                    <a:pt x="1779" y="25432"/>
                    <a:pt x="4081" y="25582"/>
                  </a:cubicBezTo>
                  <a:lnTo>
                    <a:pt x="9735" y="25941"/>
                  </a:lnTo>
                  <a:cubicBezTo>
                    <a:pt x="9826" y="25947"/>
                    <a:pt x="9917" y="25950"/>
                    <a:pt x="10006" y="25950"/>
                  </a:cubicBezTo>
                  <a:cubicBezTo>
                    <a:pt x="12213" y="25950"/>
                    <a:pt x="14052" y="24217"/>
                    <a:pt x="14106" y="22019"/>
                  </a:cubicBezTo>
                  <a:lnTo>
                    <a:pt x="14139" y="20847"/>
                  </a:lnTo>
                  <a:cubicBezTo>
                    <a:pt x="14213" y="17933"/>
                    <a:pt x="13803" y="15028"/>
                    <a:pt x="12929" y="12246"/>
                  </a:cubicBezTo>
                  <a:lnTo>
                    <a:pt x="12075" y="9537"/>
                  </a:lnTo>
                  <a:cubicBezTo>
                    <a:pt x="10810" y="5522"/>
                    <a:pt x="7976" y="2160"/>
                    <a:pt x="4188" y="194"/>
                  </a:cubicBezTo>
                  <a:cubicBezTo>
                    <a:pt x="3827" y="62"/>
                    <a:pt x="3461" y="0"/>
                    <a:pt x="3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22"/>
            <p:cNvSpPr/>
            <p:nvPr/>
          </p:nvSpPr>
          <p:spPr>
            <a:xfrm>
              <a:off x="1423523" y="2614230"/>
              <a:ext cx="297" cy="247"/>
            </a:xfrm>
            <a:custGeom>
              <a:avLst/>
              <a:gdLst/>
              <a:ahLst/>
              <a:cxnLst/>
              <a:rect l="l" t="t" r="r" b="b"/>
              <a:pathLst>
                <a:path w="6" h="5" extrusionOk="0">
                  <a:moveTo>
                    <a:pt x="1" y="0"/>
                  </a:moveTo>
                  <a:cubicBezTo>
                    <a:pt x="1" y="5"/>
                    <a:pt x="1" y="5"/>
                    <a:pt x="5" y="5"/>
                  </a:cubicBezTo>
                  <a:cubicBezTo>
                    <a:pt x="5" y="5"/>
                    <a:pt x="1" y="5"/>
                    <a:pt x="1" y="0"/>
                  </a:cubicBez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22"/>
            <p:cNvSpPr/>
            <p:nvPr/>
          </p:nvSpPr>
          <p:spPr>
            <a:xfrm>
              <a:off x="1314527" y="2538912"/>
              <a:ext cx="482211" cy="93811"/>
            </a:xfrm>
            <a:custGeom>
              <a:avLst/>
              <a:gdLst/>
              <a:ahLst/>
              <a:cxnLst/>
              <a:rect l="l" t="t" r="r" b="b"/>
              <a:pathLst>
                <a:path w="9751" h="1897" extrusionOk="0">
                  <a:moveTo>
                    <a:pt x="4026" y="0"/>
                  </a:moveTo>
                  <a:cubicBezTo>
                    <a:pt x="2284" y="0"/>
                    <a:pt x="875" y="416"/>
                    <a:pt x="1" y="757"/>
                  </a:cubicBezTo>
                  <a:cubicBezTo>
                    <a:pt x="623" y="1192"/>
                    <a:pt x="1369" y="1467"/>
                    <a:pt x="2177" y="1523"/>
                  </a:cubicBezTo>
                  <a:lnTo>
                    <a:pt x="2205" y="1523"/>
                  </a:lnTo>
                  <a:cubicBezTo>
                    <a:pt x="2205" y="1528"/>
                    <a:pt x="2209" y="1528"/>
                    <a:pt x="2209" y="1528"/>
                  </a:cubicBezTo>
                  <a:lnTo>
                    <a:pt x="2219" y="1528"/>
                  </a:lnTo>
                  <a:lnTo>
                    <a:pt x="7873" y="1887"/>
                  </a:lnTo>
                  <a:cubicBezTo>
                    <a:pt x="7963" y="1892"/>
                    <a:pt x="8051" y="1896"/>
                    <a:pt x="8144" y="1896"/>
                  </a:cubicBezTo>
                  <a:cubicBezTo>
                    <a:pt x="8709" y="1896"/>
                    <a:pt x="9256" y="1780"/>
                    <a:pt x="9750" y="1574"/>
                  </a:cubicBezTo>
                  <a:lnTo>
                    <a:pt x="9293" y="1313"/>
                  </a:lnTo>
                  <a:cubicBezTo>
                    <a:pt x="7375" y="327"/>
                    <a:pt x="5571" y="0"/>
                    <a:pt x="4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22"/>
            <p:cNvSpPr/>
            <p:nvPr/>
          </p:nvSpPr>
          <p:spPr>
            <a:xfrm>
              <a:off x="1223583" y="1349713"/>
              <a:ext cx="609898" cy="1128506"/>
            </a:xfrm>
            <a:custGeom>
              <a:avLst/>
              <a:gdLst/>
              <a:ahLst/>
              <a:cxnLst/>
              <a:rect l="l" t="t" r="r" b="b"/>
              <a:pathLst>
                <a:path w="12333" h="22820" extrusionOk="0">
                  <a:moveTo>
                    <a:pt x="2876" y="0"/>
                  </a:moveTo>
                  <a:cubicBezTo>
                    <a:pt x="1331" y="103"/>
                    <a:pt x="1" y="1364"/>
                    <a:pt x="1" y="3026"/>
                  </a:cubicBezTo>
                  <a:lnTo>
                    <a:pt x="1" y="9549"/>
                  </a:lnTo>
                  <a:cubicBezTo>
                    <a:pt x="14" y="9545"/>
                    <a:pt x="29" y="9539"/>
                    <a:pt x="46" y="9539"/>
                  </a:cubicBezTo>
                  <a:lnTo>
                    <a:pt x="66" y="9539"/>
                  </a:lnTo>
                  <a:lnTo>
                    <a:pt x="66" y="4474"/>
                  </a:lnTo>
                  <a:cubicBezTo>
                    <a:pt x="66" y="3086"/>
                    <a:pt x="1322" y="2050"/>
                    <a:pt x="2742" y="2050"/>
                  </a:cubicBezTo>
                  <a:cubicBezTo>
                    <a:pt x="3050" y="2050"/>
                    <a:pt x="3367" y="2101"/>
                    <a:pt x="3680" y="2205"/>
                  </a:cubicBezTo>
                  <a:cubicBezTo>
                    <a:pt x="6113" y="3371"/>
                    <a:pt x="8097" y="5146"/>
                    <a:pt x="9404" y="7293"/>
                  </a:cubicBezTo>
                  <a:cubicBezTo>
                    <a:pt x="9591" y="7172"/>
                    <a:pt x="9774" y="7041"/>
                    <a:pt x="9951" y="6911"/>
                  </a:cubicBezTo>
                  <a:cubicBezTo>
                    <a:pt x="9951" y="6906"/>
                    <a:pt x="9955" y="6901"/>
                    <a:pt x="9960" y="6901"/>
                  </a:cubicBezTo>
                  <a:cubicBezTo>
                    <a:pt x="8690" y="4026"/>
                    <a:pt x="6468" y="1649"/>
                    <a:pt x="3638" y="164"/>
                  </a:cubicBezTo>
                  <a:cubicBezTo>
                    <a:pt x="3386" y="70"/>
                    <a:pt x="3128" y="19"/>
                    <a:pt x="2876" y="0"/>
                  </a:cubicBezTo>
                  <a:close/>
                  <a:moveTo>
                    <a:pt x="1" y="9955"/>
                  </a:moveTo>
                  <a:lnTo>
                    <a:pt x="1" y="14321"/>
                  </a:lnTo>
                  <a:cubicBezTo>
                    <a:pt x="18" y="14312"/>
                    <a:pt x="42" y="14302"/>
                    <a:pt x="66" y="14302"/>
                  </a:cubicBezTo>
                  <a:lnTo>
                    <a:pt x="66" y="9965"/>
                  </a:lnTo>
                  <a:cubicBezTo>
                    <a:pt x="52" y="9959"/>
                    <a:pt x="42" y="9959"/>
                    <a:pt x="38" y="9959"/>
                  </a:cubicBezTo>
                  <a:cubicBezTo>
                    <a:pt x="24" y="9959"/>
                    <a:pt x="10" y="9959"/>
                    <a:pt x="1" y="9955"/>
                  </a:cubicBezTo>
                  <a:close/>
                  <a:moveTo>
                    <a:pt x="10133" y="7298"/>
                  </a:moveTo>
                  <a:cubicBezTo>
                    <a:pt x="9964" y="7425"/>
                    <a:pt x="9792" y="7541"/>
                    <a:pt x="9619" y="7658"/>
                  </a:cubicBezTo>
                  <a:cubicBezTo>
                    <a:pt x="9983" y="8302"/>
                    <a:pt x="10287" y="8979"/>
                    <a:pt x="10530" y="9679"/>
                  </a:cubicBezTo>
                  <a:lnTo>
                    <a:pt x="11268" y="11851"/>
                  </a:lnTo>
                  <a:cubicBezTo>
                    <a:pt x="11664" y="13004"/>
                    <a:pt x="11949" y="14185"/>
                    <a:pt x="12122" y="15381"/>
                  </a:cubicBezTo>
                  <a:cubicBezTo>
                    <a:pt x="12145" y="15377"/>
                    <a:pt x="12169" y="15372"/>
                    <a:pt x="12192" y="15367"/>
                  </a:cubicBezTo>
                  <a:lnTo>
                    <a:pt x="12206" y="15367"/>
                  </a:lnTo>
                  <a:cubicBezTo>
                    <a:pt x="12048" y="13808"/>
                    <a:pt x="11729" y="12267"/>
                    <a:pt x="11263" y="10763"/>
                  </a:cubicBezTo>
                  <a:lnTo>
                    <a:pt x="10520" y="8382"/>
                  </a:lnTo>
                  <a:cubicBezTo>
                    <a:pt x="10404" y="8013"/>
                    <a:pt x="10273" y="7653"/>
                    <a:pt x="10133" y="7298"/>
                  </a:cubicBezTo>
                  <a:close/>
                  <a:moveTo>
                    <a:pt x="12244" y="15782"/>
                  </a:moveTo>
                  <a:cubicBezTo>
                    <a:pt x="12225" y="15787"/>
                    <a:pt x="12201" y="15792"/>
                    <a:pt x="12178" y="15797"/>
                  </a:cubicBezTo>
                  <a:cubicBezTo>
                    <a:pt x="12267" y="16521"/>
                    <a:pt x="12318" y="17249"/>
                    <a:pt x="12328" y="17978"/>
                  </a:cubicBezTo>
                  <a:cubicBezTo>
                    <a:pt x="12332" y="17244"/>
                    <a:pt x="12304" y="16511"/>
                    <a:pt x="12244" y="15782"/>
                  </a:cubicBezTo>
                  <a:close/>
                  <a:moveTo>
                    <a:pt x="1" y="14709"/>
                  </a:moveTo>
                  <a:lnTo>
                    <a:pt x="1" y="18799"/>
                  </a:lnTo>
                  <a:cubicBezTo>
                    <a:pt x="1" y="19098"/>
                    <a:pt x="42" y="19392"/>
                    <a:pt x="113" y="19668"/>
                  </a:cubicBezTo>
                  <a:cubicBezTo>
                    <a:pt x="80" y="19481"/>
                    <a:pt x="61" y="19284"/>
                    <a:pt x="66" y="19088"/>
                  </a:cubicBezTo>
                  <a:lnTo>
                    <a:pt x="66" y="14756"/>
                  </a:lnTo>
                  <a:cubicBezTo>
                    <a:pt x="38" y="14737"/>
                    <a:pt x="14" y="14722"/>
                    <a:pt x="1" y="14709"/>
                  </a:cubicBezTo>
                  <a:close/>
                  <a:moveTo>
                    <a:pt x="8382" y="22806"/>
                  </a:moveTo>
                  <a:lnTo>
                    <a:pt x="8475" y="22810"/>
                  </a:lnTo>
                  <a:cubicBezTo>
                    <a:pt x="8555" y="22815"/>
                    <a:pt x="8634" y="22819"/>
                    <a:pt x="8714" y="22819"/>
                  </a:cubicBezTo>
                  <a:lnTo>
                    <a:pt x="8718" y="22819"/>
                  </a:lnTo>
                  <a:cubicBezTo>
                    <a:pt x="8643" y="22819"/>
                    <a:pt x="8569" y="22815"/>
                    <a:pt x="8494" y="22810"/>
                  </a:cubicBezTo>
                  <a:lnTo>
                    <a:pt x="8382" y="2280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22"/>
            <p:cNvSpPr/>
            <p:nvPr/>
          </p:nvSpPr>
          <p:spPr>
            <a:xfrm>
              <a:off x="1225660" y="1451092"/>
              <a:ext cx="610343" cy="1027030"/>
            </a:xfrm>
            <a:custGeom>
              <a:avLst/>
              <a:gdLst/>
              <a:ahLst/>
              <a:cxnLst/>
              <a:rect l="l" t="t" r="r" b="b"/>
              <a:pathLst>
                <a:path w="12342" h="20768" extrusionOk="0">
                  <a:moveTo>
                    <a:pt x="2699" y="0"/>
                  </a:moveTo>
                  <a:cubicBezTo>
                    <a:pt x="1280" y="0"/>
                    <a:pt x="24" y="1035"/>
                    <a:pt x="24" y="2424"/>
                  </a:cubicBezTo>
                  <a:lnTo>
                    <a:pt x="24" y="17038"/>
                  </a:lnTo>
                  <a:cubicBezTo>
                    <a:pt x="0" y="18846"/>
                    <a:pt x="1545" y="20354"/>
                    <a:pt x="3545" y="20471"/>
                  </a:cubicBezTo>
                  <a:lnTo>
                    <a:pt x="8452" y="20760"/>
                  </a:lnTo>
                  <a:cubicBezTo>
                    <a:pt x="8532" y="20765"/>
                    <a:pt x="8612" y="20767"/>
                    <a:pt x="8691" y="20767"/>
                  </a:cubicBezTo>
                  <a:cubicBezTo>
                    <a:pt x="10608" y="20767"/>
                    <a:pt x="12204" y="19380"/>
                    <a:pt x="12253" y="17622"/>
                  </a:cubicBezTo>
                  <a:lnTo>
                    <a:pt x="12276" y="16684"/>
                  </a:lnTo>
                  <a:cubicBezTo>
                    <a:pt x="12342" y="14353"/>
                    <a:pt x="11987" y="12028"/>
                    <a:pt x="11226" y="9801"/>
                  </a:cubicBezTo>
                  <a:lnTo>
                    <a:pt x="10488" y="7629"/>
                  </a:lnTo>
                  <a:cubicBezTo>
                    <a:pt x="9390" y="4417"/>
                    <a:pt x="6925" y="1728"/>
                    <a:pt x="3638" y="155"/>
                  </a:cubicBezTo>
                  <a:cubicBezTo>
                    <a:pt x="3325" y="49"/>
                    <a:pt x="3008" y="0"/>
                    <a:pt x="2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22"/>
            <p:cNvSpPr/>
            <p:nvPr/>
          </p:nvSpPr>
          <p:spPr>
            <a:xfrm>
              <a:off x="1215275" y="1821941"/>
              <a:ext cx="8357" cy="20078"/>
            </a:xfrm>
            <a:custGeom>
              <a:avLst/>
              <a:gdLst/>
              <a:ahLst/>
              <a:cxnLst/>
              <a:rect l="l" t="t" r="r" b="b"/>
              <a:pathLst>
                <a:path w="169" h="406" extrusionOk="0">
                  <a:moveTo>
                    <a:pt x="169" y="0"/>
                  </a:moveTo>
                  <a:cubicBezTo>
                    <a:pt x="74" y="18"/>
                    <a:pt x="9" y="98"/>
                    <a:pt x="5" y="192"/>
                  </a:cubicBezTo>
                  <a:cubicBezTo>
                    <a:pt x="0" y="298"/>
                    <a:pt x="70" y="388"/>
                    <a:pt x="169" y="406"/>
                  </a:cubicBezTo>
                  <a:lnTo>
                    <a:pt x="1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22"/>
            <p:cNvSpPr/>
            <p:nvPr/>
          </p:nvSpPr>
          <p:spPr>
            <a:xfrm>
              <a:off x="1716089" y="1689159"/>
              <a:ext cx="17655" cy="21462"/>
            </a:xfrm>
            <a:custGeom>
              <a:avLst/>
              <a:gdLst/>
              <a:ahLst/>
              <a:cxnLst/>
              <a:rect l="l" t="t" r="r" b="b"/>
              <a:pathLst>
                <a:path w="357" h="434" extrusionOk="0">
                  <a:moveTo>
                    <a:pt x="117" y="0"/>
                  </a:moveTo>
                  <a:cubicBezTo>
                    <a:pt x="76" y="0"/>
                    <a:pt x="39" y="14"/>
                    <a:pt x="1" y="37"/>
                  </a:cubicBezTo>
                  <a:cubicBezTo>
                    <a:pt x="61" y="168"/>
                    <a:pt x="117" y="299"/>
                    <a:pt x="174" y="434"/>
                  </a:cubicBezTo>
                  <a:cubicBezTo>
                    <a:pt x="197" y="416"/>
                    <a:pt x="221" y="397"/>
                    <a:pt x="244" y="378"/>
                  </a:cubicBezTo>
                  <a:cubicBezTo>
                    <a:pt x="337" y="308"/>
                    <a:pt x="356" y="173"/>
                    <a:pt x="286" y="84"/>
                  </a:cubicBezTo>
                  <a:cubicBezTo>
                    <a:pt x="244" y="28"/>
                    <a:pt x="179" y="0"/>
                    <a:pt x="117"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22"/>
            <p:cNvSpPr/>
            <p:nvPr/>
          </p:nvSpPr>
          <p:spPr>
            <a:xfrm>
              <a:off x="1223583" y="1821941"/>
              <a:ext cx="49" cy="20078"/>
            </a:xfrm>
            <a:custGeom>
              <a:avLst/>
              <a:gdLst/>
              <a:ahLst/>
              <a:cxnLst/>
              <a:rect l="l" t="t" r="r" b="b"/>
              <a:pathLst>
                <a:path w="1" h="406" extrusionOk="0">
                  <a:moveTo>
                    <a:pt x="1" y="0"/>
                  </a:moveTo>
                  <a:lnTo>
                    <a:pt x="1" y="0"/>
                  </a:lnTo>
                  <a:lnTo>
                    <a:pt x="1" y="406"/>
                  </a:lnTo>
                  <a:lnTo>
                    <a:pt x="1" y="406"/>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22"/>
            <p:cNvSpPr/>
            <p:nvPr/>
          </p:nvSpPr>
          <p:spPr>
            <a:xfrm>
              <a:off x="1223583" y="1690989"/>
              <a:ext cx="501102" cy="151572"/>
            </a:xfrm>
            <a:custGeom>
              <a:avLst/>
              <a:gdLst/>
              <a:ahLst/>
              <a:cxnLst/>
              <a:rect l="l" t="t" r="r" b="b"/>
              <a:pathLst>
                <a:path w="10133" h="3065" extrusionOk="0">
                  <a:moveTo>
                    <a:pt x="9960" y="0"/>
                  </a:moveTo>
                  <a:cubicBezTo>
                    <a:pt x="9955" y="0"/>
                    <a:pt x="9951" y="5"/>
                    <a:pt x="9951" y="10"/>
                  </a:cubicBezTo>
                  <a:cubicBezTo>
                    <a:pt x="9774" y="140"/>
                    <a:pt x="9591" y="271"/>
                    <a:pt x="9404" y="392"/>
                  </a:cubicBezTo>
                  <a:cubicBezTo>
                    <a:pt x="9479" y="515"/>
                    <a:pt x="9550" y="636"/>
                    <a:pt x="9619" y="757"/>
                  </a:cubicBezTo>
                  <a:cubicBezTo>
                    <a:pt x="9792" y="640"/>
                    <a:pt x="9964" y="524"/>
                    <a:pt x="10133" y="397"/>
                  </a:cubicBezTo>
                  <a:cubicBezTo>
                    <a:pt x="10076" y="262"/>
                    <a:pt x="10020" y="131"/>
                    <a:pt x="9960" y="0"/>
                  </a:cubicBezTo>
                  <a:close/>
                  <a:moveTo>
                    <a:pt x="46" y="2638"/>
                  </a:moveTo>
                  <a:cubicBezTo>
                    <a:pt x="29" y="2638"/>
                    <a:pt x="14" y="2644"/>
                    <a:pt x="1" y="2648"/>
                  </a:cubicBezTo>
                  <a:lnTo>
                    <a:pt x="1" y="3054"/>
                  </a:lnTo>
                  <a:cubicBezTo>
                    <a:pt x="10" y="3058"/>
                    <a:pt x="24" y="3058"/>
                    <a:pt x="38" y="3058"/>
                  </a:cubicBezTo>
                  <a:cubicBezTo>
                    <a:pt x="42" y="3058"/>
                    <a:pt x="52" y="3058"/>
                    <a:pt x="66" y="3064"/>
                  </a:cubicBezTo>
                  <a:lnTo>
                    <a:pt x="66" y="263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22"/>
            <p:cNvSpPr/>
            <p:nvPr/>
          </p:nvSpPr>
          <p:spPr>
            <a:xfrm>
              <a:off x="1226797" y="1710375"/>
              <a:ext cx="472519" cy="132384"/>
            </a:xfrm>
            <a:custGeom>
              <a:avLst/>
              <a:gdLst/>
              <a:ahLst/>
              <a:cxnLst/>
              <a:rect l="l" t="t" r="r" b="b"/>
              <a:pathLst>
                <a:path w="9555" h="2677" extrusionOk="0">
                  <a:moveTo>
                    <a:pt x="9339" y="0"/>
                  </a:moveTo>
                  <a:cubicBezTo>
                    <a:pt x="6151" y="2093"/>
                    <a:pt x="1662" y="2256"/>
                    <a:pt x="360" y="2256"/>
                  </a:cubicBezTo>
                  <a:cubicBezTo>
                    <a:pt x="160" y="2256"/>
                    <a:pt x="33" y="2252"/>
                    <a:pt x="1" y="2246"/>
                  </a:cubicBezTo>
                  <a:lnTo>
                    <a:pt x="1" y="2672"/>
                  </a:lnTo>
                  <a:cubicBezTo>
                    <a:pt x="66" y="2672"/>
                    <a:pt x="220" y="2677"/>
                    <a:pt x="453" y="2677"/>
                  </a:cubicBezTo>
                  <a:cubicBezTo>
                    <a:pt x="1910" y="2677"/>
                    <a:pt x="6309" y="2489"/>
                    <a:pt x="9554" y="365"/>
                  </a:cubicBezTo>
                  <a:cubicBezTo>
                    <a:pt x="9485" y="244"/>
                    <a:pt x="9414" y="123"/>
                    <a:pt x="9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22"/>
            <p:cNvSpPr/>
            <p:nvPr/>
          </p:nvSpPr>
          <p:spPr>
            <a:xfrm>
              <a:off x="1216165" y="2057931"/>
              <a:ext cx="7467" cy="19188"/>
            </a:xfrm>
            <a:custGeom>
              <a:avLst/>
              <a:gdLst/>
              <a:ahLst/>
              <a:cxnLst/>
              <a:rect l="l" t="t" r="r" b="b"/>
              <a:pathLst>
                <a:path w="151" h="388" extrusionOk="0">
                  <a:moveTo>
                    <a:pt x="151" y="0"/>
                  </a:moveTo>
                  <a:cubicBezTo>
                    <a:pt x="123" y="15"/>
                    <a:pt x="99" y="33"/>
                    <a:pt x="75" y="56"/>
                  </a:cubicBezTo>
                  <a:cubicBezTo>
                    <a:pt x="0" y="145"/>
                    <a:pt x="15" y="276"/>
                    <a:pt x="103" y="351"/>
                  </a:cubicBezTo>
                  <a:cubicBezTo>
                    <a:pt x="108" y="355"/>
                    <a:pt x="127" y="369"/>
                    <a:pt x="151" y="388"/>
                  </a:cubicBezTo>
                  <a:lnTo>
                    <a:pt x="1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22"/>
            <p:cNvSpPr/>
            <p:nvPr/>
          </p:nvSpPr>
          <p:spPr>
            <a:xfrm>
              <a:off x="1827161" y="2109412"/>
              <a:ext cx="12314" cy="20820"/>
            </a:xfrm>
            <a:custGeom>
              <a:avLst/>
              <a:gdLst/>
              <a:ahLst/>
              <a:cxnLst/>
              <a:rect l="l" t="t" r="r" b="b"/>
              <a:pathLst>
                <a:path w="249" h="421" extrusionOk="0">
                  <a:moveTo>
                    <a:pt x="24" y="0"/>
                  </a:moveTo>
                  <a:cubicBezTo>
                    <a:pt x="15" y="0"/>
                    <a:pt x="11" y="0"/>
                    <a:pt x="1" y="5"/>
                  </a:cubicBezTo>
                  <a:cubicBezTo>
                    <a:pt x="15" y="140"/>
                    <a:pt x="29" y="280"/>
                    <a:pt x="39" y="420"/>
                  </a:cubicBezTo>
                  <a:lnTo>
                    <a:pt x="57" y="420"/>
                  </a:lnTo>
                  <a:cubicBezTo>
                    <a:pt x="174" y="397"/>
                    <a:pt x="248" y="290"/>
                    <a:pt x="230" y="178"/>
                  </a:cubicBezTo>
                  <a:cubicBezTo>
                    <a:pt x="211" y="75"/>
                    <a:pt x="123" y="0"/>
                    <a:pt x="24"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22"/>
            <p:cNvSpPr/>
            <p:nvPr/>
          </p:nvSpPr>
          <p:spPr>
            <a:xfrm>
              <a:off x="1223583" y="2057931"/>
              <a:ext cx="49" cy="19188"/>
            </a:xfrm>
            <a:custGeom>
              <a:avLst/>
              <a:gdLst/>
              <a:ahLst/>
              <a:cxnLst/>
              <a:rect l="l" t="t" r="r" b="b"/>
              <a:pathLst>
                <a:path w="1" h="388" extrusionOk="0">
                  <a:moveTo>
                    <a:pt x="1" y="0"/>
                  </a:moveTo>
                  <a:lnTo>
                    <a:pt x="1" y="0"/>
                  </a:lnTo>
                  <a:lnTo>
                    <a:pt x="1" y="388"/>
                  </a:lnTo>
                  <a:lnTo>
                    <a:pt x="1" y="388"/>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22"/>
            <p:cNvSpPr/>
            <p:nvPr/>
          </p:nvSpPr>
          <p:spPr>
            <a:xfrm>
              <a:off x="1223583" y="2056992"/>
              <a:ext cx="605496" cy="73931"/>
            </a:xfrm>
            <a:custGeom>
              <a:avLst/>
              <a:gdLst/>
              <a:ahLst/>
              <a:cxnLst/>
              <a:rect l="l" t="t" r="r" b="b"/>
              <a:pathLst>
                <a:path w="12244" h="1495" extrusionOk="0">
                  <a:moveTo>
                    <a:pt x="66" y="0"/>
                  </a:moveTo>
                  <a:cubicBezTo>
                    <a:pt x="42" y="0"/>
                    <a:pt x="18" y="10"/>
                    <a:pt x="1" y="19"/>
                  </a:cubicBezTo>
                  <a:lnTo>
                    <a:pt x="1" y="407"/>
                  </a:lnTo>
                  <a:cubicBezTo>
                    <a:pt x="14" y="420"/>
                    <a:pt x="38" y="435"/>
                    <a:pt x="66" y="454"/>
                  </a:cubicBezTo>
                  <a:lnTo>
                    <a:pt x="66" y="0"/>
                  </a:lnTo>
                  <a:close/>
                  <a:moveTo>
                    <a:pt x="12192" y="1065"/>
                  </a:moveTo>
                  <a:cubicBezTo>
                    <a:pt x="12169" y="1070"/>
                    <a:pt x="12145" y="1075"/>
                    <a:pt x="12122" y="1079"/>
                  </a:cubicBezTo>
                  <a:cubicBezTo>
                    <a:pt x="12141" y="1215"/>
                    <a:pt x="12160" y="1355"/>
                    <a:pt x="12178" y="1495"/>
                  </a:cubicBezTo>
                  <a:cubicBezTo>
                    <a:pt x="12201" y="1490"/>
                    <a:pt x="12225" y="1485"/>
                    <a:pt x="12244" y="1480"/>
                  </a:cubicBezTo>
                  <a:cubicBezTo>
                    <a:pt x="12234" y="1340"/>
                    <a:pt x="12220" y="1200"/>
                    <a:pt x="12206"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22"/>
            <p:cNvSpPr/>
            <p:nvPr/>
          </p:nvSpPr>
          <p:spPr>
            <a:xfrm>
              <a:off x="1226797" y="2056992"/>
              <a:ext cx="599018" cy="97965"/>
            </a:xfrm>
            <a:custGeom>
              <a:avLst/>
              <a:gdLst/>
              <a:ahLst/>
              <a:cxnLst/>
              <a:rect l="l" t="t" r="r" b="b"/>
              <a:pathLst>
                <a:path w="12113" h="1981" extrusionOk="0">
                  <a:moveTo>
                    <a:pt x="1" y="0"/>
                  </a:moveTo>
                  <a:lnTo>
                    <a:pt x="1" y="454"/>
                  </a:lnTo>
                  <a:cubicBezTo>
                    <a:pt x="472" y="790"/>
                    <a:pt x="2457" y="1980"/>
                    <a:pt x="6828" y="1980"/>
                  </a:cubicBezTo>
                  <a:cubicBezTo>
                    <a:pt x="8308" y="1980"/>
                    <a:pt x="10059" y="1845"/>
                    <a:pt x="12113" y="1495"/>
                  </a:cubicBezTo>
                  <a:cubicBezTo>
                    <a:pt x="12095" y="1355"/>
                    <a:pt x="12076" y="1215"/>
                    <a:pt x="12057" y="1079"/>
                  </a:cubicBezTo>
                  <a:cubicBezTo>
                    <a:pt x="10050" y="1420"/>
                    <a:pt x="8336" y="1551"/>
                    <a:pt x="6888" y="1551"/>
                  </a:cubicBezTo>
                  <a:cubicBezTo>
                    <a:pt x="2050" y="1551"/>
                    <a:pt x="188" y="71"/>
                    <a:pt x="160" y="47"/>
                  </a:cubicBezTo>
                  <a:cubicBezTo>
                    <a:pt x="117" y="15"/>
                    <a:pt x="71" y="0"/>
                    <a:pt x="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122"/>
            <p:cNvSpPr/>
            <p:nvPr/>
          </p:nvSpPr>
          <p:spPr>
            <a:xfrm>
              <a:off x="1662085" y="2180723"/>
              <a:ext cx="70915" cy="44903"/>
            </a:xfrm>
            <a:custGeom>
              <a:avLst/>
              <a:gdLst/>
              <a:ahLst/>
              <a:cxnLst/>
              <a:rect l="l" t="t" r="r" b="b"/>
              <a:pathLst>
                <a:path w="1434" h="908" extrusionOk="0">
                  <a:moveTo>
                    <a:pt x="517" y="1"/>
                  </a:moveTo>
                  <a:cubicBezTo>
                    <a:pt x="373" y="1"/>
                    <a:pt x="252" y="35"/>
                    <a:pt x="173" y="86"/>
                  </a:cubicBezTo>
                  <a:cubicBezTo>
                    <a:pt x="19" y="179"/>
                    <a:pt x="0" y="305"/>
                    <a:pt x="61" y="379"/>
                  </a:cubicBezTo>
                  <a:cubicBezTo>
                    <a:pt x="127" y="454"/>
                    <a:pt x="239" y="491"/>
                    <a:pt x="347" y="534"/>
                  </a:cubicBezTo>
                  <a:cubicBezTo>
                    <a:pt x="453" y="571"/>
                    <a:pt x="561" y="613"/>
                    <a:pt x="655" y="655"/>
                  </a:cubicBezTo>
                  <a:cubicBezTo>
                    <a:pt x="743" y="697"/>
                    <a:pt x="851" y="748"/>
                    <a:pt x="948" y="799"/>
                  </a:cubicBezTo>
                  <a:cubicBezTo>
                    <a:pt x="1048" y="849"/>
                    <a:pt x="1146" y="907"/>
                    <a:pt x="1246" y="907"/>
                  </a:cubicBezTo>
                  <a:cubicBezTo>
                    <a:pt x="1249" y="907"/>
                    <a:pt x="1253" y="907"/>
                    <a:pt x="1257" y="907"/>
                  </a:cubicBezTo>
                  <a:cubicBezTo>
                    <a:pt x="1350" y="903"/>
                    <a:pt x="1434" y="810"/>
                    <a:pt x="1406" y="636"/>
                  </a:cubicBezTo>
                  <a:cubicBezTo>
                    <a:pt x="1383" y="468"/>
                    <a:pt x="1220" y="221"/>
                    <a:pt x="916" y="86"/>
                  </a:cubicBezTo>
                  <a:cubicBezTo>
                    <a:pt x="776" y="25"/>
                    <a:pt x="639"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122"/>
            <p:cNvSpPr/>
            <p:nvPr/>
          </p:nvSpPr>
          <p:spPr>
            <a:xfrm>
              <a:off x="1365118" y="2174295"/>
              <a:ext cx="76701" cy="36249"/>
            </a:xfrm>
            <a:custGeom>
              <a:avLst/>
              <a:gdLst/>
              <a:ahLst/>
              <a:cxnLst/>
              <a:rect l="l" t="t" r="r" b="b"/>
              <a:pathLst>
                <a:path w="1551" h="733" extrusionOk="0">
                  <a:moveTo>
                    <a:pt x="816" y="0"/>
                  </a:moveTo>
                  <a:cubicBezTo>
                    <a:pt x="785" y="0"/>
                    <a:pt x="753" y="2"/>
                    <a:pt x="720" y="5"/>
                  </a:cubicBezTo>
                  <a:cubicBezTo>
                    <a:pt x="388" y="37"/>
                    <a:pt x="160" y="229"/>
                    <a:pt x="80" y="388"/>
                  </a:cubicBezTo>
                  <a:cubicBezTo>
                    <a:pt x="1" y="552"/>
                    <a:pt x="52" y="677"/>
                    <a:pt x="145" y="710"/>
                  </a:cubicBezTo>
                  <a:cubicBezTo>
                    <a:pt x="182" y="727"/>
                    <a:pt x="222" y="732"/>
                    <a:pt x="265" y="732"/>
                  </a:cubicBezTo>
                  <a:cubicBezTo>
                    <a:pt x="330" y="732"/>
                    <a:pt x="400" y="719"/>
                    <a:pt x="468" y="710"/>
                  </a:cubicBezTo>
                  <a:cubicBezTo>
                    <a:pt x="585" y="687"/>
                    <a:pt x="697" y="673"/>
                    <a:pt x="799" y="664"/>
                  </a:cubicBezTo>
                  <a:cubicBezTo>
                    <a:pt x="897" y="654"/>
                    <a:pt x="1014" y="645"/>
                    <a:pt x="1130" y="640"/>
                  </a:cubicBezTo>
                  <a:cubicBezTo>
                    <a:pt x="1242" y="636"/>
                    <a:pt x="1365" y="640"/>
                    <a:pt x="1449" y="580"/>
                  </a:cubicBezTo>
                  <a:cubicBezTo>
                    <a:pt x="1527" y="528"/>
                    <a:pt x="1551" y="397"/>
                    <a:pt x="1430" y="253"/>
                  </a:cubicBezTo>
                  <a:cubicBezTo>
                    <a:pt x="1329" y="126"/>
                    <a:pt x="1102" y="0"/>
                    <a:pt x="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22"/>
            <p:cNvSpPr/>
            <p:nvPr/>
          </p:nvSpPr>
          <p:spPr>
            <a:xfrm>
              <a:off x="1662283" y="2262024"/>
              <a:ext cx="72102" cy="36051"/>
            </a:xfrm>
            <a:custGeom>
              <a:avLst/>
              <a:gdLst/>
              <a:ahLst/>
              <a:cxnLst/>
              <a:rect l="l" t="t" r="r" b="b"/>
              <a:pathLst>
                <a:path w="1458" h="729" extrusionOk="0">
                  <a:moveTo>
                    <a:pt x="674" y="0"/>
                  </a:moveTo>
                  <a:cubicBezTo>
                    <a:pt x="511" y="0"/>
                    <a:pt x="335" y="45"/>
                    <a:pt x="155" y="164"/>
                  </a:cubicBezTo>
                  <a:cubicBezTo>
                    <a:pt x="34" y="244"/>
                    <a:pt x="1" y="407"/>
                    <a:pt x="85" y="528"/>
                  </a:cubicBezTo>
                  <a:cubicBezTo>
                    <a:pt x="134" y="604"/>
                    <a:pt x="217" y="646"/>
                    <a:pt x="301" y="646"/>
                  </a:cubicBezTo>
                  <a:cubicBezTo>
                    <a:pt x="352" y="646"/>
                    <a:pt x="403" y="631"/>
                    <a:pt x="449" y="599"/>
                  </a:cubicBezTo>
                  <a:cubicBezTo>
                    <a:pt x="531" y="544"/>
                    <a:pt x="609" y="524"/>
                    <a:pt x="680" y="524"/>
                  </a:cubicBezTo>
                  <a:cubicBezTo>
                    <a:pt x="839" y="524"/>
                    <a:pt x="957" y="625"/>
                    <a:pt x="987" y="655"/>
                  </a:cubicBezTo>
                  <a:cubicBezTo>
                    <a:pt x="1037" y="706"/>
                    <a:pt x="1103" y="729"/>
                    <a:pt x="1168" y="729"/>
                  </a:cubicBezTo>
                  <a:cubicBezTo>
                    <a:pt x="1239" y="729"/>
                    <a:pt x="1304" y="701"/>
                    <a:pt x="1356" y="650"/>
                  </a:cubicBezTo>
                  <a:cubicBezTo>
                    <a:pt x="1458" y="547"/>
                    <a:pt x="1458" y="384"/>
                    <a:pt x="1356" y="281"/>
                  </a:cubicBezTo>
                  <a:cubicBezTo>
                    <a:pt x="1231" y="157"/>
                    <a:pt x="977" y="0"/>
                    <a:pt x="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22"/>
            <p:cNvSpPr/>
            <p:nvPr/>
          </p:nvSpPr>
          <p:spPr>
            <a:xfrm>
              <a:off x="1342024" y="2252084"/>
              <a:ext cx="71854" cy="36100"/>
            </a:xfrm>
            <a:custGeom>
              <a:avLst/>
              <a:gdLst/>
              <a:ahLst/>
              <a:cxnLst/>
              <a:rect l="l" t="t" r="r" b="b"/>
              <a:pathLst>
                <a:path w="1453" h="730" extrusionOk="0">
                  <a:moveTo>
                    <a:pt x="670" y="0"/>
                  </a:moveTo>
                  <a:cubicBezTo>
                    <a:pt x="507" y="0"/>
                    <a:pt x="330" y="45"/>
                    <a:pt x="151" y="164"/>
                  </a:cubicBezTo>
                  <a:cubicBezTo>
                    <a:pt x="28" y="244"/>
                    <a:pt x="0" y="408"/>
                    <a:pt x="80" y="529"/>
                  </a:cubicBezTo>
                  <a:cubicBezTo>
                    <a:pt x="130" y="604"/>
                    <a:pt x="212" y="646"/>
                    <a:pt x="297" y="646"/>
                  </a:cubicBezTo>
                  <a:cubicBezTo>
                    <a:pt x="347" y="646"/>
                    <a:pt x="399" y="631"/>
                    <a:pt x="444" y="599"/>
                  </a:cubicBezTo>
                  <a:cubicBezTo>
                    <a:pt x="526" y="545"/>
                    <a:pt x="604" y="525"/>
                    <a:pt x="675" y="525"/>
                  </a:cubicBezTo>
                  <a:cubicBezTo>
                    <a:pt x="834" y="525"/>
                    <a:pt x="952" y="626"/>
                    <a:pt x="981" y="655"/>
                  </a:cubicBezTo>
                  <a:cubicBezTo>
                    <a:pt x="1033" y="701"/>
                    <a:pt x="1098" y="729"/>
                    <a:pt x="1164" y="729"/>
                  </a:cubicBezTo>
                  <a:cubicBezTo>
                    <a:pt x="1233" y="729"/>
                    <a:pt x="1299" y="701"/>
                    <a:pt x="1350" y="650"/>
                  </a:cubicBezTo>
                  <a:cubicBezTo>
                    <a:pt x="1453" y="548"/>
                    <a:pt x="1453" y="384"/>
                    <a:pt x="1350" y="281"/>
                  </a:cubicBezTo>
                  <a:cubicBezTo>
                    <a:pt x="1226" y="156"/>
                    <a:pt x="973"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22"/>
            <p:cNvSpPr/>
            <p:nvPr/>
          </p:nvSpPr>
          <p:spPr>
            <a:xfrm rot="9899951">
              <a:off x="1468327" y="2278938"/>
              <a:ext cx="113000" cy="53557"/>
            </a:xfrm>
            <a:custGeom>
              <a:avLst/>
              <a:gdLst/>
              <a:ahLst/>
              <a:cxnLst/>
              <a:rect l="l" t="t" r="r" b="b"/>
              <a:pathLst>
                <a:path w="2285" h="1083" extrusionOk="0">
                  <a:moveTo>
                    <a:pt x="1061" y="0"/>
                  </a:moveTo>
                  <a:cubicBezTo>
                    <a:pt x="487" y="0"/>
                    <a:pt x="108" y="462"/>
                    <a:pt x="95" y="485"/>
                  </a:cubicBezTo>
                  <a:cubicBezTo>
                    <a:pt x="0" y="598"/>
                    <a:pt x="19" y="761"/>
                    <a:pt x="132" y="850"/>
                  </a:cubicBezTo>
                  <a:cubicBezTo>
                    <a:pt x="180" y="890"/>
                    <a:pt x="239" y="909"/>
                    <a:pt x="298" y="909"/>
                  </a:cubicBezTo>
                  <a:cubicBezTo>
                    <a:pt x="374" y="909"/>
                    <a:pt x="450" y="876"/>
                    <a:pt x="500" y="813"/>
                  </a:cubicBezTo>
                  <a:cubicBezTo>
                    <a:pt x="505" y="813"/>
                    <a:pt x="743" y="527"/>
                    <a:pt x="1061" y="527"/>
                  </a:cubicBezTo>
                  <a:lnTo>
                    <a:pt x="1065" y="527"/>
                  </a:lnTo>
                  <a:cubicBezTo>
                    <a:pt x="1299" y="527"/>
                    <a:pt x="1541" y="682"/>
                    <a:pt x="1780" y="981"/>
                  </a:cubicBezTo>
                  <a:cubicBezTo>
                    <a:pt x="1832" y="1046"/>
                    <a:pt x="1911" y="1083"/>
                    <a:pt x="1985" y="1083"/>
                  </a:cubicBezTo>
                  <a:cubicBezTo>
                    <a:pt x="2046" y="1083"/>
                    <a:pt x="2102" y="1065"/>
                    <a:pt x="2149" y="1022"/>
                  </a:cubicBezTo>
                  <a:cubicBezTo>
                    <a:pt x="2265" y="934"/>
                    <a:pt x="2284" y="770"/>
                    <a:pt x="2191" y="654"/>
                  </a:cubicBezTo>
                  <a:cubicBezTo>
                    <a:pt x="1845" y="219"/>
                    <a:pt x="1467" y="0"/>
                    <a:pt x="1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22"/>
            <p:cNvSpPr/>
            <p:nvPr/>
          </p:nvSpPr>
          <p:spPr>
            <a:xfrm>
              <a:off x="1462789" y="1925100"/>
              <a:ext cx="204634" cy="218976"/>
            </a:xfrm>
            <a:custGeom>
              <a:avLst/>
              <a:gdLst/>
              <a:ahLst/>
              <a:cxnLst/>
              <a:rect l="l" t="t" r="r" b="b"/>
              <a:pathLst>
                <a:path w="4138" h="4428" extrusionOk="0">
                  <a:moveTo>
                    <a:pt x="263" y="1"/>
                  </a:moveTo>
                  <a:cubicBezTo>
                    <a:pt x="118" y="1"/>
                    <a:pt x="0" y="118"/>
                    <a:pt x="0" y="263"/>
                  </a:cubicBezTo>
                  <a:cubicBezTo>
                    <a:pt x="0" y="1598"/>
                    <a:pt x="1089" y="2686"/>
                    <a:pt x="2420" y="2686"/>
                  </a:cubicBezTo>
                  <a:lnTo>
                    <a:pt x="2461" y="2686"/>
                  </a:lnTo>
                  <a:cubicBezTo>
                    <a:pt x="3097" y="2686"/>
                    <a:pt x="3610" y="3199"/>
                    <a:pt x="3610" y="3830"/>
                  </a:cubicBezTo>
                  <a:lnTo>
                    <a:pt x="3610" y="4166"/>
                  </a:lnTo>
                  <a:cubicBezTo>
                    <a:pt x="3610" y="4311"/>
                    <a:pt x="3727" y="4428"/>
                    <a:pt x="3872" y="4428"/>
                  </a:cubicBezTo>
                  <a:cubicBezTo>
                    <a:pt x="4017" y="4428"/>
                    <a:pt x="4138" y="4311"/>
                    <a:pt x="4138" y="4166"/>
                  </a:cubicBezTo>
                  <a:lnTo>
                    <a:pt x="4138" y="3830"/>
                  </a:lnTo>
                  <a:cubicBezTo>
                    <a:pt x="4138" y="2910"/>
                    <a:pt x="3386" y="2158"/>
                    <a:pt x="2461" y="2158"/>
                  </a:cubicBezTo>
                  <a:lnTo>
                    <a:pt x="2420" y="2158"/>
                  </a:lnTo>
                  <a:cubicBezTo>
                    <a:pt x="1379" y="2158"/>
                    <a:pt x="528" y="1309"/>
                    <a:pt x="528" y="263"/>
                  </a:cubicBezTo>
                  <a:cubicBezTo>
                    <a:pt x="528" y="118"/>
                    <a:pt x="407"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22"/>
            <p:cNvSpPr/>
            <p:nvPr/>
          </p:nvSpPr>
          <p:spPr>
            <a:xfrm>
              <a:off x="1348057" y="1789846"/>
              <a:ext cx="90548" cy="152165"/>
            </a:xfrm>
            <a:custGeom>
              <a:avLst/>
              <a:gdLst/>
              <a:ahLst/>
              <a:cxnLst/>
              <a:rect l="l" t="t" r="r" b="b"/>
              <a:pathLst>
                <a:path w="1831" h="3077" extrusionOk="0">
                  <a:moveTo>
                    <a:pt x="1570" y="0"/>
                  </a:moveTo>
                  <a:cubicBezTo>
                    <a:pt x="1424" y="0"/>
                    <a:pt x="1307" y="117"/>
                    <a:pt x="1307" y="262"/>
                  </a:cubicBezTo>
                  <a:lnTo>
                    <a:pt x="1307" y="831"/>
                  </a:lnTo>
                  <a:cubicBezTo>
                    <a:pt x="1307" y="990"/>
                    <a:pt x="1177" y="1121"/>
                    <a:pt x="1018" y="1121"/>
                  </a:cubicBezTo>
                  <a:cubicBezTo>
                    <a:pt x="458" y="1121"/>
                    <a:pt x="1" y="1578"/>
                    <a:pt x="1" y="2139"/>
                  </a:cubicBezTo>
                  <a:lnTo>
                    <a:pt x="1" y="2811"/>
                  </a:lnTo>
                  <a:cubicBezTo>
                    <a:pt x="1" y="2960"/>
                    <a:pt x="117" y="3077"/>
                    <a:pt x="262" y="3077"/>
                  </a:cubicBezTo>
                  <a:cubicBezTo>
                    <a:pt x="406" y="3077"/>
                    <a:pt x="523" y="2960"/>
                    <a:pt x="523" y="2811"/>
                  </a:cubicBezTo>
                  <a:lnTo>
                    <a:pt x="523" y="2139"/>
                  </a:lnTo>
                  <a:cubicBezTo>
                    <a:pt x="523" y="1867"/>
                    <a:pt x="747" y="1643"/>
                    <a:pt x="1018" y="1643"/>
                  </a:cubicBezTo>
                  <a:cubicBezTo>
                    <a:pt x="1466" y="1643"/>
                    <a:pt x="1831" y="1279"/>
                    <a:pt x="1831" y="831"/>
                  </a:cubicBezTo>
                  <a:lnTo>
                    <a:pt x="1831" y="262"/>
                  </a:lnTo>
                  <a:cubicBezTo>
                    <a:pt x="1831" y="117"/>
                    <a:pt x="1714" y="0"/>
                    <a:pt x="15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22"/>
            <p:cNvSpPr/>
            <p:nvPr/>
          </p:nvSpPr>
          <p:spPr>
            <a:xfrm>
              <a:off x="1322638" y="1927227"/>
              <a:ext cx="104641" cy="223575"/>
            </a:xfrm>
            <a:custGeom>
              <a:avLst/>
              <a:gdLst/>
              <a:ahLst/>
              <a:cxnLst/>
              <a:rect l="l" t="t" r="r" b="b"/>
              <a:pathLst>
                <a:path w="2116" h="4521" extrusionOk="0">
                  <a:moveTo>
                    <a:pt x="1854" y="1"/>
                  </a:moveTo>
                  <a:cubicBezTo>
                    <a:pt x="1709" y="1"/>
                    <a:pt x="1593" y="117"/>
                    <a:pt x="1593" y="262"/>
                  </a:cubicBezTo>
                  <a:lnTo>
                    <a:pt x="1593" y="1457"/>
                  </a:lnTo>
                  <a:cubicBezTo>
                    <a:pt x="1593" y="1727"/>
                    <a:pt x="1369" y="1952"/>
                    <a:pt x="1103" y="1952"/>
                  </a:cubicBezTo>
                  <a:cubicBezTo>
                    <a:pt x="496" y="1952"/>
                    <a:pt x="0" y="2442"/>
                    <a:pt x="0" y="3050"/>
                  </a:cubicBezTo>
                  <a:lnTo>
                    <a:pt x="0" y="4259"/>
                  </a:lnTo>
                  <a:cubicBezTo>
                    <a:pt x="0" y="4404"/>
                    <a:pt x="117" y="4520"/>
                    <a:pt x="262" y="4520"/>
                  </a:cubicBezTo>
                  <a:cubicBezTo>
                    <a:pt x="407" y="4520"/>
                    <a:pt x="528" y="4404"/>
                    <a:pt x="528" y="4259"/>
                  </a:cubicBezTo>
                  <a:lnTo>
                    <a:pt x="528" y="3050"/>
                  </a:lnTo>
                  <a:cubicBezTo>
                    <a:pt x="528" y="2732"/>
                    <a:pt x="785" y="2475"/>
                    <a:pt x="1103" y="2475"/>
                  </a:cubicBezTo>
                  <a:cubicBezTo>
                    <a:pt x="1663" y="2475"/>
                    <a:pt x="2116" y="2018"/>
                    <a:pt x="2116" y="1457"/>
                  </a:cubicBezTo>
                  <a:lnTo>
                    <a:pt x="2116" y="262"/>
                  </a:lnTo>
                  <a:cubicBezTo>
                    <a:pt x="2116" y="117"/>
                    <a:pt x="1999" y="1"/>
                    <a:pt x="1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22"/>
            <p:cNvSpPr/>
            <p:nvPr/>
          </p:nvSpPr>
          <p:spPr>
            <a:xfrm>
              <a:off x="609323" y="1138400"/>
              <a:ext cx="997605" cy="815768"/>
            </a:xfrm>
            <a:custGeom>
              <a:avLst/>
              <a:gdLst/>
              <a:ahLst/>
              <a:cxnLst/>
              <a:rect l="l" t="t" r="r" b="b"/>
              <a:pathLst>
                <a:path w="20173" h="16496" extrusionOk="0">
                  <a:moveTo>
                    <a:pt x="10077" y="0"/>
                  </a:moveTo>
                  <a:cubicBezTo>
                    <a:pt x="9872" y="0"/>
                    <a:pt x="9708" y="164"/>
                    <a:pt x="9708" y="370"/>
                  </a:cubicBezTo>
                  <a:lnTo>
                    <a:pt x="9708" y="486"/>
                  </a:lnTo>
                  <a:cubicBezTo>
                    <a:pt x="9699" y="495"/>
                    <a:pt x="9694" y="500"/>
                    <a:pt x="9694" y="500"/>
                  </a:cubicBezTo>
                  <a:cubicBezTo>
                    <a:pt x="9694" y="500"/>
                    <a:pt x="9493" y="8807"/>
                    <a:pt x="9269" y="12551"/>
                  </a:cubicBezTo>
                  <a:cubicBezTo>
                    <a:pt x="9111" y="15256"/>
                    <a:pt x="8513" y="15368"/>
                    <a:pt x="7775" y="15671"/>
                  </a:cubicBezTo>
                  <a:cubicBezTo>
                    <a:pt x="7775" y="15671"/>
                    <a:pt x="7784" y="15689"/>
                    <a:pt x="7808" y="15723"/>
                  </a:cubicBezTo>
                  <a:lnTo>
                    <a:pt x="2092" y="15723"/>
                  </a:lnTo>
                  <a:cubicBezTo>
                    <a:pt x="1345" y="15723"/>
                    <a:pt x="739" y="15116"/>
                    <a:pt x="739" y="14368"/>
                  </a:cubicBezTo>
                  <a:lnTo>
                    <a:pt x="739" y="13435"/>
                  </a:lnTo>
                  <a:cubicBezTo>
                    <a:pt x="739" y="13234"/>
                    <a:pt x="570" y="13066"/>
                    <a:pt x="370" y="13066"/>
                  </a:cubicBezTo>
                  <a:cubicBezTo>
                    <a:pt x="164" y="13066"/>
                    <a:pt x="0" y="13234"/>
                    <a:pt x="0" y="13435"/>
                  </a:cubicBezTo>
                  <a:lnTo>
                    <a:pt x="0" y="14368"/>
                  </a:lnTo>
                  <a:cubicBezTo>
                    <a:pt x="0" y="15521"/>
                    <a:pt x="939" y="16456"/>
                    <a:pt x="2092" y="16456"/>
                  </a:cubicBezTo>
                  <a:lnTo>
                    <a:pt x="7896" y="16456"/>
                  </a:lnTo>
                  <a:cubicBezTo>
                    <a:pt x="8340" y="16456"/>
                    <a:pt x="8760" y="16344"/>
                    <a:pt x="9125" y="16143"/>
                  </a:cubicBezTo>
                  <a:cubicBezTo>
                    <a:pt x="9391" y="16026"/>
                    <a:pt x="9699" y="15797"/>
                    <a:pt x="10045" y="15396"/>
                  </a:cubicBezTo>
                  <a:cubicBezTo>
                    <a:pt x="10045" y="15396"/>
                    <a:pt x="10942" y="16495"/>
                    <a:pt x="12405" y="16495"/>
                  </a:cubicBezTo>
                  <a:cubicBezTo>
                    <a:pt x="12559" y="16495"/>
                    <a:pt x="12721" y="16483"/>
                    <a:pt x="12888" y="16456"/>
                  </a:cubicBezTo>
                  <a:lnTo>
                    <a:pt x="18081" y="16456"/>
                  </a:lnTo>
                  <a:cubicBezTo>
                    <a:pt x="19234" y="16456"/>
                    <a:pt x="20172" y="15521"/>
                    <a:pt x="20172" y="14368"/>
                  </a:cubicBezTo>
                  <a:lnTo>
                    <a:pt x="20172" y="13435"/>
                  </a:lnTo>
                  <a:cubicBezTo>
                    <a:pt x="20172" y="13234"/>
                    <a:pt x="20010" y="13066"/>
                    <a:pt x="19803" y="13066"/>
                  </a:cubicBezTo>
                  <a:cubicBezTo>
                    <a:pt x="19603" y="13066"/>
                    <a:pt x="19435" y="13234"/>
                    <a:pt x="19435" y="13435"/>
                  </a:cubicBezTo>
                  <a:lnTo>
                    <a:pt x="19435" y="14368"/>
                  </a:lnTo>
                  <a:cubicBezTo>
                    <a:pt x="19435" y="15116"/>
                    <a:pt x="18827" y="15723"/>
                    <a:pt x="18081" y="15723"/>
                  </a:cubicBezTo>
                  <a:lnTo>
                    <a:pt x="12809" y="15723"/>
                  </a:lnTo>
                  <a:cubicBezTo>
                    <a:pt x="11935" y="15419"/>
                    <a:pt x="10955" y="14695"/>
                    <a:pt x="10806" y="13000"/>
                  </a:cubicBezTo>
                  <a:cubicBezTo>
                    <a:pt x="10596" y="10661"/>
                    <a:pt x="10693" y="6281"/>
                    <a:pt x="10465" y="1103"/>
                  </a:cubicBezTo>
                  <a:lnTo>
                    <a:pt x="10465" y="370"/>
                  </a:lnTo>
                  <a:cubicBezTo>
                    <a:pt x="10465" y="164"/>
                    <a:pt x="10301" y="0"/>
                    <a:pt x="100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22"/>
            <p:cNvSpPr/>
            <p:nvPr/>
          </p:nvSpPr>
          <p:spPr>
            <a:xfrm>
              <a:off x="1050595" y="1444861"/>
              <a:ext cx="113444" cy="15726"/>
            </a:xfrm>
            <a:custGeom>
              <a:avLst/>
              <a:gdLst/>
              <a:ahLst/>
              <a:cxnLst/>
              <a:rect l="l" t="t" r="r" b="b"/>
              <a:pathLst>
                <a:path w="2294" h="318" extrusionOk="0">
                  <a:moveTo>
                    <a:pt x="1" y="0"/>
                  </a:moveTo>
                  <a:lnTo>
                    <a:pt x="1" y="317"/>
                  </a:lnTo>
                  <a:lnTo>
                    <a:pt x="2294" y="317"/>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22"/>
            <p:cNvSpPr/>
            <p:nvPr/>
          </p:nvSpPr>
          <p:spPr>
            <a:xfrm>
              <a:off x="1050595" y="1336262"/>
              <a:ext cx="113444" cy="15825"/>
            </a:xfrm>
            <a:custGeom>
              <a:avLst/>
              <a:gdLst/>
              <a:ahLst/>
              <a:cxnLst/>
              <a:rect l="l" t="t" r="r" b="b"/>
              <a:pathLst>
                <a:path w="2294" h="320" extrusionOk="0">
                  <a:moveTo>
                    <a:pt x="1" y="1"/>
                  </a:moveTo>
                  <a:lnTo>
                    <a:pt x="1" y="319"/>
                  </a:lnTo>
                  <a:lnTo>
                    <a:pt x="2294" y="319"/>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22"/>
            <p:cNvSpPr/>
            <p:nvPr/>
          </p:nvSpPr>
          <p:spPr>
            <a:xfrm>
              <a:off x="1050595" y="1231916"/>
              <a:ext cx="113444" cy="15726"/>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22"/>
            <p:cNvSpPr/>
            <p:nvPr/>
          </p:nvSpPr>
          <p:spPr>
            <a:xfrm>
              <a:off x="1050595" y="1747118"/>
              <a:ext cx="113444" cy="15726"/>
            </a:xfrm>
            <a:custGeom>
              <a:avLst/>
              <a:gdLst/>
              <a:ahLst/>
              <a:cxnLst/>
              <a:rect l="l" t="t" r="r" b="b"/>
              <a:pathLst>
                <a:path w="2294" h="318"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22"/>
            <p:cNvSpPr/>
            <p:nvPr/>
          </p:nvSpPr>
          <p:spPr>
            <a:xfrm>
              <a:off x="1050595" y="1638569"/>
              <a:ext cx="113444" cy="15775"/>
            </a:xfrm>
            <a:custGeom>
              <a:avLst/>
              <a:gdLst/>
              <a:ahLst/>
              <a:cxnLst/>
              <a:rect l="l" t="t" r="r" b="b"/>
              <a:pathLst>
                <a:path w="2294" h="319"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22"/>
            <p:cNvSpPr/>
            <p:nvPr/>
          </p:nvSpPr>
          <p:spPr>
            <a:xfrm>
              <a:off x="1050595" y="1534173"/>
              <a:ext cx="113444" cy="15726"/>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062"/>
                                        </p:tgtEl>
                                        <p:attrNameLst>
                                          <p:attrName>style.visibility</p:attrName>
                                        </p:attrNameLst>
                                      </p:cBhvr>
                                      <p:to>
                                        <p:strVal val="visible"/>
                                      </p:to>
                                    </p:set>
                                    <p:anim calcmode="lin" valueType="num">
                                      <p:cBhvr additive="base">
                                        <p:cTn id="7" dur="1000"/>
                                        <p:tgtEl>
                                          <p:spTgt spid="6062"/>
                                        </p:tgtEl>
                                        <p:attrNameLst>
                                          <p:attrName>ppt_w</p:attrName>
                                        </p:attrNameLst>
                                      </p:cBhvr>
                                      <p:tavLst>
                                        <p:tav tm="0">
                                          <p:val>
                                            <p:strVal val="0"/>
                                          </p:val>
                                        </p:tav>
                                        <p:tav tm="100000">
                                          <p:val>
                                            <p:strVal val="#ppt_w"/>
                                          </p:val>
                                        </p:tav>
                                      </p:tavLst>
                                    </p:anim>
                                    <p:anim calcmode="lin" valueType="num">
                                      <p:cBhvr additive="base">
                                        <p:cTn id="8" dur="1000"/>
                                        <p:tgtEl>
                                          <p:spTgt spid="606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3007" name="Google Shape;3007;p64"/>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Sustainable Development Goal</a:t>
            </a:r>
            <a:endParaRPr dirty="0"/>
          </a:p>
        </p:txBody>
      </p:sp>
      <p:sp>
        <p:nvSpPr>
          <p:cNvPr id="3008" name="Google Shape;3008;p64"/>
          <p:cNvSpPr txBox="1">
            <a:spLocks noGrp="1"/>
          </p:cNvSpPr>
          <p:nvPr>
            <p:ph type="body" idx="1"/>
          </p:nvPr>
        </p:nvSpPr>
        <p:spPr>
          <a:xfrm>
            <a:off x="720001" y="1356102"/>
            <a:ext cx="5006624" cy="2076773"/>
          </a:xfrm>
          <a:prstGeom prst="rect">
            <a:avLst/>
          </a:prstGeom>
        </p:spPr>
        <p:txBody>
          <a:bodyPr spcFirstLastPara="1" wrap="square" lIns="91425" tIns="91425" rIns="91425" bIns="91425" anchor="ctr" anchorCtr="0">
            <a:noAutofit/>
          </a:bodyPr>
          <a:lstStyle/>
          <a:p>
            <a:pPr marL="0" indent="0">
              <a:buNone/>
            </a:pPr>
            <a:r>
              <a:rPr lang="en-IN" sz="1600" b="1" i="1" dirty="0">
                <a:solidFill>
                  <a:schemeClr val="dk1"/>
                </a:solidFill>
              </a:rPr>
              <a:t>Our Model is </a:t>
            </a:r>
            <a:r>
              <a:rPr lang="en-IN" sz="1600" b="1" i="1" dirty="0" err="1">
                <a:solidFill>
                  <a:schemeClr val="dk1"/>
                </a:solidFill>
              </a:rPr>
              <a:t>bulid</a:t>
            </a:r>
            <a:r>
              <a:rPr lang="en-IN" sz="1600" b="1" i="1" dirty="0">
                <a:solidFill>
                  <a:schemeClr val="dk1"/>
                </a:solidFill>
              </a:rPr>
              <a:t> for lung cancer awareness comes under the “Good health and Well being”</a:t>
            </a:r>
          </a:p>
          <a:p>
            <a:pPr marL="0" indent="0">
              <a:buNone/>
            </a:pPr>
            <a:endParaRPr lang="en-IN" sz="1600"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8"/>
        <p:cNvGrpSpPr/>
        <p:nvPr/>
      </p:nvGrpSpPr>
      <p:grpSpPr>
        <a:xfrm>
          <a:off x="0" y="0"/>
          <a:ext cx="0" cy="0"/>
          <a:chOff x="0" y="0"/>
          <a:chExt cx="0" cy="0"/>
        </a:xfrm>
      </p:grpSpPr>
      <p:sp>
        <p:nvSpPr>
          <p:cNvPr id="3149" name="Google Shape;3149;p67"/>
          <p:cNvSpPr/>
          <p:nvPr/>
        </p:nvSpPr>
        <p:spPr>
          <a:xfrm>
            <a:off x="4914338" y="1267075"/>
            <a:ext cx="782400" cy="782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67"/>
          <p:cNvSpPr/>
          <p:nvPr/>
        </p:nvSpPr>
        <p:spPr>
          <a:xfrm>
            <a:off x="1110838" y="1267075"/>
            <a:ext cx="782400" cy="782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67"/>
          <p:cNvSpPr txBox="1">
            <a:spLocks noGrp="1"/>
          </p:cNvSpPr>
          <p:nvPr>
            <p:ph type="title"/>
          </p:nvPr>
        </p:nvSpPr>
        <p:spPr>
          <a:xfrm>
            <a:off x="1950838" y="1213274"/>
            <a:ext cx="2336400" cy="8600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statement</a:t>
            </a:r>
            <a:endParaRPr dirty="0"/>
          </a:p>
        </p:txBody>
      </p:sp>
      <p:sp>
        <p:nvSpPr>
          <p:cNvPr id="3153" name="Google Shape;3153;p67"/>
          <p:cNvSpPr txBox="1">
            <a:spLocks noGrp="1"/>
          </p:cNvSpPr>
          <p:nvPr>
            <p:ph type="title" idx="2"/>
          </p:nvPr>
        </p:nvSpPr>
        <p:spPr>
          <a:xfrm>
            <a:off x="1098957" y="1249048"/>
            <a:ext cx="897600" cy="7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54" name="Google Shape;3154;p67"/>
          <p:cNvSpPr txBox="1">
            <a:spLocks noGrp="1"/>
          </p:cNvSpPr>
          <p:nvPr>
            <p:ph type="title" idx="3"/>
          </p:nvPr>
        </p:nvSpPr>
        <p:spPr>
          <a:xfrm>
            <a:off x="5754350" y="1197524"/>
            <a:ext cx="2336400" cy="8600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Rationale behind it</a:t>
            </a:r>
            <a:endParaRPr dirty="0"/>
          </a:p>
        </p:txBody>
      </p:sp>
      <p:sp>
        <p:nvSpPr>
          <p:cNvPr id="3155" name="Google Shape;3155;p67"/>
          <p:cNvSpPr txBox="1">
            <a:spLocks noGrp="1"/>
          </p:cNvSpPr>
          <p:nvPr>
            <p:ph type="title" idx="4"/>
          </p:nvPr>
        </p:nvSpPr>
        <p:spPr>
          <a:xfrm>
            <a:off x="4856738" y="1361575"/>
            <a:ext cx="897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56" name="Google Shape;3156;p67"/>
          <p:cNvSpPr/>
          <p:nvPr/>
        </p:nvSpPr>
        <p:spPr>
          <a:xfrm>
            <a:off x="4914338" y="2458475"/>
            <a:ext cx="782400" cy="782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67"/>
          <p:cNvSpPr/>
          <p:nvPr/>
        </p:nvSpPr>
        <p:spPr>
          <a:xfrm>
            <a:off x="1110838" y="2458475"/>
            <a:ext cx="782400" cy="782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67"/>
          <p:cNvSpPr txBox="1">
            <a:spLocks noGrp="1"/>
          </p:cNvSpPr>
          <p:nvPr>
            <p:ph type="title" idx="6"/>
          </p:nvPr>
        </p:nvSpPr>
        <p:spPr>
          <a:xfrm>
            <a:off x="1950838" y="2398287"/>
            <a:ext cx="2336400" cy="8425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a:t>
            </a:r>
            <a:r>
              <a:rPr lang="en" dirty="0"/>
              <a:t>ools used for designing</a:t>
            </a:r>
            <a:endParaRPr dirty="0"/>
          </a:p>
        </p:txBody>
      </p:sp>
      <p:sp>
        <p:nvSpPr>
          <p:cNvPr id="3160" name="Google Shape;3160;p67"/>
          <p:cNvSpPr txBox="1">
            <a:spLocks noGrp="1"/>
          </p:cNvSpPr>
          <p:nvPr>
            <p:ph type="title" idx="7"/>
          </p:nvPr>
        </p:nvSpPr>
        <p:spPr>
          <a:xfrm>
            <a:off x="1053238" y="2552975"/>
            <a:ext cx="897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62" name="Google Shape;3162;p67"/>
          <p:cNvSpPr txBox="1">
            <a:spLocks noGrp="1"/>
          </p:cNvSpPr>
          <p:nvPr>
            <p:ph type="title" idx="9"/>
          </p:nvPr>
        </p:nvSpPr>
        <p:spPr>
          <a:xfrm>
            <a:off x="5754350" y="2398288"/>
            <a:ext cx="2336400" cy="8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How and Why</a:t>
            </a:r>
            <a:endParaRPr dirty="0"/>
          </a:p>
        </p:txBody>
      </p:sp>
      <p:sp>
        <p:nvSpPr>
          <p:cNvPr id="3163" name="Google Shape;3163;p67"/>
          <p:cNvSpPr txBox="1">
            <a:spLocks noGrp="1"/>
          </p:cNvSpPr>
          <p:nvPr>
            <p:ph type="title" idx="13"/>
          </p:nvPr>
        </p:nvSpPr>
        <p:spPr>
          <a:xfrm>
            <a:off x="4856738" y="2552975"/>
            <a:ext cx="897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165" name="Google Shape;3165;p67"/>
          <p:cNvSpPr/>
          <p:nvPr/>
        </p:nvSpPr>
        <p:spPr>
          <a:xfrm>
            <a:off x="4914338" y="3649875"/>
            <a:ext cx="782400" cy="782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7"/>
          <p:cNvSpPr/>
          <p:nvPr/>
        </p:nvSpPr>
        <p:spPr>
          <a:xfrm>
            <a:off x="1110838" y="3649875"/>
            <a:ext cx="782400" cy="7824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7"/>
          <p:cNvSpPr txBox="1">
            <a:spLocks noGrp="1"/>
          </p:cNvSpPr>
          <p:nvPr>
            <p:ph type="title" idx="15"/>
          </p:nvPr>
        </p:nvSpPr>
        <p:spPr>
          <a:xfrm>
            <a:off x="720000" y="540000"/>
            <a:ext cx="5034300"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3168" name="Google Shape;3168;p67"/>
          <p:cNvSpPr txBox="1">
            <a:spLocks noGrp="1"/>
          </p:cNvSpPr>
          <p:nvPr>
            <p:ph type="title" idx="16"/>
          </p:nvPr>
        </p:nvSpPr>
        <p:spPr>
          <a:xfrm>
            <a:off x="5754350" y="3608799"/>
            <a:ext cx="2336400" cy="8825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L</a:t>
            </a:r>
            <a:r>
              <a:rPr lang="en" dirty="0"/>
              <a:t>ink and Screenshots</a:t>
            </a:r>
            <a:endParaRPr dirty="0"/>
          </a:p>
        </p:txBody>
      </p:sp>
      <p:sp>
        <p:nvSpPr>
          <p:cNvPr id="3169" name="Google Shape;3169;p67"/>
          <p:cNvSpPr txBox="1">
            <a:spLocks noGrp="1"/>
          </p:cNvSpPr>
          <p:nvPr>
            <p:ph type="title" idx="17"/>
          </p:nvPr>
        </p:nvSpPr>
        <p:spPr>
          <a:xfrm>
            <a:off x="4856750" y="3744375"/>
            <a:ext cx="897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71" name="Google Shape;3171;p67"/>
          <p:cNvSpPr txBox="1">
            <a:spLocks noGrp="1"/>
          </p:cNvSpPr>
          <p:nvPr>
            <p:ph type="title" idx="19"/>
          </p:nvPr>
        </p:nvSpPr>
        <p:spPr>
          <a:xfrm>
            <a:off x="1950850" y="3667901"/>
            <a:ext cx="2336400" cy="6698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used</a:t>
            </a:r>
            <a:endParaRPr dirty="0"/>
          </a:p>
        </p:txBody>
      </p:sp>
      <p:sp>
        <p:nvSpPr>
          <p:cNvPr id="3172" name="Google Shape;3172;p67"/>
          <p:cNvSpPr txBox="1">
            <a:spLocks noGrp="1"/>
          </p:cNvSpPr>
          <p:nvPr>
            <p:ph type="title" idx="20"/>
          </p:nvPr>
        </p:nvSpPr>
        <p:spPr>
          <a:xfrm>
            <a:off x="1053400" y="3744375"/>
            <a:ext cx="8976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51"/>
                                        </p:tgtEl>
                                        <p:attrNameLst>
                                          <p:attrName>style.visibility</p:attrName>
                                        </p:attrNameLst>
                                      </p:cBhvr>
                                      <p:to>
                                        <p:strVal val="visible"/>
                                      </p:to>
                                    </p:set>
                                    <p:animEffect transition="in" filter="fade">
                                      <p:cBhvr>
                                        <p:cTn id="7" dur="1000"/>
                                        <p:tgtEl>
                                          <p:spTgt spid="3151"/>
                                        </p:tgtEl>
                                      </p:cBhvr>
                                    </p:animEffect>
                                  </p:childTnLst>
                                </p:cTn>
                              </p:par>
                              <p:par>
                                <p:cTn id="8" presetID="10" presetClass="entr" presetSubtype="0" fill="hold" nodeType="withEffect">
                                  <p:stCondLst>
                                    <p:cond delay="0"/>
                                  </p:stCondLst>
                                  <p:childTnLst>
                                    <p:set>
                                      <p:cBhvr>
                                        <p:cTn id="9" dur="1" fill="hold">
                                          <p:stCondLst>
                                            <p:cond delay="0"/>
                                          </p:stCondLst>
                                        </p:cTn>
                                        <p:tgtEl>
                                          <p:spTgt spid="3152"/>
                                        </p:tgtEl>
                                        <p:attrNameLst>
                                          <p:attrName>style.visibility</p:attrName>
                                        </p:attrNameLst>
                                      </p:cBhvr>
                                      <p:to>
                                        <p:strVal val="visible"/>
                                      </p:to>
                                    </p:set>
                                    <p:animEffect transition="in" filter="fade">
                                      <p:cBhvr>
                                        <p:cTn id="10" dur="1000"/>
                                        <p:tgtEl>
                                          <p:spTgt spid="3152"/>
                                        </p:tgtEl>
                                      </p:cBhvr>
                                    </p:animEffect>
                                  </p:childTnLst>
                                </p:cTn>
                              </p:par>
                              <p:par>
                                <p:cTn id="11" presetID="10" presetClass="entr" presetSubtype="0" fill="hold" nodeType="withEffect">
                                  <p:stCondLst>
                                    <p:cond delay="0"/>
                                  </p:stCondLst>
                                  <p:childTnLst>
                                    <p:set>
                                      <p:cBhvr>
                                        <p:cTn id="12" dur="1" fill="hold">
                                          <p:stCondLst>
                                            <p:cond delay="0"/>
                                          </p:stCondLst>
                                        </p:cTn>
                                        <p:tgtEl>
                                          <p:spTgt spid="3153"/>
                                        </p:tgtEl>
                                        <p:attrNameLst>
                                          <p:attrName>style.visibility</p:attrName>
                                        </p:attrNameLst>
                                      </p:cBhvr>
                                      <p:to>
                                        <p:strVal val="visible"/>
                                      </p:to>
                                    </p:set>
                                    <p:animEffect transition="in" filter="fade">
                                      <p:cBhvr>
                                        <p:cTn id="13" dur="1000"/>
                                        <p:tgtEl>
                                          <p:spTgt spid="31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49"/>
                                        </p:tgtEl>
                                        <p:attrNameLst>
                                          <p:attrName>style.visibility</p:attrName>
                                        </p:attrNameLst>
                                      </p:cBhvr>
                                      <p:to>
                                        <p:strVal val="visible"/>
                                      </p:to>
                                    </p:set>
                                    <p:animEffect transition="in" filter="fade">
                                      <p:cBhvr>
                                        <p:cTn id="18" dur="1000"/>
                                        <p:tgtEl>
                                          <p:spTgt spid="3149"/>
                                        </p:tgtEl>
                                      </p:cBhvr>
                                    </p:animEffect>
                                  </p:childTnLst>
                                </p:cTn>
                              </p:par>
                              <p:par>
                                <p:cTn id="19" presetID="10" presetClass="entr" presetSubtype="0" fill="hold" nodeType="withEffect">
                                  <p:stCondLst>
                                    <p:cond delay="0"/>
                                  </p:stCondLst>
                                  <p:childTnLst>
                                    <p:set>
                                      <p:cBhvr>
                                        <p:cTn id="20" dur="1" fill="hold">
                                          <p:stCondLst>
                                            <p:cond delay="0"/>
                                          </p:stCondLst>
                                        </p:cTn>
                                        <p:tgtEl>
                                          <p:spTgt spid="3154"/>
                                        </p:tgtEl>
                                        <p:attrNameLst>
                                          <p:attrName>style.visibility</p:attrName>
                                        </p:attrNameLst>
                                      </p:cBhvr>
                                      <p:to>
                                        <p:strVal val="visible"/>
                                      </p:to>
                                    </p:set>
                                    <p:animEffect transition="in" filter="fade">
                                      <p:cBhvr>
                                        <p:cTn id="21" dur="1000"/>
                                        <p:tgtEl>
                                          <p:spTgt spid="3154"/>
                                        </p:tgtEl>
                                      </p:cBhvr>
                                    </p:animEffect>
                                  </p:childTnLst>
                                </p:cTn>
                              </p:par>
                              <p:par>
                                <p:cTn id="22" presetID="10" presetClass="entr" presetSubtype="0" fill="hold" nodeType="withEffect">
                                  <p:stCondLst>
                                    <p:cond delay="0"/>
                                  </p:stCondLst>
                                  <p:childTnLst>
                                    <p:set>
                                      <p:cBhvr>
                                        <p:cTn id="23" dur="1" fill="hold">
                                          <p:stCondLst>
                                            <p:cond delay="0"/>
                                          </p:stCondLst>
                                        </p:cTn>
                                        <p:tgtEl>
                                          <p:spTgt spid="3155"/>
                                        </p:tgtEl>
                                        <p:attrNameLst>
                                          <p:attrName>style.visibility</p:attrName>
                                        </p:attrNameLst>
                                      </p:cBhvr>
                                      <p:to>
                                        <p:strVal val="visible"/>
                                      </p:to>
                                    </p:set>
                                    <p:animEffect transition="in" filter="fade">
                                      <p:cBhvr>
                                        <p:cTn id="24" dur="1000"/>
                                        <p:tgtEl>
                                          <p:spTgt spid="315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157"/>
                                        </p:tgtEl>
                                        <p:attrNameLst>
                                          <p:attrName>style.visibility</p:attrName>
                                        </p:attrNameLst>
                                      </p:cBhvr>
                                      <p:to>
                                        <p:strVal val="visible"/>
                                      </p:to>
                                    </p:set>
                                    <p:animEffect transition="in" filter="fade">
                                      <p:cBhvr>
                                        <p:cTn id="29" dur="1000"/>
                                        <p:tgtEl>
                                          <p:spTgt spid="3157"/>
                                        </p:tgtEl>
                                      </p:cBhvr>
                                    </p:animEffect>
                                  </p:childTnLst>
                                </p:cTn>
                              </p:par>
                              <p:par>
                                <p:cTn id="30" presetID="10" presetClass="entr" presetSubtype="0" fill="hold" nodeType="withEffect">
                                  <p:stCondLst>
                                    <p:cond delay="0"/>
                                  </p:stCondLst>
                                  <p:childTnLst>
                                    <p:set>
                                      <p:cBhvr>
                                        <p:cTn id="31" dur="1" fill="hold">
                                          <p:stCondLst>
                                            <p:cond delay="0"/>
                                          </p:stCondLst>
                                        </p:cTn>
                                        <p:tgtEl>
                                          <p:spTgt spid="3159"/>
                                        </p:tgtEl>
                                        <p:attrNameLst>
                                          <p:attrName>style.visibility</p:attrName>
                                        </p:attrNameLst>
                                      </p:cBhvr>
                                      <p:to>
                                        <p:strVal val="visible"/>
                                      </p:to>
                                    </p:set>
                                    <p:animEffect transition="in" filter="fade">
                                      <p:cBhvr>
                                        <p:cTn id="32" dur="1000"/>
                                        <p:tgtEl>
                                          <p:spTgt spid="3159"/>
                                        </p:tgtEl>
                                      </p:cBhvr>
                                    </p:animEffect>
                                  </p:childTnLst>
                                </p:cTn>
                              </p:par>
                              <p:par>
                                <p:cTn id="33" presetID="10" presetClass="entr" presetSubtype="0" fill="hold" nodeType="withEffect">
                                  <p:stCondLst>
                                    <p:cond delay="0"/>
                                  </p:stCondLst>
                                  <p:childTnLst>
                                    <p:set>
                                      <p:cBhvr>
                                        <p:cTn id="34" dur="1" fill="hold">
                                          <p:stCondLst>
                                            <p:cond delay="0"/>
                                          </p:stCondLst>
                                        </p:cTn>
                                        <p:tgtEl>
                                          <p:spTgt spid="3160"/>
                                        </p:tgtEl>
                                        <p:attrNameLst>
                                          <p:attrName>style.visibility</p:attrName>
                                        </p:attrNameLst>
                                      </p:cBhvr>
                                      <p:to>
                                        <p:strVal val="visible"/>
                                      </p:to>
                                    </p:set>
                                    <p:animEffect transition="in" filter="fade">
                                      <p:cBhvr>
                                        <p:cTn id="35" dur="1000"/>
                                        <p:tgtEl>
                                          <p:spTgt spid="31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156"/>
                                        </p:tgtEl>
                                        <p:attrNameLst>
                                          <p:attrName>style.visibility</p:attrName>
                                        </p:attrNameLst>
                                      </p:cBhvr>
                                      <p:to>
                                        <p:strVal val="visible"/>
                                      </p:to>
                                    </p:set>
                                    <p:animEffect transition="in" filter="fade">
                                      <p:cBhvr>
                                        <p:cTn id="40" dur="1000"/>
                                        <p:tgtEl>
                                          <p:spTgt spid="3156"/>
                                        </p:tgtEl>
                                      </p:cBhvr>
                                    </p:animEffect>
                                  </p:childTnLst>
                                </p:cTn>
                              </p:par>
                              <p:par>
                                <p:cTn id="41" presetID="10" presetClass="entr" presetSubtype="0" fill="hold" nodeType="withEffect">
                                  <p:stCondLst>
                                    <p:cond delay="0"/>
                                  </p:stCondLst>
                                  <p:childTnLst>
                                    <p:set>
                                      <p:cBhvr>
                                        <p:cTn id="42" dur="1" fill="hold">
                                          <p:stCondLst>
                                            <p:cond delay="0"/>
                                          </p:stCondLst>
                                        </p:cTn>
                                        <p:tgtEl>
                                          <p:spTgt spid="3162"/>
                                        </p:tgtEl>
                                        <p:attrNameLst>
                                          <p:attrName>style.visibility</p:attrName>
                                        </p:attrNameLst>
                                      </p:cBhvr>
                                      <p:to>
                                        <p:strVal val="visible"/>
                                      </p:to>
                                    </p:set>
                                    <p:animEffect transition="in" filter="fade">
                                      <p:cBhvr>
                                        <p:cTn id="43" dur="1000"/>
                                        <p:tgtEl>
                                          <p:spTgt spid="3162"/>
                                        </p:tgtEl>
                                      </p:cBhvr>
                                    </p:animEffect>
                                  </p:childTnLst>
                                </p:cTn>
                              </p:par>
                              <p:par>
                                <p:cTn id="44" presetID="10" presetClass="entr" presetSubtype="0" fill="hold" nodeType="withEffect">
                                  <p:stCondLst>
                                    <p:cond delay="0"/>
                                  </p:stCondLst>
                                  <p:childTnLst>
                                    <p:set>
                                      <p:cBhvr>
                                        <p:cTn id="45" dur="1" fill="hold">
                                          <p:stCondLst>
                                            <p:cond delay="0"/>
                                          </p:stCondLst>
                                        </p:cTn>
                                        <p:tgtEl>
                                          <p:spTgt spid="3163"/>
                                        </p:tgtEl>
                                        <p:attrNameLst>
                                          <p:attrName>style.visibility</p:attrName>
                                        </p:attrNameLst>
                                      </p:cBhvr>
                                      <p:to>
                                        <p:strVal val="visible"/>
                                      </p:to>
                                    </p:set>
                                    <p:animEffect transition="in" filter="fade">
                                      <p:cBhvr>
                                        <p:cTn id="46" dur="1000"/>
                                        <p:tgtEl>
                                          <p:spTgt spid="316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66"/>
                                        </p:tgtEl>
                                        <p:attrNameLst>
                                          <p:attrName>style.visibility</p:attrName>
                                        </p:attrNameLst>
                                      </p:cBhvr>
                                      <p:to>
                                        <p:strVal val="visible"/>
                                      </p:to>
                                    </p:set>
                                    <p:animEffect transition="in" filter="fade">
                                      <p:cBhvr>
                                        <p:cTn id="51" dur="1000"/>
                                        <p:tgtEl>
                                          <p:spTgt spid="3166"/>
                                        </p:tgtEl>
                                      </p:cBhvr>
                                    </p:animEffect>
                                  </p:childTnLst>
                                </p:cTn>
                              </p:par>
                              <p:par>
                                <p:cTn id="52" presetID="10" presetClass="entr" presetSubtype="0" fill="hold" nodeType="withEffect">
                                  <p:stCondLst>
                                    <p:cond delay="0"/>
                                  </p:stCondLst>
                                  <p:childTnLst>
                                    <p:set>
                                      <p:cBhvr>
                                        <p:cTn id="53" dur="1" fill="hold">
                                          <p:stCondLst>
                                            <p:cond delay="0"/>
                                          </p:stCondLst>
                                        </p:cTn>
                                        <p:tgtEl>
                                          <p:spTgt spid="3171"/>
                                        </p:tgtEl>
                                        <p:attrNameLst>
                                          <p:attrName>style.visibility</p:attrName>
                                        </p:attrNameLst>
                                      </p:cBhvr>
                                      <p:to>
                                        <p:strVal val="visible"/>
                                      </p:to>
                                    </p:set>
                                    <p:animEffect transition="in" filter="fade">
                                      <p:cBhvr>
                                        <p:cTn id="54" dur="1000"/>
                                        <p:tgtEl>
                                          <p:spTgt spid="3171"/>
                                        </p:tgtEl>
                                      </p:cBhvr>
                                    </p:animEffect>
                                  </p:childTnLst>
                                </p:cTn>
                              </p:par>
                              <p:par>
                                <p:cTn id="55" presetID="10" presetClass="entr" presetSubtype="0" fill="hold" nodeType="withEffect">
                                  <p:stCondLst>
                                    <p:cond delay="0"/>
                                  </p:stCondLst>
                                  <p:childTnLst>
                                    <p:set>
                                      <p:cBhvr>
                                        <p:cTn id="56" dur="1" fill="hold">
                                          <p:stCondLst>
                                            <p:cond delay="0"/>
                                          </p:stCondLst>
                                        </p:cTn>
                                        <p:tgtEl>
                                          <p:spTgt spid="3172"/>
                                        </p:tgtEl>
                                        <p:attrNameLst>
                                          <p:attrName>style.visibility</p:attrName>
                                        </p:attrNameLst>
                                      </p:cBhvr>
                                      <p:to>
                                        <p:strVal val="visible"/>
                                      </p:to>
                                    </p:set>
                                    <p:animEffect transition="in" filter="fade">
                                      <p:cBhvr>
                                        <p:cTn id="57" dur="1000"/>
                                        <p:tgtEl>
                                          <p:spTgt spid="317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165"/>
                                        </p:tgtEl>
                                        <p:attrNameLst>
                                          <p:attrName>style.visibility</p:attrName>
                                        </p:attrNameLst>
                                      </p:cBhvr>
                                      <p:to>
                                        <p:strVal val="visible"/>
                                      </p:to>
                                    </p:set>
                                    <p:animEffect transition="in" filter="fade">
                                      <p:cBhvr>
                                        <p:cTn id="62" dur="1000"/>
                                        <p:tgtEl>
                                          <p:spTgt spid="3165"/>
                                        </p:tgtEl>
                                      </p:cBhvr>
                                    </p:animEffect>
                                  </p:childTnLst>
                                </p:cTn>
                              </p:par>
                              <p:par>
                                <p:cTn id="63" presetID="10" presetClass="entr" presetSubtype="0" fill="hold" nodeType="withEffect">
                                  <p:stCondLst>
                                    <p:cond delay="0"/>
                                  </p:stCondLst>
                                  <p:childTnLst>
                                    <p:set>
                                      <p:cBhvr>
                                        <p:cTn id="64" dur="1" fill="hold">
                                          <p:stCondLst>
                                            <p:cond delay="0"/>
                                          </p:stCondLst>
                                        </p:cTn>
                                        <p:tgtEl>
                                          <p:spTgt spid="3168"/>
                                        </p:tgtEl>
                                        <p:attrNameLst>
                                          <p:attrName>style.visibility</p:attrName>
                                        </p:attrNameLst>
                                      </p:cBhvr>
                                      <p:to>
                                        <p:strVal val="visible"/>
                                      </p:to>
                                    </p:set>
                                    <p:animEffect transition="in" filter="fade">
                                      <p:cBhvr>
                                        <p:cTn id="65" dur="1000"/>
                                        <p:tgtEl>
                                          <p:spTgt spid="3168"/>
                                        </p:tgtEl>
                                      </p:cBhvr>
                                    </p:animEffect>
                                  </p:childTnLst>
                                </p:cTn>
                              </p:par>
                              <p:par>
                                <p:cTn id="66" presetID="10" presetClass="entr" presetSubtype="0" fill="hold" nodeType="withEffect">
                                  <p:stCondLst>
                                    <p:cond delay="0"/>
                                  </p:stCondLst>
                                  <p:childTnLst>
                                    <p:set>
                                      <p:cBhvr>
                                        <p:cTn id="67" dur="1" fill="hold">
                                          <p:stCondLst>
                                            <p:cond delay="0"/>
                                          </p:stCondLst>
                                        </p:cTn>
                                        <p:tgtEl>
                                          <p:spTgt spid="3169"/>
                                        </p:tgtEl>
                                        <p:attrNameLst>
                                          <p:attrName>style.visibility</p:attrName>
                                        </p:attrNameLst>
                                      </p:cBhvr>
                                      <p:to>
                                        <p:strVal val="visible"/>
                                      </p:to>
                                    </p:set>
                                    <p:animEffect transition="in" filter="fade">
                                      <p:cBhvr>
                                        <p:cTn id="68" dur="1000"/>
                                        <p:tgtEl>
                                          <p:spTgt spid="3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0"/>
        <p:cNvGrpSpPr/>
        <p:nvPr/>
      </p:nvGrpSpPr>
      <p:grpSpPr>
        <a:xfrm>
          <a:off x="0" y="0"/>
          <a:ext cx="0" cy="0"/>
          <a:chOff x="0" y="0"/>
          <a:chExt cx="0" cy="0"/>
        </a:xfrm>
      </p:grpSpPr>
      <p:sp>
        <p:nvSpPr>
          <p:cNvPr id="3251" name="Google Shape;3251;p70"/>
          <p:cNvSpPr/>
          <p:nvPr/>
        </p:nvSpPr>
        <p:spPr>
          <a:xfrm>
            <a:off x="5346902" y="938039"/>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txBody>
          <a:bodyPr/>
          <a:lstStyle/>
          <a:p>
            <a:endParaRPr lang="en-IN"/>
          </a:p>
        </p:txBody>
      </p:sp>
      <p:sp>
        <p:nvSpPr>
          <p:cNvPr id="3252" name="Google Shape;3252;p70"/>
          <p:cNvSpPr txBox="1">
            <a:spLocks noGrp="1"/>
          </p:cNvSpPr>
          <p:nvPr>
            <p:ph type="title"/>
          </p:nvPr>
        </p:nvSpPr>
        <p:spPr>
          <a:xfrm>
            <a:off x="720000" y="540000"/>
            <a:ext cx="5115300" cy="47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a:t>
            </a:r>
            <a:r>
              <a:rPr lang="en" dirty="0"/>
              <a:t>roblem Statement</a:t>
            </a:r>
            <a:endParaRPr dirty="0"/>
          </a:p>
        </p:txBody>
      </p:sp>
      <p:sp>
        <p:nvSpPr>
          <p:cNvPr id="3253" name="Google Shape;3253;p70"/>
          <p:cNvSpPr txBox="1">
            <a:spLocks noGrp="1"/>
          </p:cNvSpPr>
          <p:nvPr>
            <p:ph type="body" idx="1"/>
          </p:nvPr>
        </p:nvSpPr>
        <p:spPr>
          <a:xfrm>
            <a:off x="720000" y="1170000"/>
            <a:ext cx="3852000" cy="343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US" sz="1800" dirty="0">
                <a:solidFill>
                  <a:schemeClr val="tx1"/>
                </a:solidFill>
              </a:rPr>
              <a:t>Many people are unaware of the early symptoms of lung cancer, leading to delayed diagnosis and treatment .</a:t>
            </a:r>
          </a:p>
          <a:p>
            <a:pPr marL="0" lvl="0" indent="0" algn="l" rtl="0">
              <a:spcBef>
                <a:spcPts val="0"/>
              </a:spcBef>
              <a:spcAft>
                <a:spcPts val="0"/>
              </a:spcAft>
              <a:buClr>
                <a:srgbClr val="273D40"/>
              </a:buClr>
              <a:buSzPts val="600"/>
              <a:buFont typeface="Arial"/>
              <a:buNone/>
            </a:pPr>
            <a:endParaRPr lang="en-US" sz="1800" dirty="0">
              <a:solidFill>
                <a:schemeClr val="tx1"/>
              </a:solidFill>
            </a:endParaRPr>
          </a:p>
          <a:p>
            <a:pPr marL="0" indent="0">
              <a:buClr>
                <a:srgbClr val="273D40"/>
              </a:buClr>
              <a:buSzPts val="600"/>
              <a:buNone/>
            </a:pPr>
            <a:r>
              <a:rPr lang="en-US" sz="1800" dirty="0">
                <a:solidFill>
                  <a:schemeClr val="tx1"/>
                </a:solidFill>
              </a:rPr>
              <a:t>Patients and their families may be unaware of the resources available to them, such as support groups, financial assistance programs, and palliative care services . </a:t>
            </a:r>
          </a:p>
          <a:p>
            <a:pPr marL="0" lvl="0" indent="0" algn="l" rtl="0">
              <a:spcBef>
                <a:spcPts val="0"/>
              </a:spcBef>
              <a:spcAft>
                <a:spcPts val="0"/>
              </a:spcAft>
              <a:buClr>
                <a:srgbClr val="273D40"/>
              </a:buClr>
              <a:buSzPts val="600"/>
              <a:buFont typeface="Arial"/>
              <a:buNone/>
            </a:pPr>
            <a:endParaRPr lang="en-US" sz="1800" dirty="0">
              <a:solidFill>
                <a:schemeClr val="tx1"/>
              </a:solidFill>
            </a:endParaRPr>
          </a:p>
          <a:p>
            <a:pPr marL="0" lvl="0" indent="0" algn="l" rtl="0">
              <a:spcBef>
                <a:spcPts val="0"/>
              </a:spcBef>
              <a:spcAft>
                <a:spcPts val="0"/>
              </a:spcAft>
              <a:buClr>
                <a:srgbClr val="273D40"/>
              </a:buClr>
              <a:buSzPts val="600"/>
              <a:buFont typeface="Arial"/>
              <a:buNone/>
            </a:pPr>
            <a:endParaRPr lang="en-IN" sz="1800" dirty="0">
              <a:solidFill>
                <a:schemeClr val="dk1"/>
              </a:solidFill>
            </a:endParaRPr>
          </a:p>
          <a:p>
            <a:pPr marL="0" lvl="0" indent="0" algn="l" rtl="0">
              <a:spcBef>
                <a:spcPts val="0"/>
              </a:spcBef>
              <a:spcAft>
                <a:spcPts val="0"/>
              </a:spcAft>
              <a:buClr>
                <a:srgbClr val="273D40"/>
              </a:buClr>
              <a:buSzPts val="600"/>
              <a:buFont typeface="Arial"/>
              <a:buNone/>
            </a:pPr>
            <a:endParaRPr sz="1800" dirty="0">
              <a:solidFill>
                <a:schemeClr val="dk1"/>
              </a:solidFill>
            </a:endParaRPr>
          </a:p>
        </p:txBody>
      </p:sp>
      <p:pic>
        <p:nvPicPr>
          <p:cNvPr id="3254" name="Google Shape;3254;p70"/>
          <p:cNvPicPr preferRelativeResize="0"/>
          <p:nvPr/>
        </p:nvPicPr>
        <p:blipFill rotWithShape="1">
          <a:blip r:embed="rId3">
            <a:alphaModFix/>
          </a:blip>
          <a:srcRect l="17087" r="17087"/>
          <a:stretch/>
        </p:blipFill>
        <p:spPr>
          <a:xfrm>
            <a:off x="5615100" y="1170000"/>
            <a:ext cx="2808900" cy="2846100"/>
          </a:xfrm>
          <a:prstGeom prst="ellipse">
            <a:avLst/>
          </a:prstGeom>
          <a:noFill/>
          <a:ln>
            <a:noFill/>
          </a:ln>
        </p:spPr>
      </p:pic>
      <p:pic>
        <p:nvPicPr>
          <p:cNvPr id="3255" name="Google Shape;3255;p70"/>
          <p:cNvPicPr preferRelativeResize="0"/>
          <p:nvPr/>
        </p:nvPicPr>
        <p:blipFill>
          <a:blip r:embed="rId4">
            <a:alphaModFix/>
          </a:blip>
          <a:stretch>
            <a:fillRect/>
          </a:stretch>
        </p:blipFill>
        <p:spPr>
          <a:xfrm>
            <a:off x="4842775" y="3021062"/>
            <a:ext cx="2143799" cy="21469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7"/>
        <p:cNvGrpSpPr/>
        <p:nvPr/>
      </p:nvGrpSpPr>
      <p:grpSpPr>
        <a:xfrm>
          <a:off x="0" y="0"/>
          <a:ext cx="0" cy="0"/>
          <a:chOff x="0" y="0"/>
          <a:chExt cx="0" cy="0"/>
        </a:xfrm>
      </p:grpSpPr>
      <p:sp>
        <p:nvSpPr>
          <p:cNvPr id="3318" name="Google Shape;3318;p72"/>
          <p:cNvSpPr/>
          <p:nvPr/>
        </p:nvSpPr>
        <p:spPr>
          <a:xfrm rot="-2700000" flipH="1">
            <a:off x="6350016" y="-1114915"/>
            <a:ext cx="3345240" cy="330983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txBody>
          <a:bodyPr/>
          <a:lstStyle/>
          <a:p>
            <a:endParaRPr lang="en-IN"/>
          </a:p>
        </p:txBody>
      </p:sp>
      <p:pic>
        <p:nvPicPr>
          <p:cNvPr id="3319" name="Google Shape;3319;p72"/>
          <p:cNvPicPr preferRelativeResize="0"/>
          <p:nvPr/>
        </p:nvPicPr>
        <p:blipFill>
          <a:blip r:embed="rId3">
            <a:alphaModFix/>
          </a:blip>
          <a:stretch>
            <a:fillRect/>
          </a:stretch>
        </p:blipFill>
        <p:spPr>
          <a:xfrm flipH="1">
            <a:off x="6991056" y="-533463"/>
            <a:ext cx="2143799" cy="2146949"/>
          </a:xfrm>
          <a:prstGeom prst="rect">
            <a:avLst/>
          </a:prstGeom>
          <a:noFill/>
          <a:ln>
            <a:noFill/>
          </a:ln>
        </p:spPr>
      </p:pic>
      <p:sp>
        <p:nvSpPr>
          <p:cNvPr id="3320" name="Google Shape;3320;p72"/>
          <p:cNvSpPr txBox="1">
            <a:spLocks noGrp="1"/>
          </p:cNvSpPr>
          <p:nvPr>
            <p:ph type="title"/>
          </p:nvPr>
        </p:nvSpPr>
        <p:spPr>
          <a:xfrm>
            <a:off x="3963950" y="1023257"/>
            <a:ext cx="4423500" cy="134224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R</a:t>
            </a:r>
            <a:r>
              <a:rPr lang="en" dirty="0"/>
              <a:t>ationale  behind it</a:t>
            </a:r>
            <a:endParaRPr dirty="0"/>
          </a:p>
        </p:txBody>
      </p:sp>
      <p:sp>
        <p:nvSpPr>
          <p:cNvPr id="3321" name="Google Shape;3321;p72"/>
          <p:cNvSpPr txBox="1">
            <a:spLocks noGrp="1"/>
          </p:cNvSpPr>
          <p:nvPr>
            <p:ph type="subTitle" idx="1"/>
          </p:nvPr>
        </p:nvSpPr>
        <p:spPr>
          <a:xfrm>
            <a:off x="3963950" y="2365500"/>
            <a:ext cx="4423500" cy="214694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Developing and implementing public health platform to educate the general population about the early signs and symptoms of lung cancer.</a:t>
            </a:r>
          </a:p>
          <a:p>
            <a:pPr marL="0" lvl="0" indent="0" algn="r" rtl="0">
              <a:spcBef>
                <a:spcPts val="0"/>
              </a:spcBef>
              <a:spcAft>
                <a:spcPts val="0"/>
              </a:spcAft>
              <a:buNone/>
            </a:pPr>
            <a:endParaRPr lang="en-US" dirty="0"/>
          </a:p>
          <a:p>
            <a:pPr marL="0" indent="0"/>
            <a:r>
              <a:rPr lang="en-US" sz="1400" dirty="0"/>
              <a:t>Creating a centralized platform or resource hub to provide information on available support services for lung cancer patients and their families</a:t>
            </a:r>
            <a:r>
              <a:rPr lang="en-US" dirty="0"/>
              <a:t>.</a:t>
            </a:r>
          </a:p>
          <a:p>
            <a:pPr marL="0" lvl="0" indent="0" algn="r" rtl="0">
              <a:spcBef>
                <a:spcPts val="0"/>
              </a:spcBef>
              <a:spcAft>
                <a:spcPts val="0"/>
              </a:spcAft>
              <a:buNone/>
            </a:pPr>
            <a:endParaRPr lang="en-US" dirty="0"/>
          </a:p>
          <a:p>
            <a:pPr marL="0" lvl="0" indent="0" algn="r" rtl="0">
              <a:spcBef>
                <a:spcPts val="0"/>
              </a:spcBef>
              <a:spcAft>
                <a:spcPts val="0"/>
              </a:spcAft>
              <a:buNone/>
            </a:pPr>
            <a:endParaRPr lang="en-IN" dirty="0"/>
          </a:p>
        </p:txBody>
      </p:sp>
      <p:pic>
        <p:nvPicPr>
          <p:cNvPr id="3323" name="Google Shape;3323;p72"/>
          <p:cNvPicPr preferRelativeResize="0"/>
          <p:nvPr/>
        </p:nvPicPr>
        <p:blipFill>
          <a:blip r:embed="rId3">
            <a:alphaModFix/>
          </a:blip>
          <a:stretch>
            <a:fillRect/>
          </a:stretch>
        </p:blipFill>
        <p:spPr>
          <a:xfrm flipH="1">
            <a:off x="-305119" y="2668412"/>
            <a:ext cx="2143799" cy="2146949"/>
          </a:xfrm>
          <a:prstGeom prst="rect">
            <a:avLst/>
          </a:prstGeom>
          <a:noFill/>
          <a:ln>
            <a:noFill/>
          </a:ln>
        </p:spPr>
      </p:pic>
      <p:pic>
        <p:nvPicPr>
          <p:cNvPr id="5" name="Picture Placeholder 4">
            <a:extLst>
              <a:ext uri="{FF2B5EF4-FFF2-40B4-BE49-F238E27FC236}">
                <a16:creationId xmlns:a16="http://schemas.microsoft.com/office/drawing/2014/main" id="{04535C66-D958-8C0E-78D8-E1CF071D09F6}"/>
              </a:ext>
            </a:extLst>
          </p:cNvPr>
          <p:cNvPicPr>
            <a:picLocks noGrp="1" noChangeAspect="1"/>
          </p:cNvPicPr>
          <p:nvPr>
            <p:ph type="pic" idx="2"/>
          </p:nvPr>
        </p:nvPicPr>
        <p:blipFill>
          <a:blip r:embed="rId4"/>
          <a:srcRect l="16667" r="16667"/>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24BB-EFE4-0059-89B7-C1681EBC2359}"/>
              </a:ext>
            </a:extLst>
          </p:cNvPr>
          <p:cNvSpPr>
            <a:spLocks noGrp="1"/>
          </p:cNvSpPr>
          <p:nvPr>
            <p:ph type="title"/>
          </p:nvPr>
        </p:nvSpPr>
        <p:spPr/>
        <p:txBody>
          <a:bodyPr/>
          <a:lstStyle/>
          <a:p>
            <a:r>
              <a:rPr lang="en-IN" dirty="0"/>
              <a:t>Tools used for designing</a:t>
            </a:r>
          </a:p>
        </p:txBody>
      </p:sp>
      <p:sp>
        <p:nvSpPr>
          <p:cNvPr id="3" name="Text Placeholder 2">
            <a:extLst>
              <a:ext uri="{FF2B5EF4-FFF2-40B4-BE49-F238E27FC236}">
                <a16:creationId xmlns:a16="http://schemas.microsoft.com/office/drawing/2014/main" id="{822CBE78-9C5B-A47B-CA93-AB3781526E28}"/>
              </a:ext>
            </a:extLst>
          </p:cNvPr>
          <p:cNvSpPr>
            <a:spLocks noGrp="1"/>
          </p:cNvSpPr>
          <p:nvPr>
            <p:ph type="body" idx="1"/>
          </p:nvPr>
        </p:nvSpPr>
        <p:spPr>
          <a:xfrm>
            <a:off x="720000" y="1115878"/>
            <a:ext cx="7704000" cy="3487621"/>
          </a:xfrm>
        </p:spPr>
        <p:txBody>
          <a:bodyPr/>
          <a:lstStyle/>
          <a:p>
            <a:pPr marL="139700" indent="0">
              <a:buNone/>
            </a:pPr>
            <a:endParaRPr lang="en-IN" dirty="0"/>
          </a:p>
          <a:p>
            <a:endParaRPr lang="en-IN" sz="1600" b="1" u="sng" dirty="0"/>
          </a:p>
          <a:p>
            <a:endParaRPr lang="en-IN" sz="1600" b="1" u="sng" dirty="0"/>
          </a:p>
          <a:p>
            <a:endParaRPr lang="en-IN" sz="1600" b="1" u="sng" dirty="0"/>
          </a:p>
          <a:p>
            <a:endParaRPr lang="en-IN" sz="1600" b="1" u="sng" dirty="0"/>
          </a:p>
          <a:p>
            <a:r>
              <a:rPr lang="en-IN" sz="1600" b="1" u="sng" dirty="0"/>
              <a:t>IBM </a:t>
            </a:r>
            <a:r>
              <a:rPr lang="en-IN" sz="1600" b="1" u="sng" dirty="0" err="1"/>
              <a:t>watsonx</a:t>
            </a:r>
            <a:r>
              <a:rPr lang="en-IN" sz="1600" b="1" u="sng" dirty="0"/>
              <a:t> assistant </a:t>
            </a:r>
          </a:p>
          <a:p>
            <a:pPr marL="139700" indent="0">
              <a:buNone/>
            </a:pPr>
            <a:r>
              <a:rPr lang="en-US" sz="1600" dirty="0"/>
              <a:t>      IBM Watson Assistant, also known as </a:t>
            </a:r>
            <a:r>
              <a:rPr lang="en-US" sz="1600" dirty="0" err="1"/>
              <a:t>Watsonx</a:t>
            </a:r>
            <a:r>
              <a:rPr lang="en-US" sz="1600" dirty="0"/>
              <a:t> Assistant, is a tool that allows you to build chatbots and virtual assistants  for various purposes. These chatbots can understand natural language and respond to user queries in a conversation.</a:t>
            </a:r>
          </a:p>
          <a:p>
            <a:r>
              <a:rPr lang="en-US" sz="1600" b="1" u="sng" dirty="0"/>
              <a:t>Cloud Object Storage</a:t>
            </a:r>
          </a:p>
          <a:p>
            <a:pPr marL="139700" indent="0">
              <a:buNone/>
            </a:pPr>
            <a:r>
              <a:rPr lang="en-US" sz="1600" dirty="0"/>
              <a:t>     Object storage can automatically replicate data and store it across multiple devices and geographical locations. This can help protect against outages, safeguard against data loss, and help support disaster recovery strategies.</a:t>
            </a:r>
          </a:p>
          <a:p>
            <a:endParaRPr lang="en-US" sz="1600" b="1" u="sng" dirty="0"/>
          </a:p>
          <a:p>
            <a:pPr marL="139700" indent="0">
              <a:buNone/>
            </a:pPr>
            <a:endParaRPr lang="en-IN" sz="1600" dirty="0"/>
          </a:p>
          <a:p>
            <a:pPr marL="139700" indent="0">
              <a:buNone/>
            </a:pPr>
            <a:endParaRPr lang="en-IN" sz="1600" dirty="0"/>
          </a:p>
          <a:p>
            <a:endParaRPr lang="en-IN" sz="1600" dirty="0"/>
          </a:p>
          <a:p>
            <a:endParaRPr lang="en-IN" dirty="0"/>
          </a:p>
          <a:p>
            <a:endParaRPr lang="en-IN" dirty="0"/>
          </a:p>
          <a:p>
            <a:endParaRPr lang="en-IN" dirty="0"/>
          </a:p>
        </p:txBody>
      </p:sp>
    </p:spTree>
    <p:extLst>
      <p:ext uri="{BB962C8B-B14F-4D97-AF65-F5344CB8AC3E}">
        <p14:creationId xmlns:p14="http://schemas.microsoft.com/office/powerpoint/2010/main" val="429384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0E883E6-4C65-E423-3E17-69DC8BC5D724}"/>
              </a:ext>
            </a:extLst>
          </p:cNvPr>
          <p:cNvSpPr>
            <a:spLocks noGrp="1"/>
          </p:cNvSpPr>
          <p:nvPr>
            <p:ph type="body" idx="1"/>
          </p:nvPr>
        </p:nvSpPr>
        <p:spPr>
          <a:xfrm>
            <a:off x="720725" y="596900"/>
            <a:ext cx="7702550" cy="4006850"/>
          </a:xfrm>
        </p:spPr>
        <p:txBody>
          <a:bodyPr/>
          <a:lstStyle/>
          <a:p>
            <a:r>
              <a:rPr lang="en-IN" sz="1600" b="1" u="sng" dirty="0"/>
              <a:t>Watson Studio</a:t>
            </a:r>
          </a:p>
          <a:p>
            <a:pPr marL="139700" indent="0">
              <a:buNone/>
            </a:pPr>
            <a:r>
              <a:rPr lang="en-US" sz="1600" dirty="0"/>
              <a:t>       IBM Watson® Studio empowers data scientists, developers and analysts to build, run and manage AI models, and optimize decisions anywhere on IBM Cloud Pak® for Data. Unite teams, automate AI lifecycles and speed time to value on an open </a:t>
            </a:r>
            <a:r>
              <a:rPr lang="en-US" sz="1600" dirty="0" err="1"/>
              <a:t>multicloud</a:t>
            </a:r>
            <a:r>
              <a:rPr lang="en-US" sz="1600" dirty="0"/>
              <a:t> architecture.</a:t>
            </a:r>
            <a:endParaRPr lang="en-IN" sz="1600" dirty="0"/>
          </a:p>
          <a:p>
            <a:pPr marL="139700" indent="0">
              <a:buNone/>
            </a:pPr>
            <a:endParaRPr lang="en-IN" sz="1400" b="1" u="sng" dirty="0"/>
          </a:p>
        </p:txBody>
      </p:sp>
    </p:spTree>
    <p:extLst>
      <p:ext uri="{BB962C8B-B14F-4D97-AF65-F5344CB8AC3E}">
        <p14:creationId xmlns:p14="http://schemas.microsoft.com/office/powerpoint/2010/main" val="109725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5"/>
        <p:cNvGrpSpPr/>
        <p:nvPr/>
      </p:nvGrpSpPr>
      <p:grpSpPr>
        <a:xfrm>
          <a:off x="0" y="0"/>
          <a:ext cx="0" cy="0"/>
          <a:chOff x="0" y="0"/>
          <a:chExt cx="0" cy="0"/>
        </a:xfrm>
      </p:grpSpPr>
      <p:sp>
        <p:nvSpPr>
          <p:cNvPr id="3" name="Title 2">
            <a:extLst>
              <a:ext uri="{FF2B5EF4-FFF2-40B4-BE49-F238E27FC236}">
                <a16:creationId xmlns:a16="http://schemas.microsoft.com/office/drawing/2014/main" id="{2C58E0DE-F1F4-A0D7-6104-E738ADB53119}"/>
              </a:ext>
            </a:extLst>
          </p:cNvPr>
          <p:cNvSpPr>
            <a:spLocks noGrp="1"/>
          </p:cNvSpPr>
          <p:nvPr>
            <p:ph type="title"/>
          </p:nvPr>
        </p:nvSpPr>
        <p:spPr/>
        <p:txBody>
          <a:bodyPr/>
          <a:lstStyle/>
          <a:p>
            <a:r>
              <a:rPr lang="en-IN" dirty="0"/>
              <a:t>How and Why?</a:t>
            </a:r>
          </a:p>
        </p:txBody>
      </p:sp>
      <p:sp>
        <p:nvSpPr>
          <p:cNvPr id="2" name="Text Placeholder 1">
            <a:extLst>
              <a:ext uri="{FF2B5EF4-FFF2-40B4-BE49-F238E27FC236}">
                <a16:creationId xmlns:a16="http://schemas.microsoft.com/office/drawing/2014/main" id="{D1F430D8-F086-6B3D-DA3B-0F02565861F1}"/>
              </a:ext>
            </a:extLst>
          </p:cNvPr>
          <p:cNvSpPr>
            <a:spLocks noGrp="1"/>
          </p:cNvSpPr>
          <p:nvPr>
            <p:ph type="body" idx="1"/>
          </p:nvPr>
        </p:nvSpPr>
        <p:spPr/>
        <p:txBody>
          <a:bodyPr/>
          <a:lstStyle/>
          <a:p>
            <a:r>
              <a:rPr lang="en-US" sz="1400" dirty="0"/>
              <a:t>Personalized Risk Assessment: AI can analyze personal data such as age, smoking history, family history, and other health factors to provide users with a personalized risk assessment for lung cancer.</a:t>
            </a:r>
          </a:p>
          <a:p>
            <a:r>
              <a:rPr lang="en-US" sz="1400" dirty="0"/>
              <a:t>Symptom Checker: An AI-driven symptom checker can help users identify potential symptoms of lung cancer based on their inputs, offering guidance on whether they should seek medical advice.</a:t>
            </a:r>
          </a:p>
          <a:p>
            <a:r>
              <a:rPr lang="en-US" sz="1400" dirty="0"/>
              <a:t>Educational Content: AI can curate and present the most relevant and up-to-date information on lung cancer, including symptoms, risk factors, prevention strategies, and treatment options, tailored to the user's knowledge level and preferences.</a:t>
            </a:r>
          </a:p>
          <a:p>
            <a:r>
              <a:rPr lang="en-US" sz="1400" dirty="0" err="1"/>
              <a:t>nteractive</a:t>
            </a:r>
            <a:r>
              <a:rPr lang="en-US" sz="1400" dirty="0"/>
              <a:t> Q&amp;A: AI chatbots can answer user questions in real-time, providing instant support and information on lung cancer-related queries.</a:t>
            </a:r>
          </a:p>
          <a:p>
            <a:r>
              <a:rPr lang="en-US" sz="1400" dirty="0"/>
              <a:t>Screening Recommendations: Based on the user's risk profile and symptoms, AI can recommend appropriate screening tests and provide information on nearby healthcare facilities where these tests can be conducted.</a:t>
            </a:r>
          </a:p>
        </p:txBody>
      </p:sp>
    </p:spTree>
  </p:cSld>
  <p:clrMapOvr>
    <a:masterClrMapping/>
  </p:clrMapOvr>
</p:sld>
</file>

<file path=ppt/theme/theme1.xml><?xml version="1.0" encoding="utf-8"?>
<a:theme xmlns:a="http://schemas.openxmlformats.org/drawingml/2006/main" name="Lung Cancer Awareness Month by Slidesgo">
  <a:themeElements>
    <a:clrScheme name="Simple Light">
      <a:dk1>
        <a:srgbClr val="121241"/>
      </a:dk1>
      <a:lt1>
        <a:srgbClr val="F8F8F8"/>
      </a:lt1>
      <a:dk2>
        <a:srgbClr val="E9E9E9"/>
      </a:dk2>
      <a:lt2>
        <a:srgbClr val="5D74FF"/>
      </a:lt2>
      <a:accent1>
        <a:srgbClr val="8755D0"/>
      </a:accent1>
      <a:accent2>
        <a:srgbClr val="D52D2D"/>
      </a:accent2>
      <a:accent3>
        <a:srgbClr val="FF8382"/>
      </a:accent3>
      <a:accent4>
        <a:srgbClr val="FFC1BF"/>
      </a:accent4>
      <a:accent5>
        <a:srgbClr val="FFD38C"/>
      </a:accent5>
      <a:accent6>
        <a:srgbClr val="FFB64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1148</Words>
  <Application>Microsoft Office PowerPoint</Application>
  <PresentationFormat>On-screen Show (16:9)</PresentationFormat>
  <Paragraphs>100</Paragraphs>
  <Slides>24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Open Sans</vt:lpstr>
      <vt:lpstr>Nunito Light</vt:lpstr>
      <vt:lpstr>Asap</vt:lpstr>
      <vt:lpstr>Open Sans ExtraBold</vt:lpstr>
      <vt:lpstr>Arial</vt:lpstr>
      <vt:lpstr>Lung Cancer Awareness Month by Slidesgo</vt:lpstr>
      <vt:lpstr>Sustainable Development Goal</vt:lpstr>
      <vt:lpstr>Participants</vt:lpstr>
      <vt:lpstr>Sustainable Development Goal</vt:lpstr>
      <vt:lpstr>Problem statement</vt:lpstr>
      <vt:lpstr>Problem Statement</vt:lpstr>
      <vt:lpstr>Rationale  behind it</vt:lpstr>
      <vt:lpstr>Tools used for designing</vt:lpstr>
      <vt:lpstr>PowerPoint Presentation</vt:lpstr>
      <vt:lpstr>How and Why?</vt:lpstr>
      <vt:lpstr>Why?</vt:lpstr>
      <vt:lpstr>Data used </vt:lpstr>
      <vt:lpstr>This data has been taken from keggle for more details you can visit to this link:- </vt:lpstr>
      <vt:lpstr>A PICTURE IS WORTH A THOUSAND WORDS</vt:lpstr>
      <vt:lpstr>Link and screenshots</vt:lpstr>
      <vt:lpstr>PowerPoint Presentation</vt:lpstr>
      <vt:lpstr>PowerPoint Presentation</vt:lpstr>
      <vt:lpstr>PowerPoint Presentation</vt:lpstr>
      <vt:lpstr>PowerPoint Presentation</vt:lpstr>
      <vt:lpstr>Lung Cancer Predictor</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ABHIJIT PILANE</cp:lastModifiedBy>
  <cp:revision>6</cp:revision>
  <dcterms:modified xsi:type="dcterms:W3CDTF">2024-07-07T14:55:37Z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2024-07-07T14:55:22Z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7113e59f-0c06-40b8-a709-432d314578ef</vt:lpwstr>
  </property>
  <property fmtid="{D5CDD505-2E9C-101B-9397-08002B2CF9AE}" pid="7" name="MSIP_Label_defa4170-0d19-0005-0004-bc88714345d2_ActionId">
    <vt:lpwstr>9d3b1360-941f-4537-9a6d-c96024fbd723</vt:lpwstr>
  </property>
  <property fmtid="{D5CDD505-2E9C-101B-9397-08002B2CF9AE}" pid="8" name="MSIP_Label_defa4170-0d19-0005-0004-bc88714345d2_ContentBits">
    <vt:lpwstr>0</vt:lpwstr>
  </property>
</Properties>
</file>