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7" r:id="rId9"/>
    <p:sldId id="262" r:id="rId10"/>
    <p:sldId id="260" r:id="rId11"/>
    <p:sldId id="263" r:id="rId12"/>
    <p:sldId id="264" r:id="rId13"/>
  </p:sldIdLst>
  <p:sldSz cx="4114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129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Seoane" initials="DS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07" d="100"/>
          <a:sy n="107" d="100"/>
        </p:scale>
        <p:origin x="3360" y="176"/>
      </p:cViewPr>
      <p:guideLst>
        <p:guide orient="horz" pos="2304"/>
        <p:guide pos="12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1197187"/>
            <a:ext cx="3497580" cy="2546773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3842174"/>
            <a:ext cx="3086100" cy="1766146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B365-57FA-FC4A-8166-AE8B99E725D0}" type="datetimeFigureOut">
              <a:rPr lang="en-US" smtClean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490D-0421-1D4E-AFBD-7560A1A26D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3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B365-57FA-FC4A-8166-AE8B99E725D0}" type="datetimeFigureOut">
              <a:rPr lang="en-US" smtClean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490D-0421-1D4E-AFBD-7560A1A26D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3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389467"/>
            <a:ext cx="887254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389467"/>
            <a:ext cx="2610326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B365-57FA-FC4A-8166-AE8B99E725D0}" type="datetimeFigureOut">
              <a:rPr lang="en-US" smtClean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490D-0421-1D4E-AFBD-7560A1A26D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B365-57FA-FC4A-8166-AE8B99E725D0}" type="datetimeFigureOut">
              <a:rPr lang="en-US" smtClean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490D-0421-1D4E-AFBD-7560A1A26D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3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1823722"/>
            <a:ext cx="3549015" cy="3042919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4895429"/>
            <a:ext cx="3549015" cy="1600199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B365-57FA-FC4A-8166-AE8B99E725D0}" type="datetimeFigureOut">
              <a:rPr lang="en-US" smtClean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490D-0421-1D4E-AFBD-7560A1A26D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9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1947333"/>
            <a:ext cx="174879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1947333"/>
            <a:ext cx="174879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B365-57FA-FC4A-8166-AE8B99E725D0}" type="datetimeFigureOut">
              <a:rPr lang="en-US" smtClean="0"/>
              <a:pPr/>
              <a:t>12/10/15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490D-0421-1D4E-AFBD-7560A1A26D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1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389468"/>
            <a:ext cx="3549015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1793241"/>
            <a:ext cx="1740753" cy="878839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2672080"/>
            <a:ext cx="1740753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1793241"/>
            <a:ext cx="1749326" cy="878839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2672080"/>
            <a:ext cx="1749326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B365-57FA-FC4A-8166-AE8B99E725D0}" type="datetimeFigureOut">
              <a:rPr lang="en-US" smtClean="0"/>
              <a:pPr/>
              <a:t>12/10/15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490D-0421-1D4E-AFBD-7560A1A26D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B365-57FA-FC4A-8166-AE8B99E725D0}" type="datetimeFigureOut">
              <a:rPr lang="en-US" smtClean="0"/>
              <a:pPr/>
              <a:t>12/10/15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490D-0421-1D4E-AFBD-7560A1A26D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5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B365-57FA-FC4A-8166-AE8B99E725D0}" type="datetimeFigureOut">
              <a:rPr lang="en-US" smtClean="0"/>
              <a:pPr/>
              <a:t>12/10/15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490D-0421-1D4E-AFBD-7560A1A26D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0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487680"/>
            <a:ext cx="1327130" cy="170688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1053255"/>
            <a:ext cx="2083118" cy="5198533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2194560"/>
            <a:ext cx="1327130" cy="4065694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B365-57FA-FC4A-8166-AE8B99E725D0}" type="datetimeFigureOut">
              <a:rPr lang="en-US" smtClean="0"/>
              <a:pPr/>
              <a:t>12/10/15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490D-0421-1D4E-AFBD-7560A1A26D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3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487680"/>
            <a:ext cx="1327130" cy="170688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1053255"/>
            <a:ext cx="2083118" cy="5198533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2194560"/>
            <a:ext cx="1327130" cy="4065694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B365-57FA-FC4A-8166-AE8B99E725D0}" type="datetimeFigureOut">
              <a:rPr lang="en-US" smtClean="0"/>
              <a:pPr/>
              <a:t>12/10/15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490D-0421-1D4E-AFBD-7560A1A26D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5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389468"/>
            <a:ext cx="354901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1947333"/>
            <a:ext cx="354901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6780108"/>
            <a:ext cx="9258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5B365-57FA-FC4A-8166-AE8B99E725D0}" type="datetimeFigureOut">
              <a:rPr lang="en-US" smtClean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6780108"/>
            <a:ext cx="138874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6780108"/>
            <a:ext cx="9258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8490D-0421-1D4E-AFBD-7560A1A26D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1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4" Type="http://schemas.openxmlformats.org/officeDocument/2006/relationships/slide" Target="slide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4.xml"/><Relationship Id="rId5" Type="http://schemas.openxmlformats.org/officeDocument/2006/relationships/slide" Target="slide9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9.xml"/><Relationship Id="rId5" Type="http://schemas.openxmlformats.org/officeDocument/2006/relationships/slide" Target="slide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4" Type="http://schemas.openxmlformats.org/officeDocument/2006/relationships/slide" Target="slide4.xml"/><Relationship Id="rId5" Type="http://schemas.openxmlformats.org/officeDocument/2006/relationships/slide" Target="slide9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634" y="0"/>
            <a:ext cx="4096291" cy="7315200"/>
            <a:chOff x="3498626" y="0"/>
            <a:chExt cx="3840274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626" y="0"/>
              <a:ext cx="3840274" cy="6858000"/>
            </a:xfrm>
            <a:prstGeom prst="rect">
              <a:avLst/>
            </a:prstGeom>
          </p:spPr>
        </p:pic>
        <p:sp>
          <p:nvSpPr>
            <p:cNvPr id="5" name="Rounded Rectangle 4">
              <a:hlinkClick r:id="rId3" action="ppaction://hlinksldjump"/>
            </p:cNvPr>
            <p:cNvSpPr/>
            <p:nvPr/>
          </p:nvSpPr>
          <p:spPr>
            <a:xfrm>
              <a:off x="3770293" y="2066701"/>
              <a:ext cx="613186" cy="5916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2" dirty="0"/>
            </a:p>
          </p:txBody>
        </p:sp>
      </p:grpSp>
    </p:spTree>
    <p:extLst>
      <p:ext uri="{BB962C8B-B14F-4D97-AF65-F5344CB8AC3E}">
        <p14:creationId xmlns:p14="http://schemas.microsoft.com/office/powerpoint/2010/main" val="142473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" y="-3705"/>
            <a:ext cx="4132447" cy="7315200"/>
          </a:xfrm>
          <a:prstGeom prst="rect">
            <a:avLst/>
          </a:prstGeom>
        </p:spPr>
      </p:pic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139439" y="1749632"/>
            <a:ext cx="3886661" cy="901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/>
          </a:p>
        </p:txBody>
      </p:sp>
      <p:sp>
        <p:nvSpPr>
          <p:cNvPr id="4" name="Rectangle 3">
            <a:hlinkClick r:id="rId4" action="ppaction://hlinksldjump"/>
          </p:cNvPr>
          <p:cNvSpPr/>
          <p:nvPr/>
        </p:nvSpPr>
        <p:spPr>
          <a:xfrm>
            <a:off x="1744174" y="6790194"/>
            <a:ext cx="679797" cy="52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/>
          </a:p>
        </p:txBody>
      </p:sp>
      <p:sp>
        <p:nvSpPr>
          <p:cNvPr id="5" name="Rectangle 4">
            <a:hlinkClick r:id="rId5" action="ppaction://hlinksldjump"/>
          </p:cNvPr>
          <p:cNvSpPr/>
          <p:nvPr/>
        </p:nvSpPr>
        <p:spPr>
          <a:xfrm>
            <a:off x="2621464" y="6793901"/>
            <a:ext cx="650240" cy="517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/>
          </a:p>
        </p:txBody>
      </p:sp>
    </p:spTree>
    <p:extLst>
      <p:ext uri="{BB962C8B-B14F-4D97-AF65-F5344CB8AC3E}">
        <p14:creationId xmlns:p14="http://schemas.microsoft.com/office/powerpoint/2010/main" val="90728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52566" cy="7315200"/>
          </a:xfrm>
          <a:prstGeom prst="rect">
            <a:avLst/>
          </a:prstGeom>
        </p:spPr>
      </p:pic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333754" y="6245366"/>
            <a:ext cx="3679766" cy="960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 dirty="0"/>
          </a:p>
        </p:txBody>
      </p:sp>
      <p:sp>
        <p:nvSpPr>
          <p:cNvPr id="2" name="Rectangle 1">
            <a:hlinkClick r:id="rId4" action="ppaction://hlinksldjump"/>
          </p:cNvPr>
          <p:cNvSpPr/>
          <p:nvPr/>
        </p:nvSpPr>
        <p:spPr>
          <a:xfrm>
            <a:off x="106877" y="356259"/>
            <a:ext cx="748146" cy="3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8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" y="0"/>
            <a:ext cx="4117539" cy="7315200"/>
          </a:xfrm>
          <a:prstGeom prst="rect">
            <a:avLst/>
          </a:prstGeom>
        </p:spPr>
      </p:pic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1256083" y="3562600"/>
            <a:ext cx="1610821" cy="325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 dirty="0"/>
          </a:p>
        </p:txBody>
      </p:sp>
    </p:spTree>
    <p:extLst>
      <p:ext uri="{BB962C8B-B14F-4D97-AF65-F5344CB8AC3E}">
        <p14:creationId xmlns:p14="http://schemas.microsoft.com/office/powerpoint/2010/main" val="51097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4799" cy="7315200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699350" y="3715177"/>
            <a:ext cx="2746586" cy="463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 dirty="0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699350" y="4585554"/>
            <a:ext cx="2746586" cy="463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 dirty="0"/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841588" y="6116323"/>
            <a:ext cx="2472268" cy="4673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 dirty="0"/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-3364487" y="3715176"/>
            <a:ext cx="2733963" cy="463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 dirty="0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-3380037" y="4585548"/>
            <a:ext cx="2733963" cy="463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-3170227" y="6119708"/>
            <a:ext cx="2391922" cy="463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 dirty="0"/>
          </a:p>
        </p:txBody>
      </p:sp>
    </p:spTree>
    <p:extLst>
      <p:ext uri="{BB962C8B-B14F-4D97-AF65-F5344CB8AC3E}">
        <p14:creationId xmlns:p14="http://schemas.microsoft.com/office/powerpoint/2010/main" val="60907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4799" cy="7315200"/>
          </a:xfrm>
          <a:prstGeom prst="rect">
            <a:avLst/>
          </a:prstGeom>
        </p:spPr>
      </p:pic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841588" y="6116323"/>
            <a:ext cx="2472268" cy="4673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 dirty="0"/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2205493" y="5384807"/>
            <a:ext cx="1108363" cy="5384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 dirty="0"/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-3231484" y="6116321"/>
            <a:ext cx="2453179" cy="467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 dirty="0"/>
          </a:p>
        </p:txBody>
      </p:sp>
    </p:spTree>
    <p:extLst>
      <p:ext uri="{BB962C8B-B14F-4D97-AF65-F5344CB8AC3E}">
        <p14:creationId xmlns:p14="http://schemas.microsoft.com/office/powerpoint/2010/main" val="176658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7539" cy="7315200"/>
          </a:xfrm>
          <a:prstGeom prst="rect">
            <a:avLst/>
          </a:prstGeom>
        </p:spPr>
      </p:pic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888989" y="6738853"/>
            <a:ext cx="620683" cy="561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 dirty="0"/>
          </a:p>
        </p:txBody>
      </p:sp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2580035" y="6753631"/>
            <a:ext cx="665019" cy="546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 dirty="0"/>
          </a:p>
        </p:txBody>
      </p:sp>
    </p:spTree>
    <p:extLst>
      <p:ext uri="{BB962C8B-B14F-4D97-AF65-F5344CB8AC3E}">
        <p14:creationId xmlns:p14="http://schemas.microsoft.com/office/powerpoint/2010/main" val="163255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"/>
            <a:ext cx="4132965" cy="7315200"/>
          </a:xfrm>
          <a:prstGeom prst="rect">
            <a:avLst/>
          </a:prstGeom>
        </p:spPr>
      </p:pic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337434" y="1084616"/>
            <a:ext cx="3458095" cy="1078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 dirty="0"/>
          </a:p>
        </p:txBody>
      </p:sp>
      <p:sp>
        <p:nvSpPr>
          <p:cNvPr id="8" name="Rectangle 7">
            <a:hlinkClick r:id="rId4" action="ppaction://hlinksldjump"/>
          </p:cNvPr>
          <p:cNvSpPr/>
          <p:nvPr/>
        </p:nvSpPr>
        <p:spPr>
          <a:xfrm>
            <a:off x="1726582" y="6793898"/>
            <a:ext cx="679797" cy="52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/>
          </a:p>
        </p:txBody>
      </p:sp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859429" y="6793899"/>
            <a:ext cx="709354" cy="52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/>
          </a:p>
        </p:txBody>
      </p:sp>
    </p:spTree>
    <p:extLst>
      <p:ext uri="{BB962C8B-B14F-4D97-AF65-F5344CB8AC3E}">
        <p14:creationId xmlns:p14="http://schemas.microsoft.com/office/powerpoint/2010/main" val="176658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" y="4"/>
            <a:ext cx="4105248" cy="7315200"/>
          </a:xfrm>
          <a:prstGeom prst="rect">
            <a:avLst/>
          </a:prstGeom>
        </p:spPr>
      </p:pic>
      <p:sp>
        <p:nvSpPr>
          <p:cNvPr id="15" name="Rectangle 14">
            <a:hlinkClick r:id="rId3" action="ppaction://hlinksldjump"/>
          </p:cNvPr>
          <p:cNvSpPr/>
          <p:nvPr/>
        </p:nvSpPr>
        <p:spPr>
          <a:xfrm>
            <a:off x="1722277" y="6793903"/>
            <a:ext cx="679797" cy="52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/>
          </a:p>
        </p:txBody>
      </p:sp>
      <p:sp>
        <p:nvSpPr>
          <p:cNvPr id="16" name="Rectangle 15">
            <a:hlinkClick r:id="rId4" action="ppaction://hlinksldjump"/>
          </p:cNvPr>
          <p:cNvSpPr/>
          <p:nvPr/>
        </p:nvSpPr>
        <p:spPr>
          <a:xfrm>
            <a:off x="847553" y="6793899"/>
            <a:ext cx="709354" cy="52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/>
          </a:p>
        </p:txBody>
      </p:sp>
      <p:sp>
        <p:nvSpPr>
          <p:cNvPr id="17" name="Rectangle 16">
            <a:hlinkClick r:id="rId5" action="ppaction://hlinksldjump"/>
          </p:cNvPr>
          <p:cNvSpPr/>
          <p:nvPr/>
        </p:nvSpPr>
        <p:spPr>
          <a:xfrm>
            <a:off x="2814452" y="1448790"/>
            <a:ext cx="1068779" cy="30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5" action="ppaction://hlinksldjump"/>
          </p:cNvPr>
          <p:cNvSpPr/>
          <p:nvPr/>
        </p:nvSpPr>
        <p:spPr>
          <a:xfrm>
            <a:off x="2814451" y="1874322"/>
            <a:ext cx="1068779" cy="30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5" action="ppaction://hlinksldjump"/>
          </p:cNvPr>
          <p:cNvSpPr/>
          <p:nvPr/>
        </p:nvSpPr>
        <p:spPr>
          <a:xfrm>
            <a:off x="2814451" y="2310740"/>
            <a:ext cx="1068779" cy="30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5" action="ppaction://hlinksldjump"/>
          </p:cNvPr>
          <p:cNvSpPr/>
          <p:nvPr/>
        </p:nvSpPr>
        <p:spPr>
          <a:xfrm>
            <a:off x="2814451" y="2747158"/>
            <a:ext cx="1068779" cy="30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5" action="ppaction://hlinksldjump"/>
          </p:cNvPr>
          <p:cNvSpPr/>
          <p:nvPr/>
        </p:nvSpPr>
        <p:spPr>
          <a:xfrm>
            <a:off x="2814451" y="3219199"/>
            <a:ext cx="1068779" cy="30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5" action="ppaction://hlinksldjump"/>
          </p:cNvPr>
          <p:cNvSpPr/>
          <p:nvPr/>
        </p:nvSpPr>
        <p:spPr>
          <a:xfrm>
            <a:off x="2814450" y="3691240"/>
            <a:ext cx="1068779" cy="30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" y="4"/>
            <a:ext cx="4106588" cy="7315200"/>
          </a:xfrm>
          <a:prstGeom prst="rect">
            <a:avLst/>
          </a:prstGeom>
        </p:spPr>
      </p:pic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480739" y="4191464"/>
            <a:ext cx="2970415" cy="1197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 dirty="0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1721607" y="6793899"/>
            <a:ext cx="679797" cy="52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871304" y="6793898"/>
            <a:ext cx="709354" cy="52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/>
          </a:p>
        </p:txBody>
      </p:sp>
    </p:spTree>
    <p:extLst>
      <p:ext uri="{BB962C8B-B14F-4D97-AF65-F5344CB8AC3E}">
        <p14:creationId xmlns:p14="http://schemas.microsoft.com/office/powerpoint/2010/main" val="78916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7539" cy="7315200"/>
          </a:xfrm>
          <a:prstGeom prst="rect">
            <a:avLst/>
          </a:prstGeom>
        </p:spPr>
      </p:pic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1253358" y="3554415"/>
            <a:ext cx="1610821" cy="325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 dirty="0"/>
          </a:p>
        </p:txBody>
      </p:sp>
    </p:spTree>
    <p:extLst>
      <p:ext uri="{BB962C8B-B14F-4D97-AF65-F5344CB8AC3E}">
        <p14:creationId xmlns:p14="http://schemas.microsoft.com/office/powerpoint/2010/main" val="196148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8"/>
            <a:ext cx="4112229" cy="7311492"/>
          </a:xfrm>
          <a:prstGeom prst="rect">
            <a:avLst/>
          </a:prstGeom>
        </p:spPr>
      </p:pic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334455" y="4637778"/>
            <a:ext cx="3443317" cy="1019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 dirty="0"/>
          </a:p>
        </p:txBody>
      </p:sp>
      <p:sp>
        <p:nvSpPr>
          <p:cNvPr id="20" name="Rectangle 19">
            <a:hlinkClick r:id="rId4" action="ppaction://hlinksldjump"/>
          </p:cNvPr>
          <p:cNvSpPr/>
          <p:nvPr/>
        </p:nvSpPr>
        <p:spPr>
          <a:xfrm>
            <a:off x="1716214" y="6790196"/>
            <a:ext cx="679797" cy="52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/>
          </a:p>
        </p:txBody>
      </p:sp>
      <p:sp>
        <p:nvSpPr>
          <p:cNvPr id="3" name="Rectangle 2">
            <a:hlinkClick r:id="rId5" action="ppaction://hlinksldjump"/>
          </p:cNvPr>
          <p:cNvSpPr/>
          <p:nvPr/>
        </p:nvSpPr>
        <p:spPr>
          <a:xfrm>
            <a:off x="2550212" y="6793903"/>
            <a:ext cx="650240" cy="517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2"/>
          </a:p>
        </p:txBody>
      </p:sp>
    </p:spTree>
    <p:extLst>
      <p:ext uri="{BB962C8B-B14F-4D97-AF65-F5344CB8AC3E}">
        <p14:creationId xmlns:p14="http://schemas.microsoft.com/office/powerpoint/2010/main" val="176658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0</Words>
  <Application>Microsoft Macintosh PowerPoint</Application>
  <PresentationFormat>Custom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abirmaher@knights.ucf.edu</dc:creator>
  <cp:lastModifiedBy>abirmaher@knights.ucf.edu</cp:lastModifiedBy>
  <cp:revision>29</cp:revision>
  <dcterms:created xsi:type="dcterms:W3CDTF">2015-11-20T22:12:02Z</dcterms:created>
  <dcterms:modified xsi:type="dcterms:W3CDTF">2015-12-10T22:46:36Z</dcterms:modified>
</cp:coreProperties>
</file>