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460C9F-1C45-00A4-F36E-B8BE5433016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53966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endParaRPr/>
          </a:p>
        </p:txBody>
      </p:sp>
      <p:sp>
        <p:nvSpPr>
          <p:cNvPr id="857923818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2025-09-14T12:35:20Z</dcterms:modified>
</cp:coreProperties>
</file>