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28DE-F06D-4217-8B69-3F8D6CD84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50272-DC3B-431E-A65A-DF1D75B02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0CD3E-B3FD-4664-842A-F44841F6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777E-902F-4724-A499-A5677E2C81B5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26F25-CDC2-47C6-B06C-848497A22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70BCA-292B-44F9-8A39-791F14E0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FE4B1-16D3-4250-8766-C57F3CEC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2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65A8-6BD7-4AE8-8AFD-AD526972D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93AAD-179F-421F-BB4A-B5229A99D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F1938-2727-4D7D-BEA1-1A7C9DC2F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777E-902F-4724-A499-A5677E2C81B5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5660F-FFF0-4385-90B8-F7525B667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7C438-FD9E-4FAC-A1FB-137D19DCB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FE4B1-16D3-4250-8766-C57F3CEC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57EAAF-F533-4D0D-BC0A-384F2DB1B6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FC56BF-8FEF-494A-907F-88360F5FB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CEE4C-E217-4571-BB49-3C2956FBF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777E-902F-4724-A499-A5677E2C81B5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DB34C-3661-43DF-B3B2-2D654627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26C04-0415-4140-85BA-DA47E2D7B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FE4B1-16D3-4250-8766-C57F3CEC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22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43F7E-2223-45D6-A95D-93BA3C40B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287A7-0ED7-4CE4-9CFA-B0ED4A6D9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0A47-BA0B-4EB5-BCD2-80C9C42F7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777E-902F-4724-A499-A5677E2C81B5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DFEBE-DC74-467B-8E29-7F673C6F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09A6F-1381-4C61-8706-B67270561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FE4B1-16D3-4250-8766-C57F3CEC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5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0829B-131D-40C9-8118-5FBB8B77B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D51A8-4C89-47B4-8808-2C64F39C2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B761F-FDAA-49E5-8961-F5F6E05BA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777E-902F-4724-A499-A5677E2C81B5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50C84-D0D6-4107-961C-4D1B39EB2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403DD-43E4-4C2E-8FFF-75382E31B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FE4B1-16D3-4250-8766-C57F3CEC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45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EA24A-7893-4688-83EB-CD6133E2C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DB541-E578-4A86-97C8-D7B2CFD5A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3A446-9CBB-4D20-9AAF-D8A4F5AA5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EDE70-1E24-4010-8842-45A5ACC6A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777E-902F-4724-A499-A5677E2C81B5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C4649-8158-4B00-B075-E8C10060E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7163E-DADE-4732-80BF-798F4992F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FE4B1-16D3-4250-8766-C57F3CEC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4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781F-85B0-4FB6-A273-918014D9F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07CB7-9C37-4394-BC80-5B3EDDCBA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AC697-61E6-400A-85BB-12561B730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BB136D-DA06-4F09-B1A7-EBCF64293E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BAF28F-6F7D-4580-BEA6-C39ADF19E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9C5F2-AD50-4E98-A043-0264F2946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777E-902F-4724-A499-A5677E2C81B5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49B3C4-3216-4320-90EC-C0EF8CF9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185666-90E0-4619-8E2E-F4A49D7B7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FE4B1-16D3-4250-8766-C57F3CEC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1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9394D-55DB-4D51-8011-6B1F0461A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122C3-B023-4158-99FA-0CB06E822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777E-902F-4724-A499-A5677E2C81B5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F446EE-5292-4538-BF5C-FB954503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3530D-565E-4CF6-A908-203F853A8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FE4B1-16D3-4250-8766-C57F3CEC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8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24A26D-081D-4231-95B4-7EF1F5DAF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777E-902F-4724-A499-A5677E2C81B5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5B5F9-C70E-4706-A532-D2AEF81B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5F5C9-BF41-4FD6-896A-A3CE44A2C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FE4B1-16D3-4250-8766-C57F3CEC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1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B1A2-AAAD-4861-BBC8-FD0AEB6F6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37C74-FDEA-4861-811A-8E779C687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37117-FD15-4EE0-AAE6-763C1A720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6967D-FC0B-452B-BA6D-C73D17DE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777E-902F-4724-A499-A5677E2C81B5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03354-A212-4F48-9E26-09171DD9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7DA91-CBCF-49E1-88A1-404093E9F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FE4B1-16D3-4250-8766-C57F3CEC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87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BB52-DECC-474F-82AB-D156953BE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568E37-278F-44BE-8EC8-7B51D79CC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80D6E-7179-4EF1-88C5-CA4A3EDB3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DE9E5-0A89-438E-8FDD-87A76124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777E-902F-4724-A499-A5677E2C81B5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E04C6-26DC-4907-90EE-51660844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60E87-45AC-4A7D-B55D-867879614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FE4B1-16D3-4250-8766-C57F3CEC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76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A299A1-F917-4FE0-B0CA-2ED83D0D8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938D6-C94F-4441-90A3-3E9ED5BDC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1B76-6AA6-46A3-BE9C-7A0C80511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1777E-902F-4724-A499-A5677E2C81B5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38EBE-50C5-4EF2-85F2-871FAF0A0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5F997-330D-463E-87CB-E662CF5F96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FE4B1-16D3-4250-8766-C57F3CEC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87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651C58-E572-41DD-B2AC-B20E92C48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19287F-98B1-447E-B95F-E709381E65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Smart Park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C9BEEC-51AA-43C1-A10A-9723A9A5D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3558"/>
            <a:ext cx="9144000" cy="45180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By Damian Avery</a:t>
            </a:r>
          </a:p>
        </p:txBody>
      </p:sp>
    </p:spTree>
    <p:extLst>
      <p:ext uri="{BB962C8B-B14F-4D97-AF65-F5344CB8AC3E}">
        <p14:creationId xmlns:p14="http://schemas.microsoft.com/office/powerpoint/2010/main" val="411076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E301A-2B18-4419-BD96-FACB48FFD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0DCE8-11B8-4155-AF28-DB00D9016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application that can direct students and faculty to an open parking stall.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Improve traffic.</a:t>
            </a:r>
          </a:p>
          <a:p>
            <a:pPr lvl="1"/>
            <a:r>
              <a:rPr lang="en-US" dirty="0"/>
              <a:t>Increase on time attendance.</a:t>
            </a:r>
          </a:p>
          <a:p>
            <a:pPr lvl="1"/>
            <a:r>
              <a:rPr lang="en-US" dirty="0"/>
              <a:t>Incentivizes parking permit purchases.</a:t>
            </a:r>
          </a:p>
          <a:p>
            <a:r>
              <a:rPr lang="en-US" dirty="0"/>
              <a:t>Requires</a:t>
            </a:r>
          </a:p>
          <a:p>
            <a:pPr lvl="1"/>
            <a:r>
              <a:rPr lang="en-US" dirty="0"/>
              <a:t>App (CS)</a:t>
            </a:r>
          </a:p>
          <a:p>
            <a:pPr lvl="1"/>
            <a:r>
              <a:rPr lang="en-US" dirty="0"/>
              <a:t>Sensor package (EE)</a:t>
            </a:r>
          </a:p>
          <a:p>
            <a:pPr lvl="1"/>
            <a:r>
              <a:rPr lang="en-US" dirty="0"/>
              <a:t>Data infrastructure (EECS)</a:t>
            </a:r>
          </a:p>
        </p:txBody>
      </p:sp>
    </p:spTree>
    <p:extLst>
      <p:ext uri="{BB962C8B-B14F-4D97-AF65-F5344CB8AC3E}">
        <p14:creationId xmlns:p14="http://schemas.microsoft.com/office/powerpoint/2010/main" val="426506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3D839-DBEF-464A-A305-E5248CA37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(EE)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D942-58E8-4B82-A19A-AB71708F8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LoRa protocol</a:t>
            </a:r>
          </a:p>
          <a:p>
            <a:pPr lvl="1"/>
            <a:r>
              <a:rPr lang="en-US" dirty="0"/>
              <a:t>Node</a:t>
            </a:r>
          </a:p>
          <a:p>
            <a:pPr lvl="1"/>
            <a:r>
              <a:rPr lang="en-US" dirty="0"/>
              <a:t>Gateway </a:t>
            </a:r>
          </a:p>
          <a:p>
            <a:r>
              <a:rPr lang="en-US" dirty="0"/>
              <a:t>Sensor Package (Node) </a:t>
            </a:r>
          </a:p>
          <a:p>
            <a:pPr lvl="1"/>
            <a:r>
              <a:rPr lang="en-US" dirty="0"/>
              <a:t>Tandem sensors (MPU9250, VL53L0X)</a:t>
            </a:r>
          </a:p>
          <a:p>
            <a:pPr lvl="1"/>
            <a:r>
              <a:rPr lang="en-US" dirty="0"/>
              <a:t>LoRa microcontroller (MKR WAN 1310)</a:t>
            </a:r>
          </a:p>
          <a:p>
            <a:pPr lvl="1"/>
            <a:r>
              <a:rPr lang="en-US" dirty="0"/>
              <a:t>Battery (Li-ion, LTC)</a:t>
            </a:r>
          </a:p>
          <a:p>
            <a:pPr lvl="1"/>
            <a:r>
              <a:rPr lang="en-US" dirty="0"/>
              <a:t>Housing (protect equipment meeting NEMA IP ratings)</a:t>
            </a:r>
          </a:p>
          <a:p>
            <a:pPr lvl="1"/>
            <a:r>
              <a:rPr lang="en-US" dirty="0"/>
              <a:t>Code / Logic</a:t>
            </a:r>
          </a:p>
          <a:p>
            <a:pPr lvl="1"/>
            <a:r>
              <a:rPr lang="en-US" dirty="0"/>
              <a:t>Class B device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429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2C5A-46A5-49C3-A16F-C2B50AB04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(Signal Integrity)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E4747-F3FF-4956-B745-30B3B63DB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signal quality</a:t>
            </a:r>
          </a:p>
          <a:p>
            <a:r>
              <a:rPr lang="en-US" dirty="0"/>
              <a:t>Develop and execute Test Plan</a:t>
            </a:r>
          </a:p>
          <a:p>
            <a:r>
              <a:rPr lang="en-US" dirty="0"/>
              <a:t>Derive conclusion</a:t>
            </a:r>
          </a:p>
          <a:p>
            <a:pPr lvl="1"/>
            <a:r>
              <a:rPr lang="en-US" dirty="0"/>
              <a:t>Improve hardware (</a:t>
            </a:r>
            <a:r>
              <a:rPr lang="en-US" dirty="0" err="1"/>
              <a:t>uni</a:t>
            </a:r>
            <a:r>
              <a:rPr lang="en-US" dirty="0"/>
              <a:t>-directional antenna 915, change LoRa transceiver 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CMWX1ZZABZ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Boost power </a:t>
            </a:r>
          </a:p>
          <a:p>
            <a:pPr lvl="2"/>
            <a:r>
              <a:rPr lang="en-US" dirty="0"/>
              <a:t>(Code: </a:t>
            </a:r>
            <a:r>
              <a:rPr lang="en-US" dirty="0" err="1"/>
              <a:t>PA_Boost</a:t>
            </a:r>
            <a:r>
              <a:rPr lang="en-US" dirty="0"/>
              <a:t> pin </a:t>
            </a:r>
            <a:r>
              <a:rPr lang="en-US" dirty="0">
                <a:sym typeface="Wingdings" panose="05000000000000000000" pitchFamily="2" charset="2"/>
              </a:rPr>
              <a:t> 20dBm</a:t>
            </a:r>
            <a:r>
              <a:rPr lang="en-US" dirty="0"/>
              <a:t>) </a:t>
            </a:r>
          </a:p>
          <a:p>
            <a:r>
              <a:rPr lang="en-US" dirty="0"/>
              <a:t>Create gateway</a:t>
            </a:r>
          </a:p>
        </p:txBody>
      </p:sp>
      <p:pic>
        <p:nvPicPr>
          <p:cNvPr id="1026" name="Picture 2" descr="Text&#10;&#10;Description automatically generated">
            <a:extLst>
              <a:ext uri="{FF2B5EF4-FFF2-40B4-BE49-F238E27FC236}">
                <a16:creationId xmlns:a16="http://schemas.microsoft.com/office/drawing/2014/main" id="{1A80CA71-8854-4A24-B0A0-C029629D3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920" y="4362450"/>
            <a:ext cx="13716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xt&#10;&#10;Description automatically generated">
            <a:extLst>
              <a:ext uri="{FF2B5EF4-FFF2-40B4-BE49-F238E27FC236}">
                <a16:creationId xmlns:a16="http://schemas.microsoft.com/office/drawing/2014/main" id="{C7124F6F-61B7-411E-9EF5-2E1DB6B1A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520" y="4295775"/>
            <a:ext cx="137160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403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7538C-5A8F-46B0-B695-D7B41F782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4AEB2-9378-4F22-91A9-FE0A9058A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Applied ECE fundamentals</a:t>
            </a:r>
          </a:p>
          <a:p>
            <a:pPr lvl="1"/>
            <a:r>
              <a:rPr lang="en-US" dirty="0"/>
              <a:t>Understanding of Electromagnetism (magnetometer)</a:t>
            </a:r>
          </a:p>
          <a:p>
            <a:pPr lvl="1"/>
            <a:r>
              <a:rPr lang="en-US" dirty="0"/>
              <a:t>Understanding of Communication systems</a:t>
            </a:r>
          </a:p>
          <a:p>
            <a:pPr lvl="2"/>
            <a:r>
              <a:rPr lang="en-US" dirty="0"/>
              <a:t>Boosting a signal</a:t>
            </a:r>
          </a:p>
          <a:p>
            <a:pPr lvl="2"/>
            <a:r>
              <a:rPr lang="en-US" dirty="0"/>
              <a:t>Modulation &amp; demodulation</a:t>
            </a:r>
          </a:p>
          <a:p>
            <a:pPr lvl="2"/>
            <a:r>
              <a:rPr lang="en-US" dirty="0"/>
              <a:t>Signal type (Power, Energy, Analog, Digital)</a:t>
            </a:r>
          </a:p>
          <a:p>
            <a:r>
              <a:rPr lang="en-US" dirty="0"/>
              <a:t>Applied EECS fundamentals</a:t>
            </a:r>
          </a:p>
          <a:p>
            <a:pPr lvl="1"/>
            <a:r>
              <a:rPr lang="en-US" dirty="0"/>
              <a:t>Implementation of Logic Digital Design</a:t>
            </a:r>
          </a:p>
          <a:p>
            <a:pPr lvl="1"/>
            <a:r>
              <a:rPr lang="en-US" dirty="0"/>
              <a:t>Understanding of code Intro to C++, Object Oriented Programming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484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8FEB2EDFF3E04D81A9685E21726433" ma:contentTypeVersion="12" ma:contentTypeDescription="Create a new document." ma:contentTypeScope="" ma:versionID="43915cc2eb8d3e3cb3792fd56db9f257">
  <xsd:schema xmlns:xsd="http://www.w3.org/2001/XMLSchema" xmlns:xs="http://www.w3.org/2001/XMLSchema" xmlns:p="http://schemas.microsoft.com/office/2006/metadata/properties" xmlns:ns2="a1b4b18a-9523-479e-b888-4c20239050f0" xmlns:ns3="a6f7e597-5b0a-4514-864d-a51a9a232954" targetNamespace="http://schemas.microsoft.com/office/2006/metadata/properties" ma:root="true" ma:fieldsID="96518b56697d72fa65c332fa6d2e6d84" ns2:_="" ns3:_="">
    <xsd:import namespace="a1b4b18a-9523-479e-b888-4c20239050f0"/>
    <xsd:import namespace="a6f7e597-5b0a-4514-864d-a51a9a2329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b4b18a-9523-479e-b888-4c20239050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f7e597-5b0a-4514-864d-a51a9a23295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00EEEB-103C-48A2-89CE-6497462A64C3}"/>
</file>

<file path=customXml/itemProps2.xml><?xml version="1.0" encoding="utf-8"?>
<ds:datastoreItem xmlns:ds="http://schemas.openxmlformats.org/officeDocument/2006/customXml" ds:itemID="{27D6C951-73AB-46E1-ACBB-C2210B7D7C2D}"/>
</file>

<file path=customXml/itemProps3.xml><?xml version="1.0" encoding="utf-8"?>
<ds:datastoreItem xmlns:ds="http://schemas.openxmlformats.org/officeDocument/2006/customXml" ds:itemID="{53D59D51-1306-47FF-8E47-06888976362B}"/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188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Smart Park</vt:lpstr>
      <vt:lpstr>Project</vt:lpstr>
      <vt:lpstr>Execution (EE)</vt:lpstr>
      <vt:lpstr>Role (Signal Integrity)</vt:lpstr>
      <vt:lpstr>Relevancy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Park</dc:title>
  <dc:creator>Damian Avery</dc:creator>
  <cp:lastModifiedBy>Damian Avery</cp:lastModifiedBy>
  <cp:revision>2</cp:revision>
  <dcterms:created xsi:type="dcterms:W3CDTF">2022-03-03T14:08:58Z</dcterms:created>
  <dcterms:modified xsi:type="dcterms:W3CDTF">2022-03-04T03:34:54Z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0x010100668FEB2EDFF3E04D81A9685E21726433</vt:lpwstr>
  </property>
</Properties>
</file>