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668B-B442-4A91-95BA-C734F5C48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Smart 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90B53-23E8-4717-8468-B9E19FC11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By: Max </a:t>
            </a:r>
            <a:r>
              <a:rPr lang="en-US" dirty="0">
                <a:solidFill>
                  <a:schemeClr val="tx1"/>
                </a:solidFill>
              </a:rPr>
              <a:t>Burrell</a:t>
            </a:r>
          </a:p>
        </p:txBody>
      </p:sp>
    </p:spTree>
    <p:extLst>
      <p:ext uri="{BB962C8B-B14F-4D97-AF65-F5344CB8AC3E}">
        <p14:creationId xmlns:p14="http://schemas.microsoft.com/office/powerpoint/2010/main" val="90402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27F7-8253-4B59-8F56-00729CC6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Overall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636F-EC8C-49B5-BDAD-39D92A1B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project is to provide a serviceable electronic parking meter for people to use, with the aid of a map system (google maps), for their parking needs at business locations and/or activity centers</a:t>
            </a:r>
          </a:p>
        </p:txBody>
      </p:sp>
    </p:spTree>
    <p:extLst>
      <p:ext uri="{BB962C8B-B14F-4D97-AF65-F5344CB8AC3E}">
        <p14:creationId xmlns:p14="http://schemas.microsoft.com/office/powerpoint/2010/main" val="236478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C093-32C0-47B8-A253-0FF50649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Personal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D97C-7FCD-499F-9D03-ABDD21A7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(SDP1): Facilitate everyone’s research as a scribe for the team</a:t>
            </a:r>
          </a:p>
          <a:p>
            <a:r>
              <a:rPr lang="en-US" dirty="0" err="1"/>
              <a:t>Rearch</a:t>
            </a:r>
            <a:r>
              <a:rPr lang="en-US" dirty="0"/>
              <a:t> and Implement a solar charging panel for power storage and consumption</a:t>
            </a:r>
          </a:p>
          <a:p>
            <a:r>
              <a:rPr lang="en-US" dirty="0"/>
              <a:t>Research and Implement a semi-permanent power source (a solar rechargeable battery) that’s very long lasting and easily replaceable.</a:t>
            </a:r>
          </a:p>
          <a:p>
            <a:pPr lvl="1"/>
            <a:r>
              <a:rPr lang="en-US" dirty="0"/>
              <a:t>Replaceable if need be, but only if needed to be replaced.</a:t>
            </a:r>
          </a:p>
        </p:txBody>
      </p:sp>
    </p:spTree>
    <p:extLst>
      <p:ext uri="{BB962C8B-B14F-4D97-AF65-F5344CB8AC3E}">
        <p14:creationId xmlns:p14="http://schemas.microsoft.com/office/powerpoint/2010/main" val="119487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5ECB-996E-4FF5-9973-1E42731E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348-9038-4779-B0C3-8114F93A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Power = No energy = no performance from device</a:t>
            </a:r>
          </a:p>
          <a:p>
            <a:r>
              <a:rPr lang="en-US" dirty="0"/>
              <a:t>Hopefully implementing a successful project will legitimize my career</a:t>
            </a:r>
          </a:p>
          <a:p>
            <a:r>
              <a:rPr lang="en-US" dirty="0"/>
              <a:t>Without ECE, there would be no reason to invent the device for the intended purpose of consumption. It wouldn’t even function.</a:t>
            </a:r>
          </a:p>
        </p:txBody>
      </p:sp>
    </p:spTree>
    <p:extLst>
      <p:ext uri="{BB962C8B-B14F-4D97-AF65-F5344CB8AC3E}">
        <p14:creationId xmlns:p14="http://schemas.microsoft.com/office/powerpoint/2010/main" val="247264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B85CA-1282-4F77-8BCF-EAD3A2A78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2157412"/>
            <a:ext cx="10182225" cy="25431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Thank You For Your Time…</a:t>
            </a:r>
          </a:p>
          <a:p>
            <a:pPr marL="0" indent="0" algn="ctr">
              <a:buNone/>
            </a:pPr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98859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{F735AC97-0C09-4DFC-9819-CCB2AB3F2DE3}tf04033919</Template>
  <TotalTime>40</TotalTime>
  <Words>158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Smart Park</vt:lpstr>
      <vt:lpstr>Overall Project</vt:lpstr>
      <vt:lpstr>Personal Responsibilities</vt:lpstr>
      <vt:lpstr>Concepts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</dc:title>
  <dc:creator>Burrell, Maximillian</dc:creator>
  <cp:lastModifiedBy>Burrell, Maximillian</cp:lastModifiedBy>
  <cp:revision>3</cp:revision>
  <dcterms:created xsi:type="dcterms:W3CDTF">2022-03-15T12:39:38Z</dcterms:created>
  <dcterms:modified xsi:type="dcterms:W3CDTF">2022-03-15T18:08:06Z</dcterms:modified>
</cp:coreProperties>
</file>